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9"/>
  </p:notesMasterIdLst>
  <p:sldIdLst>
    <p:sldId id="312" r:id="rId2"/>
    <p:sldId id="294" r:id="rId3"/>
    <p:sldId id="295" r:id="rId4"/>
    <p:sldId id="300" r:id="rId5"/>
    <p:sldId id="301" r:id="rId6"/>
    <p:sldId id="323" r:id="rId7"/>
    <p:sldId id="296" r:id="rId8"/>
    <p:sldId id="302" r:id="rId9"/>
    <p:sldId id="305" r:id="rId10"/>
    <p:sldId id="304" r:id="rId11"/>
    <p:sldId id="303" r:id="rId12"/>
    <p:sldId id="353" r:id="rId13"/>
    <p:sldId id="325" r:id="rId14"/>
    <p:sldId id="326" r:id="rId15"/>
    <p:sldId id="327" r:id="rId16"/>
    <p:sldId id="328" r:id="rId17"/>
    <p:sldId id="329" r:id="rId18"/>
    <p:sldId id="330" r:id="rId19"/>
    <p:sldId id="334" r:id="rId20"/>
    <p:sldId id="335" r:id="rId21"/>
    <p:sldId id="341" r:id="rId22"/>
    <p:sldId id="342" r:id="rId23"/>
    <p:sldId id="338" r:id="rId24"/>
    <p:sldId id="343" r:id="rId25"/>
    <p:sldId id="336" r:id="rId26"/>
    <p:sldId id="345" r:id="rId27"/>
    <p:sldId id="346" r:id="rId28"/>
    <p:sldId id="308" r:id="rId29"/>
    <p:sldId id="309" r:id="rId30"/>
    <p:sldId id="348" r:id="rId31"/>
    <p:sldId id="352" r:id="rId32"/>
    <p:sldId id="349" r:id="rId33"/>
    <p:sldId id="350" r:id="rId34"/>
    <p:sldId id="354" r:id="rId35"/>
    <p:sldId id="362" r:id="rId36"/>
    <p:sldId id="364" r:id="rId37"/>
    <p:sldId id="351" r:id="rId38"/>
    <p:sldId id="363" r:id="rId39"/>
    <p:sldId id="356" r:id="rId40"/>
    <p:sldId id="298" r:id="rId41"/>
    <p:sldId id="360" r:id="rId42"/>
    <p:sldId id="333" r:id="rId43"/>
    <p:sldId id="324" r:id="rId44"/>
    <p:sldId id="331" r:id="rId45"/>
    <p:sldId id="337" r:id="rId46"/>
    <p:sldId id="344" r:id="rId47"/>
    <p:sldId id="340" r:id="rId48"/>
    <p:sldId id="332" r:id="rId49"/>
    <p:sldId id="365" r:id="rId50"/>
    <p:sldId id="355" r:id="rId51"/>
    <p:sldId id="361" r:id="rId52"/>
    <p:sldId id="314" r:id="rId53"/>
    <p:sldId id="318" r:id="rId54"/>
    <p:sldId id="319" r:id="rId55"/>
    <p:sldId id="321" r:id="rId56"/>
    <p:sldId id="306" r:id="rId57"/>
    <p:sldId id="347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C8FF"/>
    <a:srgbClr val="7D7B6E"/>
    <a:srgbClr val="CFB87C"/>
    <a:srgbClr val="7F7F7F"/>
    <a:srgbClr val="95B0FA"/>
    <a:srgbClr val="93934C"/>
    <a:srgbClr val="1D719F"/>
    <a:srgbClr val="FFCC66"/>
    <a:srgbClr val="979A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98A86C-EB11-4C72-BC61-BB25400DD8F2}" v="305" dt="2022-09-14T16:30:42.0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0201" autoAdjust="0"/>
  </p:normalViewPr>
  <p:slideViewPr>
    <p:cSldViewPr snapToGrid="0">
      <p:cViewPr varScale="1">
        <p:scale>
          <a:sx n="77" d="100"/>
          <a:sy n="77" d="100"/>
        </p:scale>
        <p:origin x="1603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Reh" userId="861ffc3b-a564-497e-b9ea-8e812bab15fb" providerId="ADAL" clId="{8998A86C-EB11-4C72-BC61-BB25400DD8F2}"/>
    <pc:docChg chg="undo redo custSel addSld delSld modSld sldOrd">
      <pc:chgData name="Michael Reh" userId="861ffc3b-a564-497e-b9ea-8e812bab15fb" providerId="ADAL" clId="{8998A86C-EB11-4C72-BC61-BB25400DD8F2}" dt="2022-09-19T20:28:32.768" v="7883" actId="2696"/>
      <pc:docMkLst>
        <pc:docMk/>
      </pc:docMkLst>
      <pc:sldChg chg="modSp mod">
        <pc:chgData name="Michael Reh" userId="861ffc3b-a564-497e-b9ea-8e812bab15fb" providerId="ADAL" clId="{8998A86C-EB11-4C72-BC61-BB25400DD8F2}" dt="2022-09-19T07:43:20.442" v="7765" actId="120"/>
        <pc:sldMkLst>
          <pc:docMk/>
          <pc:sldMk cId="1528810128" sldId="294"/>
        </pc:sldMkLst>
        <pc:spChg chg="mod">
          <ac:chgData name="Michael Reh" userId="861ffc3b-a564-497e-b9ea-8e812bab15fb" providerId="ADAL" clId="{8998A86C-EB11-4C72-BC61-BB25400DD8F2}" dt="2022-09-09T18:40:57.595" v="413" actId="20577"/>
          <ac:spMkLst>
            <pc:docMk/>
            <pc:sldMk cId="1528810128" sldId="294"/>
            <ac:spMk id="14" creationId="{FD8AD2E8-B0F5-963A-BB6F-D3638734BC10}"/>
          </ac:spMkLst>
        </pc:spChg>
        <pc:spChg chg="mod">
          <ac:chgData name="Michael Reh" userId="861ffc3b-a564-497e-b9ea-8e812bab15fb" providerId="ADAL" clId="{8998A86C-EB11-4C72-BC61-BB25400DD8F2}" dt="2022-09-19T07:43:20.442" v="7765" actId="120"/>
          <ac:spMkLst>
            <pc:docMk/>
            <pc:sldMk cId="1528810128" sldId="294"/>
            <ac:spMk id="19" creationId="{4FB5FE8E-D04C-8E59-5B89-71FC55B0A4FD}"/>
          </ac:spMkLst>
        </pc:spChg>
      </pc:sldChg>
      <pc:sldChg chg="modSp mod modNotesTx">
        <pc:chgData name="Michael Reh" userId="861ffc3b-a564-497e-b9ea-8e812bab15fb" providerId="ADAL" clId="{8998A86C-EB11-4C72-BC61-BB25400DD8F2}" dt="2022-09-19T14:23:28.895" v="7882" actId="20577"/>
        <pc:sldMkLst>
          <pc:docMk/>
          <pc:sldMk cId="3815430482" sldId="295"/>
        </pc:sldMkLst>
        <pc:spChg chg="mod">
          <ac:chgData name="Michael Reh" userId="861ffc3b-a564-497e-b9ea-8e812bab15fb" providerId="ADAL" clId="{8998A86C-EB11-4C72-BC61-BB25400DD8F2}" dt="2022-09-09T18:44:16.887" v="480" actId="20577"/>
          <ac:spMkLst>
            <pc:docMk/>
            <pc:sldMk cId="3815430482" sldId="295"/>
            <ac:spMk id="14" creationId="{FD8AD2E8-B0F5-963A-BB6F-D3638734BC10}"/>
          </ac:spMkLst>
        </pc:spChg>
        <pc:spChg chg="mod">
          <ac:chgData name="Michael Reh" userId="861ffc3b-a564-497e-b9ea-8e812bab15fb" providerId="ADAL" clId="{8998A86C-EB11-4C72-BC61-BB25400DD8F2}" dt="2022-09-19T07:43:31.295" v="7767" actId="120"/>
          <ac:spMkLst>
            <pc:docMk/>
            <pc:sldMk cId="3815430482" sldId="295"/>
            <ac:spMk id="19" creationId="{4FB5FE8E-D04C-8E59-5B89-71FC55B0A4FD}"/>
          </ac:spMkLst>
        </pc:spChg>
      </pc:sldChg>
      <pc:sldChg chg="modSp mod modNotesTx">
        <pc:chgData name="Michael Reh" userId="861ffc3b-a564-497e-b9ea-8e812bab15fb" providerId="ADAL" clId="{8998A86C-EB11-4C72-BC61-BB25400DD8F2}" dt="2022-09-19T07:44:07.154" v="7773" actId="120"/>
        <pc:sldMkLst>
          <pc:docMk/>
          <pc:sldMk cId="2300226412" sldId="296"/>
        </pc:sldMkLst>
        <pc:spChg chg="mod">
          <ac:chgData name="Michael Reh" userId="861ffc3b-a564-497e-b9ea-8e812bab15fb" providerId="ADAL" clId="{8998A86C-EB11-4C72-BC61-BB25400DD8F2}" dt="2022-09-19T07:42:56.667" v="7763" actId="20577"/>
          <ac:spMkLst>
            <pc:docMk/>
            <pc:sldMk cId="2300226412" sldId="296"/>
            <ac:spMk id="14" creationId="{FD8AD2E8-B0F5-963A-BB6F-D3638734BC10}"/>
          </ac:spMkLst>
        </pc:spChg>
        <pc:spChg chg="mod">
          <ac:chgData name="Michael Reh" userId="861ffc3b-a564-497e-b9ea-8e812bab15fb" providerId="ADAL" clId="{8998A86C-EB11-4C72-BC61-BB25400DD8F2}" dt="2022-09-19T07:44:07.154" v="7773" actId="120"/>
          <ac:spMkLst>
            <pc:docMk/>
            <pc:sldMk cId="2300226412" sldId="296"/>
            <ac:spMk id="19" creationId="{4FB5FE8E-D04C-8E59-5B89-71FC55B0A4FD}"/>
          </ac:spMkLst>
        </pc:spChg>
        <pc:picChg chg="mod">
          <ac:chgData name="Michael Reh" userId="861ffc3b-a564-497e-b9ea-8e812bab15fb" providerId="ADAL" clId="{8998A86C-EB11-4C72-BC61-BB25400DD8F2}" dt="2022-09-09T20:43:12.330" v="2125" actId="1035"/>
          <ac:picMkLst>
            <pc:docMk/>
            <pc:sldMk cId="2300226412" sldId="296"/>
            <ac:picMk id="5" creationId="{6DDFAFF0-76A6-68B7-30D5-D41A30D9C6D7}"/>
          </ac:picMkLst>
        </pc:picChg>
        <pc:picChg chg="mod">
          <ac:chgData name="Michael Reh" userId="861ffc3b-a564-497e-b9ea-8e812bab15fb" providerId="ADAL" clId="{8998A86C-EB11-4C72-BC61-BB25400DD8F2}" dt="2022-09-09T20:43:12.330" v="2125" actId="1035"/>
          <ac:picMkLst>
            <pc:docMk/>
            <pc:sldMk cId="2300226412" sldId="296"/>
            <ac:picMk id="9" creationId="{12127A5E-3FD9-3F4F-1704-445271C98E4B}"/>
          </ac:picMkLst>
        </pc:picChg>
        <pc:picChg chg="mod">
          <ac:chgData name="Michael Reh" userId="861ffc3b-a564-497e-b9ea-8e812bab15fb" providerId="ADAL" clId="{8998A86C-EB11-4C72-BC61-BB25400DD8F2}" dt="2022-09-09T20:43:12.330" v="2125" actId="1035"/>
          <ac:picMkLst>
            <pc:docMk/>
            <pc:sldMk cId="2300226412" sldId="296"/>
            <ac:picMk id="11" creationId="{5008A7F6-0087-A00A-DD3D-1107D1174271}"/>
          </ac:picMkLst>
        </pc:picChg>
      </pc:sldChg>
      <pc:sldChg chg="addSp delSp modSp mod">
        <pc:chgData name="Michael Reh" userId="861ffc3b-a564-497e-b9ea-8e812bab15fb" providerId="ADAL" clId="{8998A86C-EB11-4C72-BC61-BB25400DD8F2}" dt="2022-09-19T07:49:19.775" v="7839" actId="120"/>
        <pc:sldMkLst>
          <pc:docMk/>
          <pc:sldMk cId="3851527826" sldId="298"/>
        </pc:sldMkLst>
        <pc:spChg chg="mod">
          <ac:chgData name="Michael Reh" userId="861ffc3b-a564-497e-b9ea-8e812bab15fb" providerId="ADAL" clId="{8998A86C-EB11-4C72-BC61-BB25400DD8F2}" dt="2022-09-13T19:51:01.429" v="6230" actId="1037"/>
          <ac:spMkLst>
            <pc:docMk/>
            <pc:sldMk cId="3851527826" sldId="298"/>
            <ac:spMk id="6" creationId="{C19C7190-C319-1F49-AF07-A7ED894694F7}"/>
          </ac:spMkLst>
        </pc:spChg>
        <pc:spChg chg="mod">
          <ac:chgData name="Michael Reh" userId="861ffc3b-a564-497e-b9ea-8e812bab15fb" providerId="ADAL" clId="{8998A86C-EB11-4C72-BC61-BB25400DD8F2}" dt="2022-09-13T19:51:39.919" v="6248" actId="14100"/>
          <ac:spMkLst>
            <pc:docMk/>
            <pc:sldMk cId="3851527826" sldId="298"/>
            <ac:spMk id="9" creationId="{84707192-8999-911D-FA2C-66EFE781FCC9}"/>
          </ac:spMkLst>
        </pc:spChg>
        <pc:spChg chg="ord">
          <ac:chgData name="Michael Reh" userId="861ffc3b-a564-497e-b9ea-8e812bab15fb" providerId="ADAL" clId="{8998A86C-EB11-4C72-BC61-BB25400DD8F2}" dt="2022-09-13T19:51:36.465" v="6247" actId="167"/>
          <ac:spMkLst>
            <pc:docMk/>
            <pc:sldMk cId="3851527826" sldId="298"/>
            <ac:spMk id="14" creationId="{FD8AD2E8-B0F5-963A-BB6F-D3638734BC10}"/>
          </ac:spMkLst>
        </pc:spChg>
        <pc:spChg chg="mod">
          <ac:chgData name="Michael Reh" userId="861ffc3b-a564-497e-b9ea-8e812bab15fb" providerId="ADAL" clId="{8998A86C-EB11-4C72-BC61-BB25400DD8F2}" dt="2022-09-19T07:49:19.775" v="7839" actId="120"/>
          <ac:spMkLst>
            <pc:docMk/>
            <pc:sldMk cId="3851527826" sldId="298"/>
            <ac:spMk id="19" creationId="{4FB5FE8E-D04C-8E59-5B89-71FC55B0A4FD}"/>
          </ac:spMkLst>
        </pc:spChg>
        <pc:grpChg chg="mod">
          <ac:chgData name="Michael Reh" userId="861ffc3b-a564-497e-b9ea-8e812bab15fb" providerId="ADAL" clId="{8998A86C-EB11-4C72-BC61-BB25400DD8F2}" dt="2022-09-13T19:51:01.429" v="6230" actId="1037"/>
          <ac:grpSpMkLst>
            <pc:docMk/>
            <pc:sldMk cId="3851527826" sldId="298"/>
            <ac:grpSpMk id="13" creationId="{35274421-C42C-2577-C9BF-781674EF5D69}"/>
          </ac:grpSpMkLst>
        </pc:grpChg>
        <pc:picChg chg="add del mod">
          <ac:chgData name="Michael Reh" userId="861ffc3b-a564-497e-b9ea-8e812bab15fb" providerId="ADAL" clId="{8998A86C-EB11-4C72-BC61-BB25400DD8F2}" dt="2022-09-13T19:51:16.870" v="6242" actId="478"/>
          <ac:picMkLst>
            <pc:docMk/>
            <pc:sldMk cId="3851527826" sldId="298"/>
            <ac:picMk id="3" creationId="{04D06DFC-1851-BDCD-2212-7494A75BDC76}"/>
          </ac:picMkLst>
        </pc:picChg>
        <pc:picChg chg="mod">
          <ac:chgData name="Michael Reh" userId="861ffc3b-a564-497e-b9ea-8e812bab15fb" providerId="ADAL" clId="{8998A86C-EB11-4C72-BC61-BB25400DD8F2}" dt="2022-09-13T19:51:01.429" v="6230" actId="1037"/>
          <ac:picMkLst>
            <pc:docMk/>
            <pc:sldMk cId="3851527826" sldId="298"/>
            <ac:picMk id="5" creationId="{C68F8F12-FC61-9B6C-9F75-7A8CF1389406}"/>
          </ac:picMkLst>
        </pc:picChg>
        <pc:picChg chg="mod">
          <ac:chgData name="Michael Reh" userId="861ffc3b-a564-497e-b9ea-8e812bab15fb" providerId="ADAL" clId="{8998A86C-EB11-4C72-BC61-BB25400DD8F2}" dt="2022-09-13T19:51:01.429" v="6230" actId="1037"/>
          <ac:picMkLst>
            <pc:docMk/>
            <pc:sldMk cId="3851527826" sldId="298"/>
            <ac:picMk id="7" creationId="{0CE5AE97-2952-758A-EBFF-C89E1F1706CA}"/>
          </ac:picMkLst>
        </pc:picChg>
        <pc:picChg chg="mod">
          <ac:chgData name="Michael Reh" userId="861ffc3b-a564-497e-b9ea-8e812bab15fb" providerId="ADAL" clId="{8998A86C-EB11-4C72-BC61-BB25400DD8F2}" dt="2022-09-13T19:51:01.429" v="6230" actId="1037"/>
          <ac:picMkLst>
            <pc:docMk/>
            <pc:sldMk cId="3851527826" sldId="298"/>
            <ac:picMk id="8" creationId="{A3130325-9054-9A44-F1C7-7D1CBFD7BBFA}"/>
          </ac:picMkLst>
        </pc:picChg>
        <pc:picChg chg="mod">
          <ac:chgData name="Michael Reh" userId="861ffc3b-a564-497e-b9ea-8e812bab15fb" providerId="ADAL" clId="{8998A86C-EB11-4C72-BC61-BB25400DD8F2}" dt="2022-09-13T19:51:01.429" v="6230" actId="1037"/>
          <ac:picMkLst>
            <pc:docMk/>
            <pc:sldMk cId="3851527826" sldId="298"/>
            <ac:picMk id="10" creationId="{8A4E1271-31E6-629F-34F0-BBE06FECA4EA}"/>
          </ac:picMkLst>
        </pc:picChg>
        <pc:picChg chg="mod">
          <ac:chgData name="Michael Reh" userId="861ffc3b-a564-497e-b9ea-8e812bab15fb" providerId="ADAL" clId="{8998A86C-EB11-4C72-BC61-BB25400DD8F2}" dt="2022-09-13T19:51:01.429" v="6230" actId="1037"/>
          <ac:picMkLst>
            <pc:docMk/>
            <pc:sldMk cId="3851527826" sldId="298"/>
            <ac:picMk id="12" creationId="{B82736D7-6EAE-6FC5-2924-54BA39A39580}"/>
          </ac:picMkLst>
        </pc:picChg>
        <pc:picChg chg="add mod modCrop">
          <ac:chgData name="Michael Reh" userId="861ffc3b-a564-497e-b9ea-8e812bab15fb" providerId="ADAL" clId="{8998A86C-EB11-4C72-BC61-BB25400DD8F2}" dt="2022-09-13T19:51:23.543" v="6246" actId="1037"/>
          <ac:picMkLst>
            <pc:docMk/>
            <pc:sldMk cId="3851527826" sldId="298"/>
            <ac:picMk id="15" creationId="{DA1472DA-B7D8-2325-5A3B-2687F0172113}"/>
          </ac:picMkLst>
        </pc:picChg>
        <pc:cxnChg chg="add mod">
          <ac:chgData name="Michael Reh" userId="861ffc3b-a564-497e-b9ea-8e812bab15fb" providerId="ADAL" clId="{8998A86C-EB11-4C72-BC61-BB25400DD8F2}" dt="2022-09-13T19:51:01.429" v="6230" actId="1037"/>
          <ac:cxnSpMkLst>
            <pc:docMk/>
            <pc:sldMk cId="3851527826" sldId="298"/>
            <ac:cxnSpMk id="11" creationId="{5E798C52-8A93-35E2-94AE-526B77715D02}"/>
          </ac:cxnSpMkLst>
        </pc:cxnChg>
      </pc:sldChg>
      <pc:sldChg chg="addSp delSp modSp mod modNotesTx">
        <pc:chgData name="Michael Reh" userId="861ffc3b-a564-497e-b9ea-8e812bab15fb" providerId="ADAL" clId="{8998A86C-EB11-4C72-BC61-BB25400DD8F2}" dt="2022-09-19T07:43:37.266" v="7769" actId="120"/>
        <pc:sldMkLst>
          <pc:docMk/>
          <pc:sldMk cId="1009725257" sldId="300"/>
        </pc:sldMkLst>
        <pc:spChg chg="mod">
          <ac:chgData name="Michael Reh" userId="861ffc3b-a564-497e-b9ea-8e812bab15fb" providerId="ADAL" clId="{8998A86C-EB11-4C72-BC61-BB25400DD8F2}" dt="2022-09-14T15:08:40.899" v="6466" actId="1076"/>
          <ac:spMkLst>
            <pc:docMk/>
            <pc:sldMk cId="1009725257" sldId="300"/>
            <ac:spMk id="3" creationId="{011AD9BF-92DB-8675-7F1C-FCC7BD1A1EBF}"/>
          </ac:spMkLst>
        </pc:spChg>
        <pc:spChg chg="add del mod">
          <ac:chgData name="Michael Reh" userId="861ffc3b-a564-497e-b9ea-8e812bab15fb" providerId="ADAL" clId="{8998A86C-EB11-4C72-BC61-BB25400DD8F2}" dt="2022-09-14T15:06:54.813" v="6378" actId="478"/>
          <ac:spMkLst>
            <pc:docMk/>
            <pc:sldMk cId="1009725257" sldId="300"/>
            <ac:spMk id="6" creationId="{5F0B5C88-D3DE-B146-62B4-4269F0287280}"/>
          </ac:spMkLst>
        </pc:spChg>
        <pc:spChg chg="mod">
          <ac:chgData name="Michael Reh" userId="861ffc3b-a564-497e-b9ea-8e812bab15fb" providerId="ADAL" clId="{8998A86C-EB11-4C72-BC61-BB25400DD8F2}" dt="2022-09-14T15:08:28.900" v="6465" actId="1035"/>
          <ac:spMkLst>
            <pc:docMk/>
            <pc:sldMk cId="1009725257" sldId="300"/>
            <ac:spMk id="11" creationId="{14275F2D-D542-A745-F91A-0B7E69157E48}"/>
          </ac:spMkLst>
        </pc:spChg>
        <pc:spChg chg="del mod">
          <ac:chgData name="Michael Reh" userId="861ffc3b-a564-497e-b9ea-8e812bab15fb" providerId="ADAL" clId="{8998A86C-EB11-4C72-BC61-BB25400DD8F2}" dt="2022-09-14T15:06:52.708" v="6377" actId="478"/>
          <ac:spMkLst>
            <pc:docMk/>
            <pc:sldMk cId="1009725257" sldId="300"/>
            <ac:spMk id="14" creationId="{FD8AD2E8-B0F5-963A-BB6F-D3638734BC10}"/>
          </ac:spMkLst>
        </pc:spChg>
        <pc:spChg chg="mod">
          <ac:chgData name="Michael Reh" userId="861ffc3b-a564-497e-b9ea-8e812bab15fb" providerId="ADAL" clId="{8998A86C-EB11-4C72-BC61-BB25400DD8F2}" dt="2022-09-19T07:43:37.266" v="7769" actId="120"/>
          <ac:spMkLst>
            <pc:docMk/>
            <pc:sldMk cId="1009725257" sldId="300"/>
            <ac:spMk id="19" creationId="{4FB5FE8E-D04C-8E59-5B89-71FC55B0A4FD}"/>
          </ac:spMkLst>
        </pc:spChg>
        <pc:spChg chg="del">
          <ac:chgData name="Michael Reh" userId="861ffc3b-a564-497e-b9ea-8e812bab15fb" providerId="ADAL" clId="{8998A86C-EB11-4C72-BC61-BB25400DD8F2}" dt="2022-09-14T15:02:25.966" v="6344" actId="478"/>
          <ac:spMkLst>
            <pc:docMk/>
            <pc:sldMk cId="1009725257" sldId="300"/>
            <ac:spMk id="25" creationId="{A2CDAFFA-7707-8BE3-7B9C-0F1A1A656B51}"/>
          </ac:spMkLst>
        </pc:spChg>
        <pc:graphicFrameChg chg="mod modGraphic">
          <ac:chgData name="Michael Reh" userId="861ffc3b-a564-497e-b9ea-8e812bab15fb" providerId="ADAL" clId="{8998A86C-EB11-4C72-BC61-BB25400DD8F2}" dt="2022-09-14T15:12:27.080" v="6607" actId="14100"/>
          <ac:graphicFrameMkLst>
            <pc:docMk/>
            <pc:sldMk cId="1009725257" sldId="300"/>
            <ac:graphicFrameMk id="2" creationId="{9614CB80-5D82-AA8C-79D5-D832E6836D24}"/>
          </ac:graphicFrameMkLst>
        </pc:graphicFrameChg>
        <pc:cxnChg chg="mod">
          <ac:chgData name="Michael Reh" userId="861ffc3b-a564-497e-b9ea-8e812bab15fb" providerId="ADAL" clId="{8998A86C-EB11-4C72-BC61-BB25400DD8F2}" dt="2022-09-14T15:08:46.062" v="6467" actId="14100"/>
          <ac:cxnSpMkLst>
            <pc:docMk/>
            <pc:sldMk cId="1009725257" sldId="300"/>
            <ac:cxnSpMk id="9" creationId="{33A64BDE-5527-5C94-27D5-3FC416D6130C}"/>
          </ac:cxnSpMkLst>
        </pc:cxnChg>
        <pc:cxnChg chg="mod">
          <ac:chgData name="Michael Reh" userId="861ffc3b-a564-497e-b9ea-8e812bab15fb" providerId="ADAL" clId="{8998A86C-EB11-4C72-BC61-BB25400DD8F2}" dt="2022-09-14T15:08:28.900" v="6465" actId="1035"/>
          <ac:cxnSpMkLst>
            <pc:docMk/>
            <pc:sldMk cId="1009725257" sldId="300"/>
            <ac:cxnSpMk id="12" creationId="{D03C63A1-61E1-C261-6271-606C3CE006B9}"/>
          </ac:cxnSpMkLst>
        </pc:cxnChg>
      </pc:sldChg>
      <pc:sldChg chg="modSp mod">
        <pc:chgData name="Michael Reh" userId="861ffc3b-a564-497e-b9ea-8e812bab15fb" providerId="ADAL" clId="{8998A86C-EB11-4C72-BC61-BB25400DD8F2}" dt="2022-09-19T07:43:58.675" v="7771" actId="120"/>
        <pc:sldMkLst>
          <pc:docMk/>
          <pc:sldMk cId="2458038383" sldId="301"/>
        </pc:sldMkLst>
        <pc:spChg chg="mod">
          <ac:chgData name="Michael Reh" userId="861ffc3b-a564-497e-b9ea-8e812bab15fb" providerId="ADAL" clId="{8998A86C-EB11-4C72-BC61-BB25400DD8F2}" dt="2022-09-19T07:43:58.675" v="7771" actId="120"/>
          <ac:spMkLst>
            <pc:docMk/>
            <pc:sldMk cId="2458038383" sldId="301"/>
            <ac:spMk id="19" creationId="{4FB5FE8E-D04C-8E59-5B89-71FC55B0A4FD}"/>
          </ac:spMkLst>
        </pc:spChg>
      </pc:sldChg>
      <pc:sldChg chg="addSp delSp modSp mod">
        <pc:chgData name="Michael Reh" userId="861ffc3b-a564-497e-b9ea-8e812bab15fb" providerId="ADAL" clId="{8998A86C-EB11-4C72-BC61-BB25400DD8F2}" dt="2022-09-19T07:44:58.827" v="7775" actId="120"/>
        <pc:sldMkLst>
          <pc:docMk/>
          <pc:sldMk cId="3793798062" sldId="302"/>
        </pc:sldMkLst>
        <pc:spChg chg="del">
          <ac:chgData name="Michael Reh" userId="861ffc3b-a564-497e-b9ea-8e812bab15fb" providerId="ADAL" clId="{8998A86C-EB11-4C72-BC61-BB25400DD8F2}" dt="2022-09-14T16:00:10.131" v="6898" actId="478"/>
          <ac:spMkLst>
            <pc:docMk/>
            <pc:sldMk cId="3793798062" sldId="302"/>
            <ac:spMk id="3" creationId="{A87B0FCD-77BA-8B9B-6E85-1D359A40524B}"/>
          </ac:spMkLst>
        </pc:spChg>
        <pc:spChg chg="add mod">
          <ac:chgData name="Michael Reh" userId="861ffc3b-a564-497e-b9ea-8e812bab15fb" providerId="ADAL" clId="{8998A86C-EB11-4C72-BC61-BB25400DD8F2}" dt="2022-09-14T16:21:19.459" v="7372" actId="206"/>
          <ac:spMkLst>
            <pc:docMk/>
            <pc:sldMk cId="3793798062" sldId="302"/>
            <ac:spMk id="6" creationId="{AD83058F-169F-B502-7CF5-33A86FD68934}"/>
          </ac:spMkLst>
        </pc:spChg>
        <pc:spChg chg="add del">
          <ac:chgData name="Michael Reh" userId="861ffc3b-a564-497e-b9ea-8e812bab15fb" providerId="ADAL" clId="{8998A86C-EB11-4C72-BC61-BB25400DD8F2}" dt="2022-09-14T16:05:14.208" v="6963" actId="478"/>
          <ac:spMkLst>
            <pc:docMk/>
            <pc:sldMk cId="3793798062" sldId="302"/>
            <ac:spMk id="7" creationId="{F3B42909-E3CA-29C4-B80B-8C640C71EC65}"/>
          </ac:spMkLst>
        </pc:spChg>
        <pc:spChg chg="add mod ord">
          <ac:chgData name="Michael Reh" userId="861ffc3b-a564-497e-b9ea-8e812bab15fb" providerId="ADAL" clId="{8998A86C-EB11-4C72-BC61-BB25400DD8F2}" dt="2022-09-14T16:30:42.092" v="7494" actId="206"/>
          <ac:spMkLst>
            <pc:docMk/>
            <pc:sldMk cId="3793798062" sldId="302"/>
            <ac:spMk id="8" creationId="{DB814AF8-6833-33C6-FA67-D033B72D46DE}"/>
          </ac:spMkLst>
        </pc:spChg>
        <pc:spChg chg="add mod">
          <ac:chgData name="Michael Reh" userId="861ffc3b-a564-497e-b9ea-8e812bab15fb" providerId="ADAL" clId="{8998A86C-EB11-4C72-BC61-BB25400DD8F2}" dt="2022-09-14T16:18:49.802" v="7332" actId="207"/>
          <ac:spMkLst>
            <pc:docMk/>
            <pc:sldMk cId="3793798062" sldId="302"/>
            <ac:spMk id="9" creationId="{C6B60987-81A8-1F65-9839-0B7503677EEA}"/>
          </ac:spMkLst>
        </pc:spChg>
        <pc:spChg chg="add mod">
          <ac:chgData name="Michael Reh" userId="861ffc3b-a564-497e-b9ea-8e812bab15fb" providerId="ADAL" clId="{8998A86C-EB11-4C72-BC61-BB25400DD8F2}" dt="2022-09-14T16:19:12.957" v="7338" actId="1037"/>
          <ac:spMkLst>
            <pc:docMk/>
            <pc:sldMk cId="3793798062" sldId="302"/>
            <ac:spMk id="11" creationId="{2064BF82-9768-40D0-935B-9BB905235F7C}"/>
          </ac:spMkLst>
        </pc:spChg>
        <pc:spChg chg="add mod">
          <ac:chgData name="Michael Reh" userId="861ffc3b-a564-497e-b9ea-8e812bab15fb" providerId="ADAL" clId="{8998A86C-EB11-4C72-BC61-BB25400DD8F2}" dt="2022-09-14T16:25:47.054" v="7450" actId="1076"/>
          <ac:spMkLst>
            <pc:docMk/>
            <pc:sldMk cId="3793798062" sldId="302"/>
            <ac:spMk id="12" creationId="{52885E62-686D-AB74-8F6A-717FCEB91268}"/>
          </ac:spMkLst>
        </pc:spChg>
        <pc:spChg chg="add del mod">
          <ac:chgData name="Michael Reh" userId="861ffc3b-a564-497e-b9ea-8e812bab15fb" providerId="ADAL" clId="{8998A86C-EB11-4C72-BC61-BB25400DD8F2}" dt="2022-09-14T16:23:55.361" v="7407" actId="478"/>
          <ac:spMkLst>
            <pc:docMk/>
            <pc:sldMk cId="3793798062" sldId="302"/>
            <ac:spMk id="15" creationId="{3ED16A22-356F-138F-1F06-24105E970230}"/>
          </ac:spMkLst>
        </pc:spChg>
        <pc:spChg chg="add del mod">
          <ac:chgData name="Michael Reh" userId="861ffc3b-a564-497e-b9ea-8e812bab15fb" providerId="ADAL" clId="{8998A86C-EB11-4C72-BC61-BB25400DD8F2}" dt="2022-09-14T16:23:55.361" v="7407" actId="478"/>
          <ac:spMkLst>
            <pc:docMk/>
            <pc:sldMk cId="3793798062" sldId="302"/>
            <ac:spMk id="17" creationId="{DE9359D8-8794-9EEA-92D6-E8F0A8BE696A}"/>
          </ac:spMkLst>
        </pc:spChg>
        <pc:spChg chg="mod">
          <ac:chgData name="Michael Reh" userId="861ffc3b-a564-497e-b9ea-8e812bab15fb" providerId="ADAL" clId="{8998A86C-EB11-4C72-BC61-BB25400DD8F2}" dt="2022-09-19T07:44:58.827" v="7775" actId="120"/>
          <ac:spMkLst>
            <pc:docMk/>
            <pc:sldMk cId="3793798062" sldId="302"/>
            <ac:spMk id="19" creationId="{4FB5FE8E-D04C-8E59-5B89-71FC55B0A4FD}"/>
          </ac:spMkLst>
        </pc:spChg>
        <pc:spChg chg="add del mod">
          <ac:chgData name="Michael Reh" userId="861ffc3b-a564-497e-b9ea-8e812bab15fb" providerId="ADAL" clId="{8998A86C-EB11-4C72-BC61-BB25400DD8F2}" dt="2022-09-14T16:23:55.361" v="7407" actId="478"/>
          <ac:spMkLst>
            <pc:docMk/>
            <pc:sldMk cId="3793798062" sldId="302"/>
            <ac:spMk id="21" creationId="{2189C16A-C959-6ABF-C1D5-FCB516982A86}"/>
          </ac:spMkLst>
        </pc:spChg>
        <pc:spChg chg="add mod">
          <ac:chgData name="Michael Reh" userId="861ffc3b-a564-497e-b9ea-8e812bab15fb" providerId="ADAL" clId="{8998A86C-EB11-4C72-BC61-BB25400DD8F2}" dt="2022-09-14T16:24:31.514" v="7416" actId="1076"/>
          <ac:spMkLst>
            <pc:docMk/>
            <pc:sldMk cId="3793798062" sldId="302"/>
            <ac:spMk id="23" creationId="{54F5614F-61D1-645D-8C4C-9DA4D8EC1E47}"/>
          </ac:spMkLst>
        </pc:spChg>
        <pc:spChg chg="add mod">
          <ac:chgData name="Michael Reh" userId="861ffc3b-a564-497e-b9ea-8e812bab15fb" providerId="ADAL" clId="{8998A86C-EB11-4C72-BC61-BB25400DD8F2}" dt="2022-09-14T16:24:43.581" v="7420" actId="1035"/>
          <ac:spMkLst>
            <pc:docMk/>
            <pc:sldMk cId="3793798062" sldId="302"/>
            <ac:spMk id="26" creationId="{78FEA14C-81FE-775A-939D-6C22D427DC31}"/>
          </ac:spMkLst>
        </pc:spChg>
        <pc:spChg chg="add mod">
          <ac:chgData name="Michael Reh" userId="861ffc3b-a564-497e-b9ea-8e812bab15fb" providerId="ADAL" clId="{8998A86C-EB11-4C72-BC61-BB25400DD8F2}" dt="2022-09-14T16:24:54.841" v="7426" actId="1038"/>
          <ac:spMkLst>
            <pc:docMk/>
            <pc:sldMk cId="3793798062" sldId="302"/>
            <ac:spMk id="28" creationId="{523DEAA5-2258-593B-7626-71C6A9DF79CA}"/>
          </ac:spMkLst>
        </pc:spChg>
        <pc:spChg chg="add mod">
          <ac:chgData name="Michael Reh" userId="861ffc3b-a564-497e-b9ea-8e812bab15fb" providerId="ADAL" clId="{8998A86C-EB11-4C72-BC61-BB25400DD8F2}" dt="2022-09-14T16:25:13.354" v="7441" actId="1036"/>
          <ac:spMkLst>
            <pc:docMk/>
            <pc:sldMk cId="3793798062" sldId="302"/>
            <ac:spMk id="30" creationId="{754FD403-8D46-484E-8A6D-5DCC9CC5B3A0}"/>
          </ac:spMkLst>
        </pc:spChg>
        <pc:spChg chg="add mod">
          <ac:chgData name="Michael Reh" userId="861ffc3b-a564-497e-b9ea-8e812bab15fb" providerId="ADAL" clId="{8998A86C-EB11-4C72-BC61-BB25400DD8F2}" dt="2022-09-14T16:25:31.245" v="7447" actId="1076"/>
          <ac:spMkLst>
            <pc:docMk/>
            <pc:sldMk cId="3793798062" sldId="302"/>
            <ac:spMk id="32" creationId="{B6E23387-17B6-E7FE-3917-7E80399A7F38}"/>
          </ac:spMkLst>
        </pc:spChg>
        <pc:spChg chg="add mod">
          <ac:chgData name="Michael Reh" userId="861ffc3b-a564-497e-b9ea-8e812bab15fb" providerId="ADAL" clId="{8998A86C-EB11-4C72-BC61-BB25400DD8F2}" dt="2022-09-14T16:25:53.267" v="7455" actId="1035"/>
          <ac:spMkLst>
            <pc:docMk/>
            <pc:sldMk cId="3793798062" sldId="302"/>
            <ac:spMk id="34" creationId="{B60CD100-7EC1-74EB-0302-BC21D1F386A6}"/>
          </ac:spMkLst>
        </pc:spChg>
        <pc:spChg chg="add mod">
          <ac:chgData name="Michael Reh" userId="861ffc3b-a564-497e-b9ea-8e812bab15fb" providerId="ADAL" clId="{8998A86C-EB11-4C72-BC61-BB25400DD8F2}" dt="2022-09-14T16:27:22.558" v="7487" actId="1037"/>
          <ac:spMkLst>
            <pc:docMk/>
            <pc:sldMk cId="3793798062" sldId="302"/>
            <ac:spMk id="36" creationId="{E958F4E0-2248-4622-BBB5-A313AC7D482B}"/>
          </ac:spMkLst>
        </pc:spChg>
        <pc:spChg chg="add mod">
          <ac:chgData name="Michael Reh" userId="861ffc3b-a564-497e-b9ea-8e812bab15fb" providerId="ADAL" clId="{8998A86C-EB11-4C72-BC61-BB25400DD8F2}" dt="2022-09-14T16:27:24.859" v="7488" actId="1037"/>
          <ac:spMkLst>
            <pc:docMk/>
            <pc:sldMk cId="3793798062" sldId="302"/>
            <ac:spMk id="38" creationId="{D009F7B2-0A2D-DD25-33B2-6C429C28F29D}"/>
          </ac:spMkLst>
        </pc:spChg>
        <pc:spChg chg="add mod">
          <ac:chgData name="Michael Reh" userId="861ffc3b-a564-497e-b9ea-8e812bab15fb" providerId="ADAL" clId="{8998A86C-EB11-4C72-BC61-BB25400DD8F2}" dt="2022-09-14T16:27:03.077" v="7478" actId="1036"/>
          <ac:spMkLst>
            <pc:docMk/>
            <pc:sldMk cId="3793798062" sldId="302"/>
            <ac:spMk id="40" creationId="{63E09936-6A7A-B259-88C3-3C488BA81A92}"/>
          </ac:spMkLst>
        </pc:spChg>
        <pc:picChg chg="add mod">
          <ac:chgData name="Michael Reh" userId="861ffc3b-a564-497e-b9ea-8e812bab15fb" providerId="ADAL" clId="{8998A86C-EB11-4C72-BC61-BB25400DD8F2}" dt="2022-09-14T16:20:05.239" v="7355" actId="1076"/>
          <ac:picMkLst>
            <pc:docMk/>
            <pc:sldMk cId="3793798062" sldId="302"/>
            <ac:picMk id="5" creationId="{91F1AC89-87E8-37A2-071E-4EA77437CB13}"/>
          </ac:picMkLst>
        </pc:picChg>
      </pc:sldChg>
      <pc:sldChg chg="modSp mod modNotesTx">
        <pc:chgData name="Michael Reh" userId="861ffc3b-a564-497e-b9ea-8e812bab15fb" providerId="ADAL" clId="{8998A86C-EB11-4C72-BC61-BB25400DD8F2}" dt="2022-09-19T07:45:16.315" v="7781" actId="120"/>
        <pc:sldMkLst>
          <pc:docMk/>
          <pc:sldMk cId="3017134481" sldId="303"/>
        </pc:sldMkLst>
        <pc:spChg chg="mod">
          <ac:chgData name="Michael Reh" userId="861ffc3b-a564-497e-b9ea-8e812bab15fb" providerId="ADAL" clId="{8998A86C-EB11-4C72-BC61-BB25400DD8F2}" dt="2022-09-09T18:47:10.784" v="632" actId="1035"/>
          <ac:spMkLst>
            <pc:docMk/>
            <pc:sldMk cId="3017134481" sldId="303"/>
            <ac:spMk id="2" creationId="{13D70ED3-51E0-3610-FCEB-851DD81156F5}"/>
          </ac:spMkLst>
        </pc:spChg>
        <pc:spChg chg="mod">
          <ac:chgData name="Michael Reh" userId="861ffc3b-a564-497e-b9ea-8e812bab15fb" providerId="ADAL" clId="{8998A86C-EB11-4C72-BC61-BB25400DD8F2}" dt="2022-09-09T18:47:10.784" v="632" actId="1035"/>
          <ac:spMkLst>
            <pc:docMk/>
            <pc:sldMk cId="3017134481" sldId="303"/>
            <ac:spMk id="5" creationId="{9EB16468-1922-5F81-360A-5B0BACB7A166}"/>
          </ac:spMkLst>
        </pc:spChg>
        <pc:spChg chg="mod">
          <ac:chgData name="Michael Reh" userId="861ffc3b-a564-497e-b9ea-8e812bab15fb" providerId="ADAL" clId="{8998A86C-EB11-4C72-BC61-BB25400DD8F2}" dt="2022-09-09T20:44:37.324" v="2161" actId="20577"/>
          <ac:spMkLst>
            <pc:docMk/>
            <pc:sldMk cId="3017134481" sldId="303"/>
            <ac:spMk id="14" creationId="{FD8AD2E8-B0F5-963A-BB6F-D3638734BC10}"/>
          </ac:spMkLst>
        </pc:spChg>
        <pc:spChg chg="mod">
          <ac:chgData name="Michael Reh" userId="861ffc3b-a564-497e-b9ea-8e812bab15fb" providerId="ADAL" clId="{8998A86C-EB11-4C72-BC61-BB25400DD8F2}" dt="2022-09-09T18:47:10.784" v="632" actId="1035"/>
          <ac:spMkLst>
            <pc:docMk/>
            <pc:sldMk cId="3017134481" sldId="303"/>
            <ac:spMk id="16" creationId="{7968EF03-AB1E-0D71-D49A-6AE771843A1F}"/>
          </ac:spMkLst>
        </pc:spChg>
        <pc:spChg chg="mod">
          <ac:chgData name="Michael Reh" userId="861ffc3b-a564-497e-b9ea-8e812bab15fb" providerId="ADAL" clId="{8998A86C-EB11-4C72-BC61-BB25400DD8F2}" dt="2022-09-19T07:45:16.315" v="7781" actId="120"/>
          <ac:spMkLst>
            <pc:docMk/>
            <pc:sldMk cId="3017134481" sldId="303"/>
            <ac:spMk id="19" creationId="{4FB5FE8E-D04C-8E59-5B89-71FC55B0A4FD}"/>
          </ac:spMkLst>
        </pc:spChg>
        <pc:picChg chg="mod">
          <ac:chgData name="Michael Reh" userId="861ffc3b-a564-497e-b9ea-8e812bab15fb" providerId="ADAL" clId="{8998A86C-EB11-4C72-BC61-BB25400DD8F2}" dt="2022-09-09T18:47:10.784" v="632" actId="1035"/>
          <ac:picMkLst>
            <pc:docMk/>
            <pc:sldMk cId="3017134481" sldId="303"/>
            <ac:picMk id="3" creationId="{39B5D0B6-85D7-DE7E-1150-2BC84594115F}"/>
          </ac:picMkLst>
        </pc:picChg>
        <pc:picChg chg="mod">
          <ac:chgData name="Michael Reh" userId="861ffc3b-a564-497e-b9ea-8e812bab15fb" providerId="ADAL" clId="{8998A86C-EB11-4C72-BC61-BB25400DD8F2}" dt="2022-09-09T18:47:10.784" v="632" actId="1035"/>
          <ac:picMkLst>
            <pc:docMk/>
            <pc:sldMk cId="3017134481" sldId="303"/>
            <ac:picMk id="10" creationId="{40884304-C9AA-4848-8F0E-C870EA2D82EC}"/>
          </ac:picMkLst>
        </pc:picChg>
      </pc:sldChg>
      <pc:sldChg chg="modSp mod modNotesTx">
        <pc:chgData name="Michael Reh" userId="861ffc3b-a564-497e-b9ea-8e812bab15fb" providerId="ADAL" clId="{8998A86C-EB11-4C72-BC61-BB25400DD8F2}" dt="2022-09-19T07:45:10.681" v="7779" actId="120"/>
        <pc:sldMkLst>
          <pc:docMk/>
          <pc:sldMk cId="3237581542" sldId="304"/>
        </pc:sldMkLst>
        <pc:spChg chg="mod">
          <ac:chgData name="Michael Reh" userId="861ffc3b-a564-497e-b9ea-8e812bab15fb" providerId="ADAL" clId="{8998A86C-EB11-4C72-BC61-BB25400DD8F2}" dt="2022-09-09T19:17:55.570" v="1317" actId="20577"/>
          <ac:spMkLst>
            <pc:docMk/>
            <pc:sldMk cId="3237581542" sldId="304"/>
            <ac:spMk id="14" creationId="{FD8AD2E8-B0F5-963A-BB6F-D3638734BC10}"/>
          </ac:spMkLst>
        </pc:spChg>
        <pc:spChg chg="mod">
          <ac:chgData name="Michael Reh" userId="861ffc3b-a564-497e-b9ea-8e812bab15fb" providerId="ADAL" clId="{8998A86C-EB11-4C72-BC61-BB25400DD8F2}" dt="2022-09-19T07:45:10.681" v="7779" actId="120"/>
          <ac:spMkLst>
            <pc:docMk/>
            <pc:sldMk cId="3237581542" sldId="304"/>
            <ac:spMk id="19" creationId="{4FB5FE8E-D04C-8E59-5B89-71FC55B0A4FD}"/>
          </ac:spMkLst>
        </pc:spChg>
        <pc:grpChg chg="mod">
          <ac:chgData name="Michael Reh" userId="861ffc3b-a564-497e-b9ea-8e812bab15fb" providerId="ADAL" clId="{8998A86C-EB11-4C72-BC61-BB25400DD8F2}" dt="2022-09-09T19:16:57.728" v="1302" actId="1036"/>
          <ac:grpSpMkLst>
            <pc:docMk/>
            <pc:sldMk cId="3237581542" sldId="304"/>
            <ac:grpSpMk id="2" creationId="{53EB7BAC-1DE1-6E56-9E34-E9FDDCFBFBCE}"/>
          </ac:grpSpMkLst>
        </pc:grpChg>
        <pc:grpChg chg="mod">
          <ac:chgData name="Michael Reh" userId="861ffc3b-a564-497e-b9ea-8e812bab15fb" providerId="ADAL" clId="{8998A86C-EB11-4C72-BC61-BB25400DD8F2}" dt="2022-09-09T19:16:57.728" v="1302" actId="1036"/>
          <ac:grpSpMkLst>
            <pc:docMk/>
            <pc:sldMk cId="3237581542" sldId="304"/>
            <ac:grpSpMk id="5" creationId="{4CA27028-E741-851C-D271-F93514CCFF61}"/>
          </ac:grpSpMkLst>
        </pc:grpChg>
      </pc:sldChg>
      <pc:sldChg chg="modSp mod">
        <pc:chgData name="Michael Reh" userId="861ffc3b-a564-497e-b9ea-8e812bab15fb" providerId="ADAL" clId="{8998A86C-EB11-4C72-BC61-BB25400DD8F2}" dt="2022-09-19T07:45:05.185" v="7777" actId="120"/>
        <pc:sldMkLst>
          <pc:docMk/>
          <pc:sldMk cId="841492242" sldId="305"/>
        </pc:sldMkLst>
        <pc:spChg chg="mod">
          <ac:chgData name="Michael Reh" userId="861ffc3b-a564-497e-b9ea-8e812bab15fb" providerId="ADAL" clId="{8998A86C-EB11-4C72-BC61-BB25400DD8F2}" dt="2022-09-19T07:45:05.185" v="7777" actId="120"/>
          <ac:spMkLst>
            <pc:docMk/>
            <pc:sldMk cId="841492242" sldId="305"/>
            <ac:spMk id="19" creationId="{4FB5FE8E-D04C-8E59-5B89-71FC55B0A4FD}"/>
          </ac:spMkLst>
        </pc:spChg>
      </pc:sldChg>
      <pc:sldChg chg="addSp delSp modSp add del mod ord modNotesTx">
        <pc:chgData name="Michael Reh" userId="861ffc3b-a564-497e-b9ea-8e812bab15fb" providerId="ADAL" clId="{8998A86C-EB11-4C72-BC61-BB25400DD8F2}" dt="2022-09-19T07:47:37.400" v="7815" actId="120"/>
        <pc:sldMkLst>
          <pc:docMk/>
          <pc:sldMk cId="3872386933" sldId="308"/>
        </pc:sldMkLst>
        <pc:spChg chg="del mod">
          <ac:chgData name="Michael Reh" userId="861ffc3b-a564-497e-b9ea-8e812bab15fb" providerId="ADAL" clId="{8998A86C-EB11-4C72-BC61-BB25400DD8F2}" dt="2022-09-09T19:19:33.706" v="1337" actId="478"/>
          <ac:spMkLst>
            <pc:docMk/>
            <pc:sldMk cId="3872386933" sldId="308"/>
            <ac:spMk id="2" creationId="{E25D3E44-E66D-BBED-4BDC-AA9237B7CB50}"/>
          </ac:spMkLst>
        </pc:spChg>
        <pc:spChg chg="del">
          <ac:chgData name="Michael Reh" userId="861ffc3b-a564-497e-b9ea-8e812bab15fb" providerId="ADAL" clId="{8998A86C-EB11-4C72-BC61-BB25400DD8F2}" dt="2022-09-09T19:19:33.706" v="1337" actId="478"/>
          <ac:spMkLst>
            <pc:docMk/>
            <pc:sldMk cId="3872386933" sldId="308"/>
            <ac:spMk id="3" creationId="{99C261AE-6817-A58E-B168-3151BACDC9F3}"/>
          </ac:spMkLst>
        </pc:spChg>
        <pc:spChg chg="add mod">
          <ac:chgData name="Michael Reh" userId="861ffc3b-a564-497e-b9ea-8e812bab15fb" providerId="ADAL" clId="{8998A86C-EB11-4C72-BC61-BB25400DD8F2}" dt="2022-09-09T19:29:06.224" v="1714" actId="20577"/>
          <ac:spMkLst>
            <pc:docMk/>
            <pc:sldMk cId="3872386933" sldId="308"/>
            <ac:spMk id="5" creationId="{D02F65E8-5780-4FFE-A1B2-69F79106F286}"/>
          </ac:spMkLst>
        </pc:spChg>
        <pc:spChg chg="del">
          <ac:chgData name="Michael Reh" userId="861ffc3b-a564-497e-b9ea-8e812bab15fb" providerId="ADAL" clId="{8998A86C-EB11-4C72-BC61-BB25400DD8F2}" dt="2022-09-09T19:19:33.706" v="1337" actId="478"/>
          <ac:spMkLst>
            <pc:docMk/>
            <pc:sldMk cId="3872386933" sldId="308"/>
            <ac:spMk id="7" creationId="{DEAB9213-13D4-6C64-22B1-E502E73C9660}"/>
          </ac:spMkLst>
        </pc:spChg>
        <pc:spChg chg="del">
          <ac:chgData name="Michael Reh" userId="861ffc3b-a564-497e-b9ea-8e812bab15fb" providerId="ADAL" clId="{8998A86C-EB11-4C72-BC61-BB25400DD8F2}" dt="2022-09-09T19:19:33.706" v="1337" actId="478"/>
          <ac:spMkLst>
            <pc:docMk/>
            <pc:sldMk cId="3872386933" sldId="308"/>
            <ac:spMk id="9" creationId="{EAD24835-227C-8C4F-0EB4-C6E17AF5BD30}"/>
          </ac:spMkLst>
        </pc:spChg>
        <pc:spChg chg="add mod">
          <ac:chgData name="Michael Reh" userId="861ffc3b-a564-497e-b9ea-8e812bab15fb" providerId="ADAL" clId="{8998A86C-EB11-4C72-BC61-BB25400DD8F2}" dt="2022-09-12T21:36:44.661" v="5899" actId="207"/>
          <ac:spMkLst>
            <pc:docMk/>
            <pc:sldMk cId="3872386933" sldId="308"/>
            <ac:spMk id="17" creationId="{1860F1A7-F67F-D434-A27D-9EDAB4E27201}"/>
          </ac:spMkLst>
        </pc:spChg>
        <pc:spChg chg="mod">
          <ac:chgData name="Michael Reh" userId="861ffc3b-a564-497e-b9ea-8e812bab15fb" providerId="ADAL" clId="{8998A86C-EB11-4C72-BC61-BB25400DD8F2}" dt="2022-09-19T07:47:37.400" v="7815" actId="120"/>
          <ac:spMkLst>
            <pc:docMk/>
            <pc:sldMk cId="3872386933" sldId="308"/>
            <ac:spMk id="19" creationId="{4FB5FE8E-D04C-8E59-5B89-71FC55B0A4FD}"/>
          </ac:spMkLst>
        </pc:spChg>
        <pc:spChg chg="add mod">
          <ac:chgData name="Michael Reh" userId="861ffc3b-a564-497e-b9ea-8e812bab15fb" providerId="ADAL" clId="{8998A86C-EB11-4C72-BC61-BB25400DD8F2}" dt="2022-09-09T19:29:38.076" v="1745" actId="1076"/>
          <ac:spMkLst>
            <pc:docMk/>
            <pc:sldMk cId="3872386933" sldId="308"/>
            <ac:spMk id="21" creationId="{0AF174C6-9E16-E89E-4F08-1BFB809FC876}"/>
          </ac:spMkLst>
        </pc:spChg>
        <pc:spChg chg="del">
          <ac:chgData name="Michael Reh" userId="861ffc3b-a564-497e-b9ea-8e812bab15fb" providerId="ADAL" clId="{8998A86C-EB11-4C72-BC61-BB25400DD8F2}" dt="2022-09-09T19:19:33.706" v="1337" actId="478"/>
          <ac:spMkLst>
            <pc:docMk/>
            <pc:sldMk cId="3872386933" sldId="308"/>
            <ac:spMk id="22" creationId="{0B8BA302-8436-920E-9D02-1E7C3670F4D5}"/>
          </ac:spMkLst>
        </pc:spChg>
        <pc:picChg chg="del">
          <ac:chgData name="Michael Reh" userId="861ffc3b-a564-497e-b9ea-8e812bab15fb" providerId="ADAL" clId="{8998A86C-EB11-4C72-BC61-BB25400DD8F2}" dt="2022-09-09T19:19:33.706" v="1337" actId="478"/>
          <ac:picMkLst>
            <pc:docMk/>
            <pc:sldMk cId="3872386933" sldId="308"/>
            <ac:picMk id="6" creationId="{11F7202A-5B07-00C7-8E85-6B9B6A03C850}"/>
          </ac:picMkLst>
        </pc:picChg>
        <pc:picChg chg="add mod">
          <ac:chgData name="Michael Reh" userId="861ffc3b-a564-497e-b9ea-8e812bab15fb" providerId="ADAL" clId="{8998A86C-EB11-4C72-BC61-BB25400DD8F2}" dt="2022-09-09T19:27:40.452" v="1606" actId="1037"/>
          <ac:picMkLst>
            <pc:docMk/>
            <pc:sldMk cId="3872386933" sldId="308"/>
            <ac:picMk id="10" creationId="{C6B4C2AE-5EBA-2636-5F84-B14B050D5405}"/>
          </ac:picMkLst>
        </pc:picChg>
        <pc:picChg chg="add mod">
          <ac:chgData name="Michael Reh" userId="861ffc3b-a564-497e-b9ea-8e812bab15fb" providerId="ADAL" clId="{8998A86C-EB11-4C72-BC61-BB25400DD8F2}" dt="2022-09-09T19:27:40.452" v="1606" actId="1037"/>
          <ac:picMkLst>
            <pc:docMk/>
            <pc:sldMk cId="3872386933" sldId="308"/>
            <ac:picMk id="12" creationId="{E62B5D16-1FB6-8208-5671-721613BF4816}"/>
          </ac:picMkLst>
        </pc:picChg>
        <pc:picChg chg="add del mod">
          <ac:chgData name="Michael Reh" userId="861ffc3b-a564-497e-b9ea-8e812bab15fb" providerId="ADAL" clId="{8998A86C-EB11-4C72-BC61-BB25400DD8F2}" dt="2022-09-09T19:27:11.960" v="1551" actId="478"/>
          <ac:picMkLst>
            <pc:docMk/>
            <pc:sldMk cId="3872386933" sldId="308"/>
            <ac:picMk id="14" creationId="{B90CA9C7-76B1-35E7-5FCD-789963EFDEB6}"/>
          </ac:picMkLst>
        </pc:picChg>
        <pc:picChg chg="add mod">
          <ac:chgData name="Michael Reh" userId="861ffc3b-a564-497e-b9ea-8e812bab15fb" providerId="ADAL" clId="{8998A86C-EB11-4C72-BC61-BB25400DD8F2}" dt="2022-09-09T19:27:40.452" v="1606" actId="1037"/>
          <ac:picMkLst>
            <pc:docMk/>
            <pc:sldMk cId="3872386933" sldId="308"/>
            <ac:picMk id="16" creationId="{2ADF3F29-356B-8294-401C-074C02CA2010}"/>
          </ac:picMkLst>
        </pc:picChg>
      </pc:sldChg>
      <pc:sldChg chg="addSp modSp mod modNotesTx">
        <pc:chgData name="Michael Reh" userId="861ffc3b-a564-497e-b9ea-8e812bab15fb" providerId="ADAL" clId="{8998A86C-EB11-4C72-BC61-BB25400DD8F2}" dt="2022-09-19T07:47:43.241" v="7817" actId="120"/>
        <pc:sldMkLst>
          <pc:docMk/>
          <pc:sldMk cId="3450622116" sldId="309"/>
        </pc:sldMkLst>
        <pc:spChg chg="add mod">
          <ac:chgData name="Michael Reh" userId="861ffc3b-a564-497e-b9ea-8e812bab15fb" providerId="ADAL" clId="{8998A86C-EB11-4C72-BC61-BB25400DD8F2}" dt="2022-09-12T21:37:46.129" v="5954" actId="207"/>
          <ac:spMkLst>
            <pc:docMk/>
            <pc:sldMk cId="3450622116" sldId="309"/>
            <ac:spMk id="3" creationId="{DE59D078-FDB1-E4F9-B5F8-6C6714E02A24}"/>
          </ac:spMkLst>
        </pc:spChg>
        <pc:spChg chg="mod">
          <ac:chgData name="Michael Reh" userId="861ffc3b-a564-497e-b9ea-8e812bab15fb" providerId="ADAL" clId="{8998A86C-EB11-4C72-BC61-BB25400DD8F2}" dt="2022-09-19T07:47:43.241" v="7817" actId="120"/>
          <ac:spMkLst>
            <pc:docMk/>
            <pc:sldMk cId="3450622116" sldId="309"/>
            <ac:spMk id="7" creationId="{DE596EBF-B085-38CE-E51B-A37878E6DFA1}"/>
          </ac:spMkLst>
        </pc:spChg>
      </pc:sldChg>
      <pc:sldChg chg="ord">
        <pc:chgData name="Michael Reh" userId="861ffc3b-a564-497e-b9ea-8e812bab15fb" providerId="ADAL" clId="{8998A86C-EB11-4C72-BC61-BB25400DD8F2}" dt="2022-09-09T17:19:51.391" v="1"/>
        <pc:sldMkLst>
          <pc:docMk/>
          <pc:sldMk cId="19634778" sldId="314"/>
        </pc:sldMkLst>
      </pc:sldChg>
      <pc:sldChg chg="ord">
        <pc:chgData name="Michael Reh" userId="861ffc3b-a564-497e-b9ea-8e812bab15fb" providerId="ADAL" clId="{8998A86C-EB11-4C72-BC61-BB25400DD8F2}" dt="2022-09-09T17:19:51.391" v="1"/>
        <pc:sldMkLst>
          <pc:docMk/>
          <pc:sldMk cId="942033387" sldId="318"/>
        </pc:sldMkLst>
      </pc:sldChg>
      <pc:sldChg chg="ord">
        <pc:chgData name="Michael Reh" userId="861ffc3b-a564-497e-b9ea-8e812bab15fb" providerId="ADAL" clId="{8998A86C-EB11-4C72-BC61-BB25400DD8F2}" dt="2022-09-09T17:19:51.391" v="1"/>
        <pc:sldMkLst>
          <pc:docMk/>
          <pc:sldMk cId="3682137678" sldId="319"/>
        </pc:sldMkLst>
      </pc:sldChg>
      <pc:sldChg chg="ord">
        <pc:chgData name="Michael Reh" userId="861ffc3b-a564-497e-b9ea-8e812bab15fb" providerId="ADAL" clId="{8998A86C-EB11-4C72-BC61-BB25400DD8F2}" dt="2022-09-09T17:19:51.391" v="1"/>
        <pc:sldMkLst>
          <pc:docMk/>
          <pc:sldMk cId="257591647" sldId="321"/>
        </pc:sldMkLst>
      </pc:sldChg>
      <pc:sldChg chg="modNotesTx">
        <pc:chgData name="Michael Reh" userId="861ffc3b-a564-497e-b9ea-8e812bab15fb" providerId="ADAL" clId="{8998A86C-EB11-4C72-BC61-BB25400DD8F2}" dt="2022-09-09T20:41:59.703" v="2025" actId="20577"/>
        <pc:sldMkLst>
          <pc:docMk/>
          <pc:sldMk cId="2475339895" sldId="323"/>
        </pc:sldMkLst>
      </pc:sldChg>
      <pc:sldChg chg="ord">
        <pc:chgData name="Michael Reh" userId="861ffc3b-a564-497e-b9ea-8e812bab15fb" providerId="ADAL" clId="{8998A86C-EB11-4C72-BC61-BB25400DD8F2}" dt="2022-09-09T18:39:45.572" v="409"/>
        <pc:sldMkLst>
          <pc:docMk/>
          <pc:sldMk cId="2170638620" sldId="324"/>
        </pc:sldMkLst>
      </pc:sldChg>
      <pc:sldChg chg="modSp mod">
        <pc:chgData name="Michael Reh" userId="861ffc3b-a564-497e-b9ea-8e812bab15fb" providerId="ADAL" clId="{8998A86C-EB11-4C72-BC61-BB25400DD8F2}" dt="2022-09-19T07:45:35.427" v="7785" actId="1035"/>
        <pc:sldMkLst>
          <pc:docMk/>
          <pc:sldMk cId="4085681868" sldId="325"/>
        </pc:sldMkLst>
        <pc:spChg chg="mod">
          <ac:chgData name="Michael Reh" userId="861ffc3b-a564-497e-b9ea-8e812bab15fb" providerId="ADAL" clId="{8998A86C-EB11-4C72-BC61-BB25400DD8F2}" dt="2022-09-19T07:45:35.427" v="7785" actId="1035"/>
          <ac:spMkLst>
            <pc:docMk/>
            <pc:sldMk cId="4085681868" sldId="325"/>
            <ac:spMk id="19" creationId="{4FB5FE8E-D04C-8E59-5B89-71FC55B0A4FD}"/>
          </ac:spMkLst>
        </pc:spChg>
      </pc:sldChg>
      <pc:sldChg chg="modSp mod">
        <pc:chgData name="Michael Reh" userId="861ffc3b-a564-497e-b9ea-8e812bab15fb" providerId="ADAL" clId="{8998A86C-EB11-4C72-BC61-BB25400DD8F2}" dt="2022-09-19T07:45:41.471" v="7787" actId="120"/>
        <pc:sldMkLst>
          <pc:docMk/>
          <pc:sldMk cId="2117415726" sldId="326"/>
        </pc:sldMkLst>
        <pc:spChg chg="mod">
          <ac:chgData name="Michael Reh" userId="861ffc3b-a564-497e-b9ea-8e812bab15fb" providerId="ADAL" clId="{8998A86C-EB11-4C72-BC61-BB25400DD8F2}" dt="2022-09-09T18:41:49.859" v="430" actId="20577"/>
          <ac:spMkLst>
            <pc:docMk/>
            <pc:sldMk cId="2117415726" sldId="326"/>
            <ac:spMk id="14" creationId="{FD8AD2E8-B0F5-963A-BB6F-D3638734BC10}"/>
          </ac:spMkLst>
        </pc:spChg>
        <pc:spChg chg="mod">
          <ac:chgData name="Michael Reh" userId="861ffc3b-a564-497e-b9ea-8e812bab15fb" providerId="ADAL" clId="{8998A86C-EB11-4C72-BC61-BB25400DD8F2}" dt="2022-09-19T07:45:41.471" v="7787" actId="120"/>
          <ac:spMkLst>
            <pc:docMk/>
            <pc:sldMk cId="2117415726" sldId="326"/>
            <ac:spMk id="19" creationId="{4FB5FE8E-D04C-8E59-5B89-71FC55B0A4FD}"/>
          </ac:spMkLst>
        </pc:spChg>
      </pc:sldChg>
      <pc:sldChg chg="modSp mod">
        <pc:chgData name="Michael Reh" userId="861ffc3b-a564-497e-b9ea-8e812bab15fb" providerId="ADAL" clId="{8998A86C-EB11-4C72-BC61-BB25400DD8F2}" dt="2022-09-19T07:46:11.179" v="7789" actId="120"/>
        <pc:sldMkLst>
          <pc:docMk/>
          <pc:sldMk cId="4065936033" sldId="327"/>
        </pc:sldMkLst>
        <pc:spChg chg="mod">
          <ac:chgData name="Michael Reh" userId="861ffc3b-a564-497e-b9ea-8e812bab15fb" providerId="ADAL" clId="{8998A86C-EB11-4C72-BC61-BB25400DD8F2}" dt="2022-09-19T07:46:11.179" v="7789" actId="120"/>
          <ac:spMkLst>
            <pc:docMk/>
            <pc:sldMk cId="4065936033" sldId="327"/>
            <ac:spMk id="11" creationId="{9FED5D4C-1508-5620-3FF8-3CB365CC5E07}"/>
          </ac:spMkLst>
        </pc:spChg>
        <pc:spChg chg="mod">
          <ac:chgData name="Michael Reh" userId="861ffc3b-a564-497e-b9ea-8e812bab15fb" providerId="ADAL" clId="{8998A86C-EB11-4C72-BC61-BB25400DD8F2}" dt="2022-09-09T19:16:17.909" v="1286"/>
          <ac:spMkLst>
            <pc:docMk/>
            <pc:sldMk cId="4065936033" sldId="327"/>
            <ac:spMk id="14" creationId="{FD8AD2E8-B0F5-963A-BB6F-D3638734BC10}"/>
          </ac:spMkLst>
        </pc:spChg>
      </pc:sldChg>
      <pc:sldChg chg="modSp mod">
        <pc:chgData name="Michael Reh" userId="861ffc3b-a564-497e-b9ea-8e812bab15fb" providerId="ADAL" clId="{8998A86C-EB11-4C72-BC61-BB25400DD8F2}" dt="2022-09-19T07:46:15.908" v="7791" actId="120"/>
        <pc:sldMkLst>
          <pc:docMk/>
          <pc:sldMk cId="2104051769" sldId="328"/>
        </pc:sldMkLst>
        <pc:spChg chg="mod">
          <ac:chgData name="Michael Reh" userId="861ffc3b-a564-497e-b9ea-8e812bab15fb" providerId="ADAL" clId="{8998A86C-EB11-4C72-BC61-BB25400DD8F2}" dt="2022-09-09T19:16:21.906" v="1289"/>
          <ac:spMkLst>
            <pc:docMk/>
            <pc:sldMk cId="2104051769" sldId="328"/>
            <ac:spMk id="14" creationId="{FD8AD2E8-B0F5-963A-BB6F-D3638734BC10}"/>
          </ac:spMkLst>
        </pc:spChg>
        <pc:spChg chg="mod">
          <ac:chgData name="Michael Reh" userId="861ffc3b-a564-497e-b9ea-8e812bab15fb" providerId="ADAL" clId="{8998A86C-EB11-4C72-BC61-BB25400DD8F2}" dt="2022-09-19T07:46:15.908" v="7791" actId="120"/>
          <ac:spMkLst>
            <pc:docMk/>
            <pc:sldMk cId="2104051769" sldId="328"/>
            <ac:spMk id="15" creationId="{E04EFE63-1D95-FE5C-1EF5-8653638AE2A4}"/>
          </ac:spMkLst>
        </pc:spChg>
      </pc:sldChg>
      <pc:sldChg chg="modSp mod">
        <pc:chgData name="Michael Reh" userId="861ffc3b-a564-497e-b9ea-8e812bab15fb" providerId="ADAL" clId="{8998A86C-EB11-4C72-BC61-BB25400DD8F2}" dt="2022-09-19T07:46:21.483" v="7793" actId="120"/>
        <pc:sldMkLst>
          <pc:docMk/>
          <pc:sldMk cId="743792217" sldId="329"/>
        </pc:sldMkLst>
        <pc:spChg chg="mod">
          <ac:chgData name="Michael Reh" userId="861ffc3b-a564-497e-b9ea-8e812bab15fb" providerId="ADAL" clId="{8998A86C-EB11-4C72-BC61-BB25400DD8F2}" dt="2022-09-19T07:46:21.483" v="7793" actId="120"/>
          <ac:spMkLst>
            <pc:docMk/>
            <pc:sldMk cId="743792217" sldId="329"/>
            <ac:spMk id="11" creationId="{3F550711-3C2C-8E13-FA97-BBA730BC4A09}"/>
          </ac:spMkLst>
        </pc:spChg>
        <pc:spChg chg="mod">
          <ac:chgData name="Michael Reh" userId="861ffc3b-a564-497e-b9ea-8e812bab15fb" providerId="ADAL" clId="{8998A86C-EB11-4C72-BC61-BB25400DD8F2}" dt="2022-09-09T19:16:26.192" v="1290"/>
          <ac:spMkLst>
            <pc:docMk/>
            <pc:sldMk cId="743792217" sldId="329"/>
            <ac:spMk id="14" creationId="{FD8AD2E8-B0F5-963A-BB6F-D3638734BC10}"/>
          </ac:spMkLst>
        </pc:spChg>
      </pc:sldChg>
      <pc:sldChg chg="modSp mod">
        <pc:chgData name="Michael Reh" userId="861ffc3b-a564-497e-b9ea-8e812bab15fb" providerId="ADAL" clId="{8998A86C-EB11-4C72-BC61-BB25400DD8F2}" dt="2022-09-19T07:46:26.673" v="7795" actId="120"/>
        <pc:sldMkLst>
          <pc:docMk/>
          <pc:sldMk cId="82173295" sldId="330"/>
        </pc:sldMkLst>
        <pc:spChg chg="mod">
          <ac:chgData name="Michael Reh" userId="861ffc3b-a564-497e-b9ea-8e812bab15fb" providerId="ADAL" clId="{8998A86C-EB11-4C72-BC61-BB25400DD8F2}" dt="2022-09-19T07:46:26.673" v="7795" actId="120"/>
          <ac:spMkLst>
            <pc:docMk/>
            <pc:sldMk cId="82173295" sldId="330"/>
            <ac:spMk id="6" creationId="{E70453E6-2BAF-5F08-1EAE-CD09F712EBF9}"/>
          </ac:spMkLst>
        </pc:spChg>
        <pc:spChg chg="mod">
          <ac:chgData name="Michael Reh" userId="861ffc3b-a564-497e-b9ea-8e812bab15fb" providerId="ADAL" clId="{8998A86C-EB11-4C72-BC61-BB25400DD8F2}" dt="2022-09-09T19:16:33.374" v="1292"/>
          <ac:spMkLst>
            <pc:docMk/>
            <pc:sldMk cId="82173295" sldId="330"/>
            <ac:spMk id="14" creationId="{FD8AD2E8-B0F5-963A-BB6F-D3638734BC10}"/>
          </ac:spMkLst>
        </pc:spChg>
      </pc:sldChg>
      <pc:sldChg chg="modSp mod">
        <pc:chgData name="Michael Reh" userId="861ffc3b-a564-497e-b9ea-8e812bab15fb" providerId="ADAL" clId="{8998A86C-EB11-4C72-BC61-BB25400DD8F2}" dt="2022-09-12T21:47:18.539" v="6092" actId="1038"/>
        <pc:sldMkLst>
          <pc:docMk/>
          <pc:sldMk cId="2364603994" sldId="331"/>
        </pc:sldMkLst>
        <pc:spChg chg="mod">
          <ac:chgData name="Michael Reh" userId="861ffc3b-a564-497e-b9ea-8e812bab15fb" providerId="ADAL" clId="{8998A86C-EB11-4C72-BC61-BB25400DD8F2}" dt="2022-09-12T21:47:18.539" v="6092" actId="1038"/>
          <ac:spMkLst>
            <pc:docMk/>
            <pc:sldMk cId="2364603994" sldId="331"/>
            <ac:spMk id="3" creationId="{9CF7E2D9-7466-EAE4-F306-2A1F5EB09801}"/>
          </ac:spMkLst>
        </pc:spChg>
        <pc:spChg chg="mod">
          <ac:chgData name="Michael Reh" userId="861ffc3b-a564-497e-b9ea-8e812bab15fb" providerId="ADAL" clId="{8998A86C-EB11-4C72-BC61-BB25400DD8F2}" dt="2022-09-12T21:46:37.544" v="6057" actId="1036"/>
          <ac:spMkLst>
            <pc:docMk/>
            <pc:sldMk cId="2364603994" sldId="331"/>
            <ac:spMk id="15" creationId="{214BACFE-8AF9-E857-134A-ACC948CCF4C8}"/>
          </ac:spMkLst>
        </pc:spChg>
        <pc:spChg chg="mod">
          <ac:chgData name="Michael Reh" userId="861ffc3b-a564-497e-b9ea-8e812bab15fb" providerId="ADAL" clId="{8998A86C-EB11-4C72-BC61-BB25400DD8F2}" dt="2022-09-12T21:46:37.544" v="6057" actId="1036"/>
          <ac:spMkLst>
            <pc:docMk/>
            <pc:sldMk cId="2364603994" sldId="331"/>
            <ac:spMk id="17" creationId="{85955004-7892-D835-A8E0-F4B029DAB140}"/>
          </ac:spMkLst>
        </pc:spChg>
        <pc:picChg chg="mod">
          <ac:chgData name="Michael Reh" userId="861ffc3b-a564-497e-b9ea-8e812bab15fb" providerId="ADAL" clId="{8998A86C-EB11-4C72-BC61-BB25400DD8F2}" dt="2022-09-12T21:46:37.544" v="6057" actId="1036"/>
          <ac:picMkLst>
            <pc:docMk/>
            <pc:sldMk cId="2364603994" sldId="331"/>
            <ac:picMk id="9" creationId="{977A0F44-532C-4D79-C6A8-A1D21D65EDEF}"/>
          </ac:picMkLst>
        </pc:picChg>
        <pc:picChg chg="mod">
          <ac:chgData name="Michael Reh" userId="861ffc3b-a564-497e-b9ea-8e812bab15fb" providerId="ADAL" clId="{8998A86C-EB11-4C72-BC61-BB25400DD8F2}" dt="2022-09-12T21:46:37.544" v="6057" actId="1036"/>
          <ac:picMkLst>
            <pc:docMk/>
            <pc:sldMk cId="2364603994" sldId="331"/>
            <ac:picMk id="11" creationId="{E8A41EC8-C71B-A8E8-EC77-F8906D471AAC}"/>
          </ac:picMkLst>
        </pc:picChg>
      </pc:sldChg>
      <pc:sldChg chg="addSp delSp modSp mod modNotesTx">
        <pc:chgData name="Michael Reh" userId="861ffc3b-a564-497e-b9ea-8e812bab15fb" providerId="ADAL" clId="{8998A86C-EB11-4C72-BC61-BB25400DD8F2}" dt="2022-09-19T07:46:31.487" v="7797" actId="120"/>
        <pc:sldMkLst>
          <pc:docMk/>
          <pc:sldMk cId="2023754431" sldId="334"/>
        </pc:sldMkLst>
        <pc:spChg chg="mod">
          <ac:chgData name="Michael Reh" userId="861ffc3b-a564-497e-b9ea-8e812bab15fb" providerId="ADAL" clId="{8998A86C-EB11-4C72-BC61-BB25400DD8F2}" dt="2022-09-09T18:56:57.118" v="849" actId="1076"/>
          <ac:spMkLst>
            <pc:docMk/>
            <pc:sldMk cId="2023754431" sldId="334"/>
            <ac:spMk id="14" creationId="{FD8AD2E8-B0F5-963A-BB6F-D3638734BC10}"/>
          </ac:spMkLst>
        </pc:spChg>
        <pc:spChg chg="add mod">
          <ac:chgData name="Michael Reh" userId="861ffc3b-a564-497e-b9ea-8e812bab15fb" providerId="ADAL" clId="{8998A86C-EB11-4C72-BC61-BB25400DD8F2}" dt="2022-09-12T21:18:02.853" v="5365" actId="692"/>
          <ac:spMkLst>
            <pc:docMk/>
            <pc:sldMk cId="2023754431" sldId="334"/>
            <ac:spMk id="16" creationId="{7B71A758-5174-362C-B7CF-718F4D288F44}"/>
          </ac:spMkLst>
        </pc:spChg>
        <pc:spChg chg="add mod">
          <ac:chgData name="Michael Reh" userId="861ffc3b-a564-497e-b9ea-8e812bab15fb" providerId="ADAL" clId="{8998A86C-EB11-4C72-BC61-BB25400DD8F2}" dt="2022-09-09T18:57:55.765" v="868" actId="20577"/>
          <ac:spMkLst>
            <pc:docMk/>
            <pc:sldMk cId="2023754431" sldId="334"/>
            <ac:spMk id="17" creationId="{9F8AC089-1607-47EC-3FE5-237EA069D192}"/>
          </ac:spMkLst>
        </pc:spChg>
        <pc:spChg chg="mod">
          <ac:chgData name="Michael Reh" userId="861ffc3b-a564-497e-b9ea-8e812bab15fb" providerId="ADAL" clId="{8998A86C-EB11-4C72-BC61-BB25400DD8F2}" dt="2022-09-19T07:46:31.487" v="7797" actId="120"/>
          <ac:spMkLst>
            <pc:docMk/>
            <pc:sldMk cId="2023754431" sldId="334"/>
            <ac:spMk id="19" creationId="{4FB5FE8E-D04C-8E59-5B89-71FC55B0A4FD}"/>
          </ac:spMkLst>
        </pc:spChg>
        <pc:grpChg chg="add mod">
          <ac:chgData name="Michael Reh" userId="861ffc3b-a564-497e-b9ea-8e812bab15fb" providerId="ADAL" clId="{8998A86C-EB11-4C72-BC61-BB25400DD8F2}" dt="2022-09-09T18:56:53.558" v="847" actId="1037"/>
          <ac:grpSpMkLst>
            <pc:docMk/>
            <pc:sldMk cId="2023754431" sldId="334"/>
            <ac:grpSpMk id="11" creationId="{D59BF542-A3FE-FEA0-EB34-C5502BCB91D2}"/>
          </ac:grpSpMkLst>
        </pc:grpChg>
        <pc:picChg chg="mod ord">
          <ac:chgData name="Michael Reh" userId="861ffc3b-a564-497e-b9ea-8e812bab15fb" providerId="ADAL" clId="{8998A86C-EB11-4C72-BC61-BB25400DD8F2}" dt="2022-09-09T18:56:53.558" v="847" actId="1037"/>
          <ac:picMkLst>
            <pc:docMk/>
            <pc:sldMk cId="2023754431" sldId="334"/>
            <ac:picMk id="5" creationId="{B6612A74-E311-7D3B-B9DB-02B9B232D021}"/>
          </ac:picMkLst>
        </pc:picChg>
        <pc:picChg chg="add del">
          <ac:chgData name="Michael Reh" userId="861ffc3b-a564-497e-b9ea-8e812bab15fb" providerId="ADAL" clId="{8998A86C-EB11-4C72-BC61-BB25400DD8F2}" dt="2022-09-09T18:52:49.209" v="636" actId="478"/>
          <ac:picMkLst>
            <pc:docMk/>
            <pc:sldMk cId="2023754431" sldId="334"/>
            <ac:picMk id="6" creationId="{30C39BE9-2CE4-424F-38D7-6D473A6132EC}"/>
          </ac:picMkLst>
        </pc:picChg>
        <pc:picChg chg="del">
          <ac:chgData name="Michael Reh" userId="861ffc3b-a564-497e-b9ea-8e812bab15fb" providerId="ADAL" clId="{8998A86C-EB11-4C72-BC61-BB25400DD8F2}" dt="2022-09-09T18:52:56.108" v="637" actId="478"/>
          <ac:picMkLst>
            <pc:docMk/>
            <pc:sldMk cId="2023754431" sldId="334"/>
            <ac:picMk id="8" creationId="{4BF39CA9-6863-7739-4A70-D7602DBFD9EA}"/>
          </ac:picMkLst>
        </pc:picChg>
        <pc:picChg chg="add mod ord">
          <ac:chgData name="Michael Reh" userId="861ffc3b-a564-497e-b9ea-8e812bab15fb" providerId="ADAL" clId="{8998A86C-EB11-4C72-BC61-BB25400DD8F2}" dt="2022-09-09T18:56:53.558" v="847" actId="1037"/>
          <ac:picMkLst>
            <pc:docMk/>
            <pc:sldMk cId="2023754431" sldId="334"/>
            <ac:picMk id="9" creationId="{C622DEE2-0E92-C869-2E6A-58229C6446C2}"/>
          </ac:picMkLst>
        </pc:picChg>
        <pc:picChg chg="mod">
          <ac:chgData name="Michael Reh" userId="861ffc3b-a564-497e-b9ea-8e812bab15fb" providerId="ADAL" clId="{8998A86C-EB11-4C72-BC61-BB25400DD8F2}" dt="2022-09-09T18:53:13.276" v="643" actId="164"/>
          <ac:picMkLst>
            <pc:docMk/>
            <pc:sldMk cId="2023754431" sldId="334"/>
            <ac:picMk id="10" creationId="{110B9671-9447-64C0-9149-5E454D320C6F}"/>
          </ac:picMkLst>
        </pc:picChg>
        <pc:cxnChg chg="mod">
          <ac:chgData name="Michael Reh" userId="861ffc3b-a564-497e-b9ea-8e812bab15fb" providerId="ADAL" clId="{8998A86C-EB11-4C72-BC61-BB25400DD8F2}" dt="2022-09-09T18:53:13.276" v="643" actId="164"/>
          <ac:cxnSpMkLst>
            <pc:docMk/>
            <pc:sldMk cId="2023754431" sldId="334"/>
            <ac:cxnSpMk id="3" creationId="{7E30C8B4-DF77-E653-63F2-47C637403279}"/>
          </ac:cxnSpMkLst>
        </pc:cxnChg>
        <pc:cxnChg chg="add del mod">
          <ac:chgData name="Michael Reh" userId="861ffc3b-a564-497e-b9ea-8e812bab15fb" providerId="ADAL" clId="{8998A86C-EB11-4C72-BC61-BB25400DD8F2}" dt="2022-09-09T18:54:40.875" v="661" actId="478"/>
          <ac:cxnSpMkLst>
            <pc:docMk/>
            <pc:sldMk cId="2023754431" sldId="334"/>
            <ac:cxnSpMk id="13" creationId="{DA0A459A-7EBB-81D5-0A72-C7BC73CE4FDD}"/>
          </ac:cxnSpMkLst>
        </pc:cxnChg>
      </pc:sldChg>
      <pc:sldChg chg="modSp mod modNotesTx">
        <pc:chgData name="Michael Reh" userId="861ffc3b-a564-497e-b9ea-8e812bab15fb" providerId="ADAL" clId="{8998A86C-EB11-4C72-BC61-BB25400DD8F2}" dt="2022-09-19T07:46:36.674" v="7799" actId="120"/>
        <pc:sldMkLst>
          <pc:docMk/>
          <pc:sldMk cId="3330974886" sldId="335"/>
        </pc:sldMkLst>
        <pc:spChg chg="mod">
          <ac:chgData name="Michael Reh" userId="861ffc3b-a564-497e-b9ea-8e812bab15fb" providerId="ADAL" clId="{8998A86C-EB11-4C72-BC61-BB25400DD8F2}" dt="2022-09-19T07:46:36.674" v="7799" actId="120"/>
          <ac:spMkLst>
            <pc:docMk/>
            <pc:sldMk cId="3330974886" sldId="335"/>
            <ac:spMk id="19" creationId="{4FB5FE8E-D04C-8E59-5B89-71FC55B0A4FD}"/>
          </ac:spMkLst>
        </pc:spChg>
      </pc:sldChg>
      <pc:sldChg chg="modSp mod modNotesTx">
        <pc:chgData name="Michael Reh" userId="861ffc3b-a564-497e-b9ea-8e812bab15fb" providerId="ADAL" clId="{8998A86C-EB11-4C72-BC61-BB25400DD8F2}" dt="2022-09-19T07:47:13.816" v="7809" actId="120"/>
        <pc:sldMkLst>
          <pc:docMk/>
          <pc:sldMk cId="2237959840" sldId="336"/>
        </pc:sldMkLst>
        <pc:spChg chg="mod">
          <ac:chgData name="Michael Reh" userId="861ffc3b-a564-497e-b9ea-8e812bab15fb" providerId="ADAL" clId="{8998A86C-EB11-4C72-BC61-BB25400DD8F2}" dt="2022-09-19T07:47:13.816" v="7809" actId="120"/>
          <ac:spMkLst>
            <pc:docMk/>
            <pc:sldMk cId="2237959840" sldId="336"/>
            <ac:spMk id="19" creationId="{4FB5FE8E-D04C-8E59-5B89-71FC55B0A4FD}"/>
          </ac:spMkLst>
        </pc:spChg>
      </pc:sldChg>
      <pc:sldChg chg="modSp mod modNotesTx">
        <pc:chgData name="Michael Reh" userId="861ffc3b-a564-497e-b9ea-8e812bab15fb" providerId="ADAL" clId="{8998A86C-EB11-4C72-BC61-BB25400DD8F2}" dt="2022-09-19T07:46:58.305" v="7805" actId="120"/>
        <pc:sldMkLst>
          <pc:docMk/>
          <pc:sldMk cId="699076522" sldId="338"/>
        </pc:sldMkLst>
        <pc:spChg chg="mod">
          <ac:chgData name="Michael Reh" userId="861ffc3b-a564-497e-b9ea-8e812bab15fb" providerId="ADAL" clId="{8998A86C-EB11-4C72-BC61-BB25400DD8F2}" dt="2022-09-19T07:46:58.305" v="7805" actId="120"/>
          <ac:spMkLst>
            <pc:docMk/>
            <pc:sldMk cId="699076522" sldId="338"/>
            <ac:spMk id="19" creationId="{4FB5FE8E-D04C-8E59-5B89-71FC55B0A4FD}"/>
          </ac:spMkLst>
        </pc:spChg>
      </pc:sldChg>
      <pc:sldChg chg="addSp modSp mod">
        <pc:chgData name="Michael Reh" userId="861ffc3b-a564-497e-b9ea-8e812bab15fb" providerId="ADAL" clId="{8998A86C-EB11-4C72-BC61-BB25400DD8F2}" dt="2022-09-19T07:46:44.527" v="7801" actId="120"/>
        <pc:sldMkLst>
          <pc:docMk/>
          <pc:sldMk cId="4057276819" sldId="341"/>
        </pc:sldMkLst>
        <pc:spChg chg="mod">
          <ac:chgData name="Michael Reh" userId="861ffc3b-a564-497e-b9ea-8e812bab15fb" providerId="ADAL" clId="{8998A86C-EB11-4C72-BC61-BB25400DD8F2}" dt="2022-09-12T21:21:17.628" v="5426" actId="207"/>
          <ac:spMkLst>
            <pc:docMk/>
            <pc:sldMk cId="4057276819" sldId="341"/>
            <ac:spMk id="5" creationId="{A8CDFB54-EBED-1125-71CF-AB67491AF1BC}"/>
          </ac:spMkLst>
        </pc:spChg>
        <pc:spChg chg="add mod">
          <ac:chgData name="Michael Reh" userId="861ffc3b-a564-497e-b9ea-8e812bab15fb" providerId="ADAL" clId="{8998A86C-EB11-4C72-BC61-BB25400DD8F2}" dt="2022-09-09T18:59:20.008" v="977" actId="1076"/>
          <ac:spMkLst>
            <pc:docMk/>
            <pc:sldMk cId="4057276819" sldId="341"/>
            <ac:spMk id="6" creationId="{3AFAFEE1-4974-ADB6-38A6-DA875F0F79C9}"/>
          </ac:spMkLst>
        </pc:spChg>
        <pc:spChg chg="add mod">
          <ac:chgData name="Michael Reh" userId="861ffc3b-a564-497e-b9ea-8e812bab15fb" providerId="ADAL" clId="{8998A86C-EB11-4C72-BC61-BB25400DD8F2}" dt="2022-09-09T18:59:35.114" v="981"/>
          <ac:spMkLst>
            <pc:docMk/>
            <pc:sldMk cId="4057276819" sldId="341"/>
            <ac:spMk id="8" creationId="{1A8E1CC6-8882-C2E2-8E4B-D10482F6435F}"/>
          </ac:spMkLst>
        </pc:spChg>
        <pc:spChg chg="mod">
          <ac:chgData name="Michael Reh" userId="861ffc3b-a564-497e-b9ea-8e812bab15fb" providerId="ADAL" clId="{8998A86C-EB11-4C72-BC61-BB25400DD8F2}" dt="2022-09-19T07:46:44.527" v="7801" actId="120"/>
          <ac:spMkLst>
            <pc:docMk/>
            <pc:sldMk cId="4057276819" sldId="341"/>
            <ac:spMk id="19" creationId="{4FB5FE8E-D04C-8E59-5B89-71FC55B0A4FD}"/>
          </ac:spMkLst>
        </pc:spChg>
      </pc:sldChg>
      <pc:sldChg chg="modSp mod modNotesTx">
        <pc:chgData name="Michael Reh" userId="861ffc3b-a564-497e-b9ea-8e812bab15fb" providerId="ADAL" clId="{8998A86C-EB11-4C72-BC61-BB25400DD8F2}" dt="2022-09-19T07:46:50.888" v="7803" actId="120"/>
        <pc:sldMkLst>
          <pc:docMk/>
          <pc:sldMk cId="1457805247" sldId="342"/>
        </pc:sldMkLst>
        <pc:spChg chg="mod">
          <ac:chgData name="Michael Reh" userId="861ffc3b-a564-497e-b9ea-8e812bab15fb" providerId="ADAL" clId="{8998A86C-EB11-4C72-BC61-BB25400DD8F2}" dt="2022-09-09T19:00:00.238" v="999" actId="14100"/>
          <ac:spMkLst>
            <pc:docMk/>
            <pc:sldMk cId="1457805247" sldId="342"/>
            <ac:spMk id="15" creationId="{23F8BC0F-B004-A54A-1ECB-E0943E48C208}"/>
          </ac:spMkLst>
        </pc:spChg>
        <pc:spChg chg="mod">
          <ac:chgData name="Michael Reh" userId="861ffc3b-a564-497e-b9ea-8e812bab15fb" providerId="ADAL" clId="{8998A86C-EB11-4C72-BC61-BB25400DD8F2}" dt="2022-09-19T07:46:50.888" v="7803" actId="120"/>
          <ac:spMkLst>
            <pc:docMk/>
            <pc:sldMk cId="1457805247" sldId="342"/>
            <ac:spMk id="19" creationId="{4FB5FE8E-D04C-8E59-5B89-71FC55B0A4FD}"/>
          </ac:spMkLst>
        </pc:spChg>
      </pc:sldChg>
      <pc:sldChg chg="modSp mod modNotesTx">
        <pc:chgData name="Michael Reh" userId="861ffc3b-a564-497e-b9ea-8e812bab15fb" providerId="ADAL" clId="{8998A86C-EB11-4C72-BC61-BB25400DD8F2}" dt="2022-09-19T07:47:04.004" v="7807" actId="120"/>
        <pc:sldMkLst>
          <pc:docMk/>
          <pc:sldMk cId="4261371257" sldId="343"/>
        </pc:sldMkLst>
        <pc:spChg chg="mod">
          <ac:chgData name="Michael Reh" userId="861ffc3b-a564-497e-b9ea-8e812bab15fb" providerId="ADAL" clId="{8998A86C-EB11-4C72-BC61-BB25400DD8F2}" dt="2022-09-19T07:47:04.004" v="7807" actId="120"/>
          <ac:spMkLst>
            <pc:docMk/>
            <pc:sldMk cId="4261371257" sldId="343"/>
            <ac:spMk id="19" creationId="{4FB5FE8E-D04C-8E59-5B89-71FC55B0A4FD}"/>
          </ac:spMkLst>
        </pc:spChg>
        <pc:spChg chg="mod">
          <ac:chgData name="Michael Reh" userId="861ffc3b-a564-497e-b9ea-8e812bab15fb" providerId="ADAL" clId="{8998A86C-EB11-4C72-BC61-BB25400DD8F2}" dt="2022-09-09T20:39:50.103" v="1927" actId="20577"/>
          <ac:spMkLst>
            <pc:docMk/>
            <pc:sldMk cId="4261371257" sldId="343"/>
            <ac:spMk id="23" creationId="{B396A1B2-21D8-682D-960B-B028F46098E6}"/>
          </ac:spMkLst>
        </pc:spChg>
        <pc:spChg chg="mod">
          <ac:chgData name="Michael Reh" userId="861ffc3b-a564-497e-b9ea-8e812bab15fb" providerId="ADAL" clId="{8998A86C-EB11-4C72-BC61-BB25400DD8F2}" dt="2022-09-12T21:21:54.804" v="5478" actId="207"/>
          <ac:spMkLst>
            <pc:docMk/>
            <pc:sldMk cId="4261371257" sldId="343"/>
            <ac:spMk id="26" creationId="{79DC4FC2-2C73-AB5D-8046-65D5FFBAF1AD}"/>
          </ac:spMkLst>
        </pc:spChg>
        <pc:spChg chg="mod">
          <ac:chgData name="Michael Reh" userId="861ffc3b-a564-497e-b9ea-8e812bab15fb" providerId="ADAL" clId="{8998A86C-EB11-4C72-BC61-BB25400DD8F2}" dt="2022-09-12T21:22:22.064" v="5508" actId="207"/>
          <ac:spMkLst>
            <pc:docMk/>
            <pc:sldMk cId="4261371257" sldId="343"/>
            <ac:spMk id="28" creationId="{11A4F81D-48DC-8232-7899-449BF50F67E6}"/>
          </ac:spMkLst>
        </pc:spChg>
      </pc:sldChg>
      <pc:sldChg chg="modSp mod">
        <pc:chgData name="Michael Reh" userId="861ffc3b-a564-497e-b9ea-8e812bab15fb" providerId="ADAL" clId="{8998A86C-EB11-4C72-BC61-BB25400DD8F2}" dt="2022-09-19T07:47:20.781" v="7811" actId="120"/>
        <pc:sldMkLst>
          <pc:docMk/>
          <pc:sldMk cId="3773582009" sldId="345"/>
        </pc:sldMkLst>
        <pc:spChg chg="mod">
          <ac:chgData name="Michael Reh" userId="861ffc3b-a564-497e-b9ea-8e812bab15fb" providerId="ADAL" clId="{8998A86C-EB11-4C72-BC61-BB25400DD8F2}" dt="2022-09-19T07:47:20.781" v="7811" actId="120"/>
          <ac:spMkLst>
            <pc:docMk/>
            <pc:sldMk cId="3773582009" sldId="345"/>
            <ac:spMk id="19" creationId="{4FB5FE8E-D04C-8E59-5B89-71FC55B0A4FD}"/>
          </ac:spMkLst>
        </pc:spChg>
      </pc:sldChg>
      <pc:sldChg chg="delSp modSp mod">
        <pc:chgData name="Michael Reh" userId="861ffc3b-a564-497e-b9ea-8e812bab15fb" providerId="ADAL" clId="{8998A86C-EB11-4C72-BC61-BB25400DD8F2}" dt="2022-09-19T07:47:27.587" v="7813" actId="120"/>
        <pc:sldMkLst>
          <pc:docMk/>
          <pc:sldMk cId="2963494761" sldId="346"/>
        </pc:sldMkLst>
        <pc:spChg chg="mod">
          <ac:chgData name="Michael Reh" userId="861ffc3b-a564-497e-b9ea-8e812bab15fb" providerId="ADAL" clId="{8998A86C-EB11-4C72-BC61-BB25400DD8F2}" dt="2022-09-12T21:33:38.866" v="5813" actId="1038"/>
          <ac:spMkLst>
            <pc:docMk/>
            <pc:sldMk cId="2963494761" sldId="346"/>
            <ac:spMk id="5" creationId="{B7134DF1-C3C3-0F44-FC7B-B8376470CE63}"/>
          </ac:spMkLst>
        </pc:spChg>
        <pc:spChg chg="mod">
          <ac:chgData name="Michael Reh" userId="861ffc3b-a564-497e-b9ea-8e812bab15fb" providerId="ADAL" clId="{8998A86C-EB11-4C72-BC61-BB25400DD8F2}" dt="2022-09-12T21:35:35.347" v="5872" actId="14100"/>
          <ac:spMkLst>
            <pc:docMk/>
            <pc:sldMk cId="2963494761" sldId="346"/>
            <ac:spMk id="14" creationId="{FD8AD2E8-B0F5-963A-BB6F-D3638734BC10}"/>
          </ac:spMkLst>
        </pc:spChg>
        <pc:spChg chg="mod">
          <ac:chgData name="Michael Reh" userId="861ffc3b-a564-497e-b9ea-8e812bab15fb" providerId="ADAL" clId="{8998A86C-EB11-4C72-BC61-BB25400DD8F2}" dt="2022-09-12T21:33:16.913" v="5794" actId="1076"/>
          <ac:spMkLst>
            <pc:docMk/>
            <pc:sldMk cId="2963494761" sldId="346"/>
            <ac:spMk id="16" creationId="{1D7F7197-F65C-D237-ADA3-D5C0D0FC18DC}"/>
          </ac:spMkLst>
        </pc:spChg>
        <pc:spChg chg="mod">
          <ac:chgData name="Michael Reh" userId="861ffc3b-a564-497e-b9ea-8e812bab15fb" providerId="ADAL" clId="{8998A86C-EB11-4C72-BC61-BB25400DD8F2}" dt="2022-09-19T07:47:27.587" v="7813" actId="120"/>
          <ac:spMkLst>
            <pc:docMk/>
            <pc:sldMk cId="2963494761" sldId="346"/>
            <ac:spMk id="19" creationId="{4FB5FE8E-D04C-8E59-5B89-71FC55B0A4FD}"/>
          </ac:spMkLst>
        </pc:spChg>
        <pc:spChg chg="del">
          <ac:chgData name="Michael Reh" userId="861ffc3b-a564-497e-b9ea-8e812bab15fb" providerId="ADAL" clId="{8998A86C-EB11-4C72-BC61-BB25400DD8F2}" dt="2022-09-12T21:31:59.166" v="5762" actId="478"/>
          <ac:spMkLst>
            <pc:docMk/>
            <pc:sldMk cId="2963494761" sldId="346"/>
            <ac:spMk id="22" creationId="{38E3A470-E988-40E3-91C6-AC57741E228A}"/>
          </ac:spMkLst>
        </pc:spChg>
        <pc:spChg chg="del">
          <ac:chgData name="Michael Reh" userId="861ffc3b-a564-497e-b9ea-8e812bab15fb" providerId="ADAL" clId="{8998A86C-EB11-4C72-BC61-BB25400DD8F2}" dt="2022-09-12T21:32:00.503" v="5763" actId="478"/>
          <ac:spMkLst>
            <pc:docMk/>
            <pc:sldMk cId="2963494761" sldId="346"/>
            <ac:spMk id="40" creationId="{AD26F1EE-EAEB-DDCE-1654-BFB9F3104A26}"/>
          </ac:spMkLst>
        </pc:spChg>
        <pc:grpChg chg="del">
          <ac:chgData name="Michael Reh" userId="861ffc3b-a564-497e-b9ea-8e812bab15fb" providerId="ADAL" clId="{8998A86C-EB11-4C72-BC61-BB25400DD8F2}" dt="2022-09-12T21:31:54.744" v="5759" actId="478"/>
          <ac:grpSpMkLst>
            <pc:docMk/>
            <pc:sldMk cId="2963494761" sldId="346"/>
            <ac:grpSpMk id="48" creationId="{B6E50DC1-3D25-E822-29A4-371EE011F3EF}"/>
          </ac:grpSpMkLst>
        </pc:grpChg>
        <pc:picChg chg="mod">
          <ac:chgData name="Michael Reh" userId="861ffc3b-a564-497e-b9ea-8e812bab15fb" providerId="ADAL" clId="{8998A86C-EB11-4C72-BC61-BB25400DD8F2}" dt="2022-09-12T21:33:20.070" v="5795" actId="14100"/>
          <ac:picMkLst>
            <pc:docMk/>
            <pc:sldMk cId="2963494761" sldId="346"/>
            <ac:picMk id="3" creationId="{A10AD17F-7933-8A48-085A-2BFEE18F4596}"/>
          </ac:picMkLst>
        </pc:picChg>
        <pc:picChg chg="mod">
          <ac:chgData name="Michael Reh" userId="861ffc3b-a564-497e-b9ea-8e812bab15fb" providerId="ADAL" clId="{8998A86C-EB11-4C72-BC61-BB25400DD8F2}" dt="2022-09-12T21:33:35.654" v="5803" actId="1035"/>
          <ac:picMkLst>
            <pc:docMk/>
            <pc:sldMk cId="2963494761" sldId="346"/>
            <ac:picMk id="12" creationId="{46CE9FC4-6C97-92B4-8524-07379F015047}"/>
          </ac:picMkLst>
        </pc:picChg>
        <pc:picChg chg="mod">
          <ac:chgData name="Michael Reh" userId="861ffc3b-a564-497e-b9ea-8e812bab15fb" providerId="ADAL" clId="{8998A86C-EB11-4C72-BC61-BB25400DD8F2}" dt="2022-09-12T21:35:40.430" v="5874" actId="1076"/>
          <ac:picMkLst>
            <pc:docMk/>
            <pc:sldMk cId="2963494761" sldId="346"/>
            <ac:picMk id="50" creationId="{1128F736-A8EB-2F1F-4568-2E79C64A09CD}"/>
          </ac:picMkLst>
        </pc:picChg>
        <pc:cxnChg chg="mod">
          <ac:chgData name="Michael Reh" userId="861ffc3b-a564-497e-b9ea-8e812bab15fb" providerId="ADAL" clId="{8998A86C-EB11-4C72-BC61-BB25400DD8F2}" dt="2022-09-12T21:33:38.866" v="5813" actId="1038"/>
          <ac:cxnSpMkLst>
            <pc:docMk/>
            <pc:sldMk cId="2963494761" sldId="346"/>
            <ac:cxnSpMk id="6" creationId="{5FB4354B-1AFE-4CCC-5EE6-9F22A3351AA3}"/>
          </ac:cxnSpMkLst>
        </pc:cxnChg>
        <pc:cxnChg chg="mod">
          <ac:chgData name="Michael Reh" userId="861ffc3b-a564-497e-b9ea-8e812bab15fb" providerId="ADAL" clId="{8998A86C-EB11-4C72-BC61-BB25400DD8F2}" dt="2022-09-12T21:33:38.866" v="5813" actId="1038"/>
          <ac:cxnSpMkLst>
            <pc:docMk/>
            <pc:sldMk cId="2963494761" sldId="346"/>
            <ac:cxnSpMk id="7" creationId="{AE17CD07-95D3-FB3E-6D0B-B4A65B6B64AF}"/>
          </ac:cxnSpMkLst>
        </pc:cxnChg>
        <pc:cxnChg chg="del mod">
          <ac:chgData name="Michael Reh" userId="861ffc3b-a564-497e-b9ea-8e812bab15fb" providerId="ADAL" clId="{8998A86C-EB11-4C72-BC61-BB25400DD8F2}" dt="2022-09-12T21:31:56.645" v="5760" actId="478"/>
          <ac:cxnSpMkLst>
            <pc:docMk/>
            <pc:sldMk cId="2963494761" sldId="346"/>
            <ac:cxnSpMk id="27" creationId="{63AF329C-134E-D60D-1EF5-9ACA6C9B6936}"/>
          </ac:cxnSpMkLst>
        </pc:cxnChg>
        <pc:cxnChg chg="del mod">
          <ac:chgData name="Michael Reh" userId="861ffc3b-a564-497e-b9ea-8e812bab15fb" providerId="ADAL" clId="{8998A86C-EB11-4C72-BC61-BB25400DD8F2}" dt="2022-09-12T21:31:57.866" v="5761" actId="478"/>
          <ac:cxnSpMkLst>
            <pc:docMk/>
            <pc:sldMk cId="2963494761" sldId="346"/>
            <ac:cxnSpMk id="28" creationId="{6A8C6B77-0542-E4E2-7A3A-1EE9A0601EF7}"/>
          </ac:cxnSpMkLst>
        </pc:cxnChg>
      </pc:sldChg>
      <pc:sldChg chg="ord">
        <pc:chgData name="Michael Reh" userId="861ffc3b-a564-497e-b9ea-8e812bab15fb" providerId="ADAL" clId="{8998A86C-EB11-4C72-BC61-BB25400DD8F2}" dt="2022-09-09T18:36:52.579" v="359" actId="20578"/>
        <pc:sldMkLst>
          <pc:docMk/>
          <pc:sldMk cId="3909813213" sldId="347"/>
        </pc:sldMkLst>
      </pc:sldChg>
      <pc:sldChg chg="modSp mod modNotesTx">
        <pc:chgData name="Michael Reh" userId="861ffc3b-a564-497e-b9ea-8e812bab15fb" providerId="ADAL" clId="{8998A86C-EB11-4C72-BC61-BB25400DD8F2}" dt="2022-09-19T07:47:50.204" v="7819" actId="120"/>
        <pc:sldMkLst>
          <pc:docMk/>
          <pc:sldMk cId="1618851945" sldId="348"/>
        </pc:sldMkLst>
        <pc:spChg chg="mod">
          <ac:chgData name="Michael Reh" userId="861ffc3b-a564-497e-b9ea-8e812bab15fb" providerId="ADAL" clId="{8998A86C-EB11-4C72-BC61-BB25400DD8F2}" dt="2022-09-19T07:47:50.204" v="7819" actId="120"/>
          <ac:spMkLst>
            <pc:docMk/>
            <pc:sldMk cId="1618851945" sldId="348"/>
            <ac:spMk id="7" creationId="{DE596EBF-B085-38CE-E51B-A37878E6DFA1}"/>
          </ac:spMkLst>
        </pc:spChg>
      </pc:sldChg>
      <pc:sldChg chg="modSp mod modNotesTx">
        <pc:chgData name="Michael Reh" userId="861ffc3b-a564-497e-b9ea-8e812bab15fb" providerId="ADAL" clId="{8998A86C-EB11-4C72-BC61-BB25400DD8F2}" dt="2022-09-19T07:48:05.003" v="7823" actId="120"/>
        <pc:sldMkLst>
          <pc:docMk/>
          <pc:sldMk cId="85279074" sldId="349"/>
        </pc:sldMkLst>
        <pc:spChg chg="mod">
          <ac:chgData name="Michael Reh" userId="861ffc3b-a564-497e-b9ea-8e812bab15fb" providerId="ADAL" clId="{8998A86C-EB11-4C72-BC61-BB25400DD8F2}" dt="2022-09-09T21:05:20.795" v="3202" actId="1036"/>
          <ac:spMkLst>
            <pc:docMk/>
            <pc:sldMk cId="85279074" sldId="349"/>
            <ac:spMk id="2" creationId="{EEC0512A-11B1-A5C6-57D1-F0225AEF86E2}"/>
          </ac:spMkLst>
        </pc:spChg>
        <pc:spChg chg="mod">
          <ac:chgData name="Michael Reh" userId="861ffc3b-a564-497e-b9ea-8e812bab15fb" providerId="ADAL" clId="{8998A86C-EB11-4C72-BC61-BB25400DD8F2}" dt="2022-09-09T21:06:50.373" v="3257" actId="20577"/>
          <ac:spMkLst>
            <pc:docMk/>
            <pc:sldMk cId="85279074" sldId="349"/>
            <ac:spMk id="14" creationId="{FD8AD2E8-B0F5-963A-BB6F-D3638734BC10}"/>
          </ac:spMkLst>
        </pc:spChg>
        <pc:spChg chg="mod">
          <ac:chgData name="Michael Reh" userId="861ffc3b-a564-497e-b9ea-8e812bab15fb" providerId="ADAL" clId="{8998A86C-EB11-4C72-BC61-BB25400DD8F2}" dt="2022-09-19T07:48:05.003" v="7823" actId="120"/>
          <ac:spMkLst>
            <pc:docMk/>
            <pc:sldMk cId="85279074" sldId="349"/>
            <ac:spMk id="19" creationId="{4FB5FE8E-D04C-8E59-5B89-71FC55B0A4FD}"/>
          </ac:spMkLst>
        </pc:spChg>
        <pc:picChg chg="mod">
          <ac:chgData name="Michael Reh" userId="861ffc3b-a564-497e-b9ea-8e812bab15fb" providerId="ADAL" clId="{8998A86C-EB11-4C72-BC61-BB25400DD8F2}" dt="2022-09-09T21:05:33.732" v="3206" actId="1076"/>
          <ac:picMkLst>
            <pc:docMk/>
            <pc:sldMk cId="85279074" sldId="349"/>
            <ac:picMk id="3" creationId="{73D73C97-7599-B487-BF84-A5120E09F6FF}"/>
          </ac:picMkLst>
        </pc:picChg>
        <pc:picChg chg="mod">
          <ac:chgData name="Michael Reh" userId="861ffc3b-a564-497e-b9ea-8e812bab15fb" providerId="ADAL" clId="{8998A86C-EB11-4C72-BC61-BB25400DD8F2}" dt="2022-09-09T21:05:47.082" v="3218" actId="1038"/>
          <ac:picMkLst>
            <pc:docMk/>
            <pc:sldMk cId="85279074" sldId="349"/>
            <ac:picMk id="6" creationId="{995F0BA7-9D01-7B03-679D-FE720EEE62DB}"/>
          </ac:picMkLst>
        </pc:picChg>
      </pc:sldChg>
      <pc:sldChg chg="modSp mod modNotesTx">
        <pc:chgData name="Michael Reh" userId="861ffc3b-a564-497e-b9ea-8e812bab15fb" providerId="ADAL" clId="{8998A86C-EB11-4C72-BC61-BB25400DD8F2}" dt="2022-09-19T07:48:11.787" v="7825" actId="120"/>
        <pc:sldMkLst>
          <pc:docMk/>
          <pc:sldMk cId="2645258466" sldId="350"/>
        </pc:sldMkLst>
        <pc:spChg chg="mod">
          <ac:chgData name="Michael Reh" userId="861ffc3b-a564-497e-b9ea-8e812bab15fb" providerId="ADAL" clId="{8998A86C-EB11-4C72-BC61-BB25400DD8F2}" dt="2022-09-09T22:00:07.747" v="4051" actId="120"/>
          <ac:spMkLst>
            <pc:docMk/>
            <pc:sldMk cId="2645258466" sldId="350"/>
            <ac:spMk id="7" creationId="{790CEE05-EADE-562B-824C-D035AFEA3BE1}"/>
          </ac:spMkLst>
        </pc:spChg>
        <pc:spChg chg="mod">
          <ac:chgData name="Michael Reh" userId="861ffc3b-a564-497e-b9ea-8e812bab15fb" providerId="ADAL" clId="{8998A86C-EB11-4C72-BC61-BB25400DD8F2}" dt="2022-09-09T22:00:21.805" v="4053" actId="14100"/>
          <ac:spMkLst>
            <pc:docMk/>
            <pc:sldMk cId="2645258466" sldId="350"/>
            <ac:spMk id="9" creationId="{31A1EE59-94CB-93C0-BBD0-3E3F7C9E5CC4}"/>
          </ac:spMkLst>
        </pc:spChg>
        <pc:spChg chg="mod">
          <ac:chgData name="Michael Reh" userId="861ffc3b-a564-497e-b9ea-8e812bab15fb" providerId="ADAL" clId="{8998A86C-EB11-4C72-BC61-BB25400DD8F2}" dt="2022-09-09T21:58:17.884" v="3919" actId="20577"/>
          <ac:spMkLst>
            <pc:docMk/>
            <pc:sldMk cId="2645258466" sldId="350"/>
            <ac:spMk id="14" creationId="{FD8AD2E8-B0F5-963A-BB6F-D3638734BC10}"/>
          </ac:spMkLst>
        </pc:spChg>
        <pc:spChg chg="mod">
          <ac:chgData name="Michael Reh" userId="861ffc3b-a564-497e-b9ea-8e812bab15fb" providerId="ADAL" clId="{8998A86C-EB11-4C72-BC61-BB25400DD8F2}" dt="2022-09-09T21:56:09.496" v="3762" actId="207"/>
          <ac:spMkLst>
            <pc:docMk/>
            <pc:sldMk cId="2645258466" sldId="350"/>
            <ac:spMk id="17" creationId="{E7F49E9E-8E5E-2CF4-F9E8-41228672E6A7}"/>
          </ac:spMkLst>
        </pc:spChg>
        <pc:spChg chg="mod">
          <ac:chgData name="Michael Reh" userId="861ffc3b-a564-497e-b9ea-8e812bab15fb" providerId="ADAL" clId="{8998A86C-EB11-4C72-BC61-BB25400DD8F2}" dt="2022-09-19T07:48:11.787" v="7825" actId="120"/>
          <ac:spMkLst>
            <pc:docMk/>
            <pc:sldMk cId="2645258466" sldId="350"/>
            <ac:spMk id="19" creationId="{4FB5FE8E-D04C-8E59-5B89-71FC55B0A4FD}"/>
          </ac:spMkLst>
        </pc:spChg>
        <pc:spChg chg="mod">
          <ac:chgData name="Michael Reh" userId="861ffc3b-a564-497e-b9ea-8e812bab15fb" providerId="ADAL" clId="{8998A86C-EB11-4C72-BC61-BB25400DD8F2}" dt="2022-09-09T22:21:55.379" v="4757" actId="1076"/>
          <ac:spMkLst>
            <pc:docMk/>
            <pc:sldMk cId="2645258466" sldId="350"/>
            <ac:spMk id="21" creationId="{79FD8F84-2CC1-02BD-C9BC-DD9376F0AB7C}"/>
          </ac:spMkLst>
        </pc:spChg>
        <pc:spChg chg="mod">
          <ac:chgData name="Michael Reh" userId="861ffc3b-a564-497e-b9ea-8e812bab15fb" providerId="ADAL" clId="{8998A86C-EB11-4C72-BC61-BB25400DD8F2}" dt="2022-09-09T21:59:08.845" v="4022" actId="1076"/>
          <ac:spMkLst>
            <pc:docMk/>
            <pc:sldMk cId="2645258466" sldId="350"/>
            <ac:spMk id="22" creationId="{C900E36A-4828-C4BE-431F-81326AD00FFA}"/>
          </ac:spMkLst>
        </pc:spChg>
        <pc:spChg chg="mod">
          <ac:chgData name="Michael Reh" userId="861ffc3b-a564-497e-b9ea-8e812bab15fb" providerId="ADAL" clId="{8998A86C-EB11-4C72-BC61-BB25400DD8F2}" dt="2022-09-09T21:55:27.480" v="3691" actId="1076"/>
          <ac:spMkLst>
            <pc:docMk/>
            <pc:sldMk cId="2645258466" sldId="350"/>
            <ac:spMk id="25" creationId="{11710698-8090-E9FB-2AB5-31B2868D3029}"/>
          </ac:spMkLst>
        </pc:spChg>
        <pc:picChg chg="mod">
          <ac:chgData name="Michael Reh" userId="861ffc3b-a564-497e-b9ea-8e812bab15fb" providerId="ADAL" clId="{8998A86C-EB11-4C72-BC61-BB25400DD8F2}" dt="2022-09-09T21:53:02.495" v="3523" actId="1036"/>
          <ac:picMkLst>
            <pc:docMk/>
            <pc:sldMk cId="2645258466" sldId="350"/>
            <ac:picMk id="5" creationId="{F0FBF744-3BA3-5B64-C593-B24BBDCBD92C}"/>
          </ac:picMkLst>
        </pc:picChg>
        <pc:picChg chg="mod">
          <ac:chgData name="Michael Reh" userId="861ffc3b-a564-497e-b9ea-8e812bab15fb" providerId="ADAL" clId="{8998A86C-EB11-4C72-BC61-BB25400DD8F2}" dt="2022-09-09T21:53:02.495" v="3523" actId="1036"/>
          <ac:picMkLst>
            <pc:docMk/>
            <pc:sldMk cId="2645258466" sldId="350"/>
            <ac:picMk id="13" creationId="{4CCFA18A-3609-2296-3B9A-73D8486C41DE}"/>
          </ac:picMkLst>
        </pc:picChg>
        <pc:picChg chg="mod">
          <ac:chgData name="Michael Reh" userId="861ffc3b-a564-497e-b9ea-8e812bab15fb" providerId="ADAL" clId="{8998A86C-EB11-4C72-BC61-BB25400DD8F2}" dt="2022-09-09T21:53:02.495" v="3523" actId="1036"/>
          <ac:picMkLst>
            <pc:docMk/>
            <pc:sldMk cId="2645258466" sldId="350"/>
            <ac:picMk id="16" creationId="{610DA47C-0C1D-5848-9C54-915CC7D7121D}"/>
          </ac:picMkLst>
        </pc:picChg>
      </pc:sldChg>
      <pc:sldChg chg="addSp delSp modSp mod">
        <pc:chgData name="Michael Reh" userId="861ffc3b-a564-497e-b9ea-8e812bab15fb" providerId="ADAL" clId="{8998A86C-EB11-4C72-BC61-BB25400DD8F2}" dt="2022-09-19T07:49:00.873" v="7833" actId="120"/>
        <pc:sldMkLst>
          <pc:docMk/>
          <pc:sldMk cId="3769132006" sldId="351"/>
        </pc:sldMkLst>
        <pc:spChg chg="del">
          <ac:chgData name="Michael Reh" userId="861ffc3b-a564-497e-b9ea-8e812bab15fb" providerId="ADAL" clId="{8998A86C-EB11-4C72-BC61-BB25400DD8F2}" dt="2022-09-09T17:22:16.961" v="19" actId="478"/>
          <ac:spMkLst>
            <pc:docMk/>
            <pc:sldMk cId="3769132006" sldId="351"/>
            <ac:spMk id="2" creationId="{3083AE70-B313-8625-05AC-F21767DC5E67}"/>
          </ac:spMkLst>
        </pc:spChg>
        <pc:spChg chg="del">
          <ac:chgData name="Michael Reh" userId="861ffc3b-a564-497e-b9ea-8e812bab15fb" providerId="ADAL" clId="{8998A86C-EB11-4C72-BC61-BB25400DD8F2}" dt="2022-09-09T17:22:16.961" v="19" actId="478"/>
          <ac:spMkLst>
            <pc:docMk/>
            <pc:sldMk cId="3769132006" sldId="351"/>
            <ac:spMk id="6" creationId="{CE63B86B-6DE2-B2A3-7BE1-CDB17A3F36F8}"/>
          </ac:spMkLst>
        </pc:spChg>
        <pc:spChg chg="del">
          <ac:chgData name="Michael Reh" userId="861ffc3b-a564-497e-b9ea-8e812bab15fb" providerId="ADAL" clId="{8998A86C-EB11-4C72-BC61-BB25400DD8F2}" dt="2022-09-09T17:22:16.961" v="19" actId="478"/>
          <ac:spMkLst>
            <pc:docMk/>
            <pc:sldMk cId="3769132006" sldId="351"/>
            <ac:spMk id="8" creationId="{3C1A2435-3440-2542-E218-1E076D65B95D}"/>
          </ac:spMkLst>
        </pc:spChg>
        <pc:spChg chg="mod">
          <ac:chgData name="Michael Reh" userId="861ffc3b-a564-497e-b9ea-8e812bab15fb" providerId="ADAL" clId="{8998A86C-EB11-4C72-BC61-BB25400DD8F2}" dt="2022-09-09T22:24:54.751" v="4760" actId="20577"/>
          <ac:spMkLst>
            <pc:docMk/>
            <pc:sldMk cId="3769132006" sldId="351"/>
            <ac:spMk id="14" creationId="{FD8AD2E8-B0F5-963A-BB6F-D3638734BC10}"/>
          </ac:spMkLst>
        </pc:spChg>
        <pc:spChg chg="mod">
          <ac:chgData name="Michael Reh" userId="861ffc3b-a564-497e-b9ea-8e812bab15fb" providerId="ADAL" clId="{8998A86C-EB11-4C72-BC61-BB25400DD8F2}" dt="2022-09-19T07:49:00.873" v="7833" actId="120"/>
          <ac:spMkLst>
            <pc:docMk/>
            <pc:sldMk cId="3769132006" sldId="351"/>
            <ac:spMk id="19" creationId="{4FB5FE8E-D04C-8E59-5B89-71FC55B0A4FD}"/>
          </ac:spMkLst>
        </pc:spChg>
        <pc:picChg chg="del">
          <ac:chgData name="Michael Reh" userId="861ffc3b-a564-497e-b9ea-8e812bab15fb" providerId="ADAL" clId="{8998A86C-EB11-4C72-BC61-BB25400DD8F2}" dt="2022-09-09T17:22:16.961" v="19" actId="478"/>
          <ac:picMkLst>
            <pc:docMk/>
            <pc:sldMk cId="3769132006" sldId="351"/>
            <ac:picMk id="3" creationId="{CD2FC5E8-D304-E8CD-F9B7-5D13C13F674F}"/>
          </ac:picMkLst>
        </pc:picChg>
        <pc:picChg chg="add del mod ord">
          <ac:chgData name="Michael Reh" userId="861ffc3b-a564-497e-b9ea-8e812bab15fb" providerId="ADAL" clId="{8998A86C-EB11-4C72-BC61-BB25400DD8F2}" dt="2022-09-09T22:15:33.872" v="4668" actId="478"/>
          <ac:picMkLst>
            <pc:docMk/>
            <pc:sldMk cId="3769132006" sldId="351"/>
            <ac:picMk id="7" creationId="{4B0E8C09-ED61-1CA8-5C83-384BDE1C1D43}"/>
          </ac:picMkLst>
        </pc:picChg>
        <pc:picChg chg="add del mod modCrop">
          <ac:chgData name="Michael Reh" userId="861ffc3b-a564-497e-b9ea-8e812bab15fb" providerId="ADAL" clId="{8998A86C-EB11-4C72-BC61-BB25400DD8F2}" dt="2022-09-09T22:15:33.258" v="4667" actId="478"/>
          <ac:picMkLst>
            <pc:docMk/>
            <pc:sldMk cId="3769132006" sldId="351"/>
            <ac:picMk id="10" creationId="{AB90D98C-ADBF-563C-2F22-6DC504C15D86}"/>
          </ac:picMkLst>
        </pc:picChg>
        <pc:picChg chg="add mod">
          <ac:chgData name="Michael Reh" userId="861ffc3b-a564-497e-b9ea-8e812bab15fb" providerId="ADAL" clId="{8998A86C-EB11-4C72-BC61-BB25400DD8F2}" dt="2022-09-09T22:25:12.327" v="4777" actId="1036"/>
          <ac:picMkLst>
            <pc:docMk/>
            <pc:sldMk cId="3769132006" sldId="351"/>
            <ac:picMk id="12" creationId="{3A9D1263-F3A0-05B7-1A4E-6B2E648B5E79}"/>
          </ac:picMkLst>
        </pc:picChg>
        <pc:picChg chg="add del mod">
          <ac:chgData name="Michael Reh" userId="861ffc3b-a564-497e-b9ea-8e812bab15fb" providerId="ADAL" clId="{8998A86C-EB11-4C72-BC61-BB25400DD8F2}" dt="2022-09-09T22:20:36.986" v="4743" actId="478"/>
          <ac:picMkLst>
            <pc:docMk/>
            <pc:sldMk cId="3769132006" sldId="351"/>
            <ac:picMk id="15" creationId="{F51AE595-EC9C-89AC-120E-4FAE5FE0F7D5}"/>
          </ac:picMkLst>
        </pc:picChg>
      </pc:sldChg>
      <pc:sldChg chg="modSp mod modNotesTx">
        <pc:chgData name="Michael Reh" userId="861ffc3b-a564-497e-b9ea-8e812bab15fb" providerId="ADAL" clId="{8998A86C-EB11-4C72-BC61-BB25400DD8F2}" dt="2022-09-19T07:47:57.193" v="7821" actId="120"/>
        <pc:sldMkLst>
          <pc:docMk/>
          <pc:sldMk cId="1611232134" sldId="352"/>
        </pc:sldMkLst>
        <pc:spChg chg="mod">
          <ac:chgData name="Michael Reh" userId="861ffc3b-a564-497e-b9ea-8e812bab15fb" providerId="ADAL" clId="{8998A86C-EB11-4C72-BC61-BB25400DD8F2}" dt="2022-09-19T07:47:57.193" v="7821" actId="120"/>
          <ac:spMkLst>
            <pc:docMk/>
            <pc:sldMk cId="1611232134" sldId="352"/>
            <ac:spMk id="19" creationId="{4FB5FE8E-D04C-8E59-5B89-71FC55B0A4FD}"/>
          </ac:spMkLst>
        </pc:spChg>
      </pc:sldChg>
      <pc:sldChg chg="modNotesTx">
        <pc:chgData name="Michael Reh" userId="861ffc3b-a564-497e-b9ea-8e812bab15fb" providerId="ADAL" clId="{8998A86C-EB11-4C72-BC61-BB25400DD8F2}" dt="2022-09-09T20:44:50.447" v="2162" actId="20577"/>
        <pc:sldMkLst>
          <pc:docMk/>
          <pc:sldMk cId="445941784" sldId="353"/>
        </pc:sldMkLst>
      </pc:sldChg>
      <pc:sldChg chg="addSp delSp modSp mod modNotesTx">
        <pc:chgData name="Michael Reh" userId="861ffc3b-a564-497e-b9ea-8e812bab15fb" providerId="ADAL" clId="{8998A86C-EB11-4C72-BC61-BB25400DD8F2}" dt="2022-09-19T07:48:41.466" v="7827" actId="120"/>
        <pc:sldMkLst>
          <pc:docMk/>
          <pc:sldMk cId="258022603" sldId="354"/>
        </pc:sldMkLst>
        <pc:spChg chg="del">
          <ac:chgData name="Michael Reh" userId="861ffc3b-a564-497e-b9ea-8e812bab15fb" providerId="ADAL" clId="{8998A86C-EB11-4C72-BC61-BB25400DD8F2}" dt="2022-09-09T22:02:07.018" v="4055" actId="478"/>
          <ac:spMkLst>
            <pc:docMk/>
            <pc:sldMk cId="258022603" sldId="354"/>
            <ac:spMk id="2" creationId="{F5D9A4E4-2075-36D2-327F-E2D4127EB7F5}"/>
          </ac:spMkLst>
        </pc:spChg>
        <pc:spChg chg="del">
          <ac:chgData name="Michael Reh" userId="861ffc3b-a564-497e-b9ea-8e812bab15fb" providerId="ADAL" clId="{8998A86C-EB11-4C72-BC61-BB25400DD8F2}" dt="2022-09-09T22:02:07.018" v="4055" actId="478"/>
          <ac:spMkLst>
            <pc:docMk/>
            <pc:sldMk cId="258022603" sldId="354"/>
            <ac:spMk id="7" creationId="{39C3A607-EFAC-0B7A-6D8D-780DF751ED36}"/>
          </ac:spMkLst>
        </pc:spChg>
        <pc:spChg chg="mod">
          <ac:chgData name="Michael Reh" userId="861ffc3b-a564-497e-b9ea-8e812bab15fb" providerId="ADAL" clId="{8998A86C-EB11-4C72-BC61-BB25400DD8F2}" dt="2022-09-09T22:02:58.118" v="4129" actId="20577"/>
          <ac:spMkLst>
            <pc:docMk/>
            <pc:sldMk cId="258022603" sldId="354"/>
            <ac:spMk id="14" creationId="{FD8AD2E8-B0F5-963A-BB6F-D3638734BC10}"/>
          </ac:spMkLst>
        </pc:spChg>
        <pc:spChg chg="add del">
          <ac:chgData name="Michael Reh" userId="861ffc3b-a564-497e-b9ea-8e812bab15fb" providerId="ADAL" clId="{8998A86C-EB11-4C72-BC61-BB25400DD8F2}" dt="2022-09-09T22:08:12.230" v="4349" actId="478"/>
          <ac:spMkLst>
            <pc:docMk/>
            <pc:sldMk cId="258022603" sldId="354"/>
            <ac:spMk id="16" creationId="{FC9FE985-8922-E2A7-D39A-C94EE96FF77F}"/>
          </ac:spMkLst>
        </pc:spChg>
        <pc:spChg chg="add mod">
          <ac:chgData name="Michael Reh" userId="861ffc3b-a564-497e-b9ea-8e812bab15fb" providerId="ADAL" clId="{8998A86C-EB11-4C72-BC61-BB25400DD8F2}" dt="2022-09-09T22:08:43.791" v="4382" actId="27107"/>
          <ac:spMkLst>
            <pc:docMk/>
            <pc:sldMk cId="258022603" sldId="354"/>
            <ac:spMk id="17" creationId="{C6449CB8-8944-1D83-0045-BE91D01E657A}"/>
          </ac:spMkLst>
        </pc:spChg>
        <pc:spChg chg="mod">
          <ac:chgData name="Michael Reh" userId="861ffc3b-a564-497e-b9ea-8e812bab15fb" providerId="ADAL" clId="{8998A86C-EB11-4C72-BC61-BB25400DD8F2}" dt="2022-09-19T07:48:41.466" v="7827" actId="120"/>
          <ac:spMkLst>
            <pc:docMk/>
            <pc:sldMk cId="258022603" sldId="354"/>
            <ac:spMk id="19" creationId="{4FB5FE8E-D04C-8E59-5B89-71FC55B0A4FD}"/>
          </ac:spMkLst>
        </pc:spChg>
        <pc:spChg chg="add mod">
          <ac:chgData name="Michael Reh" userId="861ffc3b-a564-497e-b9ea-8e812bab15fb" providerId="ADAL" clId="{8998A86C-EB11-4C72-BC61-BB25400DD8F2}" dt="2022-09-12T21:38:36.521" v="5969" actId="207"/>
          <ac:spMkLst>
            <pc:docMk/>
            <pc:sldMk cId="258022603" sldId="354"/>
            <ac:spMk id="21" creationId="{C6509E31-DDC7-D748-8764-050043F153BC}"/>
          </ac:spMkLst>
        </pc:spChg>
        <pc:picChg chg="add mod">
          <ac:chgData name="Michael Reh" userId="861ffc3b-a564-497e-b9ea-8e812bab15fb" providerId="ADAL" clId="{8998A86C-EB11-4C72-BC61-BB25400DD8F2}" dt="2022-09-09T22:08:02.672" v="4347" actId="1037"/>
          <ac:picMkLst>
            <pc:docMk/>
            <pc:sldMk cId="258022603" sldId="354"/>
            <ac:picMk id="5" creationId="{0BB9F781-2B0E-7A64-8A06-B6CB9C0ADB6C}"/>
          </ac:picMkLst>
        </pc:picChg>
        <pc:picChg chg="del">
          <ac:chgData name="Michael Reh" userId="861ffc3b-a564-497e-b9ea-8e812bab15fb" providerId="ADAL" clId="{8998A86C-EB11-4C72-BC61-BB25400DD8F2}" dt="2022-09-09T22:02:07.018" v="4055" actId="478"/>
          <ac:picMkLst>
            <pc:docMk/>
            <pc:sldMk cId="258022603" sldId="354"/>
            <ac:picMk id="6" creationId="{413CD2E1-E075-7675-4B24-0387F58C1DFF}"/>
          </ac:picMkLst>
        </pc:picChg>
        <pc:picChg chg="add mod">
          <ac:chgData name="Michael Reh" userId="861ffc3b-a564-497e-b9ea-8e812bab15fb" providerId="ADAL" clId="{8998A86C-EB11-4C72-BC61-BB25400DD8F2}" dt="2022-09-09T22:08:02.672" v="4347" actId="1037"/>
          <ac:picMkLst>
            <pc:docMk/>
            <pc:sldMk cId="258022603" sldId="354"/>
            <ac:picMk id="9" creationId="{18E95D97-AD0A-1FE9-CB36-C6DAE51DD11A}"/>
          </ac:picMkLst>
        </pc:picChg>
        <pc:picChg chg="add mod">
          <ac:chgData name="Michael Reh" userId="861ffc3b-a564-497e-b9ea-8e812bab15fb" providerId="ADAL" clId="{8998A86C-EB11-4C72-BC61-BB25400DD8F2}" dt="2022-09-09T22:08:02.672" v="4347" actId="1037"/>
          <ac:picMkLst>
            <pc:docMk/>
            <pc:sldMk cId="258022603" sldId="354"/>
            <ac:picMk id="11" creationId="{CF9692B6-9E83-483F-F70A-476C070D746D}"/>
          </ac:picMkLst>
        </pc:picChg>
        <pc:picChg chg="del">
          <ac:chgData name="Michael Reh" userId="861ffc3b-a564-497e-b9ea-8e812bab15fb" providerId="ADAL" clId="{8998A86C-EB11-4C72-BC61-BB25400DD8F2}" dt="2022-09-09T22:02:07.018" v="4055" actId="478"/>
          <ac:picMkLst>
            <pc:docMk/>
            <pc:sldMk cId="258022603" sldId="354"/>
            <ac:picMk id="12" creationId="{302961B0-8D1E-C377-AA38-7C430932DA10}"/>
          </ac:picMkLst>
        </pc:picChg>
        <pc:picChg chg="add mod">
          <ac:chgData name="Michael Reh" userId="861ffc3b-a564-497e-b9ea-8e812bab15fb" providerId="ADAL" clId="{8998A86C-EB11-4C72-BC61-BB25400DD8F2}" dt="2022-09-09T22:08:02.672" v="4347" actId="1037"/>
          <ac:picMkLst>
            <pc:docMk/>
            <pc:sldMk cId="258022603" sldId="354"/>
            <ac:picMk id="15" creationId="{359E0A6D-6591-0CA0-77B6-A295F2A1FBB7}"/>
          </ac:picMkLst>
        </pc:picChg>
      </pc:sldChg>
      <pc:sldChg chg="modSp mod">
        <pc:chgData name="Michael Reh" userId="861ffc3b-a564-497e-b9ea-8e812bab15fb" providerId="ADAL" clId="{8998A86C-EB11-4C72-BC61-BB25400DD8F2}" dt="2022-09-19T07:49:11.542" v="7837" actId="120"/>
        <pc:sldMkLst>
          <pc:docMk/>
          <pc:sldMk cId="148090019" sldId="356"/>
        </pc:sldMkLst>
        <pc:spChg chg="mod">
          <ac:chgData name="Michael Reh" userId="861ffc3b-a564-497e-b9ea-8e812bab15fb" providerId="ADAL" clId="{8998A86C-EB11-4C72-BC61-BB25400DD8F2}" dt="2022-09-09T22:29:54.906" v="5188" actId="20577"/>
          <ac:spMkLst>
            <pc:docMk/>
            <pc:sldMk cId="148090019" sldId="356"/>
            <ac:spMk id="14" creationId="{FD8AD2E8-B0F5-963A-BB6F-D3638734BC10}"/>
          </ac:spMkLst>
        </pc:spChg>
        <pc:spChg chg="mod">
          <ac:chgData name="Michael Reh" userId="861ffc3b-a564-497e-b9ea-8e812bab15fb" providerId="ADAL" clId="{8998A86C-EB11-4C72-BC61-BB25400DD8F2}" dt="2022-09-19T07:49:11.542" v="7837" actId="120"/>
          <ac:spMkLst>
            <pc:docMk/>
            <pc:sldMk cId="148090019" sldId="356"/>
            <ac:spMk id="19" creationId="{4FB5FE8E-D04C-8E59-5B89-71FC55B0A4FD}"/>
          </ac:spMkLst>
        </pc:spChg>
      </pc:sldChg>
      <pc:sldChg chg="addSp delSp modSp add del mod modNotesTx">
        <pc:chgData name="Michael Reh" userId="861ffc3b-a564-497e-b9ea-8e812bab15fb" providerId="ADAL" clId="{8998A86C-EB11-4C72-BC61-BB25400DD8F2}" dt="2022-09-18T03:10:58.655" v="7757" actId="2696"/>
        <pc:sldMkLst>
          <pc:docMk/>
          <pc:sldMk cId="2984249230" sldId="357"/>
        </pc:sldMkLst>
        <pc:spChg chg="del">
          <ac:chgData name="Michael Reh" userId="861ffc3b-a564-497e-b9ea-8e812bab15fb" providerId="ADAL" clId="{8998A86C-EB11-4C72-BC61-BB25400DD8F2}" dt="2022-09-09T17:21:25.886" v="13" actId="478"/>
          <ac:spMkLst>
            <pc:docMk/>
            <pc:sldMk cId="2984249230" sldId="357"/>
            <ac:spMk id="6" creationId="{C19C7190-C319-1F49-AF07-A7ED894694F7}"/>
          </ac:spMkLst>
        </pc:spChg>
        <pc:spChg chg="del">
          <ac:chgData name="Michael Reh" userId="861ffc3b-a564-497e-b9ea-8e812bab15fb" providerId="ADAL" clId="{8998A86C-EB11-4C72-BC61-BB25400DD8F2}" dt="2022-09-09T17:21:25.886" v="13" actId="478"/>
          <ac:spMkLst>
            <pc:docMk/>
            <pc:sldMk cId="2984249230" sldId="357"/>
            <ac:spMk id="9" creationId="{84707192-8999-911D-FA2C-66EFE781FCC9}"/>
          </ac:spMkLst>
        </pc:spChg>
        <pc:spChg chg="add del mod">
          <ac:chgData name="Michael Reh" userId="861ffc3b-a564-497e-b9ea-8e812bab15fb" providerId="ADAL" clId="{8998A86C-EB11-4C72-BC61-BB25400DD8F2}" dt="2022-09-09T17:21:31.391" v="15" actId="478"/>
          <ac:spMkLst>
            <pc:docMk/>
            <pc:sldMk cId="2984249230" sldId="357"/>
            <ac:spMk id="11" creationId="{E16C4D1C-E95D-1939-7308-1BB4340F550F}"/>
          </ac:spMkLst>
        </pc:spChg>
        <pc:spChg chg="del">
          <ac:chgData name="Michael Reh" userId="861ffc3b-a564-497e-b9ea-8e812bab15fb" providerId="ADAL" clId="{8998A86C-EB11-4C72-BC61-BB25400DD8F2}" dt="2022-09-09T17:21:30.460" v="14" actId="478"/>
          <ac:spMkLst>
            <pc:docMk/>
            <pc:sldMk cId="2984249230" sldId="357"/>
            <ac:spMk id="14" creationId="{FD8AD2E8-B0F5-963A-BB6F-D3638734BC10}"/>
          </ac:spMkLst>
        </pc:spChg>
        <pc:spChg chg="add mod">
          <ac:chgData name="Michael Reh" userId="861ffc3b-a564-497e-b9ea-8e812bab15fb" providerId="ADAL" clId="{8998A86C-EB11-4C72-BC61-BB25400DD8F2}" dt="2022-09-09T18:38:32.260" v="407" actId="1076"/>
          <ac:spMkLst>
            <pc:docMk/>
            <pc:sldMk cId="2984249230" sldId="357"/>
            <ac:spMk id="18" creationId="{4A1EAC0D-7CBA-3AFE-7073-D65BF8E7B63F}"/>
          </ac:spMkLst>
        </pc:spChg>
        <pc:spChg chg="mod">
          <ac:chgData name="Michael Reh" userId="861ffc3b-a564-497e-b9ea-8e812bab15fb" providerId="ADAL" clId="{8998A86C-EB11-4C72-BC61-BB25400DD8F2}" dt="2022-09-09T17:21:20.090" v="12" actId="20577"/>
          <ac:spMkLst>
            <pc:docMk/>
            <pc:sldMk cId="2984249230" sldId="357"/>
            <ac:spMk id="19" creationId="{4FB5FE8E-D04C-8E59-5B89-71FC55B0A4FD}"/>
          </ac:spMkLst>
        </pc:spChg>
        <pc:spChg chg="ord">
          <ac:chgData name="Michael Reh" userId="861ffc3b-a564-497e-b9ea-8e812bab15fb" providerId="ADAL" clId="{8998A86C-EB11-4C72-BC61-BB25400DD8F2}" dt="2022-09-09T18:08:16.710" v="99" actId="167"/>
          <ac:spMkLst>
            <pc:docMk/>
            <pc:sldMk cId="2984249230" sldId="357"/>
            <ac:spMk id="20" creationId="{4E28E220-473E-779B-8A72-08546A260989}"/>
          </ac:spMkLst>
        </pc:spChg>
        <pc:spChg chg="add mod">
          <ac:chgData name="Michael Reh" userId="861ffc3b-a564-497e-b9ea-8e812bab15fb" providerId="ADAL" clId="{8998A86C-EB11-4C72-BC61-BB25400DD8F2}" dt="2022-09-09T18:38:32.260" v="407" actId="1076"/>
          <ac:spMkLst>
            <pc:docMk/>
            <pc:sldMk cId="2984249230" sldId="357"/>
            <ac:spMk id="22" creationId="{E0C5BE87-500E-80F2-8B0B-8D318163AD28}"/>
          </ac:spMkLst>
        </pc:spChg>
        <pc:spChg chg="add mod">
          <ac:chgData name="Michael Reh" userId="861ffc3b-a564-497e-b9ea-8e812bab15fb" providerId="ADAL" clId="{8998A86C-EB11-4C72-BC61-BB25400DD8F2}" dt="2022-09-09T18:38:32.260" v="407" actId="1076"/>
          <ac:spMkLst>
            <pc:docMk/>
            <pc:sldMk cId="2984249230" sldId="357"/>
            <ac:spMk id="25" creationId="{75F0FFDF-D1AA-A4FA-4E80-8E40CE5F30A1}"/>
          </ac:spMkLst>
        </pc:spChg>
        <pc:spChg chg="add mod">
          <ac:chgData name="Michael Reh" userId="861ffc3b-a564-497e-b9ea-8e812bab15fb" providerId="ADAL" clId="{8998A86C-EB11-4C72-BC61-BB25400DD8F2}" dt="2022-09-09T18:38:03.221" v="403" actId="1038"/>
          <ac:spMkLst>
            <pc:docMk/>
            <pc:sldMk cId="2984249230" sldId="357"/>
            <ac:spMk id="43" creationId="{AD83C81F-752E-3A01-0AF9-74ED6D2AC142}"/>
          </ac:spMkLst>
        </pc:spChg>
        <pc:spChg chg="add mod">
          <ac:chgData name="Michael Reh" userId="861ffc3b-a564-497e-b9ea-8e812bab15fb" providerId="ADAL" clId="{8998A86C-EB11-4C72-BC61-BB25400DD8F2}" dt="2022-09-09T18:38:03.221" v="403" actId="1038"/>
          <ac:spMkLst>
            <pc:docMk/>
            <pc:sldMk cId="2984249230" sldId="357"/>
            <ac:spMk id="45" creationId="{A675E4A1-FD81-3FEE-2717-208A72533399}"/>
          </ac:spMkLst>
        </pc:spChg>
        <pc:spChg chg="add mod">
          <ac:chgData name="Michael Reh" userId="861ffc3b-a564-497e-b9ea-8e812bab15fb" providerId="ADAL" clId="{8998A86C-EB11-4C72-BC61-BB25400DD8F2}" dt="2022-09-09T18:38:03.221" v="403" actId="1038"/>
          <ac:spMkLst>
            <pc:docMk/>
            <pc:sldMk cId="2984249230" sldId="357"/>
            <ac:spMk id="47" creationId="{9DE31604-DEAF-7DE0-41C4-8606DCF8D1D5}"/>
          </ac:spMkLst>
        </pc:spChg>
        <pc:spChg chg="add mod">
          <ac:chgData name="Michael Reh" userId="861ffc3b-a564-497e-b9ea-8e812bab15fb" providerId="ADAL" clId="{8998A86C-EB11-4C72-BC61-BB25400DD8F2}" dt="2022-09-09T18:38:03.221" v="403" actId="1038"/>
          <ac:spMkLst>
            <pc:docMk/>
            <pc:sldMk cId="2984249230" sldId="357"/>
            <ac:spMk id="49" creationId="{00AB1625-EBFB-5236-60A5-B3E18E5136D8}"/>
          </ac:spMkLst>
        </pc:spChg>
        <pc:spChg chg="add mod">
          <ac:chgData name="Michael Reh" userId="861ffc3b-a564-497e-b9ea-8e812bab15fb" providerId="ADAL" clId="{8998A86C-EB11-4C72-BC61-BB25400DD8F2}" dt="2022-09-09T19:11:29.639" v="1082" actId="1035"/>
          <ac:spMkLst>
            <pc:docMk/>
            <pc:sldMk cId="2984249230" sldId="357"/>
            <ac:spMk id="51" creationId="{BA9E1D5B-4364-BB6C-F61C-053184FFEE2D}"/>
          </ac:spMkLst>
        </pc:spChg>
        <pc:spChg chg="add mod">
          <ac:chgData name="Michael Reh" userId="861ffc3b-a564-497e-b9ea-8e812bab15fb" providerId="ADAL" clId="{8998A86C-EB11-4C72-BC61-BB25400DD8F2}" dt="2022-09-09T18:38:26.740" v="406" actId="571"/>
          <ac:spMkLst>
            <pc:docMk/>
            <pc:sldMk cId="2984249230" sldId="357"/>
            <ac:spMk id="53" creationId="{4542B788-62AD-08B9-ED2A-E2F86E3802EB}"/>
          </ac:spMkLst>
        </pc:spChg>
        <pc:spChg chg="add mod">
          <ac:chgData name="Michael Reh" userId="861ffc3b-a564-497e-b9ea-8e812bab15fb" providerId="ADAL" clId="{8998A86C-EB11-4C72-BC61-BB25400DD8F2}" dt="2022-09-09T18:38:26.740" v="406" actId="571"/>
          <ac:spMkLst>
            <pc:docMk/>
            <pc:sldMk cId="2984249230" sldId="357"/>
            <ac:spMk id="54" creationId="{69CC231D-8FF6-7701-1710-694F11B05D18}"/>
          </ac:spMkLst>
        </pc:spChg>
        <pc:grpChg chg="del">
          <ac:chgData name="Michael Reh" userId="861ffc3b-a564-497e-b9ea-8e812bab15fb" providerId="ADAL" clId="{8998A86C-EB11-4C72-BC61-BB25400DD8F2}" dt="2022-09-09T17:21:25.886" v="13" actId="478"/>
          <ac:grpSpMkLst>
            <pc:docMk/>
            <pc:sldMk cId="2984249230" sldId="357"/>
            <ac:grpSpMk id="13" creationId="{35274421-C42C-2577-C9BF-781674EF5D69}"/>
          </ac:grpSpMkLst>
        </pc:grpChg>
        <pc:picChg chg="del">
          <ac:chgData name="Michael Reh" userId="861ffc3b-a564-497e-b9ea-8e812bab15fb" providerId="ADAL" clId="{8998A86C-EB11-4C72-BC61-BB25400DD8F2}" dt="2022-09-09T17:21:25.886" v="13" actId="478"/>
          <ac:picMkLst>
            <pc:docMk/>
            <pc:sldMk cId="2984249230" sldId="357"/>
            <ac:picMk id="3" creationId="{04D06DFC-1851-BDCD-2212-7494A75BDC76}"/>
          </ac:picMkLst>
        </pc:picChg>
        <pc:picChg chg="del">
          <ac:chgData name="Michael Reh" userId="861ffc3b-a564-497e-b9ea-8e812bab15fb" providerId="ADAL" clId="{8998A86C-EB11-4C72-BC61-BB25400DD8F2}" dt="2022-09-09T17:21:25.886" v="13" actId="478"/>
          <ac:picMkLst>
            <pc:docMk/>
            <pc:sldMk cId="2984249230" sldId="357"/>
            <ac:picMk id="5" creationId="{C68F8F12-FC61-9B6C-9F75-7A8CF1389406}"/>
          </ac:picMkLst>
        </pc:picChg>
        <pc:picChg chg="del">
          <ac:chgData name="Michael Reh" userId="861ffc3b-a564-497e-b9ea-8e812bab15fb" providerId="ADAL" clId="{8998A86C-EB11-4C72-BC61-BB25400DD8F2}" dt="2022-09-09T17:21:25.886" v="13" actId="478"/>
          <ac:picMkLst>
            <pc:docMk/>
            <pc:sldMk cId="2984249230" sldId="357"/>
            <ac:picMk id="7" creationId="{0CE5AE97-2952-758A-EBFF-C89E1F1706CA}"/>
          </ac:picMkLst>
        </pc:picChg>
        <pc:picChg chg="del">
          <ac:chgData name="Michael Reh" userId="861ffc3b-a564-497e-b9ea-8e812bab15fb" providerId="ADAL" clId="{8998A86C-EB11-4C72-BC61-BB25400DD8F2}" dt="2022-09-09T17:21:25.886" v="13" actId="478"/>
          <ac:picMkLst>
            <pc:docMk/>
            <pc:sldMk cId="2984249230" sldId="357"/>
            <ac:picMk id="8" creationId="{A3130325-9054-9A44-F1C7-7D1CBFD7BBFA}"/>
          </ac:picMkLst>
        </pc:picChg>
        <pc:picChg chg="add mod modCrop">
          <ac:chgData name="Michael Reh" userId="861ffc3b-a564-497e-b9ea-8e812bab15fb" providerId="ADAL" clId="{8998A86C-EB11-4C72-BC61-BB25400DD8F2}" dt="2022-09-09T18:38:32.260" v="407" actId="1076"/>
          <ac:picMkLst>
            <pc:docMk/>
            <pc:sldMk cId="2984249230" sldId="357"/>
            <ac:picMk id="16" creationId="{B01F6CAD-31B0-4CA7-502B-B871C52A4C43}"/>
          </ac:picMkLst>
        </pc:picChg>
        <pc:picChg chg="add del mod modCrop">
          <ac:chgData name="Michael Reh" userId="861ffc3b-a564-497e-b9ea-8e812bab15fb" providerId="ADAL" clId="{8998A86C-EB11-4C72-BC61-BB25400DD8F2}" dt="2022-09-09T17:30:28.670" v="48" actId="478"/>
          <ac:picMkLst>
            <pc:docMk/>
            <pc:sldMk cId="2984249230" sldId="357"/>
            <ac:picMk id="27" creationId="{F8D2BB23-1829-C0A1-B674-192EB6E92E91}"/>
          </ac:picMkLst>
        </pc:picChg>
        <pc:picChg chg="add del mod ord">
          <ac:chgData name="Michael Reh" userId="861ffc3b-a564-497e-b9ea-8e812bab15fb" providerId="ADAL" clId="{8998A86C-EB11-4C72-BC61-BB25400DD8F2}" dt="2022-09-09T17:37:59.404" v="70" actId="478"/>
          <ac:picMkLst>
            <pc:docMk/>
            <pc:sldMk cId="2984249230" sldId="357"/>
            <ac:picMk id="29" creationId="{0DA75401-4FAA-CBBA-352C-7041A8C198D0}"/>
          </ac:picMkLst>
        </pc:picChg>
        <pc:picChg chg="add mod ord modCrop">
          <ac:chgData name="Michael Reh" userId="861ffc3b-a564-497e-b9ea-8e812bab15fb" providerId="ADAL" clId="{8998A86C-EB11-4C72-BC61-BB25400DD8F2}" dt="2022-09-09T18:38:03.221" v="403" actId="1038"/>
          <ac:picMkLst>
            <pc:docMk/>
            <pc:sldMk cId="2984249230" sldId="357"/>
            <ac:picMk id="31" creationId="{C97B290E-B44D-9512-752F-13C7712CB946}"/>
          </ac:picMkLst>
        </pc:picChg>
        <pc:picChg chg="add mod">
          <ac:chgData name="Michael Reh" userId="861ffc3b-a564-497e-b9ea-8e812bab15fb" providerId="ADAL" clId="{8998A86C-EB11-4C72-BC61-BB25400DD8F2}" dt="2022-09-09T19:11:45.119" v="1083" actId="1038"/>
          <ac:picMkLst>
            <pc:docMk/>
            <pc:sldMk cId="2984249230" sldId="357"/>
            <ac:picMk id="33" creationId="{602915EE-D74E-FBB1-B804-AFD41213DF3A}"/>
          </ac:picMkLst>
        </pc:picChg>
        <pc:picChg chg="add mod ord modCrop">
          <ac:chgData name="Michael Reh" userId="861ffc3b-a564-497e-b9ea-8e812bab15fb" providerId="ADAL" clId="{8998A86C-EB11-4C72-BC61-BB25400DD8F2}" dt="2022-09-09T18:38:03.221" v="403" actId="1038"/>
          <ac:picMkLst>
            <pc:docMk/>
            <pc:sldMk cId="2984249230" sldId="357"/>
            <ac:picMk id="35" creationId="{3EFED255-4499-DA90-E2A6-17B76DE1731D}"/>
          </ac:picMkLst>
        </pc:picChg>
        <pc:picChg chg="add mod">
          <ac:chgData name="Michael Reh" userId="861ffc3b-a564-497e-b9ea-8e812bab15fb" providerId="ADAL" clId="{8998A86C-EB11-4C72-BC61-BB25400DD8F2}" dt="2022-09-09T18:38:03.221" v="403" actId="1038"/>
          <ac:picMkLst>
            <pc:docMk/>
            <pc:sldMk cId="2984249230" sldId="357"/>
            <ac:picMk id="37" creationId="{2C176F1D-AC30-79A7-1738-95A56E35CCA3}"/>
          </ac:picMkLst>
        </pc:picChg>
        <pc:picChg chg="add mod">
          <ac:chgData name="Michael Reh" userId="861ffc3b-a564-497e-b9ea-8e812bab15fb" providerId="ADAL" clId="{8998A86C-EB11-4C72-BC61-BB25400DD8F2}" dt="2022-09-09T18:38:03.221" v="403" actId="1038"/>
          <ac:picMkLst>
            <pc:docMk/>
            <pc:sldMk cId="2984249230" sldId="357"/>
            <ac:picMk id="39" creationId="{C9F2FF88-B180-66C8-4845-246B6E50E561}"/>
          </ac:picMkLst>
        </pc:picChg>
        <pc:picChg chg="add del mod">
          <ac:chgData name="Michael Reh" userId="861ffc3b-a564-497e-b9ea-8e812bab15fb" providerId="ADAL" clId="{8998A86C-EB11-4C72-BC61-BB25400DD8F2}" dt="2022-09-09T18:03:45.433" v="90" actId="478"/>
          <ac:picMkLst>
            <pc:docMk/>
            <pc:sldMk cId="2984249230" sldId="357"/>
            <ac:picMk id="41" creationId="{305470BA-344B-7756-1F27-BCD3E2FEA736}"/>
          </ac:picMkLst>
        </pc:picChg>
        <pc:picChg chg="add mod">
          <ac:chgData name="Michael Reh" userId="861ffc3b-a564-497e-b9ea-8e812bab15fb" providerId="ADAL" clId="{8998A86C-EB11-4C72-BC61-BB25400DD8F2}" dt="2022-09-09T18:38:26.740" v="406" actId="571"/>
          <ac:picMkLst>
            <pc:docMk/>
            <pc:sldMk cId="2984249230" sldId="357"/>
            <ac:picMk id="52" creationId="{776FE909-8C30-5CE6-1CFA-CD40EBEA6CAC}"/>
          </ac:picMkLst>
        </pc:picChg>
      </pc:sldChg>
      <pc:sldChg chg="addSp delSp modSp add del mod ord modNotesTx">
        <pc:chgData name="Michael Reh" userId="861ffc3b-a564-497e-b9ea-8e812bab15fb" providerId="ADAL" clId="{8998A86C-EB11-4C72-BC61-BB25400DD8F2}" dt="2022-09-19T20:28:32.768" v="7883" actId="2696"/>
        <pc:sldMkLst>
          <pc:docMk/>
          <pc:sldMk cId="2312741329" sldId="358"/>
        </pc:sldMkLst>
        <pc:spChg chg="mod">
          <ac:chgData name="Michael Reh" userId="861ffc3b-a564-497e-b9ea-8e812bab15fb" providerId="ADAL" clId="{8998A86C-EB11-4C72-BC61-BB25400DD8F2}" dt="2022-09-09T18:29:34.859" v="303" actId="207"/>
          <ac:spMkLst>
            <pc:docMk/>
            <pc:sldMk cId="2312741329" sldId="358"/>
            <ac:spMk id="4" creationId="{A7554C73-871B-4A07-A7DC-CD087C4CBB09}"/>
          </ac:spMkLst>
        </pc:spChg>
        <pc:spChg chg="add del mod ord">
          <ac:chgData name="Michael Reh" userId="861ffc3b-a564-497e-b9ea-8e812bab15fb" providerId="ADAL" clId="{8998A86C-EB11-4C72-BC61-BB25400DD8F2}" dt="2022-09-09T18:29:30.829" v="302" actId="478"/>
          <ac:spMkLst>
            <pc:docMk/>
            <pc:sldMk cId="2312741329" sldId="358"/>
            <ac:spMk id="8" creationId="{BC274709-0261-3CF5-02C8-4391AAACBA86}"/>
          </ac:spMkLst>
        </pc:spChg>
        <pc:spChg chg="del">
          <ac:chgData name="Michael Reh" userId="861ffc3b-a564-497e-b9ea-8e812bab15fb" providerId="ADAL" clId="{8998A86C-EB11-4C72-BC61-BB25400DD8F2}" dt="2022-09-09T18:03:51.773" v="92" actId="478"/>
          <ac:spMkLst>
            <pc:docMk/>
            <pc:sldMk cId="2312741329" sldId="358"/>
            <ac:spMk id="18" creationId="{4A1EAC0D-7CBA-3AFE-7073-D65BF8E7B63F}"/>
          </ac:spMkLst>
        </pc:spChg>
        <pc:spChg chg="del">
          <ac:chgData name="Michael Reh" userId="861ffc3b-a564-497e-b9ea-8e812bab15fb" providerId="ADAL" clId="{8998A86C-EB11-4C72-BC61-BB25400DD8F2}" dt="2022-09-09T18:03:51.773" v="92" actId="478"/>
          <ac:spMkLst>
            <pc:docMk/>
            <pc:sldMk cId="2312741329" sldId="358"/>
            <ac:spMk id="22" creationId="{E0C5BE87-500E-80F2-8B0B-8D318163AD28}"/>
          </ac:spMkLst>
        </pc:spChg>
        <pc:spChg chg="del">
          <ac:chgData name="Michael Reh" userId="861ffc3b-a564-497e-b9ea-8e812bab15fb" providerId="ADAL" clId="{8998A86C-EB11-4C72-BC61-BB25400DD8F2}" dt="2022-09-09T18:03:51.773" v="92" actId="478"/>
          <ac:spMkLst>
            <pc:docMk/>
            <pc:sldMk cId="2312741329" sldId="358"/>
            <ac:spMk id="25" creationId="{75F0FFDF-D1AA-A4FA-4E80-8E40CE5F30A1}"/>
          </ac:spMkLst>
        </pc:spChg>
        <pc:picChg chg="add del mod">
          <ac:chgData name="Michael Reh" userId="861ffc3b-a564-497e-b9ea-8e812bab15fb" providerId="ADAL" clId="{8998A86C-EB11-4C72-BC61-BB25400DD8F2}" dt="2022-09-09T18:13:53.836" v="198" actId="478"/>
          <ac:picMkLst>
            <pc:docMk/>
            <pc:sldMk cId="2312741329" sldId="358"/>
            <ac:picMk id="3" creationId="{6976F399-FD17-7F69-75B2-5A77C4F37BCF}"/>
          </ac:picMkLst>
        </pc:picChg>
        <pc:picChg chg="add mod modCrop">
          <ac:chgData name="Michael Reh" userId="861ffc3b-a564-497e-b9ea-8e812bab15fb" providerId="ADAL" clId="{8998A86C-EB11-4C72-BC61-BB25400DD8F2}" dt="2022-09-09T18:29:47.505" v="307" actId="14100"/>
          <ac:picMkLst>
            <pc:docMk/>
            <pc:sldMk cId="2312741329" sldId="358"/>
            <ac:picMk id="7" creationId="{DAEC0844-B913-2F23-D10C-86172698791A}"/>
          </ac:picMkLst>
        </pc:picChg>
        <pc:picChg chg="del">
          <ac:chgData name="Michael Reh" userId="861ffc3b-a564-497e-b9ea-8e812bab15fb" providerId="ADAL" clId="{8998A86C-EB11-4C72-BC61-BB25400DD8F2}" dt="2022-09-09T18:03:51.773" v="92" actId="478"/>
          <ac:picMkLst>
            <pc:docMk/>
            <pc:sldMk cId="2312741329" sldId="358"/>
            <ac:picMk id="16" creationId="{B01F6CAD-31B0-4CA7-502B-B871C52A4C43}"/>
          </ac:picMkLst>
        </pc:picChg>
        <pc:picChg chg="del">
          <ac:chgData name="Michael Reh" userId="861ffc3b-a564-497e-b9ea-8e812bab15fb" providerId="ADAL" clId="{8998A86C-EB11-4C72-BC61-BB25400DD8F2}" dt="2022-09-09T18:03:51.773" v="92" actId="478"/>
          <ac:picMkLst>
            <pc:docMk/>
            <pc:sldMk cId="2312741329" sldId="358"/>
            <ac:picMk id="31" creationId="{C97B290E-B44D-9512-752F-13C7712CB946}"/>
          </ac:picMkLst>
        </pc:picChg>
        <pc:picChg chg="del">
          <ac:chgData name="Michael Reh" userId="861ffc3b-a564-497e-b9ea-8e812bab15fb" providerId="ADAL" clId="{8998A86C-EB11-4C72-BC61-BB25400DD8F2}" dt="2022-09-09T18:03:51.773" v="92" actId="478"/>
          <ac:picMkLst>
            <pc:docMk/>
            <pc:sldMk cId="2312741329" sldId="358"/>
            <ac:picMk id="33" creationId="{602915EE-D74E-FBB1-B804-AFD41213DF3A}"/>
          </ac:picMkLst>
        </pc:picChg>
        <pc:picChg chg="del">
          <ac:chgData name="Michael Reh" userId="861ffc3b-a564-497e-b9ea-8e812bab15fb" providerId="ADAL" clId="{8998A86C-EB11-4C72-BC61-BB25400DD8F2}" dt="2022-09-09T18:03:51.773" v="92" actId="478"/>
          <ac:picMkLst>
            <pc:docMk/>
            <pc:sldMk cId="2312741329" sldId="358"/>
            <ac:picMk id="35" creationId="{3EFED255-4499-DA90-E2A6-17B76DE1731D}"/>
          </ac:picMkLst>
        </pc:picChg>
        <pc:picChg chg="del">
          <ac:chgData name="Michael Reh" userId="861ffc3b-a564-497e-b9ea-8e812bab15fb" providerId="ADAL" clId="{8998A86C-EB11-4C72-BC61-BB25400DD8F2}" dt="2022-09-09T18:03:51.773" v="92" actId="478"/>
          <ac:picMkLst>
            <pc:docMk/>
            <pc:sldMk cId="2312741329" sldId="358"/>
            <ac:picMk id="37" creationId="{2C176F1D-AC30-79A7-1738-95A56E35CCA3}"/>
          </ac:picMkLst>
        </pc:picChg>
        <pc:picChg chg="del">
          <ac:chgData name="Michael Reh" userId="861ffc3b-a564-497e-b9ea-8e812bab15fb" providerId="ADAL" clId="{8998A86C-EB11-4C72-BC61-BB25400DD8F2}" dt="2022-09-09T18:03:51.773" v="92" actId="478"/>
          <ac:picMkLst>
            <pc:docMk/>
            <pc:sldMk cId="2312741329" sldId="358"/>
            <ac:picMk id="39" creationId="{C9F2FF88-B180-66C8-4845-246B6E50E561}"/>
          </ac:picMkLst>
        </pc:picChg>
        <pc:cxnChg chg="add mod">
          <ac:chgData name="Michael Reh" userId="861ffc3b-a564-497e-b9ea-8e812bab15fb" providerId="ADAL" clId="{8998A86C-EB11-4C72-BC61-BB25400DD8F2}" dt="2022-09-09T18:12:37.758" v="197"/>
          <ac:cxnSpMkLst>
            <pc:docMk/>
            <pc:sldMk cId="2312741329" sldId="358"/>
            <ac:cxnSpMk id="5" creationId="{93EF3BCD-94C9-4F1A-E801-DF39F1D4225C}"/>
          </ac:cxnSpMkLst>
        </pc:cxnChg>
        <pc:cxnChg chg="del">
          <ac:chgData name="Michael Reh" userId="861ffc3b-a564-497e-b9ea-8e812bab15fb" providerId="ADAL" clId="{8998A86C-EB11-4C72-BC61-BB25400DD8F2}" dt="2022-09-09T18:03:51.773" v="92" actId="478"/>
          <ac:cxnSpMkLst>
            <pc:docMk/>
            <pc:sldMk cId="2312741329" sldId="358"/>
            <ac:cxnSpMk id="24" creationId="{E3261F68-C230-71ED-3D79-F00A5ABC81C7}"/>
          </ac:cxnSpMkLst>
        </pc:cxnChg>
      </pc:sldChg>
      <pc:sldChg chg="addSp delSp modSp add del mod modNotesTx">
        <pc:chgData name="Michael Reh" userId="861ffc3b-a564-497e-b9ea-8e812bab15fb" providerId="ADAL" clId="{8998A86C-EB11-4C72-BC61-BB25400DD8F2}" dt="2022-09-18T03:10:53.982" v="7756" actId="2696"/>
        <pc:sldMkLst>
          <pc:docMk/>
          <pc:sldMk cId="218560325" sldId="359"/>
        </pc:sldMkLst>
        <pc:picChg chg="add mod modCrop">
          <ac:chgData name="Michael Reh" userId="861ffc3b-a564-497e-b9ea-8e812bab15fb" providerId="ADAL" clId="{8998A86C-EB11-4C72-BC61-BB25400DD8F2}" dt="2022-09-09T18:32:39.211" v="325" actId="732"/>
          <ac:picMkLst>
            <pc:docMk/>
            <pc:sldMk cId="218560325" sldId="359"/>
            <ac:picMk id="3" creationId="{681455EF-0869-29A5-B882-7C3EF0182ED9}"/>
          </ac:picMkLst>
        </pc:picChg>
        <pc:picChg chg="del">
          <ac:chgData name="Michael Reh" userId="861ffc3b-a564-497e-b9ea-8e812bab15fb" providerId="ADAL" clId="{8998A86C-EB11-4C72-BC61-BB25400DD8F2}" dt="2022-09-09T18:31:59.986" v="309" actId="478"/>
          <ac:picMkLst>
            <pc:docMk/>
            <pc:sldMk cId="218560325" sldId="359"/>
            <ac:picMk id="7" creationId="{DAEC0844-B913-2F23-D10C-86172698791A}"/>
          </ac:picMkLst>
        </pc:picChg>
      </pc:sldChg>
      <pc:sldChg chg="modSp add mod ord">
        <pc:chgData name="Michael Reh" userId="861ffc3b-a564-497e-b9ea-8e812bab15fb" providerId="ADAL" clId="{8998A86C-EB11-4C72-BC61-BB25400DD8F2}" dt="2022-09-18T03:09:48.060" v="7755"/>
        <pc:sldMkLst>
          <pc:docMk/>
          <pc:sldMk cId="2149128793" sldId="360"/>
        </pc:sldMkLst>
        <pc:spChg chg="mod">
          <ac:chgData name="Michael Reh" userId="861ffc3b-a564-497e-b9ea-8e812bab15fb" providerId="ADAL" clId="{8998A86C-EB11-4C72-BC61-BB25400DD8F2}" dt="2022-09-09T19:13:31.977" v="1093" actId="1076"/>
          <ac:spMkLst>
            <pc:docMk/>
            <pc:sldMk cId="2149128793" sldId="360"/>
            <ac:spMk id="18" creationId="{4A1EAC0D-7CBA-3AFE-7073-D65BF8E7B63F}"/>
          </ac:spMkLst>
        </pc:spChg>
        <pc:spChg chg="mod">
          <ac:chgData name="Michael Reh" userId="861ffc3b-a564-497e-b9ea-8e812bab15fb" providerId="ADAL" clId="{8998A86C-EB11-4C72-BC61-BB25400DD8F2}" dt="2022-09-09T19:13:36.024" v="1094" actId="1076"/>
          <ac:spMkLst>
            <pc:docMk/>
            <pc:sldMk cId="2149128793" sldId="360"/>
            <ac:spMk id="22" creationId="{E0C5BE87-500E-80F2-8B0B-8D318163AD28}"/>
          </ac:spMkLst>
        </pc:spChg>
        <pc:spChg chg="mod">
          <ac:chgData name="Michael Reh" userId="861ffc3b-a564-497e-b9ea-8e812bab15fb" providerId="ADAL" clId="{8998A86C-EB11-4C72-BC61-BB25400DD8F2}" dt="2022-09-09T19:13:40.416" v="1098" actId="1036"/>
          <ac:spMkLst>
            <pc:docMk/>
            <pc:sldMk cId="2149128793" sldId="360"/>
            <ac:spMk id="25" creationId="{75F0FFDF-D1AA-A4FA-4E80-8E40CE5F30A1}"/>
          </ac:spMkLst>
        </pc:spChg>
        <pc:picChg chg="mod modCrop">
          <ac:chgData name="Michael Reh" userId="861ffc3b-a564-497e-b9ea-8e812bab15fb" providerId="ADAL" clId="{8998A86C-EB11-4C72-BC61-BB25400DD8F2}" dt="2022-09-09T19:13:24.972" v="1092" actId="1036"/>
          <ac:picMkLst>
            <pc:docMk/>
            <pc:sldMk cId="2149128793" sldId="360"/>
            <ac:picMk id="16" creationId="{B01F6CAD-31B0-4CA7-502B-B871C52A4C43}"/>
          </ac:picMkLst>
        </pc:picChg>
      </pc:sldChg>
      <pc:sldChg chg="add">
        <pc:chgData name="Michael Reh" userId="861ffc3b-a564-497e-b9ea-8e812bab15fb" providerId="ADAL" clId="{8998A86C-EB11-4C72-BC61-BB25400DD8F2}" dt="2022-09-09T19:18:30.768" v="1320" actId="2890"/>
        <pc:sldMkLst>
          <pc:docMk/>
          <pc:sldMk cId="4278684586" sldId="361"/>
        </pc:sldMkLst>
      </pc:sldChg>
      <pc:sldChg chg="delSp modSp add mod modNotesTx">
        <pc:chgData name="Michael Reh" userId="861ffc3b-a564-497e-b9ea-8e812bab15fb" providerId="ADAL" clId="{8998A86C-EB11-4C72-BC61-BB25400DD8F2}" dt="2022-09-19T07:48:48.258" v="7829" actId="120"/>
        <pc:sldMkLst>
          <pc:docMk/>
          <pc:sldMk cId="3303043757" sldId="362"/>
        </pc:sldMkLst>
        <pc:spChg chg="mod">
          <ac:chgData name="Michael Reh" userId="861ffc3b-a564-497e-b9ea-8e812bab15fb" providerId="ADAL" clId="{8998A86C-EB11-4C72-BC61-BB25400DD8F2}" dt="2022-09-09T22:04:57.117" v="4160" actId="1035"/>
          <ac:spMkLst>
            <pc:docMk/>
            <pc:sldMk cId="3303043757" sldId="362"/>
            <ac:spMk id="2" creationId="{F5D9A4E4-2075-36D2-327F-E2D4127EB7F5}"/>
          </ac:spMkLst>
        </pc:spChg>
        <pc:spChg chg="mod">
          <ac:chgData name="Michael Reh" userId="861ffc3b-a564-497e-b9ea-8e812bab15fb" providerId="ADAL" clId="{8998A86C-EB11-4C72-BC61-BB25400DD8F2}" dt="2022-09-09T22:04:57.117" v="4160" actId="1035"/>
          <ac:spMkLst>
            <pc:docMk/>
            <pc:sldMk cId="3303043757" sldId="362"/>
            <ac:spMk id="7" creationId="{39C3A607-EFAC-0B7A-6D8D-780DF751ED36}"/>
          </ac:spMkLst>
        </pc:spChg>
        <pc:spChg chg="mod">
          <ac:chgData name="Michael Reh" userId="861ffc3b-a564-497e-b9ea-8e812bab15fb" providerId="ADAL" clId="{8998A86C-EB11-4C72-BC61-BB25400DD8F2}" dt="2022-09-09T22:04:51.229" v="4149" actId="20577"/>
          <ac:spMkLst>
            <pc:docMk/>
            <pc:sldMk cId="3303043757" sldId="362"/>
            <ac:spMk id="14" creationId="{FD8AD2E8-B0F5-963A-BB6F-D3638734BC10}"/>
          </ac:spMkLst>
        </pc:spChg>
        <pc:spChg chg="mod">
          <ac:chgData name="Michael Reh" userId="861ffc3b-a564-497e-b9ea-8e812bab15fb" providerId="ADAL" clId="{8998A86C-EB11-4C72-BC61-BB25400DD8F2}" dt="2022-09-19T07:48:48.258" v="7829" actId="120"/>
          <ac:spMkLst>
            <pc:docMk/>
            <pc:sldMk cId="3303043757" sldId="362"/>
            <ac:spMk id="19" creationId="{4FB5FE8E-D04C-8E59-5B89-71FC55B0A4FD}"/>
          </ac:spMkLst>
        </pc:spChg>
        <pc:picChg chg="del">
          <ac:chgData name="Michael Reh" userId="861ffc3b-a564-497e-b9ea-8e812bab15fb" providerId="ADAL" clId="{8998A86C-EB11-4C72-BC61-BB25400DD8F2}" dt="2022-09-09T22:04:31.162" v="4144" actId="478"/>
          <ac:picMkLst>
            <pc:docMk/>
            <pc:sldMk cId="3303043757" sldId="362"/>
            <ac:picMk id="6" creationId="{413CD2E1-E075-7675-4B24-0387F58C1DFF}"/>
          </ac:picMkLst>
        </pc:picChg>
        <pc:picChg chg="mod">
          <ac:chgData name="Michael Reh" userId="861ffc3b-a564-497e-b9ea-8e812bab15fb" providerId="ADAL" clId="{8998A86C-EB11-4C72-BC61-BB25400DD8F2}" dt="2022-09-09T22:04:57.117" v="4160" actId="1035"/>
          <ac:picMkLst>
            <pc:docMk/>
            <pc:sldMk cId="3303043757" sldId="362"/>
            <ac:picMk id="12" creationId="{302961B0-8D1E-C377-AA38-7C430932DA10}"/>
          </ac:picMkLst>
        </pc:picChg>
      </pc:sldChg>
      <pc:sldChg chg="addSp delSp modSp add mod modNotesTx">
        <pc:chgData name="Michael Reh" userId="861ffc3b-a564-497e-b9ea-8e812bab15fb" providerId="ADAL" clId="{8998A86C-EB11-4C72-BC61-BB25400DD8F2}" dt="2022-09-19T07:49:05.634" v="7835" actId="120"/>
        <pc:sldMkLst>
          <pc:docMk/>
          <pc:sldMk cId="1416089830" sldId="363"/>
        </pc:sldMkLst>
        <pc:spChg chg="add del mod">
          <ac:chgData name="Michael Reh" userId="861ffc3b-a564-497e-b9ea-8e812bab15fb" providerId="ADAL" clId="{8998A86C-EB11-4C72-BC61-BB25400DD8F2}" dt="2022-09-14T15:50:12.694" v="6613" actId="478"/>
          <ac:spMkLst>
            <pc:docMk/>
            <pc:sldMk cId="1416089830" sldId="363"/>
            <ac:spMk id="2" creationId="{F325FEFD-9E27-4750-19E4-81CE262DFD22}"/>
          </ac:spMkLst>
        </pc:spChg>
        <pc:spChg chg="add del">
          <ac:chgData name="Michael Reh" userId="861ffc3b-a564-497e-b9ea-8e812bab15fb" providerId="ADAL" clId="{8998A86C-EB11-4C72-BC61-BB25400DD8F2}" dt="2022-09-14T15:50:33.506" v="6619" actId="478"/>
          <ac:spMkLst>
            <pc:docMk/>
            <pc:sldMk cId="1416089830" sldId="363"/>
            <ac:spMk id="6" creationId="{79DFE88F-F259-741E-58BD-A8A776868CC3}"/>
          </ac:spMkLst>
        </pc:spChg>
        <pc:spChg chg="add mod">
          <ac:chgData name="Michael Reh" userId="861ffc3b-a564-497e-b9ea-8e812bab15fb" providerId="ADAL" clId="{8998A86C-EB11-4C72-BC61-BB25400DD8F2}" dt="2022-09-14T15:54:56.580" v="6767" actId="208"/>
          <ac:spMkLst>
            <pc:docMk/>
            <pc:sldMk cId="1416089830" sldId="363"/>
            <ac:spMk id="7" creationId="{A60BDBAD-26B4-2B7B-964B-51C9FBAF5744}"/>
          </ac:spMkLst>
        </pc:spChg>
        <pc:spChg chg="add mod">
          <ac:chgData name="Michael Reh" userId="861ffc3b-a564-497e-b9ea-8e812bab15fb" providerId="ADAL" clId="{8998A86C-EB11-4C72-BC61-BB25400DD8F2}" dt="2022-09-14T15:55:58.700" v="6812" actId="20577"/>
          <ac:spMkLst>
            <pc:docMk/>
            <pc:sldMk cId="1416089830" sldId="363"/>
            <ac:spMk id="8" creationId="{D52BAA6C-C496-E688-FCDC-DED7A4D2020A}"/>
          </ac:spMkLst>
        </pc:spChg>
        <pc:spChg chg="mod">
          <ac:chgData name="Michael Reh" userId="861ffc3b-a564-497e-b9ea-8e812bab15fb" providerId="ADAL" clId="{8998A86C-EB11-4C72-BC61-BB25400DD8F2}" dt="2022-09-09T22:41:31.497" v="5353" actId="6549"/>
          <ac:spMkLst>
            <pc:docMk/>
            <pc:sldMk cId="1416089830" sldId="363"/>
            <ac:spMk id="14" creationId="{FD8AD2E8-B0F5-963A-BB6F-D3638734BC10}"/>
          </ac:spMkLst>
        </pc:spChg>
        <pc:spChg chg="mod">
          <ac:chgData name="Michael Reh" userId="861ffc3b-a564-497e-b9ea-8e812bab15fb" providerId="ADAL" clId="{8998A86C-EB11-4C72-BC61-BB25400DD8F2}" dt="2022-09-19T07:49:05.634" v="7835" actId="120"/>
          <ac:spMkLst>
            <pc:docMk/>
            <pc:sldMk cId="1416089830" sldId="363"/>
            <ac:spMk id="19" creationId="{4FB5FE8E-D04C-8E59-5B89-71FC55B0A4FD}"/>
          </ac:spMkLst>
        </pc:spChg>
        <pc:picChg chg="add mod">
          <ac:chgData name="Michael Reh" userId="861ffc3b-a564-497e-b9ea-8e812bab15fb" providerId="ADAL" clId="{8998A86C-EB11-4C72-BC61-BB25400DD8F2}" dt="2022-09-14T15:50:23.874" v="6617" actId="1036"/>
          <ac:picMkLst>
            <pc:docMk/>
            <pc:sldMk cId="1416089830" sldId="363"/>
            <ac:picMk id="5" creationId="{FF3F7A09-5654-6851-3F75-A13E222EA065}"/>
          </ac:picMkLst>
        </pc:picChg>
        <pc:picChg chg="del">
          <ac:chgData name="Michael Reh" userId="861ffc3b-a564-497e-b9ea-8e812bab15fb" providerId="ADAL" clId="{8998A86C-EB11-4C72-BC61-BB25400DD8F2}" dt="2022-09-09T22:27:44.689" v="5075" actId="478"/>
          <ac:picMkLst>
            <pc:docMk/>
            <pc:sldMk cId="1416089830" sldId="363"/>
            <ac:picMk id="7" creationId="{4B0E8C09-ED61-1CA8-5C83-384BDE1C1D43}"/>
          </ac:picMkLst>
        </pc:picChg>
        <pc:picChg chg="del">
          <ac:chgData name="Michael Reh" userId="861ffc3b-a564-497e-b9ea-8e812bab15fb" providerId="ADAL" clId="{8998A86C-EB11-4C72-BC61-BB25400DD8F2}" dt="2022-09-09T22:27:44.322" v="5074" actId="478"/>
          <ac:picMkLst>
            <pc:docMk/>
            <pc:sldMk cId="1416089830" sldId="363"/>
            <ac:picMk id="10" creationId="{AB90D98C-ADBF-563C-2F22-6DC504C15D86}"/>
          </ac:picMkLst>
        </pc:picChg>
      </pc:sldChg>
      <pc:sldChg chg="addSp delSp modSp add mod delAnim modAnim modNotesTx">
        <pc:chgData name="Michael Reh" userId="861ffc3b-a564-497e-b9ea-8e812bab15fb" providerId="ADAL" clId="{8998A86C-EB11-4C72-BC61-BB25400DD8F2}" dt="2022-09-19T07:48:54.867" v="7831" actId="120"/>
        <pc:sldMkLst>
          <pc:docMk/>
          <pc:sldMk cId="1688412465" sldId="364"/>
        </pc:sldMkLst>
        <pc:spChg chg="add mod">
          <ac:chgData name="Michael Reh" userId="861ffc3b-a564-497e-b9ea-8e812bab15fb" providerId="ADAL" clId="{8998A86C-EB11-4C72-BC61-BB25400DD8F2}" dt="2022-09-12T21:40:13.983" v="5994" actId="20577"/>
          <ac:spMkLst>
            <pc:docMk/>
            <pc:sldMk cId="1688412465" sldId="364"/>
            <ac:spMk id="2" creationId="{7FBC117D-6254-2FC7-2C65-CB3AC60C5EB0}"/>
          </ac:spMkLst>
        </pc:spChg>
        <pc:spChg chg="del">
          <ac:chgData name="Michael Reh" userId="861ffc3b-a564-497e-b9ea-8e812bab15fb" providerId="ADAL" clId="{8998A86C-EB11-4C72-BC61-BB25400DD8F2}" dt="2022-09-09T22:17:24.706" v="4673" actId="478"/>
          <ac:spMkLst>
            <pc:docMk/>
            <pc:sldMk cId="1688412465" sldId="364"/>
            <ac:spMk id="2" creationId="{F5D9A4E4-2075-36D2-327F-E2D4127EB7F5}"/>
          </ac:spMkLst>
        </pc:spChg>
        <pc:spChg chg="add del mod">
          <ac:chgData name="Michael Reh" userId="861ffc3b-a564-497e-b9ea-8e812bab15fb" providerId="ADAL" clId="{8998A86C-EB11-4C72-BC61-BB25400DD8F2}" dt="2022-09-12T21:39:50.774" v="5985" actId="478"/>
          <ac:spMkLst>
            <pc:docMk/>
            <pc:sldMk cId="1688412465" sldId="364"/>
            <ac:spMk id="6" creationId="{857225E1-7978-B9CE-A46F-AD25612D004D}"/>
          </ac:spMkLst>
        </pc:spChg>
        <pc:spChg chg="del">
          <ac:chgData name="Michael Reh" userId="861ffc3b-a564-497e-b9ea-8e812bab15fb" providerId="ADAL" clId="{8998A86C-EB11-4C72-BC61-BB25400DD8F2}" dt="2022-09-09T22:17:24.706" v="4673" actId="478"/>
          <ac:spMkLst>
            <pc:docMk/>
            <pc:sldMk cId="1688412465" sldId="364"/>
            <ac:spMk id="7" creationId="{39C3A607-EFAC-0B7A-6D8D-780DF751ED36}"/>
          </ac:spMkLst>
        </pc:spChg>
        <pc:spChg chg="del mod">
          <ac:chgData name="Michael Reh" userId="861ffc3b-a564-497e-b9ea-8e812bab15fb" providerId="ADAL" clId="{8998A86C-EB11-4C72-BC61-BB25400DD8F2}" dt="2022-09-09T22:33:50.779" v="5270"/>
          <ac:spMkLst>
            <pc:docMk/>
            <pc:sldMk cId="1688412465" sldId="364"/>
            <ac:spMk id="14" creationId="{FD8AD2E8-B0F5-963A-BB6F-D3638734BC10}"/>
          </ac:spMkLst>
        </pc:spChg>
        <pc:spChg chg="mod">
          <ac:chgData name="Michael Reh" userId="861ffc3b-a564-497e-b9ea-8e812bab15fb" providerId="ADAL" clId="{8998A86C-EB11-4C72-BC61-BB25400DD8F2}" dt="2022-09-19T07:48:54.867" v="7831" actId="120"/>
          <ac:spMkLst>
            <pc:docMk/>
            <pc:sldMk cId="1688412465" sldId="364"/>
            <ac:spMk id="19" creationId="{4FB5FE8E-D04C-8E59-5B89-71FC55B0A4FD}"/>
          </ac:spMkLst>
        </pc:spChg>
        <pc:picChg chg="add mod ord">
          <ac:chgData name="Michael Reh" userId="861ffc3b-a564-497e-b9ea-8e812bab15fb" providerId="ADAL" clId="{8998A86C-EB11-4C72-BC61-BB25400DD8F2}" dt="2022-09-12T21:39:40.210" v="5983" actId="1037"/>
          <ac:picMkLst>
            <pc:docMk/>
            <pc:sldMk cId="1688412465" sldId="364"/>
            <ac:picMk id="3" creationId="{E7BB601A-6981-002E-A8CB-06B3B327E3AF}"/>
          </ac:picMkLst>
        </pc:picChg>
        <pc:picChg chg="add del mod">
          <ac:chgData name="Michael Reh" userId="861ffc3b-a564-497e-b9ea-8e812bab15fb" providerId="ADAL" clId="{8998A86C-EB11-4C72-BC61-BB25400DD8F2}" dt="2022-09-09T22:34:48.905" v="5274" actId="21"/>
          <ac:picMkLst>
            <pc:docMk/>
            <pc:sldMk cId="1688412465" sldId="364"/>
            <ac:picMk id="5" creationId="{122245CB-D890-5198-C57E-557681DCA1A7}"/>
          </ac:picMkLst>
        </pc:picChg>
        <pc:picChg chg="del">
          <ac:chgData name="Michael Reh" userId="861ffc3b-a564-497e-b9ea-8e812bab15fb" providerId="ADAL" clId="{8998A86C-EB11-4C72-BC61-BB25400DD8F2}" dt="2022-09-09T22:17:24.706" v="4673" actId="478"/>
          <ac:picMkLst>
            <pc:docMk/>
            <pc:sldMk cId="1688412465" sldId="364"/>
            <ac:picMk id="12" creationId="{302961B0-8D1E-C377-AA38-7C430932DA10}"/>
          </ac:picMkLst>
        </pc:picChg>
      </pc:sldChg>
      <pc:sldChg chg="addSp delSp modSp add mod ord">
        <pc:chgData name="Michael Reh" userId="861ffc3b-a564-497e-b9ea-8e812bab15fb" providerId="ADAL" clId="{8998A86C-EB11-4C72-BC61-BB25400DD8F2}" dt="2022-09-12T21:31:18.167" v="5758" actId="1076"/>
        <pc:sldMkLst>
          <pc:docMk/>
          <pc:sldMk cId="679024296" sldId="365"/>
        </pc:sldMkLst>
        <pc:spChg chg="del">
          <ac:chgData name="Michael Reh" userId="861ffc3b-a564-497e-b9ea-8e812bab15fb" providerId="ADAL" clId="{8998A86C-EB11-4C72-BC61-BB25400DD8F2}" dt="2022-09-12T21:24:16.778" v="5529" actId="478"/>
          <ac:spMkLst>
            <pc:docMk/>
            <pc:sldMk cId="679024296" sldId="365"/>
            <ac:spMk id="5" creationId="{B7134DF1-C3C3-0F44-FC7B-B8376470CE63}"/>
          </ac:spMkLst>
        </pc:spChg>
        <pc:spChg chg="mod">
          <ac:chgData name="Michael Reh" userId="861ffc3b-a564-497e-b9ea-8e812bab15fb" providerId="ADAL" clId="{8998A86C-EB11-4C72-BC61-BB25400DD8F2}" dt="2022-09-12T21:30:01.914" v="5674" actId="20577"/>
          <ac:spMkLst>
            <pc:docMk/>
            <pc:sldMk cId="679024296" sldId="365"/>
            <ac:spMk id="14" creationId="{FD8AD2E8-B0F5-963A-BB6F-D3638734BC10}"/>
          </ac:spMkLst>
        </pc:spChg>
        <pc:spChg chg="del">
          <ac:chgData name="Michael Reh" userId="861ffc3b-a564-497e-b9ea-8e812bab15fb" providerId="ADAL" clId="{8998A86C-EB11-4C72-BC61-BB25400DD8F2}" dt="2022-09-12T21:24:14.476" v="5527" actId="478"/>
          <ac:spMkLst>
            <pc:docMk/>
            <pc:sldMk cId="679024296" sldId="365"/>
            <ac:spMk id="16" creationId="{1D7F7197-F65C-D237-ADA3-D5C0D0FC18DC}"/>
          </ac:spMkLst>
        </pc:spChg>
        <pc:spChg chg="mod">
          <ac:chgData name="Michael Reh" userId="861ffc3b-a564-497e-b9ea-8e812bab15fb" providerId="ADAL" clId="{8998A86C-EB11-4C72-BC61-BB25400DD8F2}" dt="2022-09-12T21:29:25.225" v="5667" actId="164"/>
          <ac:spMkLst>
            <pc:docMk/>
            <pc:sldMk cId="679024296" sldId="365"/>
            <ac:spMk id="22" creationId="{38E3A470-E988-40E3-91C6-AC57741E228A}"/>
          </ac:spMkLst>
        </pc:spChg>
        <pc:spChg chg="add mod">
          <ac:chgData name="Michael Reh" userId="861ffc3b-a564-497e-b9ea-8e812bab15fb" providerId="ADAL" clId="{8998A86C-EB11-4C72-BC61-BB25400DD8F2}" dt="2022-09-12T21:29:25.225" v="5667" actId="164"/>
          <ac:spMkLst>
            <pc:docMk/>
            <pc:sldMk cId="679024296" sldId="365"/>
            <ac:spMk id="26" creationId="{CD74E5EB-BCE0-E947-70EB-CE992E3EDDE3}"/>
          </ac:spMkLst>
        </pc:spChg>
        <pc:spChg chg="mod">
          <ac:chgData name="Michael Reh" userId="861ffc3b-a564-497e-b9ea-8e812bab15fb" providerId="ADAL" clId="{8998A86C-EB11-4C72-BC61-BB25400DD8F2}" dt="2022-09-12T21:28:16.024" v="5643"/>
          <ac:spMkLst>
            <pc:docMk/>
            <pc:sldMk cId="679024296" sldId="365"/>
            <ac:spMk id="31" creationId="{57EF7C9C-1335-24AA-FDA5-26A1B2C7C43D}"/>
          </ac:spMkLst>
        </pc:spChg>
        <pc:spChg chg="mod">
          <ac:chgData name="Michael Reh" userId="861ffc3b-a564-497e-b9ea-8e812bab15fb" providerId="ADAL" clId="{8998A86C-EB11-4C72-BC61-BB25400DD8F2}" dt="2022-09-12T21:31:08.971" v="5755" actId="14100"/>
          <ac:spMkLst>
            <pc:docMk/>
            <pc:sldMk cId="679024296" sldId="365"/>
            <ac:spMk id="40" creationId="{AD26F1EE-EAEB-DDCE-1654-BFB9F3104A26}"/>
          </ac:spMkLst>
        </pc:spChg>
        <pc:spChg chg="add mod">
          <ac:chgData name="Michael Reh" userId="861ffc3b-a564-497e-b9ea-8e812bab15fb" providerId="ADAL" clId="{8998A86C-EB11-4C72-BC61-BB25400DD8F2}" dt="2022-09-12T21:31:18.167" v="5758" actId="1076"/>
          <ac:spMkLst>
            <pc:docMk/>
            <pc:sldMk cId="679024296" sldId="365"/>
            <ac:spMk id="42" creationId="{A96B66EF-521A-7E8E-0D10-31E69C2A5B14}"/>
          </ac:spMkLst>
        </pc:spChg>
        <pc:spChg chg="add mod">
          <ac:chgData name="Michael Reh" userId="861ffc3b-a564-497e-b9ea-8e812bab15fb" providerId="ADAL" clId="{8998A86C-EB11-4C72-BC61-BB25400DD8F2}" dt="2022-09-12T21:31:12.739" v="5756" actId="14100"/>
          <ac:spMkLst>
            <pc:docMk/>
            <pc:sldMk cId="679024296" sldId="365"/>
            <ac:spMk id="57" creationId="{9F18FE04-AE10-8496-BE06-0A637179A19E}"/>
          </ac:spMkLst>
        </pc:spChg>
        <pc:spChg chg="add del">
          <ac:chgData name="Michael Reh" userId="861ffc3b-a564-497e-b9ea-8e812bab15fb" providerId="ADAL" clId="{8998A86C-EB11-4C72-BC61-BB25400DD8F2}" dt="2022-09-12T21:30:35.314" v="5687" actId="478"/>
          <ac:spMkLst>
            <pc:docMk/>
            <pc:sldMk cId="679024296" sldId="365"/>
            <ac:spMk id="59" creationId="{842682CE-6916-44AA-5161-3D195C1D11D5}"/>
          </ac:spMkLst>
        </pc:spChg>
        <pc:grpChg chg="add del mod">
          <ac:chgData name="Michael Reh" userId="861ffc3b-a564-497e-b9ea-8e812bab15fb" providerId="ADAL" clId="{8998A86C-EB11-4C72-BC61-BB25400DD8F2}" dt="2022-09-12T21:28:17.437" v="5644"/>
          <ac:grpSpMkLst>
            <pc:docMk/>
            <pc:sldMk cId="679024296" sldId="365"/>
            <ac:grpSpMk id="29" creationId="{4F89B226-29CF-6AC9-8024-D2E3FB5B6F5F}"/>
          </ac:grpSpMkLst>
        </pc:grpChg>
        <pc:grpChg chg="mod">
          <ac:chgData name="Michael Reh" userId="861ffc3b-a564-497e-b9ea-8e812bab15fb" providerId="ADAL" clId="{8998A86C-EB11-4C72-BC61-BB25400DD8F2}" dt="2022-09-12T21:30:15.171" v="5678" actId="1076"/>
          <ac:grpSpMkLst>
            <pc:docMk/>
            <pc:sldMk cId="679024296" sldId="365"/>
            <ac:grpSpMk id="48" creationId="{B6E50DC1-3D25-E822-29A4-371EE011F3EF}"/>
          </ac:grpSpMkLst>
        </pc:grpChg>
        <pc:grpChg chg="add mod">
          <ac:chgData name="Michael Reh" userId="861ffc3b-a564-497e-b9ea-8e812bab15fb" providerId="ADAL" clId="{8998A86C-EB11-4C72-BC61-BB25400DD8F2}" dt="2022-09-12T21:29:35.305" v="5671" actId="1076"/>
          <ac:grpSpMkLst>
            <pc:docMk/>
            <pc:sldMk cId="679024296" sldId="365"/>
            <ac:grpSpMk id="54" creationId="{ECD104B1-AA12-63B7-80C7-96E99502C5EB}"/>
          </ac:grpSpMkLst>
        </pc:grpChg>
        <pc:picChg chg="del">
          <ac:chgData name="Michael Reh" userId="861ffc3b-a564-497e-b9ea-8e812bab15fb" providerId="ADAL" clId="{8998A86C-EB11-4C72-BC61-BB25400DD8F2}" dt="2022-09-12T21:24:14.476" v="5527" actId="478"/>
          <ac:picMkLst>
            <pc:docMk/>
            <pc:sldMk cId="679024296" sldId="365"/>
            <ac:picMk id="3" creationId="{A10AD17F-7933-8A48-085A-2BFEE18F4596}"/>
          </ac:picMkLst>
        </pc:picChg>
        <pc:picChg chg="add mod modCrop">
          <ac:chgData name="Michael Reh" userId="861ffc3b-a564-497e-b9ea-8e812bab15fb" providerId="ADAL" clId="{8998A86C-EB11-4C72-BC61-BB25400DD8F2}" dt="2022-09-12T21:31:15.800" v="5757" actId="1076"/>
          <ac:picMkLst>
            <pc:docMk/>
            <pc:sldMk cId="679024296" sldId="365"/>
            <ac:picMk id="8" creationId="{7B0985B7-16E5-A67C-2452-AF67AEB60A7E}"/>
          </ac:picMkLst>
        </pc:picChg>
        <pc:picChg chg="mod">
          <ac:chgData name="Michael Reh" userId="861ffc3b-a564-497e-b9ea-8e812bab15fb" providerId="ADAL" clId="{8998A86C-EB11-4C72-BC61-BB25400DD8F2}" dt="2022-09-12T21:29:25.225" v="5667" actId="164"/>
          <ac:picMkLst>
            <pc:docMk/>
            <pc:sldMk cId="679024296" sldId="365"/>
            <ac:picMk id="12" creationId="{46CE9FC4-6C97-92B4-8524-07379F015047}"/>
          </ac:picMkLst>
        </pc:picChg>
        <pc:picChg chg="mod">
          <ac:chgData name="Michael Reh" userId="861ffc3b-a564-497e-b9ea-8e812bab15fb" providerId="ADAL" clId="{8998A86C-EB11-4C72-BC61-BB25400DD8F2}" dt="2022-09-12T21:28:16.024" v="5643"/>
          <ac:picMkLst>
            <pc:docMk/>
            <pc:sldMk cId="679024296" sldId="365"/>
            <ac:picMk id="30" creationId="{CC0D4252-496C-24B9-F098-03B385C23EF0}"/>
          </ac:picMkLst>
        </pc:picChg>
        <pc:picChg chg="del">
          <ac:chgData name="Michael Reh" userId="861ffc3b-a564-497e-b9ea-8e812bab15fb" providerId="ADAL" clId="{8998A86C-EB11-4C72-BC61-BB25400DD8F2}" dt="2022-09-12T21:23:58.093" v="5522" actId="478"/>
          <ac:picMkLst>
            <pc:docMk/>
            <pc:sldMk cId="679024296" sldId="365"/>
            <ac:picMk id="50" creationId="{1128F736-A8EB-2F1F-4568-2E79C64A09CD}"/>
          </ac:picMkLst>
        </pc:picChg>
        <pc:cxnChg chg="del mod">
          <ac:chgData name="Michael Reh" userId="861ffc3b-a564-497e-b9ea-8e812bab15fb" providerId="ADAL" clId="{8998A86C-EB11-4C72-BC61-BB25400DD8F2}" dt="2022-09-12T21:24:16.052" v="5528" actId="478"/>
          <ac:cxnSpMkLst>
            <pc:docMk/>
            <pc:sldMk cId="679024296" sldId="365"/>
            <ac:cxnSpMk id="6" creationId="{5FB4354B-1AFE-4CCC-5EE6-9F22A3351AA3}"/>
          </ac:cxnSpMkLst>
        </pc:cxnChg>
        <pc:cxnChg chg="del mod">
          <ac:chgData name="Michael Reh" userId="861ffc3b-a564-497e-b9ea-8e812bab15fb" providerId="ADAL" clId="{8998A86C-EB11-4C72-BC61-BB25400DD8F2}" dt="2022-09-12T21:24:18.104" v="5530" actId="478"/>
          <ac:cxnSpMkLst>
            <pc:docMk/>
            <pc:sldMk cId="679024296" sldId="365"/>
            <ac:cxnSpMk id="7" creationId="{AE17CD07-95D3-FB3E-6D0B-B4A65B6B64AF}"/>
          </ac:cxnSpMkLst>
        </pc:cxnChg>
        <pc:cxnChg chg="mod ord">
          <ac:chgData name="Michael Reh" userId="861ffc3b-a564-497e-b9ea-8e812bab15fb" providerId="ADAL" clId="{8998A86C-EB11-4C72-BC61-BB25400DD8F2}" dt="2022-09-12T21:30:15.171" v="5678" actId="1076"/>
          <ac:cxnSpMkLst>
            <pc:docMk/>
            <pc:sldMk cId="679024296" sldId="365"/>
            <ac:cxnSpMk id="27" creationId="{63AF329C-134E-D60D-1EF5-9ACA6C9B6936}"/>
          </ac:cxnSpMkLst>
        </pc:cxnChg>
        <pc:cxnChg chg="mod">
          <ac:chgData name="Michael Reh" userId="861ffc3b-a564-497e-b9ea-8e812bab15fb" providerId="ADAL" clId="{8998A86C-EB11-4C72-BC61-BB25400DD8F2}" dt="2022-09-12T21:30:15.171" v="5678" actId="1076"/>
          <ac:cxnSpMkLst>
            <pc:docMk/>
            <pc:sldMk cId="679024296" sldId="365"/>
            <ac:cxnSpMk id="28" creationId="{6A8C6B77-0542-E4E2-7A3A-1EE9A0601EF7}"/>
          </ac:cxnSpMkLst>
        </pc:cxnChg>
        <pc:cxnChg chg="mod">
          <ac:chgData name="Michael Reh" userId="861ffc3b-a564-497e-b9ea-8e812bab15fb" providerId="ADAL" clId="{8998A86C-EB11-4C72-BC61-BB25400DD8F2}" dt="2022-09-12T21:28:16.024" v="5643"/>
          <ac:cxnSpMkLst>
            <pc:docMk/>
            <pc:sldMk cId="679024296" sldId="365"/>
            <ac:cxnSpMk id="36" creationId="{CE62D7EC-89C0-047A-5061-932F3A5825A1}"/>
          </ac:cxnSpMkLst>
        </pc:cxnChg>
        <pc:cxnChg chg="mod">
          <ac:chgData name="Michael Reh" userId="861ffc3b-a564-497e-b9ea-8e812bab15fb" providerId="ADAL" clId="{8998A86C-EB11-4C72-BC61-BB25400DD8F2}" dt="2022-09-12T21:28:16.024" v="5643"/>
          <ac:cxnSpMkLst>
            <pc:docMk/>
            <pc:sldMk cId="679024296" sldId="365"/>
            <ac:cxnSpMk id="37" creationId="{238C6BA1-679F-FDB6-8134-2221EFA4D1A3}"/>
          </ac:cxnSpMkLst>
        </pc:cxnChg>
        <pc:cxnChg chg="mod">
          <ac:chgData name="Michael Reh" userId="861ffc3b-a564-497e-b9ea-8e812bab15fb" providerId="ADAL" clId="{8998A86C-EB11-4C72-BC61-BB25400DD8F2}" dt="2022-09-12T21:28:16.024" v="5643"/>
          <ac:cxnSpMkLst>
            <pc:docMk/>
            <pc:sldMk cId="679024296" sldId="365"/>
            <ac:cxnSpMk id="38" creationId="{C9D25EB4-E135-215E-735C-E58358BEF5C9}"/>
          </ac:cxnSpMkLst>
        </pc:cxnChg>
        <pc:cxnChg chg="mod">
          <ac:chgData name="Michael Reh" userId="861ffc3b-a564-497e-b9ea-8e812bab15fb" providerId="ADAL" clId="{8998A86C-EB11-4C72-BC61-BB25400DD8F2}" dt="2022-09-12T21:28:16.024" v="5643"/>
          <ac:cxnSpMkLst>
            <pc:docMk/>
            <pc:sldMk cId="679024296" sldId="365"/>
            <ac:cxnSpMk id="39" creationId="{3F7F9906-7736-3BDE-4F81-C625F2D49B0E}"/>
          </ac:cxnSpMkLst>
        </pc:cxnChg>
        <pc:cxnChg chg="add mod">
          <ac:chgData name="Michael Reh" userId="861ffc3b-a564-497e-b9ea-8e812bab15fb" providerId="ADAL" clId="{8998A86C-EB11-4C72-BC61-BB25400DD8F2}" dt="2022-09-12T21:31:18.167" v="5758" actId="1076"/>
          <ac:cxnSpMkLst>
            <pc:docMk/>
            <pc:sldMk cId="679024296" sldId="365"/>
            <ac:cxnSpMk id="43" creationId="{8ACF7419-A817-4BAD-375C-4E14094A704A}"/>
          </ac:cxnSpMkLst>
        </pc:cxnChg>
        <pc:cxnChg chg="add mod">
          <ac:chgData name="Michael Reh" userId="861ffc3b-a564-497e-b9ea-8e812bab15fb" providerId="ADAL" clId="{8998A86C-EB11-4C72-BC61-BB25400DD8F2}" dt="2022-09-12T21:31:18.167" v="5758" actId="1076"/>
          <ac:cxnSpMkLst>
            <pc:docMk/>
            <pc:sldMk cId="679024296" sldId="365"/>
            <ac:cxnSpMk id="46" creationId="{4E6EFD25-CA0E-B861-8E32-0204A6384CB8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559FA2-E873-4C68-8A43-226CE461FF92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97839F-A14A-4EA0-8FE0-73CA57BFF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742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3 horns, get sequentially larger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First horn houses beam target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Cooling: Beam would melt the horn if no cooling. Minor heating </a:t>
            </a:r>
            <a:r>
              <a:rPr lang="en-US"/>
              <a:t>leads to thermal expansion which </a:t>
            </a:r>
            <a:r>
              <a:rPr lang="en-US" dirty="0"/>
              <a:t>can hurt horn alignment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7839F-A14A-4EA0-8FE0-73CA57BFFB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13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 shop did a great job, think we will be working with them more in the future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7839F-A14A-4EA0-8FE0-73CA57BFFB1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898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Installed among the frame columns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7839F-A14A-4EA0-8FE0-73CA57BFFB1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413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7839F-A14A-4EA0-8FE0-73CA57BFFB1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8206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Larry did a deflection test to show that no extra support was needed for I.C. (would not buckle)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Soft aluminum seal flows under pressure, filling in gaps between flanges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7839F-A14A-4EA0-8FE0-73CA57BFFB1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74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Feeler gauge all around to ensure centering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Tightened nuts in a star pattern to uniformly crush the seal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Spiralock</a:t>
            </a:r>
            <a:r>
              <a:rPr lang="en-US" dirty="0"/>
              <a:t> nuts do a great job of holding, but were a huge pain to order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7839F-A14A-4EA0-8FE0-73CA57BFFB1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4416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Ceramic requires special “spider” lifting fixture -&gt; too fragile to sustain its own weight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7839F-A14A-4EA0-8FE0-73CA57BFFB1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966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Flange must be machined to match depth of I.C. and ceramic all the way around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Don’t know the exact depths and clocking until the test-fit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Machining was outsourced (can’t remember where)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7839F-A14A-4EA0-8FE0-73CA57BFFB1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339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Flange had to be redone because the first job didn’t go so 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7839F-A14A-4EA0-8FE0-73CA57BFFB1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2749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Kapton on threaded rods to prevent rods from scratching ceramic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Flange in electric contact with I.C.; isolated from O.C.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7839F-A14A-4EA0-8FE0-73CA57BFFB1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461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Both upstream and downstream seals were tested in this way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Used a siphon to get liquid in and 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7839F-A14A-4EA0-8FE0-73CA57BFFB1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85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Horns are replaced as a precaution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 T2K has failed thus far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Recent replacements will help with the beamline upgrade challenges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7839F-A14A-4EA0-8FE0-73CA57BFFB1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985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7839F-A14A-4EA0-8FE0-73CA57BFFB1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2127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7839F-A14A-4EA0-8FE0-73CA57BFFB1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571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Helicoflex</a:t>
            </a:r>
            <a:r>
              <a:rPr lang="en-US" dirty="0"/>
              <a:t> seals are tough to crush, so need extra power from external jig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24 spray nozzles, made in this 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7839F-A14A-4EA0-8FE0-73CA57BFFB1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488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Uses another unique clamp to hold pieces in place, but the main steps are the same.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7839F-A14A-4EA0-8FE0-73CA57BFFB1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5323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Most of the </a:t>
            </a:r>
            <a:r>
              <a:rPr lang="en-US" dirty="0" err="1"/>
              <a:t>helicoflex</a:t>
            </a:r>
            <a:r>
              <a:rPr lang="en-US" dirty="0"/>
              <a:t> seals used here were leftovers from previous horns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to hope that the light gap does not translate to water leaks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Bellows flange is thinner than it used to be, so the normal clamp is now too big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7839F-A14A-4EA0-8FE0-73CA57BFFB1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7970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Had to manually bend one of the tubes to make it fit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Auxiliary drains prevent corrosion of SS nozzles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(lesson from </a:t>
            </a:r>
            <a:r>
              <a:rPr lang="en-US" dirty="0" err="1"/>
              <a:t>MiniBoone</a:t>
            </a:r>
            <a:r>
              <a:rPr lang="en-US" dirty="0"/>
              <a:t> horns)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7839F-A14A-4EA0-8FE0-73CA57BFFB1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8385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this point, the horn is not complete; several temporary seals in place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Viton seals were the main source of leaks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Being replaced later anyways, so no big deal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Tightened up any Swagelok connections that might be leaky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7839F-A14A-4EA0-8FE0-73CA57BFFB1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527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Shipping fixture is a pain to install due to constraints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Helps support conductors and take stress off ceramic blocks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7839F-A14A-4EA0-8FE0-73CA57BFFB1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389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7839F-A14A-4EA0-8FE0-73CA57BFFB1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2173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Surprise guest riding on our delivery truck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Military vehicle followed by huge black tarp box -&gt; very suspicious on highway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7839F-A14A-4EA0-8FE0-73CA57BFFB1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37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7839F-A14A-4EA0-8FE0-73CA57BFFB1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2385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Driven from CU to LAX, flown in a 747 to Japan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Military vehicle followed by huge black tarp box -&gt; very suspicious on highway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7839F-A14A-4EA0-8FE0-73CA57BFFB1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812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7839F-A14A-4EA0-8FE0-73CA57BFFB1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4329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Some parts the wrong size, wrong fits due to not having all of our production drawings ready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E.g. ordering of water return lines was changed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Some modifications had to be made on the fly, e.g. the reinforcement of flex hoses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7839F-A14A-4EA0-8FE0-73CA57BFFB1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445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7839F-A14A-4EA0-8FE0-73CA57BFFB1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670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Want to get top frame &amp; columns this FY, rest of production next FY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7839F-A14A-4EA0-8FE0-73CA57BFFB1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3180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7839F-A14A-4EA0-8FE0-73CA57BFFB1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572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Want to get top frame &amp; columns this FY, rest of production next FY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7839F-A14A-4EA0-8FE0-73CA57BFFB1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2658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 direction drives particle selection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7839F-A14A-4EA0-8FE0-73CA57BFFB1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294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Had to edge water jet burrs off the aluminum seals using sharpening stones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7839F-A14A-4EA0-8FE0-73CA57BFFB1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6449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7839F-A14A-4EA0-8FE0-73CA57BFFB1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579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More current should increase beam flux 10%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More power also increases beam flux (more protons coming in)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7839F-A14A-4EA0-8FE0-73CA57BFFB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3208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Leveling is a testament to the quality from the BU shop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7839F-A14A-4EA0-8FE0-73CA57BFFB1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537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7839F-A14A-4EA0-8FE0-73CA57BFFB1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6642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7839F-A14A-4EA0-8FE0-73CA57BFFB1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1848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7839F-A14A-4EA0-8FE0-73CA57BFFB1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6433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24 spray nozzles to make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7839F-A14A-4EA0-8FE0-73CA57BFFB1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2488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7839F-A14A-4EA0-8FE0-73CA57BFFB1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76855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Crush seal by tightening bolts sequentially (want seal to crush uniformly).</a:t>
            </a:r>
          </a:p>
          <a:p>
            <a:r>
              <a:rPr lang="en-US" dirty="0"/>
              <a:t>Tighten until no light can be seen coming between ceramic and aluminum.</a:t>
            </a:r>
          </a:p>
          <a:p>
            <a:r>
              <a:rPr lang="en-US" dirty="0"/>
              <a:t>Once seal is crushed, tighten bolts up to spec.</a:t>
            </a:r>
          </a:p>
          <a:p>
            <a:r>
              <a:rPr lang="en-US" dirty="0"/>
              <a:t>Pre-crushing the seal reduces the likelihood of failure from bolt pressure points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7839F-A14A-4EA0-8FE0-73CA57BFFB1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8915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7839F-A14A-4EA0-8FE0-73CA57BFFB1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87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Ti</a:t>
            </a:r>
            <a:r>
              <a:rPr lang="en-US" dirty="0"/>
              <a:t> has higher Z (more impacted by beam), but also stronger and so less failure prone than 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7839F-A14A-4EA0-8FE0-73CA57BFFB1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76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Previously had to crush seals on top of the drain tank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Now have more flexibility for assembly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7839F-A14A-4EA0-8FE0-73CA57BFFB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102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7839F-A14A-4EA0-8FE0-73CA57BFFB1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32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Left in its crate since it goes on late in production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7839F-A14A-4EA0-8FE0-73CA57BFFB1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9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Mounted in rotating fixture for later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7839F-A14A-4EA0-8FE0-73CA57BFFB1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08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5AD8E-1B82-48D5-8DBB-C48F99E30856}" type="datetime1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2B3E-1749-48D4-917F-D82F660D8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11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ADF27-27CA-4C21-846A-ABF5CFF5B622}" type="datetime1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2B3E-1749-48D4-917F-D82F660D8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77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11BEF-9A30-4CC0-885A-417F525BFA86}" type="datetime1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2B3E-1749-48D4-917F-D82F660D8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108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DE8AD-614A-49BA-A7CE-70BD1E8A6242}" type="datetime1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2B3E-1749-48D4-917F-D82F660D8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68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4A8E-91C5-4ACF-96C3-1D27E41AB722}" type="datetime1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2B3E-1749-48D4-917F-D82F660D8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78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55F01-C96E-45C1-A2A2-6B5E25ED5425}" type="datetime1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2B3E-1749-48D4-917F-D82F660D8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466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60ACC-B921-48D3-B4FB-BCCAA50A9229}" type="datetime1">
              <a:rPr lang="en-US" smtClean="0"/>
              <a:t>9/19/2022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2B3E-1749-48D4-917F-D82F660D8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842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F1262-D4EE-4893-96C0-FA55803D6508}" type="datetime1">
              <a:rPr lang="en-US" smtClean="0"/>
              <a:t>9/19/2022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2B3E-1749-48D4-917F-D82F660D8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48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73777-DF86-4609-AD96-CDE1A82D2984}" type="datetime1">
              <a:rPr lang="en-US" smtClean="0"/>
              <a:t>9/19/2022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2B3E-1749-48D4-917F-D82F660D8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6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37870-684A-4E26-B557-AB5696A61F12}" type="datetime1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2B3E-1749-48D4-917F-D82F660D8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895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EA869-0DCD-457E-9725-C7009FF263E4}" type="datetime1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2B3E-1749-48D4-917F-D82F660D8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977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F46DA-F3E3-47E3-B21F-1E6AFF448AD4}" type="datetime1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E2B3E-1749-48D4-917F-D82F660D8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677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30664C1-6912-60E2-4968-538FCC11A4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5" t="2994" r="8350" b="19862"/>
          <a:stretch/>
        </p:blipFill>
        <p:spPr>
          <a:xfrm>
            <a:off x="560742" y="933256"/>
            <a:ext cx="6901095" cy="579729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CC5CA4F-738E-8DB2-AD98-8160C62D45E6}"/>
              </a:ext>
            </a:extLst>
          </p:cNvPr>
          <p:cNvGrpSpPr/>
          <p:nvPr/>
        </p:nvGrpSpPr>
        <p:grpSpPr>
          <a:xfrm>
            <a:off x="7481278" y="882620"/>
            <a:ext cx="1672149" cy="694950"/>
            <a:chOff x="7152951" y="5321886"/>
            <a:chExt cx="1672149" cy="667470"/>
          </a:xfrm>
        </p:grpSpPr>
        <p:sp>
          <p:nvSpPr>
            <p:cNvPr id="18" name="Subtitle 2">
              <a:extLst>
                <a:ext uri="{FF2B5EF4-FFF2-40B4-BE49-F238E27FC236}">
                  <a16:creationId xmlns:a16="http://schemas.microsoft.com/office/drawing/2014/main" id="{A94DB2CA-6D95-FE63-1016-3D619C0F7047}"/>
                </a:ext>
              </a:extLst>
            </p:cNvPr>
            <p:cNvSpPr txBox="1">
              <a:spLocks/>
            </p:cNvSpPr>
            <p:nvPr/>
          </p:nvSpPr>
          <p:spPr>
            <a:xfrm>
              <a:off x="7152951" y="5321886"/>
              <a:ext cx="1672149" cy="63497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</a:pPr>
              <a:r>
                <a:rPr lang="en-US" sz="2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Michael Reh</a:t>
              </a:r>
            </a:p>
            <a:p>
              <a:pPr algn="l">
                <a:spcBef>
                  <a:spcPts val="0"/>
                </a:spcBef>
              </a:pPr>
              <a:r>
                <a:rPr lang="en-US" sz="2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263FB8C-307A-4949-BFAB-061D7BF0F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58490" y="5567441"/>
              <a:ext cx="843830" cy="421915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4D0BD00-C658-5BD1-FDC8-CED2E5ADA0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CFB87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02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7" b="7500"/>
          <a:stretch/>
        </p:blipFill>
        <p:spPr>
          <a:xfrm>
            <a:off x="7471851" y="1569723"/>
            <a:ext cx="1672149" cy="14256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C28099-A873-4251-97AC-C33A5FB3CB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302" y="26905"/>
            <a:ext cx="790768" cy="7907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0875FB-6BC8-485C-A4E9-F62E97D07E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8749" y="205268"/>
            <a:ext cx="7615237" cy="790769"/>
          </a:xfrm>
        </p:spPr>
        <p:txBody>
          <a:bodyPr anchor="t">
            <a:noAutofit/>
          </a:bodyPr>
          <a:lstStyle/>
          <a:p>
            <a:pPr algn="r"/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Horn Construction at CU Boulder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342178C-A370-41BE-99F4-85A559F39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bg1"/>
                </a:solidFill>
              </a:rPr>
              <a:t>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944BA0-94D2-4738-B03E-556495997DA2}"/>
              </a:ext>
            </a:extLst>
          </p:cNvPr>
          <p:cNvSpPr/>
          <p:nvPr/>
        </p:nvSpPr>
        <p:spPr>
          <a:xfrm>
            <a:off x="124652" y="0"/>
            <a:ext cx="329650" cy="6867144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EF9980-98B3-46E8-9FA4-3A6A6F856883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027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10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FB5FE8E-D04C-8E59-5B89-71FC55B0A4FD}"/>
              </a:ext>
            </a:extLst>
          </p:cNvPr>
          <p:cNvSpPr txBox="1">
            <a:spLocks/>
          </p:cNvSpPr>
          <p:nvPr/>
        </p:nvSpPr>
        <p:spPr>
          <a:xfrm>
            <a:off x="454303" y="205268"/>
            <a:ext cx="8679684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Updates to Horn 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D8AD2E8-B0F5-963A-BB6F-D3638734B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14178"/>
            <a:ext cx="8279680" cy="5838550"/>
          </a:xfrm>
        </p:spPr>
        <p:txBody>
          <a:bodyPr>
            <a:normAutofit/>
          </a:bodyPr>
          <a:lstStyle/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Replaced steel and aluminum bolts with titanium in several places (cooling nozzles, helium ports, threaded rods holding inner/outer conductors together) </a:t>
            </a:r>
          </a:p>
          <a:p>
            <a:pPr lvl="1"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Previously, would torque with steel screws to crush seals, then replace 1:1 with aluminum screws</a:t>
            </a:r>
          </a:p>
          <a:p>
            <a:pPr lvl="1"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Now, use titanium screws from the start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3EB7BAC-1DE1-6E56-9E34-E9FDDCFBFBCE}"/>
              </a:ext>
            </a:extLst>
          </p:cNvPr>
          <p:cNvGrpSpPr/>
          <p:nvPr/>
        </p:nvGrpSpPr>
        <p:grpSpPr>
          <a:xfrm>
            <a:off x="547121" y="3098515"/>
            <a:ext cx="4743965" cy="3198808"/>
            <a:chOff x="470783" y="3574630"/>
            <a:chExt cx="4525423" cy="307809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2943EC-C1F8-5C9B-218B-E5D916F83E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3298"/>
            <a:stretch/>
          </p:blipFill>
          <p:spPr>
            <a:xfrm>
              <a:off x="470783" y="3574630"/>
              <a:ext cx="4525423" cy="3078098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671721A-8721-6791-FC36-9ADC108A2D6B}"/>
                </a:ext>
              </a:extLst>
            </p:cNvPr>
            <p:cNvSpPr/>
            <p:nvPr/>
          </p:nvSpPr>
          <p:spPr>
            <a:xfrm>
              <a:off x="1253765" y="4873658"/>
              <a:ext cx="2494242" cy="155542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3CEE2A3-EF3C-D10F-AA40-0690DB1D5750}"/>
                </a:ext>
              </a:extLst>
            </p:cNvPr>
            <p:cNvSpPr/>
            <p:nvPr/>
          </p:nvSpPr>
          <p:spPr>
            <a:xfrm>
              <a:off x="3308808" y="4402318"/>
              <a:ext cx="791852" cy="55618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CA27028-E741-851C-D271-F93514CCFF61}"/>
              </a:ext>
            </a:extLst>
          </p:cNvPr>
          <p:cNvGrpSpPr/>
          <p:nvPr/>
        </p:nvGrpSpPr>
        <p:grpSpPr>
          <a:xfrm>
            <a:off x="5389225" y="3100266"/>
            <a:ext cx="3652587" cy="3198808"/>
            <a:chOff x="5395995" y="2965725"/>
            <a:chExt cx="3430439" cy="30780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711BFA3-C4FB-BED4-B798-705FBA8BD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95995" y="2965725"/>
              <a:ext cx="3430439" cy="3078097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70FF3D6-023F-F913-4D1D-C4DB8F05E7ED}"/>
                </a:ext>
              </a:extLst>
            </p:cNvPr>
            <p:cNvSpPr/>
            <p:nvPr/>
          </p:nvSpPr>
          <p:spPr>
            <a:xfrm>
              <a:off x="7324627" y="4185501"/>
              <a:ext cx="1480709" cy="146586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4FAA609-6A7E-EA4F-BFAF-2AA0FB74F698}"/>
                </a:ext>
              </a:extLst>
            </p:cNvPr>
            <p:cNvSpPr/>
            <p:nvPr/>
          </p:nvSpPr>
          <p:spPr>
            <a:xfrm>
              <a:off x="5945981" y="3597060"/>
              <a:ext cx="1291472" cy="121605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37581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B5D0B6-85D7-DE7E-1150-2BC8459411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70" r="-355" b="4455"/>
          <a:stretch/>
        </p:blipFill>
        <p:spPr>
          <a:xfrm>
            <a:off x="578954" y="2545504"/>
            <a:ext cx="4373855" cy="315270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11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FB5FE8E-D04C-8E59-5B89-71FC55B0A4FD}"/>
              </a:ext>
            </a:extLst>
          </p:cNvPr>
          <p:cNvSpPr txBox="1">
            <a:spLocks/>
          </p:cNvSpPr>
          <p:nvPr/>
        </p:nvSpPr>
        <p:spPr>
          <a:xfrm>
            <a:off x="454303" y="205268"/>
            <a:ext cx="8679684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Updates to Horn 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D8AD2E8-B0F5-963A-BB6F-D3638734B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14178"/>
            <a:ext cx="8279680" cy="5838550"/>
          </a:xfrm>
        </p:spPr>
        <p:txBody>
          <a:bodyPr>
            <a:normAutofit/>
          </a:bodyPr>
          <a:lstStyle/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Changed the design of drain bellows</a:t>
            </a:r>
          </a:p>
          <a:p>
            <a:pPr lvl="1"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Previously welded directly to the drain tank</a:t>
            </a:r>
          </a:p>
          <a:p>
            <a:pPr lvl="1"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Now can be more easily moved as needed; easier to crush seals</a:t>
            </a:r>
          </a:p>
          <a:p>
            <a:pPr lvl="1"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Flange bolt size increased for stronger seal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884304-C9AA-4848-8F0E-C870EA2D82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982" b="6276"/>
          <a:stretch/>
        </p:blipFill>
        <p:spPr>
          <a:xfrm>
            <a:off x="5058669" y="2409326"/>
            <a:ext cx="3927638" cy="34250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B16468-1922-5F81-360A-5B0BACB7A166}"/>
              </a:ext>
            </a:extLst>
          </p:cNvPr>
          <p:cNvSpPr txBox="1"/>
          <p:nvPr/>
        </p:nvSpPr>
        <p:spPr>
          <a:xfrm>
            <a:off x="1613130" y="5858091"/>
            <a:ext cx="1958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Previously welded to the drain tank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68EF03-AB1E-0D71-D49A-6AE771843A1F}"/>
              </a:ext>
            </a:extLst>
          </p:cNvPr>
          <p:cNvSpPr txBox="1"/>
          <p:nvPr/>
        </p:nvSpPr>
        <p:spPr>
          <a:xfrm>
            <a:off x="4996947" y="5799789"/>
            <a:ext cx="3989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longer pre-welded; easier to install due to being unconstrained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3D70ED3-51E0-3610-FCEB-851DD81156F5}"/>
              </a:ext>
            </a:extLst>
          </p:cNvPr>
          <p:cNvSpPr/>
          <p:nvPr/>
        </p:nvSpPr>
        <p:spPr>
          <a:xfrm>
            <a:off x="2762054" y="5326359"/>
            <a:ext cx="285722" cy="603316"/>
          </a:xfrm>
          <a:custGeom>
            <a:avLst/>
            <a:gdLst>
              <a:gd name="connsiteX0" fmla="*/ 122548 w 285722"/>
              <a:gd name="connsiteY0" fmla="*/ 603316 h 603316"/>
              <a:gd name="connsiteX1" fmla="*/ 282804 w 285722"/>
              <a:gd name="connsiteY1" fmla="*/ 235671 h 603316"/>
              <a:gd name="connsiteX2" fmla="*/ 0 w 285722"/>
              <a:gd name="connsiteY2" fmla="*/ 0 h 603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722" h="603316">
                <a:moveTo>
                  <a:pt x="122548" y="603316"/>
                </a:moveTo>
                <a:cubicBezTo>
                  <a:pt x="212888" y="469770"/>
                  <a:pt x="303229" y="336224"/>
                  <a:pt x="282804" y="235671"/>
                </a:cubicBezTo>
                <a:cubicBezTo>
                  <a:pt x="262379" y="135118"/>
                  <a:pt x="131189" y="67559"/>
                  <a:pt x="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34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BAD35-81A6-AEC3-5FD4-1D340E2DE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T2K Horn 2 Construction at CU (2021-2022)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12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4537765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941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13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FB5FE8E-D04C-8E59-5B89-71FC55B0A4FD}"/>
              </a:ext>
            </a:extLst>
          </p:cNvPr>
          <p:cNvSpPr txBox="1">
            <a:spLocks/>
          </p:cNvSpPr>
          <p:nvPr/>
        </p:nvSpPr>
        <p:spPr>
          <a:xfrm>
            <a:off x="454303" y="205268"/>
            <a:ext cx="8679684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Challenging Times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D8AD2E8-B0F5-963A-BB6F-D3638734B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14178"/>
            <a:ext cx="8279680" cy="5838554"/>
          </a:xfrm>
        </p:spPr>
        <p:txBody>
          <a:bodyPr>
            <a:normAutofit/>
          </a:bodyPr>
          <a:lstStyle/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Slow part procurement &amp; production due to worldwide supply chain issues (COVID)</a:t>
            </a:r>
          </a:p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Had to change vendors for several parts</a:t>
            </a:r>
          </a:p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Over-reliance on local machining due to difficulty working with external vendors</a:t>
            </a:r>
          </a:p>
        </p:txBody>
      </p:sp>
    </p:spTree>
    <p:extLst>
      <p:ext uri="{BB962C8B-B14F-4D97-AF65-F5344CB8AC3E}">
        <p14:creationId xmlns:p14="http://schemas.microsoft.com/office/powerpoint/2010/main" val="4085681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14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FB5FE8E-D04C-8E59-5B89-71FC55B0A4FD}"/>
              </a:ext>
            </a:extLst>
          </p:cNvPr>
          <p:cNvSpPr txBox="1">
            <a:spLocks/>
          </p:cNvSpPr>
          <p:nvPr/>
        </p:nvSpPr>
        <p:spPr>
          <a:xfrm>
            <a:off x="454303" y="205268"/>
            <a:ext cx="8679684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Delivery of Major Pieces (2021)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D8AD2E8-B0F5-963A-BB6F-D3638734B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14178"/>
            <a:ext cx="8279680" cy="5838554"/>
          </a:xfrm>
        </p:spPr>
        <p:txBody>
          <a:bodyPr>
            <a:normAutofit/>
          </a:bodyPr>
          <a:lstStyle/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Received major pieces in early 2021</a:t>
            </a:r>
          </a:p>
          <a:p>
            <a:pPr lvl="1"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Top frame from GETT Industries (February 2021)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B89748-E6B1-D09B-021F-6B0C45BC51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87" r="1434"/>
          <a:stretch/>
        </p:blipFill>
        <p:spPr>
          <a:xfrm>
            <a:off x="2015332" y="1816543"/>
            <a:ext cx="511333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15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15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D8AD2E8-B0F5-963A-BB6F-D3638734B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14178"/>
            <a:ext cx="8279680" cy="5838554"/>
          </a:xfrm>
        </p:spPr>
        <p:txBody>
          <a:bodyPr>
            <a:normAutofit/>
          </a:bodyPr>
          <a:lstStyle/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Received major pieces in early 2021</a:t>
            </a:r>
          </a:p>
          <a:p>
            <a:pPr lvl="1"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Top frame from GETT Industries (February 2021)</a:t>
            </a:r>
          </a:p>
          <a:p>
            <a:pPr lvl="1"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Outer conductor from Japan (February 2021)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2CD90B-EBAB-E3AC-5B13-93443007A7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0" r="9450"/>
          <a:stretch/>
        </p:blipFill>
        <p:spPr>
          <a:xfrm>
            <a:off x="715163" y="2103120"/>
            <a:ext cx="4898143" cy="43891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627E43-ACDD-DE0A-8753-06CFEF010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6598" y="2103120"/>
            <a:ext cx="3150874" cy="438912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5ECFD88-148F-3547-FBD9-90D5F49CCDD8}"/>
              </a:ext>
            </a:extLst>
          </p:cNvPr>
          <p:cNvCxnSpPr/>
          <p:nvPr/>
        </p:nvCxnSpPr>
        <p:spPr>
          <a:xfrm flipV="1">
            <a:off x="5023812" y="4138367"/>
            <a:ext cx="1508289" cy="754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9FED5D4C-1508-5620-3FF8-3CB365CC5E07}"/>
              </a:ext>
            </a:extLst>
          </p:cNvPr>
          <p:cNvSpPr txBox="1">
            <a:spLocks/>
          </p:cNvSpPr>
          <p:nvPr/>
        </p:nvSpPr>
        <p:spPr>
          <a:xfrm>
            <a:off x="454303" y="205268"/>
            <a:ext cx="8679684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Delivery of Major Pieces (2021)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8B0E4E-CD3A-DBC8-23B4-3B97108631D2}"/>
              </a:ext>
            </a:extLst>
          </p:cNvPr>
          <p:cNvSpPr txBox="1"/>
          <p:nvPr/>
        </p:nvSpPr>
        <p:spPr>
          <a:xfrm>
            <a:off x="6339535" y="5994885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Rotating Fixture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3B6FD56-2932-9015-49A6-3D2D55ED7710}"/>
              </a:ext>
            </a:extLst>
          </p:cNvPr>
          <p:cNvCxnSpPr>
            <a:cxnSpLocks/>
          </p:cNvCxnSpPr>
          <p:nvPr/>
        </p:nvCxnSpPr>
        <p:spPr>
          <a:xfrm flipH="1" flipV="1">
            <a:off x="6339535" y="5577301"/>
            <a:ext cx="192566" cy="4665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C73CC27-59EE-4000-A4B6-FF68CA49EF7C}"/>
              </a:ext>
            </a:extLst>
          </p:cNvPr>
          <p:cNvCxnSpPr>
            <a:cxnSpLocks/>
          </p:cNvCxnSpPr>
          <p:nvPr/>
        </p:nvCxnSpPr>
        <p:spPr>
          <a:xfrm flipV="1">
            <a:off x="7998951" y="5679038"/>
            <a:ext cx="171788" cy="40649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5936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16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D8AD2E8-B0F5-963A-BB6F-D3638734B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14178"/>
            <a:ext cx="8279680" cy="5838554"/>
          </a:xfrm>
        </p:spPr>
        <p:txBody>
          <a:bodyPr>
            <a:normAutofit/>
          </a:bodyPr>
          <a:lstStyle/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Received major pieces in early 2021</a:t>
            </a:r>
          </a:p>
          <a:p>
            <a:pPr lvl="1"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Top frame from GETT Industries (February 2021)</a:t>
            </a:r>
          </a:p>
          <a:p>
            <a:pPr lvl="1"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Outer conductor from Japan (February 2021)</a:t>
            </a:r>
          </a:p>
          <a:p>
            <a:pPr lvl="1"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Frame columns from Boston University shop (March 2021)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E44A55-6E73-F881-361D-41C0FB0B0D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6"/>
          <a:stretch/>
        </p:blipFill>
        <p:spPr>
          <a:xfrm>
            <a:off x="993415" y="2260785"/>
            <a:ext cx="3701133" cy="42976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B82A43-91A2-BC25-FFD4-E5F431FE2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434" y="2260784"/>
            <a:ext cx="3532001" cy="429768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C931415-3CA8-9127-03F0-3252E07693CF}"/>
              </a:ext>
            </a:extLst>
          </p:cNvPr>
          <p:cNvCxnSpPr/>
          <p:nvPr/>
        </p:nvCxnSpPr>
        <p:spPr>
          <a:xfrm flipV="1">
            <a:off x="3836709" y="4308049"/>
            <a:ext cx="1508289" cy="754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E04EFE63-1D95-FE5C-1EF5-8653638AE2A4}"/>
              </a:ext>
            </a:extLst>
          </p:cNvPr>
          <p:cNvSpPr txBox="1">
            <a:spLocks/>
          </p:cNvSpPr>
          <p:nvPr/>
        </p:nvSpPr>
        <p:spPr>
          <a:xfrm>
            <a:off x="454303" y="205268"/>
            <a:ext cx="8679684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Delivery of Major Pieces (2021)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084CFA-FF47-B6A9-4BFA-192B2AE3E743}"/>
              </a:ext>
            </a:extLst>
          </p:cNvPr>
          <p:cNvSpPr txBox="1"/>
          <p:nvPr/>
        </p:nvSpPr>
        <p:spPr>
          <a:xfrm>
            <a:off x="7014873" y="6305689"/>
            <a:ext cx="16209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Grout-leveled plate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9F4DFC8-9A38-5450-A8FB-16F214037246}"/>
              </a:ext>
            </a:extLst>
          </p:cNvPr>
          <p:cNvSpPr/>
          <p:nvPr/>
        </p:nvSpPr>
        <p:spPr>
          <a:xfrm>
            <a:off x="7981950" y="6076950"/>
            <a:ext cx="243500" cy="266700"/>
          </a:xfrm>
          <a:custGeom>
            <a:avLst/>
            <a:gdLst>
              <a:gd name="connsiteX0" fmla="*/ 142875 w 243500"/>
              <a:gd name="connsiteY0" fmla="*/ 266700 h 266700"/>
              <a:gd name="connsiteX1" fmla="*/ 238125 w 243500"/>
              <a:gd name="connsiteY1" fmla="*/ 85725 h 266700"/>
              <a:gd name="connsiteX2" fmla="*/ 0 w 243500"/>
              <a:gd name="connsiteY2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500" h="266700">
                <a:moveTo>
                  <a:pt x="142875" y="266700"/>
                </a:moveTo>
                <a:cubicBezTo>
                  <a:pt x="202406" y="198437"/>
                  <a:pt x="261937" y="130175"/>
                  <a:pt x="238125" y="85725"/>
                </a:cubicBezTo>
                <a:cubicBezTo>
                  <a:pt x="214313" y="41275"/>
                  <a:pt x="107156" y="20637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051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17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D8AD2E8-B0F5-963A-BB6F-D3638734B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14178"/>
            <a:ext cx="8279680" cy="5838554"/>
          </a:xfrm>
        </p:spPr>
        <p:txBody>
          <a:bodyPr>
            <a:normAutofit/>
          </a:bodyPr>
          <a:lstStyle/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Received major pieces in early 2021</a:t>
            </a:r>
          </a:p>
          <a:p>
            <a:pPr lvl="1"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Top frame from GETT Industries (February 2021)</a:t>
            </a:r>
          </a:p>
          <a:p>
            <a:pPr lvl="1"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Outer conductor from Japan (February 2021)</a:t>
            </a:r>
          </a:p>
          <a:p>
            <a:pPr lvl="1"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Frame columns from Boston University shop (March 2021)</a:t>
            </a:r>
          </a:p>
          <a:p>
            <a:pPr lvl="1"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Drain tank from Bright Light Welding (April 2021)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2C0FEA-8BAA-9C1F-CC41-F2E29D488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316" y="2601797"/>
            <a:ext cx="2838351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4DA310-5207-5E82-1633-D1FA942B34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744" y="2601797"/>
            <a:ext cx="2908056" cy="41148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36FC7A5-EB07-D9D0-6F5A-843B6D0A0D76}"/>
              </a:ext>
            </a:extLst>
          </p:cNvPr>
          <p:cNvCxnSpPr>
            <a:cxnSpLocks/>
          </p:cNvCxnSpPr>
          <p:nvPr/>
        </p:nvCxnSpPr>
        <p:spPr>
          <a:xfrm>
            <a:off x="3619893" y="4383464"/>
            <a:ext cx="241326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3F550711-3C2C-8E13-FA97-BBA730BC4A09}"/>
              </a:ext>
            </a:extLst>
          </p:cNvPr>
          <p:cNvSpPr txBox="1">
            <a:spLocks/>
          </p:cNvSpPr>
          <p:nvPr/>
        </p:nvSpPr>
        <p:spPr>
          <a:xfrm>
            <a:off x="454303" y="205268"/>
            <a:ext cx="8679684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Delivery of Major Pieces (2021)</a:t>
            </a:r>
          </a:p>
        </p:txBody>
      </p:sp>
    </p:spTree>
    <p:extLst>
      <p:ext uri="{BB962C8B-B14F-4D97-AF65-F5344CB8AC3E}">
        <p14:creationId xmlns:p14="http://schemas.microsoft.com/office/powerpoint/2010/main" val="743792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18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D8AD2E8-B0F5-963A-BB6F-D3638734B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14178"/>
            <a:ext cx="8279680" cy="5838554"/>
          </a:xfrm>
        </p:spPr>
        <p:txBody>
          <a:bodyPr>
            <a:normAutofit/>
          </a:bodyPr>
          <a:lstStyle/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Received major pieces in early 2021</a:t>
            </a:r>
          </a:p>
          <a:p>
            <a:pPr lvl="1"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Top frame from GETT Industries (February 2021)</a:t>
            </a:r>
          </a:p>
          <a:p>
            <a:pPr lvl="1"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Outer conductor from Japan (February 2021)</a:t>
            </a:r>
          </a:p>
          <a:p>
            <a:pPr lvl="1"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Frame columns from Boston University shop (March 2021)</a:t>
            </a:r>
          </a:p>
          <a:p>
            <a:pPr lvl="1"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Drain tank from Bright Light Welding (April 2021)</a:t>
            </a:r>
          </a:p>
          <a:p>
            <a:pPr lvl="1"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Inner conductor from Japan (April 2021)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D81A59-EF6C-AF78-FBC7-526EE3746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051" y="2999845"/>
            <a:ext cx="5670878" cy="365288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70453E6-2BAF-5F08-1EAE-CD09F712EBF9}"/>
              </a:ext>
            </a:extLst>
          </p:cNvPr>
          <p:cNvSpPr txBox="1">
            <a:spLocks/>
          </p:cNvSpPr>
          <p:nvPr/>
        </p:nvSpPr>
        <p:spPr>
          <a:xfrm>
            <a:off x="454303" y="205268"/>
            <a:ext cx="8679684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Delivery of Major Pieces (2021)</a:t>
            </a:r>
          </a:p>
        </p:txBody>
      </p:sp>
    </p:spTree>
    <p:extLst>
      <p:ext uri="{BB962C8B-B14F-4D97-AF65-F5344CB8AC3E}">
        <p14:creationId xmlns:p14="http://schemas.microsoft.com/office/powerpoint/2010/main" val="82173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612A74-E311-7D3B-B9DB-02B9B232D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80" y="1294373"/>
            <a:ext cx="2601792" cy="53244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22DEE2-0E92-C869-2E6A-58229C644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4290" y="1294373"/>
            <a:ext cx="4208802" cy="259232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19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FB5FE8E-D04C-8E59-5B89-71FC55B0A4FD}"/>
              </a:ext>
            </a:extLst>
          </p:cNvPr>
          <p:cNvSpPr txBox="1">
            <a:spLocks/>
          </p:cNvSpPr>
          <p:nvPr/>
        </p:nvSpPr>
        <p:spPr>
          <a:xfrm>
            <a:off x="454303" y="205268"/>
            <a:ext cx="8679684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Installing the Inner Conductor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59BF542-A3FE-FEA0-EB34-C5502BCB91D2}"/>
              </a:ext>
            </a:extLst>
          </p:cNvPr>
          <p:cNvGrpSpPr/>
          <p:nvPr/>
        </p:nvGrpSpPr>
        <p:grpSpPr>
          <a:xfrm>
            <a:off x="3759079" y="3397826"/>
            <a:ext cx="3599224" cy="3211516"/>
            <a:chOff x="5286988" y="1394617"/>
            <a:chExt cx="3599224" cy="321151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10B9671-9447-64C0-9149-5E454D320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6988" y="1394617"/>
              <a:ext cx="3599224" cy="3211516"/>
            </a:xfrm>
            <a:prstGeom prst="rect">
              <a:avLst/>
            </a:prstGeom>
          </p:spPr>
        </p:pic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7E30C8B4-DF77-E653-63F2-47C637403279}"/>
                </a:ext>
              </a:extLst>
            </p:cNvPr>
            <p:cNvCxnSpPr>
              <a:cxnSpLocks/>
            </p:cNvCxnSpPr>
            <p:nvPr/>
          </p:nvCxnSpPr>
          <p:spPr>
            <a:xfrm>
              <a:off x="7348105" y="2179493"/>
              <a:ext cx="0" cy="1057275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D8AD2E8-B0F5-963A-BB6F-D3638734B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14178"/>
            <a:ext cx="8505336" cy="5838554"/>
          </a:xfrm>
        </p:spPr>
        <p:txBody>
          <a:bodyPr>
            <a:normAutofit/>
          </a:bodyPr>
          <a:lstStyle/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Lifted inner conductor using eye bolts (no extra support required)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B71A758-5174-362C-B7CF-718F4D288F44}"/>
              </a:ext>
            </a:extLst>
          </p:cNvPr>
          <p:cNvSpPr/>
          <p:nvPr/>
        </p:nvSpPr>
        <p:spPr>
          <a:xfrm>
            <a:off x="6296887" y="2608118"/>
            <a:ext cx="966337" cy="2400300"/>
          </a:xfrm>
          <a:custGeom>
            <a:avLst/>
            <a:gdLst>
              <a:gd name="connsiteX0" fmla="*/ 0 w 966337"/>
              <a:gd name="connsiteY0" fmla="*/ 0 h 2400300"/>
              <a:gd name="connsiteX1" fmla="*/ 945572 w 966337"/>
              <a:gd name="connsiteY1" fmla="*/ 1350818 h 2400300"/>
              <a:gd name="connsiteX2" fmla="*/ 561109 w 966337"/>
              <a:gd name="connsiteY2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6337" h="2400300">
                <a:moveTo>
                  <a:pt x="0" y="0"/>
                </a:moveTo>
                <a:cubicBezTo>
                  <a:pt x="426027" y="475384"/>
                  <a:pt x="852054" y="950768"/>
                  <a:pt x="945572" y="1350818"/>
                </a:cubicBezTo>
                <a:cubicBezTo>
                  <a:pt x="1039090" y="1750868"/>
                  <a:pt x="800099" y="2075584"/>
                  <a:pt x="561109" y="240030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8AC089-1607-47EC-3FE5-237EA069D192}"/>
              </a:ext>
            </a:extLst>
          </p:cNvPr>
          <p:cNvSpPr txBox="1"/>
          <p:nvPr/>
        </p:nvSpPr>
        <p:spPr>
          <a:xfrm>
            <a:off x="7616355" y="2067315"/>
            <a:ext cx="1517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 soft aluminum seal gets crushed between conductor flanges</a:t>
            </a:r>
          </a:p>
        </p:txBody>
      </p:sp>
    </p:spTree>
    <p:extLst>
      <p:ext uri="{BB962C8B-B14F-4D97-AF65-F5344CB8AC3E}">
        <p14:creationId xmlns:p14="http://schemas.microsoft.com/office/powerpoint/2010/main" val="2023754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FB5FE8E-D04C-8E59-5B89-71FC55B0A4FD}"/>
              </a:ext>
            </a:extLst>
          </p:cNvPr>
          <p:cNvSpPr txBox="1">
            <a:spLocks/>
          </p:cNvSpPr>
          <p:nvPr/>
        </p:nvSpPr>
        <p:spPr>
          <a:xfrm>
            <a:off x="454303" y="205268"/>
            <a:ext cx="8679684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D8AD2E8-B0F5-963A-BB6F-D3638734B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14178"/>
            <a:ext cx="8279680" cy="5434221"/>
          </a:xfrm>
        </p:spPr>
        <p:txBody>
          <a:bodyPr>
            <a:normAutofit/>
          </a:bodyPr>
          <a:lstStyle/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T2K horns</a:t>
            </a:r>
          </a:p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Updates to design</a:t>
            </a:r>
          </a:p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Recent 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810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20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FB5FE8E-D04C-8E59-5B89-71FC55B0A4FD}"/>
              </a:ext>
            </a:extLst>
          </p:cNvPr>
          <p:cNvSpPr txBox="1">
            <a:spLocks/>
          </p:cNvSpPr>
          <p:nvPr/>
        </p:nvSpPr>
        <p:spPr>
          <a:xfrm>
            <a:off x="454303" y="205268"/>
            <a:ext cx="8679684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Installing the Inner Conductor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D8AD2E8-B0F5-963A-BB6F-D3638734B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14178"/>
            <a:ext cx="8279680" cy="5838554"/>
          </a:xfrm>
        </p:spPr>
        <p:txBody>
          <a:bodyPr>
            <a:normAutofit/>
          </a:bodyPr>
          <a:lstStyle/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Centered inner conductor to within 0.2 mm!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2C70840-114B-2D96-0009-C8C79E0E7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785" y="3935052"/>
            <a:ext cx="4849410" cy="2862564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BBE1950-20FC-06C2-2896-EC76F25A8603}"/>
              </a:ext>
            </a:extLst>
          </p:cNvPr>
          <p:cNvCxnSpPr>
            <a:cxnSpLocks/>
          </p:cNvCxnSpPr>
          <p:nvPr/>
        </p:nvCxnSpPr>
        <p:spPr>
          <a:xfrm flipH="1">
            <a:off x="3440784" y="4273291"/>
            <a:ext cx="1998482" cy="1382791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073F6A7-CF0D-CCB6-A787-789F8ED988D7}"/>
              </a:ext>
            </a:extLst>
          </p:cNvPr>
          <p:cNvCxnSpPr>
            <a:cxnSpLocks/>
          </p:cNvCxnSpPr>
          <p:nvPr/>
        </p:nvCxnSpPr>
        <p:spPr>
          <a:xfrm flipV="1">
            <a:off x="3440784" y="4273290"/>
            <a:ext cx="2098347" cy="2150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E6F4FE9-E288-66E8-A36D-0F26B446DA7A}"/>
              </a:ext>
            </a:extLst>
          </p:cNvPr>
          <p:cNvCxnSpPr>
            <a:cxnSpLocks/>
          </p:cNvCxnSpPr>
          <p:nvPr/>
        </p:nvCxnSpPr>
        <p:spPr>
          <a:xfrm flipH="1" flipV="1">
            <a:off x="3440784" y="4488354"/>
            <a:ext cx="3376443" cy="7811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E40D170-0B82-D033-5E89-903EC3722FE5}"/>
              </a:ext>
            </a:extLst>
          </p:cNvPr>
          <p:cNvCxnSpPr>
            <a:cxnSpLocks/>
          </p:cNvCxnSpPr>
          <p:nvPr/>
        </p:nvCxnSpPr>
        <p:spPr>
          <a:xfrm flipV="1">
            <a:off x="3440784" y="5269486"/>
            <a:ext cx="3400281" cy="436095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792CC16-B374-715A-930F-7FCCACE93184}"/>
              </a:ext>
            </a:extLst>
          </p:cNvPr>
          <p:cNvSpPr txBox="1"/>
          <p:nvPr/>
        </p:nvSpPr>
        <p:spPr>
          <a:xfrm>
            <a:off x="7162016" y="5104724"/>
            <a:ext cx="1981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Tighten in “star” pattern (uniformly crush seal)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4DD835-7C28-2B3D-DBC9-3A6B51215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49" y="1171468"/>
            <a:ext cx="4256603" cy="27826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D12279-7D61-96C2-B871-621130E291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8023" y="1171469"/>
            <a:ext cx="4030305" cy="27826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28F7D35-2E02-3598-6437-BA0FEB9F831F}"/>
              </a:ext>
            </a:extLst>
          </p:cNvPr>
          <p:cNvSpPr txBox="1"/>
          <p:nvPr/>
        </p:nvSpPr>
        <p:spPr>
          <a:xfrm>
            <a:off x="1552654" y="2843144"/>
            <a:ext cx="137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Feeler gauge</a:t>
            </a:r>
          </a:p>
        </p:txBody>
      </p:sp>
    </p:spTree>
    <p:extLst>
      <p:ext uri="{BB962C8B-B14F-4D97-AF65-F5344CB8AC3E}">
        <p14:creationId xmlns:p14="http://schemas.microsoft.com/office/powerpoint/2010/main" val="3330974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2B2D604-505B-ADF9-D992-365103F127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25"/>
          <a:stretch/>
        </p:blipFill>
        <p:spPr>
          <a:xfrm>
            <a:off x="4062952" y="3834617"/>
            <a:ext cx="4741683" cy="292043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21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FB5FE8E-D04C-8E59-5B89-71FC55B0A4FD}"/>
              </a:ext>
            </a:extLst>
          </p:cNvPr>
          <p:cNvSpPr txBox="1">
            <a:spLocks/>
          </p:cNvSpPr>
          <p:nvPr/>
        </p:nvSpPr>
        <p:spPr>
          <a:xfrm>
            <a:off x="454303" y="205268"/>
            <a:ext cx="8679684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Upstream Ceramic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D8AD2E8-B0F5-963A-BB6F-D3638734B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14178"/>
            <a:ext cx="8279680" cy="5838554"/>
          </a:xfrm>
        </p:spPr>
        <p:txBody>
          <a:bodyPr>
            <a:normAutofit/>
          </a:bodyPr>
          <a:lstStyle/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Conductors isolated by ceramic ring on upstream end</a:t>
            </a:r>
          </a:p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C0E96E-63D7-AF91-95F9-91F83C4A7F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6"/>
          <a:stretch/>
        </p:blipFill>
        <p:spPr>
          <a:xfrm>
            <a:off x="782425" y="1231491"/>
            <a:ext cx="4869054" cy="30765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CDFB54-EBED-1125-71CF-AB67491AF1BC}"/>
              </a:ext>
            </a:extLst>
          </p:cNvPr>
          <p:cNvSpPr txBox="1"/>
          <p:nvPr/>
        </p:nvSpPr>
        <p:spPr>
          <a:xfrm>
            <a:off x="2475397" y="4000270"/>
            <a:ext cx="1134798" cy="307777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81000">
                <a:schemeClr val="bg1">
                  <a:lumMod val="75000"/>
                  <a:alpha val="50000"/>
                </a:schemeClr>
              </a:gs>
            </a:gsLst>
            <a:path path="rect">
              <a:fillToRect l="50000" t="50000" r="50000" b="50000"/>
            </a:path>
          </a:gra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Ceramic 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45E207-A6F1-123C-35EB-C7E6C23ADC1E}"/>
              </a:ext>
            </a:extLst>
          </p:cNvPr>
          <p:cNvSpPr txBox="1"/>
          <p:nvPr/>
        </p:nvSpPr>
        <p:spPr>
          <a:xfrm>
            <a:off x="2577379" y="2596120"/>
            <a:ext cx="1134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00"/>
                </a:solidFill>
              </a:rPr>
              <a:t>“Spider” lifting fixture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FAFEE1-4974-ADB6-38A6-DA875F0F79C9}"/>
              </a:ext>
            </a:extLst>
          </p:cNvPr>
          <p:cNvSpPr txBox="1"/>
          <p:nvPr/>
        </p:nvSpPr>
        <p:spPr>
          <a:xfrm>
            <a:off x="5631988" y="3331321"/>
            <a:ext cx="2190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Teflon contacts grip the ceramic ring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A8E1CC6-8882-C2E2-8E4B-D10482F6435F}"/>
              </a:ext>
            </a:extLst>
          </p:cNvPr>
          <p:cNvSpPr/>
          <p:nvPr/>
        </p:nvSpPr>
        <p:spPr>
          <a:xfrm>
            <a:off x="5846663" y="3792682"/>
            <a:ext cx="356710" cy="685800"/>
          </a:xfrm>
          <a:custGeom>
            <a:avLst/>
            <a:gdLst>
              <a:gd name="connsiteX0" fmla="*/ 24201 w 356710"/>
              <a:gd name="connsiteY0" fmla="*/ 0 h 685800"/>
              <a:gd name="connsiteX1" fmla="*/ 34592 w 356710"/>
              <a:gd name="connsiteY1" fmla="*/ 457200 h 685800"/>
              <a:gd name="connsiteX2" fmla="*/ 356710 w 356710"/>
              <a:gd name="connsiteY2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6710" h="685800">
                <a:moveTo>
                  <a:pt x="24201" y="0"/>
                </a:moveTo>
                <a:cubicBezTo>
                  <a:pt x="1687" y="171450"/>
                  <a:pt x="-20826" y="342900"/>
                  <a:pt x="34592" y="457200"/>
                </a:cubicBezTo>
                <a:cubicBezTo>
                  <a:pt x="90010" y="571500"/>
                  <a:pt x="223360" y="628650"/>
                  <a:pt x="356710" y="68580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76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22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FB5FE8E-D04C-8E59-5B89-71FC55B0A4FD}"/>
              </a:ext>
            </a:extLst>
          </p:cNvPr>
          <p:cNvSpPr txBox="1">
            <a:spLocks/>
          </p:cNvSpPr>
          <p:nvPr/>
        </p:nvSpPr>
        <p:spPr>
          <a:xfrm>
            <a:off x="454303" y="205268"/>
            <a:ext cx="8679684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Upstream Flange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D8AD2E8-B0F5-963A-BB6F-D3638734B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14178"/>
            <a:ext cx="8279680" cy="5838554"/>
          </a:xfrm>
        </p:spPr>
        <p:txBody>
          <a:bodyPr>
            <a:normAutofit/>
          </a:bodyPr>
          <a:lstStyle/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Must transfer depth measurements to flange to get a good fit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3C75EC8-93DF-DA18-EEF7-8FD3879F5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072" y="1274747"/>
            <a:ext cx="3149094" cy="26974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C6276B2-510E-8A14-DCA0-220A7E595F80}"/>
              </a:ext>
            </a:extLst>
          </p:cNvPr>
          <p:cNvSpPr txBox="1"/>
          <p:nvPr/>
        </p:nvSpPr>
        <p:spPr>
          <a:xfrm>
            <a:off x="5558839" y="3229031"/>
            <a:ext cx="15877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00"/>
                </a:solidFill>
              </a:rPr>
              <a:t>Depth gauge locates ceramic ring and conductor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7DA720-953E-9C4D-2A31-7678C2BD37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81" r="9653"/>
          <a:stretch/>
        </p:blipFill>
        <p:spPr>
          <a:xfrm>
            <a:off x="2919895" y="4123929"/>
            <a:ext cx="3812346" cy="25603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3F8BC0F-B004-A54A-1ECB-E0943E48C208}"/>
              </a:ext>
            </a:extLst>
          </p:cNvPr>
          <p:cNvSpPr txBox="1"/>
          <p:nvPr/>
        </p:nvSpPr>
        <p:spPr>
          <a:xfrm>
            <a:off x="4035932" y="4890394"/>
            <a:ext cx="17414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00"/>
                </a:solidFill>
              </a:rPr>
              <a:t>Transfer punches locate the clocking on the flange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58FC04-8980-95EE-FB49-8D1289F87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821" y="1270215"/>
            <a:ext cx="4666640" cy="26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052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23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FB5FE8E-D04C-8E59-5B89-71FC55B0A4FD}"/>
              </a:ext>
            </a:extLst>
          </p:cNvPr>
          <p:cNvSpPr txBox="1">
            <a:spLocks/>
          </p:cNvSpPr>
          <p:nvPr/>
        </p:nvSpPr>
        <p:spPr>
          <a:xfrm>
            <a:off x="454303" y="205268"/>
            <a:ext cx="8679684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Installing Upstream Flange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D8AD2E8-B0F5-963A-BB6F-D3638734B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14178"/>
            <a:ext cx="8505336" cy="5838554"/>
          </a:xfrm>
        </p:spPr>
        <p:txBody>
          <a:bodyPr>
            <a:normAutofit/>
          </a:bodyPr>
          <a:lstStyle/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Sent the flange for machining, then installed it on upstream end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FD3301-425F-76B0-AA50-E949B03818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09"/>
          <a:stretch/>
        </p:blipFill>
        <p:spPr>
          <a:xfrm>
            <a:off x="796662" y="1235745"/>
            <a:ext cx="5097649" cy="32965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4E78F61-9365-87FB-CFB5-FF36D6520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8410" y="3432305"/>
            <a:ext cx="4973610" cy="329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765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24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FB5FE8E-D04C-8E59-5B89-71FC55B0A4FD}"/>
              </a:ext>
            </a:extLst>
          </p:cNvPr>
          <p:cNvSpPr txBox="1">
            <a:spLocks/>
          </p:cNvSpPr>
          <p:nvPr/>
        </p:nvSpPr>
        <p:spPr>
          <a:xfrm>
            <a:off x="454303" y="205268"/>
            <a:ext cx="8679684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Installing Upstream Flange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C92CEB0-8CDC-C870-C0D2-6BA40155D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80" y="941134"/>
            <a:ext cx="4631945" cy="2834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A7BA0E-84CF-C052-BD32-62AE2A83C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1330" y="941134"/>
            <a:ext cx="2125980" cy="28346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868785-4A63-2579-9A6B-41D5858339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430" y="3902729"/>
            <a:ext cx="2481536" cy="28346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D0E89B-99FA-B926-8FEE-5DDE50E345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7922" y="3902729"/>
            <a:ext cx="2902434" cy="28346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4B66BC7-6706-6574-11A6-29A99AE45D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0336" y="3902729"/>
            <a:ext cx="2089534" cy="283464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396A1B2-21D8-682D-960B-B028F46098E6}"/>
              </a:ext>
            </a:extLst>
          </p:cNvPr>
          <p:cNvSpPr txBox="1"/>
          <p:nvPr/>
        </p:nvSpPr>
        <p:spPr>
          <a:xfrm>
            <a:off x="2359532" y="1548605"/>
            <a:ext cx="2212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00"/>
                </a:solidFill>
              </a:rPr>
              <a:t>Ceramic tubes isolate threaded rods from flange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DC4FC2-2C73-AB5D-8046-65D5FFBAF1AD}"/>
              </a:ext>
            </a:extLst>
          </p:cNvPr>
          <p:cNvSpPr txBox="1"/>
          <p:nvPr/>
        </p:nvSpPr>
        <p:spPr>
          <a:xfrm>
            <a:off x="3656166" y="5397491"/>
            <a:ext cx="1496859" cy="646331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61000">
                <a:schemeClr val="bg1">
                  <a:lumMod val="75000"/>
                  <a:alpha val="70000"/>
                </a:schemeClr>
              </a:gs>
            </a:gsLst>
            <a:path path="rect">
              <a:fillToRect l="50000" t="50000" r="50000" b="5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rgbClr val="FF0000"/>
                </a:solidFill>
              </a:rPr>
              <a:t>Spiralock</a:t>
            </a:r>
            <a:r>
              <a:rPr lang="en-US" sz="1200" dirty="0">
                <a:solidFill>
                  <a:srgbClr val="FF0000"/>
                </a:solidFill>
              </a:rPr>
              <a:t> nuts hold flange to the outer conductor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A4F81D-48DC-8232-7899-449BF50F67E6}"/>
              </a:ext>
            </a:extLst>
          </p:cNvPr>
          <p:cNvSpPr txBox="1"/>
          <p:nvPr/>
        </p:nvSpPr>
        <p:spPr>
          <a:xfrm>
            <a:off x="6755723" y="5542978"/>
            <a:ext cx="1496859" cy="646331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61000">
                <a:schemeClr val="bg1">
                  <a:lumMod val="75000"/>
                  <a:alpha val="70000"/>
                </a:schemeClr>
              </a:gs>
            </a:gsLst>
            <a:path path="rect">
              <a:fillToRect l="50000" t="50000" r="50000" b="5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Tightened w/ star pattern to uniformly crush seals!</a:t>
            </a:r>
          </a:p>
        </p:txBody>
      </p:sp>
    </p:spTree>
    <p:extLst>
      <p:ext uri="{BB962C8B-B14F-4D97-AF65-F5344CB8AC3E}">
        <p14:creationId xmlns:p14="http://schemas.microsoft.com/office/powerpoint/2010/main" val="4261371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25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FB5FE8E-D04C-8E59-5B89-71FC55B0A4FD}"/>
              </a:ext>
            </a:extLst>
          </p:cNvPr>
          <p:cNvSpPr txBox="1">
            <a:spLocks/>
          </p:cNvSpPr>
          <p:nvPr/>
        </p:nvSpPr>
        <p:spPr>
          <a:xfrm>
            <a:off x="454303" y="205268"/>
            <a:ext cx="8679684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Leak Testing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D8AD2E8-B0F5-963A-BB6F-D3638734B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14178"/>
            <a:ext cx="8279680" cy="5838554"/>
          </a:xfrm>
        </p:spPr>
        <p:txBody>
          <a:bodyPr>
            <a:normAutofit/>
          </a:bodyPr>
          <a:lstStyle/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Check the performance of the seal</a:t>
            </a:r>
          </a:p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Red food coloring + </a:t>
            </a:r>
            <a:r>
              <a:rPr lang="en-US" sz="2400" dirty="0" err="1"/>
              <a:t>kimwipes</a:t>
            </a:r>
            <a:r>
              <a:rPr lang="en-US" sz="2400" dirty="0"/>
              <a:t> make leaks easy to identify</a:t>
            </a:r>
          </a:p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Tests performed for both upstream and downstream ends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E7A500-E301-C616-241D-CABE32658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2655886"/>
            <a:ext cx="4582670" cy="34332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87D880-4943-3033-979A-85A54014EA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57" r="10709"/>
          <a:stretch/>
        </p:blipFill>
        <p:spPr>
          <a:xfrm>
            <a:off x="4977352" y="2399155"/>
            <a:ext cx="3930978" cy="39467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EAC938-C71F-1A1E-6C19-89C40190DE62}"/>
              </a:ext>
            </a:extLst>
          </p:cNvPr>
          <p:cNvSpPr txBox="1"/>
          <p:nvPr/>
        </p:nvSpPr>
        <p:spPr>
          <a:xfrm>
            <a:off x="6619875" y="5972175"/>
            <a:ext cx="228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No leaks after 24 </a:t>
            </a:r>
            <a:r>
              <a:rPr lang="en-US" dirty="0" err="1"/>
              <a:t>hrs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37959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26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FB5FE8E-D04C-8E59-5B89-71FC55B0A4FD}"/>
              </a:ext>
            </a:extLst>
          </p:cNvPr>
          <p:cNvSpPr txBox="1">
            <a:spLocks/>
          </p:cNvSpPr>
          <p:nvPr/>
        </p:nvSpPr>
        <p:spPr>
          <a:xfrm>
            <a:off x="454303" y="205268"/>
            <a:ext cx="8679684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Moving Conductors into Frame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D917F0A-6C65-7C8F-7073-352F29943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936258" y="793324"/>
            <a:ext cx="2834640" cy="3066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E51383-8C70-6D3C-A9D7-DEDEE4D23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9466" y="3840162"/>
            <a:ext cx="2566149" cy="28346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51A08F-1F4F-2762-0F30-5BB463ED3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5231" y="3840162"/>
            <a:ext cx="2231716" cy="2834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F77F8E-CE09-9BF6-269A-32C32924EC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2839" y="910009"/>
            <a:ext cx="2863777" cy="28346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68B436-9C9D-89DE-8599-826BA7A30EA3}"/>
              </a:ext>
            </a:extLst>
          </p:cNvPr>
          <p:cNvSpPr txBox="1"/>
          <p:nvPr/>
        </p:nvSpPr>
        <p:spPr>
          <a:xfrm>
            <a:off x="373179" y="4657317"/>
            <a:ext cx="2019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Horn connected to columns with ceramic isolation blocks</a:t>
            </a:r>
          </a:p>
        </p:txBody>
      </p:sp>
    </p:spTree>
    <p:extLst>
      <p:ext uri="{BB962C8B-B14F-4D97-AF65-F5344CB8AC3E}">
        <p14:creationId xmlns:p14="http://schemas.microsoft.com/office/powerpoint/2010/main" val="37735820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27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FB5FE8E-D04C-8E59-5B89-71FC55B0A4FD}"/>
              </a:ext>
            </a:extLst>
          </p:cNvPr>
          <p:cNvSpPr txBox="1">
            <a:spLocks/>
          </p:cNvSpPr>
          <p:nvPr/>
        </p:nvSpPr>
        <p:spPr>
          <a:xfrm>
            <a:off x="454303" y="205268"/>
            <a:ext cx="8679684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Installing the Top Frame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D8AD2E8-B0F5-963A-BB6F-D3638734B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14178"/>
            <a:ext cx="4840038" cy="5838554"/>
          </a:xfrm>
        </p:spPr>
        <p:txBody>
          <a:bodyPr>
            <a:normAutofit/>
          </a:bodyPr>
          <a:lstStyle/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Moved the top frame onto the columns</a:t>
            </a:r>
          </a:p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Use a laser to align top frame to outer conductor</a:t>
            </a:r>
          </a:p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Aligned frame to within the guide laser’s precision (1 mm)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CE9FC4-6C97-92B4-8524-07379F015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3505" y="3606649"/>
            <a:ext cx="2847388" cy="32289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0AD17F-7933-8A48-085A-2BFEE18F4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7689" y="3628368"/>
            <a:ext cx="2658556" cy="302436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128F736-A8EB-2F1F-4568-2E79C64A0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9490" y="951746"/>
            <a:ext cx="3272232" cy="254414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7134DF1-C3C3-0F44-FC7B-B8376470CE63}"/>
              </a:ext>
            </a:extLst>
          </p:cNvPr>
          <p:cNvSpPr/>
          <p:nvPr/>
        </p:nvSpPr>
        <p:spPr>
          <a:xfrm>
            <a:off x="5533631" y="3695967"/>
            <a:ext cx="513274" cy="3624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B4354B-1AFE-4CCC-5EE6-9F22A3351AA3}"/>
              </a:ext>
            </a:extLst>
          </p:cNvPr>
          <p:cNvCxnSpPr>
            <a:cxnSpLocks/>
            <a:stCxn id="5" idx="0"/>
            <a:endCxn id="16" idx="0"/>
          </p:cNvCxnSpPr>
          <p:nvPr/>
        </p:nvCxnSpPr>
        <p:spPr>
          <a:xfrm flipH="1">
            <a:off x="3248633" y="3695967"/>
            <a:ext cx="2541635" cy="1717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17CD07-95D3-FB3E-6D0B-B4A65B6B64AF}"/>
              </a:ext>
            </a:extLst>
          </p:cNvPr>
          <p:cNvCxnSpPr>
            <a:cxnSpLocks/>
            <a:stCxn id="5" idx="5"/>
            <a:endCxn id="16" idx="5"/>
          </p:cNvCxnSpPr>
          <p:nvPr/>
        </p:nvCxnSpPr>
        <p:spPr>
          <a:xfrm flipH="1">
            <a:off x="4146222" y="4005314"/>
            <a:ext cx="1825516" cy="20015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1D7F7197-F65C-D237-ADA3-D5C0D0FC18DC}"/>
              </a:ext>
            </a:extLst>
          </p:cNvPr>
          <p:cNvSpPr/>
          <p:nvPr/>
        </p:nvSpPr>
        <p:spPr>
          <a:xfrm>
            <a:off x="1979249" y="3867747"/>
            <a:ext cx="2538767" cy="250613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947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28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FB5FE8E-D04C-8E59-5B89-71FC55B0A4FD}"/>
              </a:ext>
            </a:extLst>
          </p:cNvPr>
          <p:cNvSpPr txBox="1">
            <a:spLocks/>
          </p:cNvSpPr>
          <p:nvPr/>
        </p:nvSpPr>
        <p:spPr>
          <a:xfrm>
            <a:off x="454303" y="205268"/>
            <a:ext cx="8679684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Seal Crushing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D02F65E8-5780-4FFE-A1B2-69F79106F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14178"/>
            <a:ext cx="8505336" cy="5838550"/>
          </a:xfrm>
        </p:spPr>
        <p:txBody>
          <a:bodyPr>
            <a:normAutofit/>
          </a:bodyPr>
          <a:lstStyle/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Use </a:t>
            </a:r>
            <a:r>
              <a:rPr lang="en-US" sz="2400" dirty="0" err="1"/>
              <a:t>helicoflex</a:t>
            </a:r>
            <a:r>
              <a:rPr lang="en-US" sz="2400" dirty="0"/>
              <a:t> seals between ceramics and stainless steel parts</a:t>
            </a:r>
          </a:p>
          <a:p>
            <a:pPr lvl="1"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Quite tough to crush</a:t>
            </a:r>
          </a:p>
          <a:p>
            <a:pPr lvl="1"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Need to ensure good ceramic-steel interface</a:t>
            </a:r>
          </a:p>
          <a:p>
            <a:pPr lvl="1"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Use a custom jig to do the crushing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B4C2AE-5EBA-2636-5F84-B14B050D5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325" y="2354118"/>
            <a:ext cx="4437218" cy="43438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2B5D16-1FB6-8208-5671-721613BF4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665" y="2374898"/>
            <a:ext cx="2725808" cy="21031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ADF3F29-356B-8294-401C-074C02CA20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1666" y="4571682"/>
            <a:ext cx="2725808" cy="21031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860F1A7-F67F-D434-A27D-9EDAB4E27201}"/>
              </a:ext>
            </a:extLst>
          </p:cNvPr>
          <p:cNvSpPr txBox="1"/>
          <p:nvPr/>
        </p:nvSpPr>
        <p:spPr>
          <a:xfrm>
            <a:off x="1518749" y="4275535"/>
            <a:ext cx="2076132" cy="52322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63000">
                <a:schemeClr val="bg1">
                  <a:lumMod val="85000"/>
                  <a:alpha val="8500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FF0000"/>
                </a:solidFill>
              </a:rPr>
              <a:t>Helicoflex</a:t>
            </a:r>
            <a:r>
              <a:rPr lang="en-US" sz="1400" dirty="0">
                <a:solidFill>
                  <a:srgbClr val="FF0000"/>
                </a:solidFill>
              </a:rPr>
              <a:t> between SS and ceramic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F174C6-9E16-E89E-4F08-1BFB809FC876}"/>
              </a:ext>
            </a:extLst>
          </p:cNvPr>
          <p:cNvSpPr txBox="1"/>
          <p:nvPr/>
        </p:nvSpPr>
        <p:spPr>
          <a:xfrm>
            <a:off x="5657516" y="5692319"/>
            <a:ext cx="16786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Get extra crushing power from external plates</a:t>
            </a:r>
          </a:p>
        </p:txBody>
      </p:sp>
    </p:spTree>
    <p:extLst>
      <p:ext uri="{BB962C8B-B14F-4D97-AF65-F5344CB8AC3E}">
        <p14:creationId xmlns:p14="http://schemas.microsoft.com/office/powerpoint/2010/main" val="38723869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29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D8AD2E8-B0F5-963A-BB6F-D3638734B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14178"/>
            <a:ext cx="8279680" cy="5838550"/>
          </a:xfrm>
        </p:spPr>
        <p:txBody>
          <a:bodyPr>
            <a:normAutofit/>
          </a:bodyPr>
          <a:lstStyle/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Similar process for other seal crushing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CD2E93-E37D-196C-FE71-5399A2B22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415" y="1251020"/>
            <a:ext cx="4330562" cy="24457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53FE99-5478-03D0-DF2F-568CF897B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9485" y="1251020"/>
            <a:ext cx="3203154" cy="2445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E34E37-666A-AC4E-9AE7-4702729624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4959" y="3872969"/>
            <a:ext cx="4447061" cy="2763222"/>
          </a:xfrm>
          <a:prstGeom prst="rect">
            <a:avLst/>
          </a:prstGeom>
        </p:spPr>
      </p:pic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58384532-8403-B32C-F683-081435557AA6}"/>
              </a:ext>
            </a:extLst>
          </p:cNvPr>
          <p:cNvCxnSpPr>
            <a:cxnSpLocks/>
          </p:cNvCxnSpPr>
          <p:nvPr/>
        </p:nvCxnSpPr>
        <p:spPr>
          <a:xfrm flipV="1">
            <a:off x="5038928" y="2354094"/>
            <a:ext cx="1692612" cy="3210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0434CF5B-011F-042E-0F05-D8E07122517C}"/>
              </a:ext>
            </a:extLst>
          </p:cNvPr>
          <p:cNvCxnSpPr>
            <a:cxnSpLocks/>
          </p:cNvCxnSpPr>
          <p:nvPr/>
        </p:nvCxnSpPr>
        <p:spPr>
          <a:xfrm flipH="1">
            <a:off x="6731540" y="3513588"/>
            <a:ext cx="434828" cy="6012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DE596EBF-B085-38CE-E51B-A37878E6DFA1}"/>
              </a:ext>
            </a:extLst>
          </p:cNvPr>
          <p:cNvSpPr txBox="1">
            <a:spLocks/>
          </p:cNvSpPr>
          <p:nvPr/>
        </p:nvSpPr>
        <p:spPr>
          <a:xfrm>
            <a:off x="454303" y="205268"/>
            <a:ext cx="8679684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Seal Crushing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79221-3060-0792-946A-FD12C558D92A}"/>
              </a:ext>
            </a:extLst>
          </p:cNvPr>
          <p:cNvSpPr txBox="1"/>
          <p:nvPr/>
        </p:nvSpPr>
        <p:spPr>
          <a:xfrm>
            <a:off x="956550" y="3299000"/>
            <a:ext cx="1875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Custom Clamp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B79C3D-E59D-6ABA-5FE2-6E22A47AC632}"/>
              </a:ext>
            </a:extLst>
          </p:cNvPr>
          <p:cNvSpPr txBox="1"/>
          <p:nvPr/>
        </p:nvSpPr>
        <p:spPr>
          <a:xfrm>
            <a:off x="5529485" y="3077150"/>
            <a:ext cx="1489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Hold ceramic + steel flange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9E0FCD-7F7D-A599-D7B6-9171D2A9D6CB}"/>
              </a:ext>
            </a:extLst>
          </p:cNvPr>
          <p:cNvSpPr txBox="1"/>
          <p:nvPr/>
        </p:nvSpPr>
        <p:spPr>
          <a:xfrm>
            <a:off x="2696066" y="5968357"/>
            <a:ext cx="1875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Crush using external plate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59D078-FDB1-E4F9-B5F8-6C6714E02A24}"/>
              </a:ext>
            </a:extLst>
          </p:cNvPr>
          <p:cNvSpPr txBox="1"/>
          <p:nvPr/>
        </p:nvSpPr>
        <p:spPr>
          <a:xfrm>
            <a:off x="862416" y="1229517"/>
            <a:ext cx="1363950" cy="584775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80000">
                <a:schemeClr val="bg1">
                  <a:lumMod val="85000"/>
                  <a:alpha val="75000"/>
                </a:schemeClr>
              </a:gs>
            </a:gsLst>
            <a:path path="rect">
              <a:fillToRect l="50000" t="50000" r="50000" b="5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Drain bellows seal crushing:</a:t>
            </a:r>
          </a:p>
        </p:txBody>
      </p:sp>
    </p:spTree>
    <p:extLst>
      <p:ext uri="{BB962C8B-B14F-4D97-AF65-F5344CB8AC3E}">
        <p14:creationId xmlns:p14="http://schemas.microsoft.com/office/powerpoint/2010/main" val="3450622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FB5FE8E-D04C-8E59-5B89-71FC55B0A4FD}"/>
              </a:ext>
            </a:extLst>
          </p:cNvPr>
          <p:cNvSpPr txBox="1">
            <a:spLocks/>
          </p:cNvSpPr>
          <p:nvPr/>
        </p:nvSpPr>
        <p:spPr>
          <a:xfrm>
            <a:off x="454303" y="205268"/>
            <a:ext cx="8679684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T2K Horns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D8AD2E8-B0F5-963A-BB6F-D3638734B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14178"/>
            <a:ext cx="8279680" cy="5434221"/>
          </a:xfrm>
        </p:spPr>
        <p:txBody>
          <a:bodyPr>
            <a:normAutofit/>
          </a:bodyPr>
          <a:lstStyle/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T2K uses 3 aluminum focusing horns</a:t>
            </a:r>
          </a:p>
          <a:p>
            <a:pPr lvl="1"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Beam target sits inside first horn</a:t>
            </a:r>
          </a:p>
          <a:p>
            <a:pPr lvl="1"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Two more horns downstream help to direct the beam towards the near and far detectors</a:t>
            </a:r>
          </a:p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Suspended in a helium chamber, cooled by water from spray nozzles mounted on outer conductor</a:t>
            </a:r>
          </a:p>
        </p:txBody>
      </p:sp>
      <p:pic>
        <p:nvPicPr>
          <p:cNvPr id="63" name="Picture 62" descr="A picture containing indoor, toy&#10;&#10;Description automatically generated">
            <a:extLst>
              <a:ext uri="{FF2B5EF4-FFF2-40B4-BE49-F238E27FC236}">
                <a16:creationId xmlns:a16="http://schemas.microsoft.com/office/drawing/2014/main" id="{A8388080-16E7-80FA-63ED-E2E241B652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4" t="47698" r="9110" b="17113"/>
          <a:stretch/>
        </p:blipFill>
        <p:spPr>
          <a:xfrm>
            <a:off x="690216" y="3097415"/>
            <a:ext cx="8156547" cy="3212967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4E93CEBD-1908-DAE9-1B81-DD50E86269B5}"/>
              </a:ext>
            </a:extLst>
          </p:cNvPr>
          <p:cNvSpPr txBox="1"/>
          <p:nvPr/>
        </p:nvSpPr>
        <p:spPr>
          <a:xfrm>
            <a:off x="2102177" y="581632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Horn 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ADB58D9-0373-6CCC-B941-3D7585B77EC4}"/>
              </a:ext>
            </a:extLst>
          </p:cNvPr>
          <p:cNvSpPr txBox="1"/>
          <p:nvPr/>
        </p:nvSpPr>
        <p:spPr>
          <a:xfrm>
            <a:off x="3389929" y="581632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Horn 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9D52036-F43D-B558-16B1-6DCCB7F57A59}"/>
              </a:ext>
            </a:extLst>
          </p:cNvPr>
          <p:cNvSpPr txBox="1"/>
          <p:nvPr/>
        </p:nvSpPr>
        <p:spPr>
          <a:xfrm>
            <a:off x="7311493" y="570382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Horn 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0D2D633-471C-2B22-08F0-250FDFADB954}"/>
              </a:ext>
            </a:extLst>
          </p:cNvPr>
          <p:cNvSpPr txBox="1"/>
          <p:nvPr/>
        </p:nvSpPr>
        <p:spPr>
          <a:xfrm>
            <a:off x="2130458" y="3434567"/>
            <a:ext cx="76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Target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DA099DCB-F0E3-685D-06F0-A66AA7194236}"/>
              </a:ext>
            </a:extLst>
          </p:cNvPr>
          <p:cNvSpPr/>
          <p:nvPr/>
        </p:nvSpPr>
        <p:spPr>
          <a:xfrm>
            <a:off x="2582944" y="3657600"/>
            <a:ext cx="481118" cy="1046375"/>
          </a:xfrm>
          <a:custGeom>
            <a:avLst/>
            <a:gdLst>
              <a:gd name="connsiteX0" fmla="*/ 273378 w 481118"/>
              <a:gd name="connsiteY0" fmla="*/ 0 h 1046375"/>
              <a:gd name="connsiteX1" fmla="*/ 471341 w 481118"/>
              <a:gd name="connsiteY1" fmla="*/ 377072 h 1046375"/>
              <a:gd name="connsiteX2" fmla="*/ 0 w 481118"/>
              <a:gd name="connsiteY2" fmla="*/ 1046375 h 104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1118" h="1046375">
                <a:moveTo>
                  <a:pt x="273378" y="0"/>
                </a:moveTo>
                <a:cubicBezTo>
                  <a:pt x="395141" y="101338"/>
                  <a:pt x="516904" y="202676"/>
                  <a:pt x="471341" y="377072"/>
                </a:cubicBezTo>
                <a:cubicBezTo>
                  <a:pt x="425778" y="551468"/>
                  <a:pt x="212889" y="798921"/>
                  <a:pt x="0" y="1046375"/>
                </a:cubicBezTo>
              </a:path>
            </a:pathLst>
          </a:custGeom>
          <a:noFill/>
          <a:ln w="2857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23C7346-39FE-10CB-B2EB-21AFC6A37EB0}"/>
              </a:ext>
            </a:extLst>
          </p:cNvPr>
          <p:cNvSpPr txBox="1"/>
          <p:nvPr/>
        </p:nvSpPr>
        <p:spPr>
          <a:xfrm>
            <a:off x="4870406" y="4959581"/>
            <a:ext cx="1297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Helium chamber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687C499-4A2B-FEE9-F427-F90CA2FDF8C6}"/>
              </a:ext>
            </a:extLst>
          </p:cNvPr>
          <p:cNvSpPr txBox="1"/>
          <p:nvPr/>
        </p:nvSpPr>
        <p:spPr>
          <a:xfrm>
            <a:off x="5326367" y="3694781"/>
            <a:ext cx="171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Water sprayed from outer conductor onto inner conductor</a:t>
            </a: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CA854530-893D-64DD-6FF1-35C0EA42D5E6}"/>
              </a:ext>
            </a:extLst>
          </p:cNvPr>
          <p:cNvSpPr/>
          <p:nvPr/>
        </p:nvSpPr>
        <p:spPr>
          <a:xfrm>
            <a:off x="6938128" y="4044099"/>
            <a:ext cx="547901" cy="433633"/>
          </a:xfrm>
          <a:custGeom>
            <a:avLst/>
            <a:gdLst>
              <a:gd name="connsiteX0" fmla="*/ 0 w 547901"/>
              <a:gd name="connsiteY0" fmla="*/ 0 h 433633"/>
              <a:gd name="connsiteX1" fmla="*/ 461913 w 547901"/>
              <a:gd name="connsiteY1" fmla="*/ 169682 h 433633"/>
              <a:gd name="connsiteX2" fmla="*/ 546754 w 547901"/>
              <a:gd name="connsiteY2" fmla="*/ 433633 h 433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7901" h="433633">
                <a:moveTo>
                  <a:pt x="0" y="0"/>
                </a:moveTo>
                <a:cubicBezTo>
                  <a:pt x="185393" y="48705"/>
                  <a:pt x="370787" y="97410"/>
                  <a:pt x="461913" y="169682"/>
                </a:cubicBezTo>
                <a:cubicBezTo>
                  <a:pt x="553039" y="241954"/>
                  <a:pt x="549896" y="337793"/>
                  <a:pt x="546754" y="433633"/>
                </a:cubicBezTo>
              </a:path>
            </a:pathLst>
          </a:custGeom>
          <a:noFill/>
          <a:ln w="2857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F674EA32-4335-7280-8CE0-AEC4CE387878}"/>
              </a:ext>
            </a:extLst>
          </p:cNvPr>
          <p:cNvCxnSpPr>
            <a:cxnSpLocks/>
          </p:cNvCxnSpPr>
          <p:nvPr/>
        </p:nvCxnSpPr>
        <p:spPr>
          <a:xfrm>
            <a:off x="2234153" y="4779390"/>
            <a:ext cx="6909847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0DBE0140-A13B-96A7-2AC8-95B62CAE8A4C}"/>
              </a:ext>
            </a:extLst>
          </p:cNvPr>
          <p:cNvSpPr txBox="1"/>
          <p:nvPr/>
        </p:nvSpPr>
        <p:spPr>
          <a:xfrm>
            <a:off x="4396119" y="4464135"/>
            <a:ext cx="777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Beam</a:t>
            </a:r>
          </a:p>
        </p:txBody>
      </p:sp>
    </p:spTree>
    <p:extLst>
      <p:ext uri="{BB962C8B-B14F-4D97-AF65-F5344CB8AC3E}">
        <p14:creationId xmlns:p14="http://schemas.microsoft.com/office/powerpoint/2010/main" val="38154304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30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D8AD2E8-B0F5-963A-BB6F-D3638734B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14178"/>
            <a:ext cx="8505336" cy="5838550"/>
          </a:xfrm>
        </p:spPr>
        <p:txBody>
          <a:bodyPr>
            <a:normAutofit/>
          </a:bodyPr>
          <a:lstStyle/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Light gap re-opens after removing crushing plates (gap between ceramic and steel)</a:t>
            </a:r>
          </a:p>
          <a:p>
            <a:pPr lvl="1"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Tried tightening bolts past torque specs</a:t>
            </a:r>
          </a:p>
          <a:p>
            <a:pPr lvl="1"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Added grease under bolt heads to reduce torque loss to friction</a:t>
            </a:r>
          </a:p>
          <a:p>
            <a:pPr lvl="1"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Tried newer seals </a:t>
            </a:r>
          </a:p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Bellows clamp leaves metal marks on the ceramic</a:t>
            </a:r>
            <a:endParaRPr lang="en-US" dirty="0"/>
          </a:p>
          <a:p>
            <a:pPr lvl="1"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Will have to modify the clamp in the future so it only contacts the steel flange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E596EBF-B085-38CE-E51B-A37878E6DFA1}"/>
              </a:ext>
            </a:extLst>
          </p:cNvPr>
          <p:cNvSpPr txBox="1">
            <a:spLocks/>
          </p:cNvSpPr>
          <p:nvPr/>
        </p:nvSpPr>
        <p:spPr>
          <a:xfrm>
            <a:off x="454303" y="205268"/>
            <a:ext cx="8679684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Seal Crushing Problems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A20FB0-B0EC-DEA7-6AA0-CC6BD76C7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1646" y="3384499"/>
            <a:ext cx="2833687" cy="334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519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31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FB5FE8E-D04C-8E59-5B89-71FC55B0A4FD}"/>
              </a:ext>
            </a:extLst>
          </p:cNvPr>
          <p:cNvSpPr txBox="1">
            <a:spLocks/>
          </p:cNvSpPr>
          <p:nvPr/>
        </p:nvSpPr>
        <p:spPr>
          <a:xfrm>
            <a:off x="454303" y="205268"/>
            <a:ext cx="8679684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Plumbing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D8AD2E8-B0F5-963A-BB6F-D3638734B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14178"/>
            <a:ext cx="8279680" cy="5838554"/>
          </a:xfrm>
        </p:spPr>
        <p:txBody>
          <a:bodyPr>
            <a:normAutofit/>
          </a:bodyPr>
          <a:lstStyle/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Attached water cooling nozzles using titanium bolts</a:t>
            </a:r>
          </a:p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Cleaned and installed water manifolds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43303-70A4-E312-11C5-4BCAE6D52D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68" t="11818" r="4682" b="12432"/>
          <a:stretch/>
        </p:blipFill>
        <p:spPr>
          <a:xfrm>
            <a:off x="705708" y="1657657"/>
            <a:ext cx="8067678" cy="50164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326326-D19A-391C-0E89-696731A8CE4D}"/>
              </a:ext>
            </a:extLst>
          </p:cNvPr>
          <p:cNvSpPr txBox="1"/>
          <p:nvPr/>
        </p:nvSpPr>
        <p:spPr>
          <a:xfrm>
            <a:off x="5534026" y="3046491"/>
            <a:ext cx="1466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Bent tubes connect nozzles to supply manifolds and drain tank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95A3E0F-9AF2-6E88-7452-CEA21C66F988}"/>
              </a:ext>
            </a:extLst>
          </p:cNvPr>
          <p:cNvCxnSpPr>
            <a:cxnSpLocks/>
          </p:cNvCxnSpPr>
          <p:nvPr/>
        </p:nvCxnSpPr>
        <p:spPr>
          <a:xfrm flipH="1">
            <a:off x="4648200" y="3581400"/>
            <a:ext cx="942576" cy="1215016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CA33C2D-F8F1-E6B6-CB2F-129FF3970712}"/>
              </a:ext>
            </a:extLst>
          </p:cNvPr>
          <p:cNvCxnSpPr>
            <a:cxnSpLocks/>
          </p:cNvCxnSpPr>
          <p:nvPr/>
        </p:nvCxnSpPr>
        <p:spPr>
          <a:xfrm flipH="1">
            <a:off x="5541894" y="3829443"/>
            <a:ext cx="185307" cy="2057007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7D1D253-81CC-E7ED-3592-4FA3E92F3DAF}"/>
              </a:ext>
            </a:extLst>
          </p:cNvPr>
          <p:cNvSpPr txBox="1"/>
          <p:nvPr/>
        </p:nvSpPr>
        <p:spPr>
          <a:xfrm>
            <a:off x="3552213" y="5042537"/>
            <a:ext cx="1466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Tube shape allows for some flexibility, but the fits are still very tight</a:t>
            </a:r>
          </a:p>
        </p:txBody>
      </p:sp>
    </p:spTree>
    <p:extLst>
      <p:ext uri="{BB962C8B-B14F-4D97-AF65-F5344CB8AC3E}">
        <p14:creationId xmlns:p14="http://schemas.microsoft.com/office/powerpoint/2010/main" val="16112321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32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FB5FE8E-D04C-8E59-5B89-71FC55B0A4FD}"/>
              </a:ext>
            </a:extLst>
          </p:cNvPr>
          <p:cNvSpPr txBox="1">
            <a:spLocks/>
          </p:cNvSpPr>
          <p:nvPr/>
        </p:nvSpPr>
        <p:spPr>
          <a:xfrm>
            <a:off x="454303" y="205268"/>
            <a:ext cx="8679684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 Test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D8AD2E8-B0F5-963A-BB6F-D3638734B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14178"/>
            <a:ext cx="8515350" cy="5838554"/>
          </a:xfrm>
        </p:spPr>
        <p:txBody>
          <a:bodyPr>
            <a:normAutofit/>
          </a:bodyPr>
          <a:lstStyle/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Pressurized to +14 psi with compressed air</a:t>
            </a:r>
          </a:p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Fell to 10 psi in 20 hours</a:t>
            </a:r>
          </a:p>
          <a:p>
            <a:pPr lvl="1"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Main source of leaks was temporary Viton seals on helium ports</a:t>
            </a:r>
          </a:p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Spot-checked all joints with snoop and tightened any visible leaks</a:t>
            </a:r>
          </a:p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D73C97-7599-B487-BF84-A5120E09F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2513285"/>
            <a:ext cx="4692815" cy="40233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5F0BA7-9D01-7B03-679D-FE720EEE6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5520" y="2513285"/>
            <a:ext cx="3451564" cy="40233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C0512A-11B1-A5C6-57D1-F0225AEF86E2}"/>
              </a:ext>
            </a:extLst>
          </p:cNvPr>
          <p:cNvSpPr txBox="1"/>
          <p:nvPr/>
        </p:nvSpPr>
        <p:spPr>
          <a:xfrm>
            <a:off x="6990139" y="4584143"/>
            <a:ext cx="1394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Tighten the leaky joints</a:t>
            </a:r>
          </a:p>
        </p:txBody>
      </p:sp>
    </p:spTree>
    <p:extLst>
      <p:ext uri="{BB962C8B-B14F-4D97-AF65-F5344CB8AC3E}">
        <p14:creationId xmlns:p14="http://schemas.microsoft.com/office/powerpoint/2010/main" val="852790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10DA47C-0C1D-5848-9C54-915CC7D71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376" y="3117368"/>
            <a:ext cx="3126938" cy="33123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33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FB5FE8E-D04C-8E59-5B89-71FC55B0A4FD}"/>
              </a:ext>
            </a:extLst>
          </p:cNvPr>
          <p:cNvSpPr txBox="1">
            <a:spLocks/>
          </p:cNvSpPr>
          <p:nvPr/>
        </p:nvSpPr>
        <p:spPr>
          <a:xfrm>
            <a:off x="454303" y="205268"/>
            <a:ext cx="8679684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Shipping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D8AD2E8-B0F5-963A-BB6F-D3638734B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14178"/>
            <a:ext cx="8351560" cy="5838554"/>
          </a:xfrm>
        </p:spPr>
        <p:txBody>
          <a:bodyPr>
            <a:normAutofit/>
          </a:bodyPr>
          <a:lstStyle/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Shipping fixture helps to reduce horn motion in transit</a:t>
            </a:r>
          </a:p>
          <a:p>
            <a:pPr lvl="1"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Protects the ceramic blocks that hold the conductors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FBF744-3BA3-5B64-C593-B24BBDCBD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25" y="1816221"/>
            <a:ext cx="3126938" cy="45243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0CEE05-EADE-562B-824C-D035AFEA3BE1}"/>
              </a:ext>
            </a:extLst>
          </p:cNvPr>
          <p:cNvSpPr txBox="1"/>
          <p:nvPr/>
        </p:nvSpPr>
        <p:spPr>
          <a:xfrm>
            <a:off x="1843560" y="2226410"/>
            <a:ext cx="1523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Braces fix conductor ribs to frame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A1EE59-94CB-93C0-BBD0-3E3F7C9E5CC4}"/>
              </a:ext>
            </a:extLst>
          </p:cNvPr>
          <p:cNvSpPr txBox="1"/>
          <p:nvPr/>
        </p:nvSpPr>
        <p:spPr>
          <a:xfrm>
            <a:off x="2479353" y="3835314"/>
            <a:ext cx="1058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Held together by long threaded rods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CFA18A-3609-2296-3B9A-73D8486C41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18" t="6618" r="10854"/>
          <a:stretch/>
        </p:blipFill>
        <p:spPr>
          <a:xfrm>
            <a:off x="4072811" y="1816221"/>
            <a:ext cx="2514601" cy="27496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7F49E9E-8E5E-2CF4-F9E8-41228672E6A7}"/>
              </a:ext>
            </a:extLst>
          </p:cNvPr>
          <p:cNvSpPr txBox="1"/>
          <p:nvPr/>
        </p:nvSpPr>
        <p:spPr>
          <a:xfrm>
            <a:off x="4072811" y="4016138"/>
            <a:ext cx="1502915" cy="52322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11000">
                <a:schemeClr val="bg1">
                  <a:lumMod val="50000"/>
                </a:schemeClr>
              </a:gs>
            </a:gsLst>
            <a:path path="rect">
              <a:fillToRect l="50000" t="50000" r="50000" b="50000"/>
            </a:path>
          </a:gra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Brackets too big to lift by hand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FD8F84-2CC1-02BD-C9BC-DD9376F0AB7C}"/>
              </a:ext>
            </a:extLst>
          </p:cNvPr>
          <p:cNvSpPr txBox="1"/>
          <p:nvPr/>
        </p:nvSpPr>
        <p:spPr>
          <a:xfrm>
            <a:off x="5946671" y="5390005"/>
            <a:ext cx="1480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Connect upstream and downstream ribs; tight fit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900E36A-4828-C4BE-431F-81326AD00FFA}"/>
              </a:ext>
            </a:extLst>
          </p:cNvPr>
          <p:cNvSpPr/>
          <p:nvPr/>
        </p:nvSpPr>
        <p:spPr>
          <a:xfrm>
            <a:off x="2390406" y="4461299"/>
            <a:ext cx="504825" cy="295681"/>
          </a:xfrm>
          <a:custGeom>
            <a:avLst/>
            <a:gdLst>
              <a:gd name="connsiteX0" fmla="*/ 504825 w 504825"/>
              <a:gd name="connsiteY0" fmla="*/ 0 h 295681"/>
              <a:gd name="connsiteX1" fmla="*/ 419100 w 504825"/>
              <a:gd name="connsiteY1" fmla="*/ 266700 h 295681"/>
              <a:gd name="connsiteX2" fmla="*/ 0 w 504825"/>
              <a:gd name="connsiteY2" fmla="*/ 276225 h 295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4825" h="295681">
                <a:moveTo>
                  <a:pt x="504825" y="0"/>
                </a:moveTo>
                <a:cubicBezTo>
                  <a:pt x="504031" y="110331"/>
                  <a:pt x="503237" y="220663"/>
                  <a:pt x="419100" y="266700"/>
                </a:cubicBezTo>
                <a:cubicBezTo>
                  <a:pt x="334963" y="312737"/>
                  <a:pt x="167481" y="294481"/>
                  <a:pt x="0" y="276225"/>
                </a:cubicBezTo>
              </a:path>
            </a:pathLst>
          </a:custGeom>
          <a:noFill/>
          <a:ln w="190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1710698-8090-E9FB-2AB5-31B2868D3029}"/>
              </a:ext>
            </a:extLst>
          </p:cNvPr>
          <p:cNvSpPr/>
          <p:nvPr/>
        </p:nvSpPr>
        <p:spPr>
          <a:xfrm flipH="1">
            <a:off x="2100262" y="2712661"/>
            <a:ext cx="504825" cy="295681"/>
          </a:xfrm>
          <a:custGeom>
            <a:avLst/>
            <a:gdLst>
              <a:gd name="connsiteX0" fmla="*/ 504825 w 504825"/>
              <a:gd name="connsiteY0" fmla="*/ 0 h 295681"/>
              <a:gd name="connsiteX1" fmla="*/ 419100 w 504825"/>
              <a:gd name="connsiteY1" fmla="*/ 266700 h 295681"/>
              <a:gd name="connsiteX2" fmla="*/ 0 w 504825"/>
              <a:gd name="connsiteY2" fmla="*/ 276225 h 295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4825" h="295681">
                <a:moveTo>
                  <a:pt x="504825" y="0"/>
                </a:moveTo>
                <a:cubicBezTo>
                  <a:pt x="504031" y="110331"/>
                  <a:pt x="503237" y="220663"/>
                  <a:pt x="419100" y="266700"/>
                </a:cubicBezTo>
                <a:cubicBezTo>
                  <a:pt x="334963" y="312737"/>
                  <a:pt x="167481" y="294481"/>
                  <a:pt x="0" y="276225"/>
                </a:cubicBezTo>
              </a:path>
            </a:pathLst>
          </a:custGeom>
          <a:noFill/>
          <a:ln w="190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584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34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FB5FE8E-D04C-8E59-5B89-71FC55B0A4FD}"/>
              </a:ext>
            </a:extLst>
          </p:cNvPr>
          <p:cNvSpPr txBox="1">
            <a:spLocks/>
          </p:cNvSpPr>
          <p:nvPr/>
        </p:nvSpPr>
        <p:spPr>
          <a:xfrm>
            <a:off x="454303" y="205268"/>
            <a:ext cx="8679684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Shipping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D8AD2E8-B0F5-963A-BB6F-D3638734B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14178"/>
            <a:ext cx="8279680" cy="5838554"/>
          </a:xfrm>
        </p:spPr>
        <p:txBody>
          <a:bodyPr>
            <a:normAutofit/>
          </a:bodyPr>
          <a:lstStyle/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Same crating company used for all horns built at CU</a:t>
            </a:r>
          </a:p>
          <a:p>
            <a:pPr lvl="1"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Craters &amp; Freighters</a:t>
            </a:r>
          </a:p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B9F781-2B0E-7A64-8A06-B6CB9C0AD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913" y="1563309"/>
            <a:ext cx="2545376" cy="25603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E95D97-AD0A-1FE9-CB36-C6DAE51DD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691" y="1548845"/>
            <a:ext cx="2868895" cy="25603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9692B6-9E83-483F-F70A-476C070D7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6844" y="4203141"/>
            <a:ext cx="2560320" cy="25603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9E0A6D-6591-0CA0-77B6-A295F2A1FB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6094" y="4188677"/>
            <a:ext cx="3325244" cy="25603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6449CB8-8944-1D83-0045-BE91D01E657A}"/>
              </a:ext>
            </a:extLst>
          </p:cNvPr>
          <p:cNvSpPr txBox="1"/>
          <p:nvPr/>
        </p:nvSpPr>
        <p:spPr>
          <a:xfrm>
            <a:off x="5578367" y="4746703"/>
            <a:ext cx="1508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 meter cube!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509E31-DDC7-D748-8764-050043F153BC}"/>
              </a:ext>
            </a:extLst>
          </p:cNvPr>
          <p:cNvSpPr txBox="1"/>
          <p:nvPr/>
        </p:nvSpPr>
        <p:spPr>
          <a:xfrm>
            <a:off x="2024086" y="1560561"/>
            <a:ext cx="957654" cy="738664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75000">
                <a:schemeClr val="bg1">
                  <a:lumMod val="75000"/>
                  <a:alpha val="85000"/>
                </a:schemeClr>
              </a:gs>
            </a:gsLst>
            <a:path path="rect">
              <a:fillToRect l="50000" t="50000" r="50000" b="50000"/>
            </a:path>
          </a:gra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Protecting the flange ceramics</a:t>
            </a:r>
          </a:p>
        </p:txBody>
      </p:sp>
    </p:spTree>
    <p:extLst>
      <p:ext uri="{BB962C8B-B14F-4D97-AF65-F5344CB8AC3E}">
        <p14:creationId xmlns:p14="http://schemas.microsoft.com/office/powerpoint/2010/main" val="2580226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02961B0-8D1E-C377-AA38-7C430932D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611435"/>
            <a:ext cx="8285185" cy="456551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35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FB5FE8E-D04C-8E59-5B89-71FC55B0A4FD}"/>
              </a:ext>
            </a:extLst>
          </p:cNvPr>
          <p:cNvSpPr txBox="1">
            <a:spLocks/>
          </p:cNvSpPr>
          <p:nvPr/>
        </p:nvSpPr>
        <p:spPr>
          <a:xfrm>
            <a:off x="454303" y="205268"/>
            <a:ext cx="8679684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Shipping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D8AD2E8-B0F5-963A-BB6F-D3638734B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14178"/>
            <a:ext cx="8279680" cy="5838554"/>
          </a:xfrm>
        </p:spPr>
        <p:txBody>
          <a:bodyPr>
            <a:normAutofit/>
          </a:bodyPr>
          <a:lstStyle/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Military vehicle on our shipping truck</a:t>
            </a:r>
          </a:p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D9A4E4-2075-36D2-327F-E2D4127EB7F5}"/>
              </a:ext>
            </a:extLst>
          </p:cNvPr>
          <p:cNvSpPr txBox="1"/>
          <p:nvPr/>
        </p:nvSpPr>
        <p:spPr>
          <a:xfrm>
            <a:off x="1885122" y="4171124"/>
            <a:ext cx="1404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Horn in crate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C3A607-EFAC-0B7A-6D8D-780DF751ED36}"/>
              </a:ext>
            </a:extLst>
          </p:cNvPr>
          <p:cNvSpPr txBox="1"/>
          <p:nvPr/>
        </p:nvSpPr>
        <p:spPr>
          <a:xfrm>
            <a:off x="5108795" y="2054491"/>
            <a:ext cx="8258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?!?</a:t>
            </a:r>
          </a:p>
        </p:txBody>
      </p:sp>
    </p:spTree>
    <p:extLst>
      <p:ext uri="{BB962C8B-B14F-4D97-AF65-F5344CB8AC3E}">
        <p14:creationId xmlns:p14="http://schemas.microsoft.com/office/powerpoint/2010/main" val="33030437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36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FB5FE8E-D04C-8E59-5B89-71FC55B0A4FD}"/>
              </a:ext>
            </a:extLst>
          </p:cNvPr>
          <p:cNvSpPr txBox="1">
            <a:spLocks/>
          </p:cNvSpPr>
          <p:nvPr/>
        </p:nvSpPr>
        <p:spPr>
          <a:xfrm>
            <a:off x="454303" y="205268"/>
            <a:ext cx="8679684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Shipping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XL_20220302_200308336.TS">
            <a:hlinkClick r:id="" action="ppaction://media"/>
            <a:extLst>
              <a:ext uri="{FF2B5EF4-FFF2-40B4-BE49-F238E27FC236}">
                <a16:creationId xmlns:a16="http://schemas.microsoft.com/office/drawing/2014/main" id="{E7BB601A-6981-002E-A8CB-06B3B327E3A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32045" y="53307"/>
            <a:ext cx="3786808" cy="6731697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BC117D-6254-2FC7-2C65-CB3AC60C5EB0}"/>
              </a:ext>
            </a:extLst>
          </p:cNvPr>
          <p:cNvSpPr txBox="1"/>
          <p:nvPr/>
        </p:nvSpPr>
        <p:spPr>
          <a:xfrm>
            <a:off x="6718852" y="2175881"/>
            <a:ext cx="1948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Tight fit trying to extract horn crate from the CU lab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41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37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FB5FE8E-D04C-8E59-5B89-71FC55B0A4FD}"/>
              </a:ext>
            </a:extLst>
          </p:cNvPr>
          <p:cNvSpPr txBox="1">
            <a:spLocks/>
          </p:cNvSpPr>
          <p:nvPr/>
        </p:nvSpPr>
        <p:spPr>
          <a:xfrm>
            <a:off x="454303" y="205268"/>
            <a:ext cx="8679684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Japan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D8AD2E8-B0F5-963A-BB6F-D3638734B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14178"/>
            <a:ext cx="8505336" cy="5838554"/>
          </a:xfrm>
        </p:spPr>
        <p:txBody>
          <a:bodyPr>
            <a:normAutofit/>
          </a:bodyPr>
          <a:lstStyle/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Stephen Coleman and I travelled to J-PARC to work with </a:t>
            </a:r>
            <a:r>
              <a:rPr lang="en-US" sz="2400" dirty="0" err="1"/>
              <a:t>Tetsuro</a:t>
            </a:r>
            <a:r>
              <a:rPr lang="en-US" sz="2400" dirty="0"/>
              <a:t> Sekiguchi-</a:t>
            </a:r>
            <a:r>
              <a:rPr lang="en-US" sz="2400" dirty="0" err="1"/>
              <a:t>san</a:t>
            </a:r>
            <a:r>
              <a:rPr lang="en-US" sz="2400" dirty="0"/>
              <a:t> on the remainder of the horn</a:t>
            </a:r>
          </a:p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Installed plumbing for frame cooling, flange cooling, and helium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9D1263-F3A0-05B7-1A4E-6B2E648B5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918" y="2164053"/>
            <a:ext cx="8113982" cy="43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320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38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FB5FE8E-D04C-8E59-5B89-71FC55B0A4FD}"/>
              </a:ext>
            </a:extLst>
          </p:cNvPr>
          <p:cNvSpPr txBox="1">
            <a:spLocks/>
          </p:cNvSpPr>
          <p:nvPr/>
        </p:nvSpPr>
        <p:spPr>
          <a:xfrm>
            <a:off x="454303" y="205268"/>
            <a:ext cx="8679684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Japan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D8AD2E8-B0F5-963A-BB6F-D3638734B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14178"/>
            <a:ext cx="8505336" cy="5838554"/>
          </a:xfrm>
        </p:spPr>
        <p:txBody>
          <a:bodyPr>
            <a:normAutofit/>
          </a:bodyPr>
          <a:lstStyle/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Problems with parts</a:t>
            </a:r>
          </a:p>
          <a:p>
            <a:pPr lvl="1"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Some changes in plumbing design didn’t make it to production drawings</a:t>
            </a:r>
          </a:p>
          <a:p>
            <a:pPr lvl="1"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Flex hoses for water draining had to be reinforced on the fly after seeing previous hoses break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3F7A09-5654-6851-3F75-A13E222EA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861" y="2231942"/>
            <a:ext cx="6387451" cy="441642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60BDBAD-26B4-2B7B-964B-51C9FBAF5744}"/>
              </a:ext>
            </a:extLst>
          </p:cNvPr>
          <p:cNvSpPr/>
          <p:nvPr/>
        </p:nvSpPr>
        <p:spPr>
          <a:xfrm rot="274176">
            <a:off x="3633830" y="3207942"/>
            <a:ext cx="1570382" cy="2179254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2BAA6C-C496-E688-FCDC-DED7A4D2020A}"/>
              </a:ext>
            </a:extLst>
          </p:cNvPr>
          <p:cNvSpPr txBox="1"/>
          <p:nvPr/>
        </p:nvSpPr>
        <p:spPr>
          <a:xfrm>
            <a:off x="1636739" y="2259448"/>
            <a:ext cx="183201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Flex hoses for water return were destroyed during removal of the old horn.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Reinforced for the future.</a:t>
            </a:r>
          </a:p>
        </p:txBody>
      </p:sp>
    </p:spTree>
    <p:extLst>
      <p:ext uri="{BB962C8B-B14F-4D97-AF65-F5344CB8AC3E}">
        <p14:creationId xmlns:p14="http://schemas.microsoft.com/office/powerpoint/2010/main" val="14160898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39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FB5FE8E-D04C-8E59-5B89-71FC55B0A4FD}"/>
              </a:ext>
            </a:extLst>
          </p:cNvPr>
          <p:cNvSpPr txBox="1">
            <a:spLocks/>
          </p:cNvSpPr>
          <p:nvPr/>
        </p:nvSpPr>
        <p:spPr>
          <a:xfrm>
            <a:off x="454303" y="205268"/>
            <a:ext cx="8679684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Japan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D8AD2E8-B0F5-963A-BB6F-D3638734B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8806" y="826019"/>
            <a:ext cx="4504836" cy="5838554"/>
          </a:xfrm>
        </p:spPr>
        <p:txBody>
          <a:bodyPr>
            <a:normAutofit/>
          </a:bodyPr>
          <a:lstStyle/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Last bit of plumbing, and strip lines were installed by Sekiguchi-</a:t>
            </a:r>
            <a:r>
              <a:rPr lang="en-US" sz="2400" dirty="0" err="1"/>
              <a:t>san</a:t>
            </a:r>
            <a:r>
              <a:rPr lang="en-US" sz="2400" dirty="0"/>
              <a:t>, completing the horn</a:t>
            </a:r>
          </a:p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Successfully installed in the helium vessel as of September 1!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F83DF3-88E7-4230-1C86-B5A8A9A11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54" y="950277"/>
            <a:ext cx="3505200" cy="57245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0D7781-3D1A-3A52-B77D-B1440CE71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806" y="2846184"/>
            <a:ext cx="4601819" cy="382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0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FB5FE8E-D04C-8E59-5B89-71FC55B0A4FD}"/>
              </a:ext>
            </a:extLst>
          </p:cNvPr>
          <p:cNvSpPr txBox="1">
            <a:spLocks/>
          </p:cNvSpPr>
          <p:nvPr/>
        </p:nvSpPr>
        <p:spPr>
          <a:xfrm>
            <a:off x="454303" y="205268"/>
            <a:ext cx="8679684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T2K Horn History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614CB80-5D82-AA8C-79D5-D832E6836D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482827"/>
              </p:ext>
            </p:extLst>
          </p:nvPr>
        </p:nvGraphicFramePr>
        <p:xfrm>
          <a:off x="578954" y="1747659"/>
          <a:ext cx="8440393" cy="2743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99583">
                  <a:extLst>
                    <a:ext uri="{9D8B030D-6E8A-4147-A177-3AD203B41FA5}">
                      <a16:colId xmlns:a16="http://schemas.microsoft.com/office/drawing/2014/main" val="2099153950"/>
                    </a:ext>
                  </a:extLst>
                </a:gridCol>
                <a:gridCol w="2155323">
                  <a:extLst>
                    <a:ext uri="{9D8B030D-6E8A-4147-A177-3AD203B41FA5}">
                      <a16:colId xmlns:a16="http://schemas.microsoft.com/office/drawing/2014/main" val="1224986546"/>
                    </a:ext>
                  </a:extLst>
                </a:gridCol>
                <a:gridCol w="2205680">
                  <a:extLst>
                    <a:ext uri="{9D8B030D-6E8A-4147-A177-3AD203B41FA5}">
                      <a16:colId xmlns:a16="http://schemas.microsoft.com/office/drawing/2014/main" val="155597448"/>
                    </a:ext>
                  </a:extLst>
                </a:gridCol>
                <a:gridCol w="2379807">
                  <a:extLst>
                    <a:ext uri="{9D8B030D-6E8A-4147-A177-3AD203B41FA5}">
                      <a16:colId xmlns:a16="http://schemas.microsoft.com/office/drawing/2014/main" val="650712115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r>
                        <a:rPr lang="en-US" sz="2400" dirty="0"/>
                        <a:t>Generation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Horn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Horn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Horn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254915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Japan (2009-2013)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CU (2009-2013)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Japan (2009-2013)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67595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Japan (2014-2022)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CU (2014-2022)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Japan (2014-present)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363289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CU (2023-?)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70C0"/>
                          </a:solidFill>
                        </a:rPr>
                        <a:t>CU (2023-?)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514114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B050"/>
                          </a:solidFill>
                        </a:rPr>
                        <a:t>CU (Spare)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08868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11AD9BF-92DB-8675-7F1C-FCC7BD1A1EBF}"/>
              </a:ext>
            </a:extLst>
          </p:cNvPr>
          <p:cNvSpPr txBox="1"/>
          <p:nvPr/>
        </p:nvSpPr>
        <p:spPr>
          <a:xfrm>
            <a:off x="4805313" y="4518929"/>
            <a:ext cx="1863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Most recent production at CU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3A64BDE-5527-5C94-27D5-3FC416D6130C}"/>
              </a:ext>
            </a:extLst>
          </p:cNvPr>
          <p:cNvCxnSpPr>
            <a:cxnSpLocks/>
          </p:cNvCxnSpPr>
          <p:nvPr/>
        </p:nvCxnSpPr>
        <p:spPr>
          <a:xfrm flipH="1" flipV="1">
            <a:off x="5357411" y="3736301"/>
            <a:ext cx="119050" cy="782628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4275F2D-D542-A745-F91A-0B7E69157E48}"/>
              </a:ext>
            </a:extLst>
          </p:cNvPr>
          <p:cNvSpPr txBox="1"/>
          <p:nvPr/>
        </p:nvSpPr>
        <p:spPr>
          <a:xfrm>
            <a:off x="1445076" y="4518929"/>
            <a:ext cx="1863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Starting production soon!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03C63A1-61E1-C261-6271-606C3CE006B9}"/>
              </a:ext>
            </a:extLst>
          </p:cNvPr>
          <p:cNvCxnSpPr>
            <a:cxnSpLocks/>
          </p:cNvCxnSpPr>
          <p:nvPr/>
        </p:nvCxnSpPr>
        <p:spPr>
          <a:xfrm flipV="1">
            <a:off x="2348125" y="4335313"/>
            <a:ext cx="300501" cy="379756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97252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D8AD2E8-B0F5-963A-BB6F-D3638734B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14178"/>
            <a:ext cx="8279680" cy="5434221"/>
          </a:xfrm>
        </p:spPr>
        <p:txBody>
          <a:bodyPr>
            <a:normAutofit/>
          </a:bodyPr>
          <a:lstStyle/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New T2K spare horn 1 production to begin soon</a:t>
            </a:r>
          </a:p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CU is committed to building the next Horn 1 for T2K, and more horns in the future!</a:t>
            </a:r>
          </a:p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707192-8999-911D-FA2C-66EFE781FCC9}"/>
              </a:ext>
            </a:extLst>
          </p:cNvPr>
          <p:cNvSpPr/>
          <p:nvPr/>
        </p:nvSpPr>
        <p:spPr>
          <a:xfrm>
            <a:off x="625456" y="2300499"/>
            <a:ext cx="8331814" cy="37433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40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FB5FE8E-D04C-8E59-5B89-71FC55B0A4FD}"/>
              </a:ext>
            </a:extLst>
          </p:cNvPr>
          <p:cNvSpPr txBox="1">
            <a:spLocks/>
          </p:cNvSpPr>
          <p:nvPr/>
        </p:nvSpPr>
        <p:spPr>
          <a:xfrm>
            <a:off x="454303" y="205268"/>
            <a:ext cx="8679684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Upcoming Production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68F8F12-FC61-9B6C-9F75-7A8CF13894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r="914" b="3464"/>
          <a:stretch/>
        </p:blipFill>
        <p:spPr>
          <a:xfrm>
            <a:off x="716681" y="2444926"/>
            <a:ext cx="3813756" cy="11834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E5AE97-2952-758A-EBFF-C89E1F170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681" y="5453213"/>
            <a:ext cx="3813755" cy="48112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5274421-C42C-2577-C9BF-781674EF5D69}"/>
              </a:ext>
            </a:extLst>
          </p:cNvPr>
          <p:cNvGrpSpPr/>
          <p:nvPr/>
        </p:nvGrpSpPr>
        <p:grpSpPr>
          <a:xfrm>
            <a:off x="640768" y="4205499"/>
            <a:ext cx="3794417" cy="1304925"/>
            <a:chOff x="1262505" y="3680680"/>
            <a:chExt cx="2768476" cy="88696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A4E1271-31E6-629F-34F0-BBE06FECA4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231F20"/>
                </a:clrFrom>
                <a:clrTo>
                  <a:srgbClr val="231F20">
                    <a:alpha val="0"/>
                  </a:srgbClr>
                </a:clrTo>
              </a:clrChange>
            </a:blip>
            <a:srcRect r="25089"/>
            <a:stretch/>
          </p:blipFill>
          <p:spPr>
            <a:xfrm>
              <a:off x="1262505" y="3680680"/>
              <a:ext cx="2768476" cy="88696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82736D7-6EAE-6FC5-2924-54BA39A395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231F20"/>
                </a:clrFrom>
                <a:clrTo>
                  <a:srgbClr val="231F20">
                    <a:alpha val="0"/>
                  </a:srgbClr>
                </a:clrTo>
              </a:clrChange>
            </a:blip>
            <a:srcRect l="74602" t="32987" r="2852" b="45067"/>
            <a:stretch/>
          </p:blipFill>
          <p:spPr>
            <a:xfrm>
              <a:off x="2573592" y="4204528"/>
              <a:ext cx="833244" cy="194661"/>
            </a:xfrm>
            <a:prstGeom prst="rect">
              <a:avLst/>
            </a:prstGeom>
          </p:spPr>
        </p:pic>
      </p:grpSp>
      <p:sp>
        <p:nvSpPr>
          <p:cNvPr id="6" name="AutoShape 2">
            <a:extLst>
              <a:ext uri="{FF2B5EF4-FFF2-40B4-BE49-F238E27FC236}">
                <a16:creationId xmlns:a16="http://schemas.microsoft.com/office/drawing/2014/main" id="{C19C7190-C319-1F49-AF07-A7ED894694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02055" y="334824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130325-9054-9A44-F1C7-7D1CBFD7BB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276" y="3704483"/>
            <a:ext cx="3664540" cy="62478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E798C52-8A93-35E2-94AE-526B77715D02}"/>
              </a:ext>
            </a:extLst>
          </p:cNvPr>
          <p:cNvCxnSpPr/>
          <p:nvPr/>
        </p:nvCxnSpPr>
        <p:spPr>
          <a:xfrm>
            <a:off x="4613563" y="2383627"/>
            <a:ext cx="0" cy="35661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DA1472DA-B7D8-2325-5A3B-2687F017211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" t="197" r="1719" b="1271"/>
          <a:stretch/>
        </p:blipFill>
        <p:spPr>
          <a:xfrm>
            <a:off x="4745630" y="2390827"/>
            <a:ext cx="4211640" cy="365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5278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41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FB5FE8E-D04C-8E59-5B89-71FC55B0A4FD}"/>
              </a:ext>
            </a:extLst>
          </p:cNvPr>
          <p:cNvSpPr txBox="1">
            <a:spLocks/>
          </p:cNvSpPr>
          <p:nvPr/>
        </p:nvSpPr>
        <p:spPr>
          <a:xfrm>
            <a:off x="782425" y="205268"/>
            <a:ext cx="8351561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B01F6CAD-31B0-4CA7-502B-B871C52A4C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75" t="7888"/>
          <a:stretch/>
        </p:blipFill>
        <p:spPr>
          <a:xfrm>
            <a:off x="198157" y="110948"/>
            <a:ext cx="6272720" cy="563302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A1EAC0D-7CBA-3AFE-7073-D65BF8E7B63F}"/>
              </a:ext>
            </a:extLst>
          </p:cNvPr>
          <p:cNvSpPr txBox="1"/>
          <p:nvPr/>
        </p:nvSpPr>
        <p:spPr>
          <a:xfrm>
            <a:off x="2425799" y="991565"/>
            <a:ext cx="981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M. Reh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C5BE87-500E-80F2-8B0B-8D318163AD28}"/>
              </a:ext>
            </a:extLst>
          </p:cNvPr>
          <p:cNvSpPr txBox="1"/>
          <p:nvPr/>
        </p:nvSpPr>
        <p:spPr>
          <a:xfrm>
            <a:off x="3334517" y="1102513"/>
            <a:ext cx="981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S. Coleman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F0FFDF-D1AA-A4FA-4E80-8E40CE5F30A1}"/>
              </a:ext>
            </a:extLst>
          </p:cNvPr>
          <p:cNvSpPr txBox="1"/>
          <p:nvPr/>
        </p:nvSpPr>
        <p:spPr>
          <a:xfrm>
            <a:off x="4636953" y="562999"/>
            <a:ext cx="981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T. Sekiguchi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02915EE-D74E-FBB1-B804-AFD41213D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377" y="3351811"/>
            <a:ext cx="1900828" cy="338772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C176F1D-AC30-79A7-1738-95A56E35CC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0409" y="3324225"/>
            <a:ext cx="1905661" cy="34396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9F2FF88-B180-66C8-4845-246B6E50E5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9588" y="3331990"/>
            <a:ext cx="1380821" cy="34285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97B290E-B44D-9512-752F-13C7712CB9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124" r="5414"/>
          <a:stretch/>
        </p:blipFill>
        <p:spPr>
          <a:xfrm>
            <a:off x="3624091" y="3331990"/>
            <a:ext cx="1729202" cy="340754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EFED255-4499-DA90-E2A6-17B76DE1731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6440"/>
          <a:stretch/>
        </p:blipFill>
        <p:spPr>
          <a:xfrm flipH="1">
            <a:off x="198157" y="3331991"/>
            <a:ext cx="1591158" cy="340754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AD83C81F-752E-3A01-0AF9-74ED6D2AC142}"/>
              </a:ext>
            </a:extLst>
          </p:cNvPr>
          <p:cNvSpPr txBox="1"/>
          <p:nvPr/>
        </p:nvSpPr>
        <p:spPr>
          <a:xfrm>
            <a:off x="473176" y="6026321"/>
            <a:ext cx="981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K. Allison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675E4A1-FD81-3FEE-2717-208A72533399}"/>
              </a:ext>
            </a:extLst>
          </p:cNvPr>
          <p:cNvSpPr txBox="1"/>
          <p:nvPr/>
        </p:nvSpPr>
        <p:spPr>
          <a:xfrm>
            <a:off x="2021918" y="5921355"/>
            <a:ext cx="1159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B. </a:t>
            </a:r>
            <a:r>
              <a:rPr lang="en-US" sz="1200" dirty="0" err="1">
                <a:solidFill>
                  <a:schemeClr val="bg1"/>
                </a:solidFill>
              </a:rPr>
              <a:t>Rumberger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E31604-DEAF-7DE0-41C4-8606DCF8D1D5}"/>
              </a:ext>
            </a:extLst>
          </p:cNvPr>
          <p:cNvSpPr txBox="1"/>
          <p:nvPr/>
        </p:nvSpPr>
        <p:spPr>
          <a:xfrm>
            <a:off x="3994164" y="5921355"/>
            <a:ext cx="981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A. Cudd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0AB1625-EBFB-5236-60A5-B3E18E5136D8}"/>
              </a:ext>
            </a:extLst>
          </p:cNvPr>
          <p:cNvSpPr txBox="1"/>
          <p:nvPr/>
        </p:nvSpPr>
        <p:spPr>
          <a:xfrm>
            <a:off x="5618028" y="6346692"/>
            <a:ext cx="981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L. </a:t>
            </a:r>
            <a:r>
              <a:rPr lang="en-US" sz="1200" dirty="0" err="1">
                <a:solidFill>
                  <a:schemeClr val="bg1"/>
                </a:solidFill>
              </a:rPr>
              <a:t>Bartoszek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A9E1D5B-4364-BB6C-F61C-053184FFEE2D}"/>
              </a:ext>
            </a:extLst>
          </p:cNvPr>
          <p:cNvSpPr txBox="1"/>
          <p:nvPr/>
        </p:nvSpPr>
        <p:spPr>
          <a:xfrm>
            <a:off x="7116409" y="6441751"/>
            <a:ext cx="1134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E. Zimmerman</a:t>
            </a:r>
          </a:p>
        </p:txBody>
      </p:sp>
    </p:spTree>
    <p:extLst>
      <p:ext uri="{BB962C8B-B14F-4D97-AF65-F5344CB8AC3E}">
        <p14:creationId xmlns:p14="http://schemas.microsoft.com/office/powerpoint/2010/main" val="21491287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BAD35-81A6-AEC3-5FD4-1D340E2DE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42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4537765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24135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43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FB5FE8E-D04C-8E59-5B89-71FC55B0A4FD}"/>
              </a:ext>
            </a:extLst>
          </p:cNvPr>
          <p:cNvSpPr txBox="1">
            <a:spLocks/>
          </p:cNvSpPr>
          <p:nvPr/>
        </p:nvSpPr>
        <p:spPr>
          <a:xfrm>
            <a:off x="1518749" y="205268"/>
            <a:ext cx="7615237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T2K Horns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D8AD2E8-B0F5-963A-BB6F-D3638734B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14178"/>
            <a:ext cx="8279680" cy="5434221"/>
          </a:xfrm>
        </p:spPr>
        <p:txBody>
          <a:bodyPr>
            <a:normAutofit/>
          </a:bodyPr>
          <a:lstStyle/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Design produces a toroidal field that can focus or de-focus either positive or negative charges to give a neutrino or anti-neutrino beam depending on horn current direction</a:t>
            </a:r>
          </a:p>
          <a:p>
            <a:pPr lvl="1"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Pulses every 2.48 s @ </a:t>
            </a:r>
            <a:r>
              <a:rPr lang="en-US" sz="2000"/>
              <a:t>250 kA for ~2.1 T field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28A8FB-C2BE-46DD-D67B-BC93BBDD9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12" y="2635273"/>
            <a:ext cx="8121492" cy="36536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F60796-E63B-7D7A-A617-DCCA876E172A}"/>
              </a:ext>
            </a:extLst>
          </p:cNvPr>
          <p:cNvSpPr txBox="1"/>
          <p:nvPr/>
        </p:nvSpPr>
        <p:spPr>
          <a:xfrm>
            <a:off x="3540269" y="5505450"/>
            <a:ext cx="2456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Cross section cartoon of horn 2</a:t>
            </a:r>
          </a:p>
        </p:txBody>
      </p:sp>
    </p:spTree>
    <p:extLst>
      <p:ext uri="{BB962C8B-B14F-4D97-AF65-F5344CB8AC3E}">
        <p14:creationId xmlns:p14="http://schemas.microsoft.com/office/powerpoint/2010/main" val="21706386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44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FB5FE8E-D04C-8E59-5B89-71FC55B0A4FD}"/>
              </a:ext>
            </a:extLst>
          </p:cNvPr>
          <p:cNvSpPr txBox="1">
            <a:spLocks/>
          </p:cNvSpPr>
          <p:nvPr/>
        </p:nvSpPr>
        <p:spPr>
          <a:xfrm>
            <a:off x="782425" y="205268"/>
            <a:ext cx="8351561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Cleaning Parts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D8AD2E8-B0F5-963A-BB6F-D3638734B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14178"/>
            <a:ext cx="8279680" cy="5838554"/>
          </a:xfrm>
        </p:spPr>
        <p:txBody>
          <a:bodyPr>
            <a:normAutofit/>
          </a:bodyPr>
          <a:lstStyle/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Simple Green and isopropyl alcohol go a long way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7A0F44-532C-4D79-C6A8-A1D21D65E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933" y="1246896"/>
            <a:ext cx="2064791" cy="26517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A41EC8-C71B-A8E8-EC77-F8906D471A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444"/>
          <a:stretch/>
        </p:blipFill>
        <p:spPr>
          <a:xfrm>
            <a:off x="2294634" y="1246896"/>
            <a:ext cx="2487298" cy="26517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6FBB0E-BB61-7F2F-857C-F1E7422B7D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5034" y="4030819"/>
            <a:ext cx="5806911" cy="27242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14BACFE-8AF9-E857-134A-ACC948CCF4C8}"/>
              </a:ext>
            </a:extLst>
          </p:cNvPr>
          <p:cNvSpPr txBox="1"/>
          <p:nvPr/>
        </p:nvSpPr>
        <p:spPr>
          <a:xfrm>
            <a:off x="7207681" y="2526638"/>
            <a:ext cx="1208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Outer conductor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955004-7892-D835-A8E0-F4B029DAB140}"/>
              </a:ext>
            </a:extLst>
          </p:cNvPr>
          <p:cNvSpPr txBox="1"/>
          <p:nvPr/>
        </p:nvSpPr>
        <p:spPr>
          <a:xfrm>
            <a:off x="1077692" y="2572776"/>
            <a:ext cx="1208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Inner conductor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51132D-3BC7-D27C-1B36-038960A2FF81}"/>
              </a:ext>
            </a:extLst>
          </p:cNvPr>
          <p:cNvSpPr txBox="1"/>
          <p:nvPr/>
        </p:nvSpPr>
        <p:spPr>
          <a:xfrm>
            <a:off x="7671945" y="4931269"/>
            <a:ext cx="1208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Soft aluminum seals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F7E2D9-7466-EAE4-F306-2A1F5EB09801}"/>
              </a:ext>
            </a:extLst>
          </p:cNvPr>
          <p:cNvSpPr txBox="1"/>
          <p:nvPr/>
        </p:nvSpPr>
        <p:spPr>
          <a:xfrm>
            <a:off x="5800284" y="5953824"/>
            <a:ext cx="1548255" cy="738664"/>
          </a:xfrm>
          <a:prstGeom prst="rect">
            <a:avLst/>
          </a:prstGeom>
          <a:gradFill>
            <a:gsLst>
              <a:gs pos="67133">
                <a:schemeClr val="bg1">
                  <a:lumMod val="75000"/>
                  <a:alpha val="60000"/>
                </a:schemeClr>
              </a:gs>
              <a:gs pos="100000">
                <a:schemeClr val="accent1">
                  <a:lumMod val="5000"/>
                  <a:lumOff val="95000"/>
                  <a:alpha val="0"/>
                </a:schemeClr>
              </a:gs>
              <a:gs pos="75000">
                <a:schemeClr val="bg1">
                  <a:lumMod val="75000"/>
                  <a:alpha val="70000"/>
                </a:schemeClr>
              </a:gs>
            </a:gsLst>
            <a:path path="rect">
              <a:fillToRect l="50000" t="50000" r="50000" b="50000"/>
            </a:path>
          </a:gradFill>
        </p:spPr>
        <p:txBody>
          <a:bodyPr wrap="square" rtlCol="0">
            <a:spAutoFit/>
          </a:bodyPr>
          <a:lstStyle/>
          <a:p>
            <a:r>
              <a:rPr lang="en-US" sz="1400" dirty="0"/>
              <a:t>Have to edge off waterjet burrs with stone</a:t>
            </a:r>
          </a:p>
        </p:txBody>
      </p:sp>
    </p:spTree>
    <p:extLst>
      <p:ext uri="{BB962C8B-B14F-4D97-AF65-F5344CB8AC3E}">
        <p14:creationId xmlns:p14="http://schemas.microsoft.com/office/powerpoint/2010/main" val="23646039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45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FB5FE8E-D04C-8E59-5B89-71FC55B0A4FD}"/>
              </a:ext>
            </a:extLst>
          </p:cNvPr>
          <p:cNvSpPr txBox="1">
            <a:spLocks/>
          </p:cNvSpPr>
          <p:nvPr/>
        </p:nvSpPr>
        <p:spPr>
          <a:xfrm>
            <a:off x="782425" y="205268"/>
            <a:ext cx="8351561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Rotating the Conductors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D8AD2E8-B0F5-963A-BB6F-D3638734B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14178"/>
            <a:ext cx="8279680" cy="5838554"/>
          </a:xfrm>
        </p:spPr>
        <p:txBody>
          <a:bodyPr>
            <a:normAutofit/>
          </a:bodyPr>
          <a:lstStyle/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To ensure the inner conductor does not bend while rotating the fixture, installed steel braces to hold it in place</a:t>
            </a: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E6FBB8-BFB1-2B60-F230-F94715B2D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248" y="1733165"/>
            <a:ext cx="6570483" cy="462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3911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46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FB5FE8E-D04C-8E59-5B89-71FC55B0A4FD}"/>
              </a:ext>
            </a:extLst>
          </p:cNvPr>
          <p:cNvSpPr txBox="1">
            <a:spLocks/>
          </p:cNvSpPr>
          <p:nvPr/>
        </p:nvSpPr>
        <p:spPr>
          <a:xfrm>
            <a:off x="782425" y="205268"/>
            <a:ext cx="8351561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Leveling Columns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D8AD2E8-B0F5-963A-BB6F-D3638734B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14178"/>
            <a:ext cx="8505336" cy="5838554"/>
          </a:xfrm>
        </p:spPr>
        <p:txBody>
          <a:bodyPr>
            <a:normAutofit/>
          </a:bodyPr>
          <a:lstStyle/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Uneven frames make horn alignment uncertain</a:t>
            </a:r>
            <a:endParaRPr lang="en-US" sz="4800" dirty="0"/>
          </a:p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Largest difference between column levels = 3/128” (acceptable)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58CE10-99F4-B1D6-B32B-67769AD4E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841" y="1686096"/>
            <a:ext cx="4098741" cy="33832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17F71F-A5E7-2B3C-9F3D-F8B535B14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5207" y="1686095"/>
            <a:ext cx="2400542" cy="33832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1F4F13-40C5-EBEB-64EF-4FCDD3440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3643" y="3804463"/>
            <a:ext cx="2251816" cy="297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308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47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FB5FE8E-D04C-8E59-5B89-71FC55B0A4FD}"/>
              </a:ext>
            </a:extLst>
          </p:cNvPr>
          <p:cNvSpPr txBox="1">
            <a:spLocks/>
          </p:cNvSpPr>
          <p:nvPr/>
        </p:nvSpPr>
        <p:spPr>
          <a:xfrm>
            <a:off x="782425" y="205268"/>
            <a:ext cx="8351561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 Cooling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D8AD2E8-B0F5-963A-BB6F-D3638734B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14178"/>
            <a:ext cx="8279680" cy="5838554"/>
          </a:xfrm>
        </p:spPr>
        <p:txBody>
          <a:bodyPr>
            <a:normAutofit/>
          </a:bodyPr>
          <a:lstStyle/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U-shaped water lines go into each column to reduce thermal expansion</a:t>
            </a:r>
          </a:p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Held into place with dozens of aluminum blocks</a:t>
            </a:r>
          </a:p>
          <a:p>
            <a:pPr lvl="1"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Had to hand-tap all ~100 of them </a:t>
            </a:r>
            <a:r>
              <a:rPr lang="en-US" sz="1600" dirty="0">
                <a:sym typeface="Wingdings" panose="05000000000000000000" pitchFamily="2" charset="2"/>
              </a:rPr>
              <a:t></a:t>
            </a:r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F79EC2-D2E8-ADBF-9C92-995EED520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747" y="1904339"/>
            <a:ext cx="4738255" cy="457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0348D1-2B7A-67A0-DD90-779A1F7AC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943" y="1904339"/>
            <a:ext cx="3393856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A359BA-12EE-D81D-1476-FC0361F8F032}"/>
              </a:ext>
            </a:extLst>
          </p:cNvPr>
          <p:cNvSpPr txBox="1"/>
          <p:nvPr/>
        </p:nvSpPr>
        <p:spPr>
          <a:xfrm>
            <a:off x="5910606" y="5859156"/>
            <a:ext cx="1175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U-channel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DEE75F-544D-B051-4637-7748C6CE0655}"/>
              </a:ext>
            </a:extLst>
          </p:cNvPr>
          <p:cNvSpPr txBox="1"/>
          <p:nvPr/>
        </p:nvSpPr>
        <p:spPr>
          <a:xfrm>
            <a:off x="7673418" y="4097914"/>
            <a:ext cx="1175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Holding Blocks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10914B-5883-BEAB-26A4-19C129C4726B}"/>
              </a:ext>
            </a:extLst>
          </p:cNvPr>
          <p:cNvSpPr txBox="1"/>
          <p:nvPr/>
        </p:nvSpPr>
        <p:spPr>
          <a:xfrm>
            <a:off x="895547" y="2079387"/>
            <a:ext cx="1376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Special tool for locating blocks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BA34CAD-EE9B-8A9C-0886-9A64994FB87F}"/>
              </a:ext>
            </a:extLst>
          </p:cNvPr>
          <p:cNvCxnSpPr/>
          <p:nvPr/>
        </p:nvCxnSpPr>
        <p:spPr>
          <a:xfrm flipV="1">
            <a:off x="7086600" y="5901179"/>
            <a:ext cx="1390457" cy="14264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99A8670-35CD-8DDA-1D53-27C646177263}"/>
              </a:ext>
            </a:extLst>
          </p:cNvPr>
          <p:cNvCxnSpPr>
            <a:cxnSpLocks/>
          </p:cNvCxnSpPr>
          <p:nvPr/>
        </p:nvCxnSpPr>
        <p:spPr>
          <a:xfrm flipH="1" flipV="1">
            <a:off x="4768490" y="5972500"/>
            <a:ext cx="1154155" cy="5542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912F1C7-9E2B-D3B1-159E-539A2289C350}"/>
              </a:ext>
            </a:extLst>
          </p:cNvPr>
          <p:cNvCxnSpPr>
            <a:cxnSpLocks/>
          </p:cNvCxnSpPr>
          <p:nvPr/>
        </p:nvCxnSpPr>
        <p:spPr>
          <a:xfrm flipH="1">
            <a:off x="7934228" y="4744245"/>
            <a:ext cx="69129" cy="63146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ABD6EFC-8FAA-FAB9-E373-ECFE6FA26EE3}"/>
              </a:ext>
            </a:extLst>
          </p:cNvPr>
          <p:cNvCxnSpPr>
            <a:cxnSpLocks/>
          </p:cNvCxnSpPr>
          <p:nvPr/>
        </p:nvCxnSpPr>
        <p:spPr>
          <a:xfrm flipH="1" flipV="1">
            <a:off x="7852528" y="2760086"/>
            <a:ext cx="150829" cy="133782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95701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48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FB5FE8E-D04C-8E59-5B89-71FC55B0A4FD}"/>
              </a:ext>
            </a:extLst>
          </p:cNvPr>
          <p:cNvSpPr txBox="1">
            <a:spLocks/>
          </p:cNvSpPr>
          <p:nvPr/>
        </p:nvSpPr>
        <p:spPr>
          <a:xfrm>
            <a:off x="782425" y="205268"/>
            <a:ext cx="8351561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Installing the Inner Conductor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D8AD2E8-B0F5-963A-BB6F-D3638734B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14178"/>
            <a:ext cx="8279680" cy="5838554"/>
          </a:xfrm>
        </p:spPr>
        <p:txBody>
          <a:bodyPr>
            <a:normAutofit/>
          </a:bodyPr>
          <a:lstStyle/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Drilling and tapping holes for the lifting eye bolts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739399-D892-A89E-1900-A020A29265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360"/>
          <a:stretch/>
        </p:blipFill>
        <p:spPr>
          <a:xfrm>
            <a:off x="838554" y="1628357"/>
            <a:ext cx="3807102" cy="44686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E947CC-5A63-E774-9B13-C851D255E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324" y="1628357"/>
            <a:ext cx="3869337" cy="446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3489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B6E50DC1-3D25-E822-29A4-371EE011F3EF}"/>
              </a:ext>
            </a:extLst>
          </p:cNvPr>
          <p:cNvGrpSpPr/>
          <p:nvPr/>
        </p:nvGrpSpPr>
        <p:grpSpPr>
          <a:xfrm>
            <a:off x="5060408" y="4326957"/>
            <a:ext cx="2727757" cy="2356179"/>
            <a:chOff x="3247784" y="2197703"/>
            <a:chExt cx="2495366" cy="219213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A8CF236-1402-D5E5-A5CC-68A90CE9D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47784" y="2197703"/>
              <a:ext cx="2495366" cy="2192132"/>
            </a:xfrm>
            <a:prstGeom prst="rect">
              <a:avLst/>
            </a:prstGeom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25B27AA-B380-9248-3B42-7754E37107FB}"/>
                </a:ext>
              </a:extLst>
            </p:cNvPr>
            <p:cNvSpPr/>
            <p:nvPr/>
          </p:nvSpPr>
          <p:spPr>
            <a:xfrm>
              <a:off x="3316490" y="3200505"/>
              <a:ext cx="1432208" cy="101907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E70A600-3BA2-2F34-5B67-CCE78A231BA0}"/>
                </a:ext>
              </a:extLst>
            </p:cNvPr>
            <p:cNvCxnSpPr/>
            <p:nvPr/>
          </p:nvCxnSpPr>
          <p:spPr>
            <a:xfrm>
              <a:off x="3619500" y="3886200"/>
              <a:ext cx="21907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22B74DB-84BB-9198-6A88-2B163DC3863B}"/>
                </a:ext>
              </a:extLst>
            </p:cNvPr>
            <p:cNvCxnSpPr/>
            <p:nvPr/>
          </p:nvCxnSpPr>
          <p:spPr>
            <a:xfrm>
              <a:off x="4069080" y="3886200"/>
              <a:ext cx="21907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89477E0-57C2-E6B6-9AFF-EFC3DC532672}"/>
                </a:ext>
              </a:extLst>
            </p:cNvPr>
            <p:cNvCxnSpPr/>
            <p:nvPr/>
          </p:nvCxnSpPr>
          <p:spPr>
            <a:xfrm>
              <a:off x="3622357" y="3566160"/>
              <a:ext cx="21907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08193803-1D36-7FA6-A03A-5AF9522F81A2}"/>
                </a:ext>
              </a:extLst>
            </p:cNvPr>
            <p:cNvCxnSpPr/>
            <p:nvPr/>
          </p:nvCxnSpPr>
          <p:spPr>
            <a:xfrm>
              <a:off x="4069080" y="3566160"/>
              <a:ext cx="21907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49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FB5FE8E-D04C-8E59-5B89-71FC55B0A4FD}"/>
              </a:ext>
            </a:extLst>
          </p:cNvPr>
          <p:cNvSpPr txBox="1">
            <a:spLocks/>
          </p:cNvSpPr>
          <p:nvPr/>
        </p:nvSpPr>
        <p:spPr>
          <a:xfrm>
            <a:off x="782425" y="205268"/>
            <a:ext cx="8351561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Installing the Top Frame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D8AD2E8-B0F5-963A-BB6F-D3638734B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14178"/>
            <a:ext cx="4888369" cy="5838554"/>
          </a:xfrm>
        </p:spPr>
        <p:txBody>
          <a:bodyPr>
            <a:normAutofit/>
          </a:bodyPr>
          <a:lstStyle/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Re-mounted laser because previous floor threads were unusable</a:t>
            </a:r>
          </a:p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Guide laser could not easily reach all score marks</a:t>
            </a:r>
          </a:p>
          <a:p>
            <a:pPr lvl="1"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Had to custom-mount the laser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A8C6B77-0542-E4E2-7A3A-1EE9A0601EF7}"/>
              </a:ext>
            </a:extLst>
          </p:cNvPr>
          <p:cNvCxnSpPr>
            <a:cxnSpLocks/>
            <a:stCxn id="22" idx="4"/>
            <a:endCxn id="25" idx="4"/>
          </p:cNvCxnSpPr>
          <p:nvPr/>
        </p:nvCxnSpPr>
        <p:spPr>
          <a:xfrm>
            <a:off x="3826957" y="6173319"/>
            <a:ext cx="2091350" cy="3268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AD26F1EE-EAEB-DDCE-1654-BFB9F3104A26}"/>
              </a:ext>
            </a:extLst>
          </p:cNvPr>
          <p:cNvSpPr txBox="1"/>
          <p:nvPr/>
        </p:nvSpPr>
        <p:spPr>
          <a:xfrm>
            <a:off x="7849038" y="1575379"/>
            <a:ext cx="12849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Laser had to be mounted with duct tape for it to line up correctly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0985B7-16E5-A67C-2452-AF67AEB60A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196"/>
          <a:stretch/>
        </p:blipFill>
        <p:spPr>
          <a:xfrm>
            <a:off x="5466742" y="1041121"/>
            <a:ext cx="2369923" cy="2710193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ECD104B1-AA12-63B7-80C7-96E99502C5EB}"/>
              </a:ext>
            </a:extLst>
          </p:cNvPr>
          <p:cNvGrpSpPr/>
          <p:nvPr/>
        </p:nvGrpSpPr>
        <p:grpSpPr>
          <a:xfrm>
            <a:off x="1709852" y="3276885"/>
            <a:ext cx="2526137" cy="2896434"/>
            <a:chOff x="2089442" y="3179130"/>
            <a:chExt cx="2526137" cy="289643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6CE9FC4-6C97-92B4-8524-07379F015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89442" y="3179130"/>
              <a:ext cx="2526137" cy="2864692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8E3A470-E988-40E3-91C6-AC57741E228A}"/>
                </a:ext>
              </a:extLst>
            </p:cNvPr>
            <p:cNvSpPr/>
            <p:nvPr/>
          </p:nvSpPr>
          <p:spPr>
            <a:xfrm>
              <a:off x="3949910" y="5713142"/>
              <a:ext cx="513274" cy="36242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D74E5EB-BCE0-E947-70EB-CE992E3EDDE3}"/>
                </a:ext>
              </a:extLst>
            </p:cNvPr>
            <p:cNvSpPr/>
            <p:nvPr/>
          </p:nvSpPr>
          <p:spPr>
            <a:xfrm>
              <a:off x="3956839" y="3836734"/>
              <a:ext cx="513274" cy="41522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A96B66EF-521A-7E8E-0D10-31E69C2A5B14}"/>
              </a:ext>
            </a:extLst>
          </p:cNvPr>
          <p:cNvSpPr/>
          <p:nvPr/>
        </p:nvSpPr>
        <p:spPr>
          <a:xfrm>
            <a:off x="5544937" y="1102073"/>
            <a:ext cx="2213532" cy="22523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ACF7419-A817-4BAD-375C-4E14094A704A}"/>
              </a:ext>
            </a:extLst>
          </p:cNvPr>
          <p:cNvCxnSpPr>
            <a:cxnSpLocks/>
            <a:stCxn id="26" idx="5"/>
            <a:endCxn id="42" idx="4"/>
          </p:cNvCxnSpPr>
          <p:nvPr/>
        </p:nvCxnSpPr>
        <p:spPr>
          <a:xfrm flipV="1">
            <a:off x="4015356" y="3354457"/>
            <a:ext cx="2636347" cy="9344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E6EFD25-CA0E-B861-8E32-0204A6384CB8}"/>
              </a:ext>
            </a:extLst>
          </p:cNvPr>
          <p:cNvCxnSpPr>
            <a:cxnSpLocks/>
            <a:stCxn id="26" idx="1"/>
            <a:endCxn id="42" idx="1"/>
          </p:cNvCxnSpPr>
          <p:nvPr/>
        </p:nvCxnSpPr>
        <p:spPr>
          <a:xfrm flipV="1">
            <a:off x="3652416" y="1431927"/>
            <a:ext cx="2216685" cy="25633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3AF329C-134E-D60D-1EF5-9ACA6C9B6936}"/>
              </a:ext>
            </a:extLst>
          </p:cNvPr>
          <p:cNvCxnSpPr>
            <a:cxnSpLocks/>
            <a:stCxn id="22" idx="0"/>
            <a:endCxn id="25" idx="1"/>
          </p:cNvCxnSpPr>
          <p:nvPr/>
        </p:nvCxnSpPr>
        <p:spPr>
          <a:xfrm flipV="1">
            <a:off x="3826957" y="5565211"/>
            <a:ext cx="1537831" cy="2456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F18FE04-AE10-8496-BE06-0A637179A19E}"/>
              </a:ext>
            </a:extLst>
          </p:cNvPr>
          <p:cNvSpPr txBox="1"/>
          <p:nvPr/>
        </p:nvSpPr>
        <p:spPr>
          <a:xfrm>
            <a:off x="7788165" y="5088157"/>
            <a:ext cx="13458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Drilling new holes for laser mount</a:t>
            </a:r>
          </a:p>
        </p:txBody>
      </p:sp>
    </p:spTree>
    <p:extLst>
      <p:ext uri="{BB962C8B-B14F-4D97-AF65-F5344CB8AC3E}">
        <p14:creationId xmlns:p14="http://schemas.microsoft.com/office/powerpoint/2010/main" val="679024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FB5FE8E-D04C-8E59-5B89-71FC55B0A4FD}"/>
              </a:ext>
            </a:extLst>
          </p:cNvPr>
          <p:cNvSpPr txBox="1">
            <a:spLocks/>
          </p:cNvSpPr>
          <p:nvPr/>
        </p:nvSpPr>
        <p:spPr>
          <a:xfrm>
            <a:off x="454303" y="205268"/>
            <a:ext cx="8679684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CU Horn Production Teams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1ABC62D-63A9-122D-758D-7D2184C9D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130" y="843427"/>
            <a:ext cx="3844869" cy="28611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6AE632-B3E4-42F2-D8EC-0ED513047B9A}"/>
              </a:ext>
            </a:extLst>
          </p:cNvPr>
          <p:cNvSpPr txBox="1"/>
          <p:nvPr/>
        </p:nvSpPr>
        <p:spPr>
          <a:xfrm>
            <a:off x="1518749" y="3631796"/>
            <a:ext cx="1939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2007-2008, Horn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B0C2F4-6308-EA21-6930-7EEA20A34A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35"/>
          <a:stretch/>
        </p:blipFill>
        <p:spPr>
          <a:xfrm>
            <a:off x="5040624" y="843210"/>
            <a:ext cx="3992505" cy="28564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467A57-51BF-1F32-7181-9B5DBC6BC90E}"/>
              </a:ext>
            </a:extLst>
          </p:cNvPr>
          <p:cNvSpPr txBox="1"/>
          <p:nvPr/>
        </p:nvSpPr>
        <p:spPr>
          <a:xfrm>
            <a:off x="5248532" y="3626400"/>
            <a:ext cx="3676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2012-2013, First Replacement Horn 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DB9E31-6F16-5D6E-3200-CA51B6FFD3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83"/>
          <a:stretch/>
        </p:blipFill>
        <p:spPr>
          <a:xfrm>
            <a:off x="2804240" y="4030377"/>
            <a:ext cx="3992505" cy="27883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6A121E-9CF7-888D-CFD3-F93DC179491B}"/>
              </a:ext>
            </a:extLst>
          </p:cNvPr>
          <p:cNvSpPr txBox="1"/>
          <p:nvPr/>
        </p:nvSpPr>
        <p:spPr>
          <a:xfrm>
            <a:off x="6769937" y="5523419"/>
            <a:ext cx="2220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2014-2019, Second Replacement Horn 1</a:t>
            </a:r>
          </a:p>
        </p:txBody>
      </p:sp>
    </p:spTree>
    <p:extLst>
      <p:ext uri="{BB962C8B-B14F-4D97-AF65-F5344CB8AC3E}">
        <p14:creationId xmlns:p14="http://schemas.microsoft.com/office/powerpoint/2010/main" val="24580383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50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FB5FE8E-D04C-8E59-5B89-71FC55B0A4FD}"/>
              </a:ext>
            </a:extLst>
          </p:cNvPr>
          <p:cNvSpPr txBox="1">
            <a:spLocks/>
          </p:cNvSpPr>
          <p:nvPr/>
        </p:nvSpPr>
        <p:spPr>
          <a:xfrm>
            <a:off x="782425" y="205268"/>
            <a:ext cx="8351561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Plumbing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D8AD2E8-B0F5-963A-BB6F-D3638734B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14178"/>
            <a:ext cx="8279680" cy="5838554"/>
          </a:xfrm>
        </p:spPr>
        <p:txBody>
          <a:bodyPr>
            <a:normAutofit/>
          </a:bodyPr>
          <a:lstStyle/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Water drain pipes  had some trouble with clamping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D3770E-D22C-EBF6-2095-24EBD7F97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042" y="1311405"/>
            <a:ext cx="4886325" cy="53413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FE8815-FE86-A98B-ABA3-98CB88167C63}"/>
              </a:ext>
            </a:extLst>
          </p:cNvPr>
          <p:cNvSpPr txBox="1"/>
          <p:nvPr/>
        </p:nvSpPr>
        <p:spPr>
          <a:xfrm>
            <a:off x="4851491" y="2781850"/>
            <a:ext cx="1328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Clamp holes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1B1F8DD-7FFA-ADC3-9D16-296E2309B633}"/>
              </a:ext>
            </a:extLst>
          </p:cNvPr>
          <p:cNvCxnSpPr>
            <a:cxnSpLocks/>
          </p:cNvCxnSpPr>
          <p:nvPr/>
        </p:nvCxnSpPr>
        <p:spPr>
          <a:xfrm>
            <a:off x="5515638" y="3151182"/>
            <a:ext cx="142212" cy="116364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090B83E-1BA2-C52A-9F3C-B18AB5C74DBA}"/>
              </a:ext>
            </a:extLst>
          </p:cNvPr>
          <p:cNvCxnSpPr>
            <a:cxnSpLocks/>
          </p:cNvCxnSpPr>
          <p:nvPr/>
        </p:nvCxnSpPr>
        <p:spPr>
          <a:xfrm flipH="1">
            <a:off x="3952875" y="3071388"/>
            <a:ext cx="1040827" cy="7481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B8FD945-F989-E070-34DC-E77379CB5B82}"/>
              </a:ext>
            </a:extLst>
          </p:cNvPr>
          <p:cNvSpPr txBox="1"/>
          <p:nvPr/>
        </p:nvSpPr>
        <p:spPr>
          <a:xfrm>
            <a:off x="4052163" y="5579508"/>
            <a:ext cx="1487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Bracket holes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0A26FEC-3C14-0948-9AA7-6B42F36FF9B5}"/>
              </a:ext>
            </a:extLst>
          </p:cNvPr>
          <p:cNvCxnSpPr>
            <a:cxnSpLocks/>
          </p:cNvCxnSpPr>
          <p:nvPr/>
        </p:nvCxnSpPr>
        <p:spPr>
          <a:xfrm flipV="1">
            <a:off x="4958204" y="4457700"/>
            <a:ext cx="156721" cy="1121807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CF0B871-2A63-567E-467A-189578C8A218}"/>
              </a:ext>
            </a:extLst>
          </p:cNvPr>
          <p:cNvCxnSpPr>
            <a:cxnSpLocks/>
          </p:cNvCxnSpPr>
          <p:nvPr/>
        </p:nvCxnSpPr>
        <p:spPr>
          <a:xfrm flipH="1" flipV="1">
            <a:off x="4185797" y="3982068"/>
            <a:ext cx="307842" cy="1663043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2FD4F7A-8833-BEB0-D2A1-63D1DE45250F}"/>
              </a:ext>
            </a:extLst>
          </p:cNvPr>
          <p:cNvSpPr txBox="1"/>
          <p:nvPr/>
        </p:nvSpPr>
        <p:spPr>
          <a:xfrm>
            <a:off x="6073072" y="5291911"/>
            <a:ext cx="1328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Bracket too wide! </a:t>
            </a:r>
          </a:p>
          <a:p>
            <a:r>
              <a:rPr lang="en-US" dirty="0"/>
              <a:t>Had to pivot to U-bolts</a:t>
            </a:r>
          </a:p>
        </p:txBody>
      </p:sp>
    </p:spTree>
    <p:extLst>
      <p:ext uri="{BB962C8B-B14F-4D97-AF65-F5344CB8AC3E}">
        <p14:creationId xmlns:p14="http://schemas.microsoft.com/office/powerpoint/2010/main" val="42646458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51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FB5FE8E-D04C-8E59-5B89-71FC55B0A4FD}"/>
              </a:ext>
            </a:extLst>
          </p:cNvPr>
          <p:cNvSpPr txBox="1">
            <a:spLocks/>
          </p:cNvSpPr>
          <p:nvPr/>
        </p:nvSpPr>
        <p:spPr>
          <a:xfrm>
            <a:off x="1518749" y="205268"/>
            <a:ext cx="7615237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Seal Crushing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1F7202A-5B07-00C7-8E85-6B9B6A03C8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24" t="9065" r="4222" b="11323"/>
          <a:stretch/>
        </p:blipFill>
        <p:spPr>
          <a:xfrm rot="16200000">
            <a:off x="960120" y="659871"/>
            <a:ext cx="3934980" cy="46181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B8BA302-8436-920E-9D02-1E7C3670F4D5}"/>
              </a:ext>
            </a:extLst>
          </p:cNvPr>
          <p:cNvSpPr txBox="1"/>
          <p:nvPr/>
        </p:nvSpPr>
        <p:spPr>
          <a:xfrm>
            <a:off x="628650" y="4936411"/>
            <a:ext cx="2400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Place nozzle in clamp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5D3E44-E66D-BBED-4BDC-AA9237B7CB50}"/>
              </a:ext>
            </a:extLst>
          </p:cNvPr>
          <p:cNvSpPr txBox="1"/>
          <p:nvPr/>
        </p:nvSpPr>
        <p:spPr>
          <a:xfrm>
            <a:off x="1704975" y="4113776"/>
            <a:ext cx="15451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Custom vise clamp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9C261AE-6817-A58E-B168-3151BACDC9F3}"/>
              </a:ext>
            </a:extLst>
          </p:cNvPr>
          <p:cNvSpPr/>
          <p:nvPr/>
        </p:nvSpPr>
        <p:spPr>
          <a:xfrm>
            <a:off x="1929518" y="3476625"/>
            <a:ext cx="346957" cy="638175"/>
          </a:xfrm>
          <a:custGeom>
            <a:avLst/>
            <a:gdLst>
              <a:gd name="connsiteX0" fmla="*/ 51682 w 346957"/>
              <a:gd name="connsiteY0" fmla="*/ 638175 h 638175"/>
              <a:gd name="connsiteX1" fmla="*/ 23107 w 346957"/>
              <a:gd name="connsiteY1" fmla="*/ 257175 h 638175"/>
              <a:gd name="connsiteX2" fmla="*/ 346957 w 346957"/>
              <a:gd name="connsiteY2" fmla="*/ 0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57" h="638175">
                <a:moveTo>
                  <a:pt x="51682" y="638175"/>
                </a:moveTo>
                <a:cubicBezTo>
                  <a:pt x="12788" y="500856"/>
                  <a:pt x="-26105" y="363537"/>
                  <a:pt x="23107" y="257175"/>
                </a:cubicBezTo>
                <a:cubicBezTo>
                  <a:pt x="72319" y="150813"/>
                  <a:pt x="209638" y="75406"/>
                  <a:pt x="346957" y="0"/>
                </a:cubicBezTo>
              </a:path>
            </a:pathLst>
          </a:custGeom>
          <a:noFill/>
          <a:ln w="2857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AB9213-13D4-6C64-22B1-E502E73C9660}"/>
              </a:ext>
            </a:extLst>
          </p:cNvPr>
          <p:cNvSpPr txBox="1"/>
          <p:nvPr/>
        </p:nvSpPr>
        <p:spPr>
          <a:xfrm>
            <a:off x="2857500" y="1801408"/>
            <a:ext cx="14750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Steel spray nozzle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AD24835-227C-8C4F-0EB4-C6E17AF5BD30}"/>
              </a:ext>
            </a:extLst>
          </p:cNvPr>
          <p:cNvSpPr/>
          <p:nvPr/>
        </p:nvSpPr>
        <p:spPr>
          <a:xfrm rot="10800000">
            <a:off x="3895724" y="2060825"/>
            <a:ext cx="323850" cy="466052"/>
          </a:xfrm>
          <a:custGeom>
            <a:avLst/>
            <a:gdLst>
              <a:gd name="connsiteX0" fmla="*/ 51682 w 346957"/>
              <a:gd name="connsiteY0" fmla="*/ 638175 h 638175"/>
              <a:gd name="connsiteX1" fmla="*/ 23107 w 346957"/>
              <a:gd name="connsiteY1" fmla="*/ 257175 h 638175"/>
              <a:gd name="connsiteX2" fmla="*/ 346957 w 346957"/>
              <a:gd name="connsiteY2" fmla="*/ 0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57" h="638175">
                <a:moveTo>
                  <a:pt x="51682" y="638175"/>
                </a:moveTo>
                <a:cubicBezTo>
                  <a:pt x="12788" y="500856"/>
                  <a:pt x="-26105" y="363537"/>
                  <a:pt x="23107" y="257175"/>
                </a:cubicBezTo>
                <a:cubicBezTo>
                  <a:pt x="72319" y="150813"/>
                  <a:pt x="209638" y="75406"/>
                  <a:pt x="346957" y="0"/>
                </a:cubicBezTo>
              </a:path>
            </a:pathLst>
          </a:custGeom>
          <a:noFill/>
          <a:ln w="2857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845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52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1F7202A-5B07-00C7-8E85-6B9B6A03C8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24" t="9065" r="4222" b="11323"/>
          <a:stretch/>
        </p:blipFill>
        <p:spPr>
          <a:xfrm rot="16200000">
            <a:off x="960120" y="659871"/>
            <a:ext cx="3934980" cy="46181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B8BA302-8436-920E-9D02-1E7C3670F4D5}"/>
              </a:ext>
            </a:extLst>
          </p:cNvPr>
          <p:cNvSpPr txBox="1"/>
          <p:nvPr/>
        </p:nvSpPr>
        <p:spPr>
          <a:xfrm>
            <a:off x="628650" y="4936411"/>
            <a:ext cx="2400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Place nozzle in clamp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B98FE5-CED6-D373-5ACE-ACDF8C7A7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260" y="1336244"/>
            <a:ext cx="5262700" cy="39455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8B63AE-76AD-C59C-A91D-D81C57AB18ED}"/>
              </a:ext>
            </a:extLst>
          </p:cNvPr>
          <p:cNvSpPr txBox="1"/>
          <p:nvPr/>
        </p:nvSpPr>
        <p:spPr>
          <a:xfrm>
            <a:off x="1243260" y="5281765"/>
            <a:ext cx="2158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Add </a:t>
            </a:r>
            <a:r>
              <a:rPr lang="en-US" dirty="0" err="1"/>
              <a:t>helicoflex</a:t>
            </a:r>
            <a:r>
              <a:rPr lang="en-US" dirty="0"/>
              <a:t> seal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11C7B16-8B1D-825C-0972-D8656FF2C475}"/>
              </a:ext>
            </a:extLst>
          </p:cNvPr>
          <p:cNvSpPr txBox="1">
            <a:spLocks/>
          </p:cNvSpPr>
          <p:nvPr/>
        </p:nvSpPr>
        <p:spPr>
          <a:xfrm>
            <a:off x="1518749" y="205268"/>
            <a:ext cx="7615237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Seal Crushing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C246230-A266-4A88-9747-F67D4F38E619}"/>
              </a:ext>
            </a:extLst>
          </p:cNvPr>
          <p:cNvCxnSpPr>
            <a:cxnSpLocks/>
          </p:cNvCxnSpPr>
          <p:nvPr/>
        </p:nvCxnSpPr>
        <p:spPr>
          <a:xfrm flipH="1">
            <a:off x="4391025" y="2465832"/>
            <a:ext cx="552450" cy="51549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0E807DF-D214-B9F0-A57C-74E6191CD956}"/>
              </a:ext>
            </a:extLst>
          </p:cNvPr>
          <p:cNvSpPr txBox="1"/>
          <p:nvPr/>
        </p:nvSpPr>
        <p:spPr>
          <a:xfrm>
            <a:off x="4805410" y="2030635"/>
            <a:ext cx="938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Seal to be crushed</a:t>
            </a:r>
          </a:p>
        </p:txBody>
      </p:sp>
    </p:spTree>
    <p:extLst>
      <p:ext uri="{BB962C8B-B14F-4D97-AF65-F5344CB8AC3E}">
        <p14:creationId xmlns:p14="http://schemas.microsoft.com/office/powerpoint/2010/main" val="196347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53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1F7202A-5B07-00C7-8E85-6B9B6A03C8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24" t="9065" r="4222" b="11323"/>
          <a:stretch/>
        </p:blipFill>
        <p:spPr>
          <a:xfrm rot="16200000">
            <a:off x="960120" y="659871"/>
            <a:ext cx="3934980" cy="46181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B8BA302-8436-920E-9D02-1E7C3670F4D5}"/>
              </a:ext>
            </a:extLst>
          </p:cNvPr>
          <p:cNvSpPr txBox="1"/>
          <p:nvPr/>
        </p:nvSpPr>
        <p:spPr>
          <a:xfrm>
            <a:off x="628650" y="4936411"/>
            <a:ext cx="2400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Place nozzle in clamp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B98FE5-CED6-D373-5ACE-ACDF8C7A7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260" y="1336244"/>
            <a:ext cx="5262700" cy="39455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8B63AE-76AD-C59C-A91D-D81C57AB18ED}"/>
              </a:ext>
            </a:extLst>
          </p:cNvPr>
          <p:cNvSpPr txBox="1"/>
          <p:nvPr/>
        </p:nvSpPr>
        <p:spPr>
          <a:xfrm>
            <a:off x="1243260" y="5281765"/>
            <a:ext cx="2214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Add aluminum seal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2E3C14-78E5-992D-3399-1E1C8C2597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1" t="10571" r="12813" b="2863"/>
          <a:stretch/>
        </p:blipFill>
        <p:spPr>
          <a:xfrm>
            <a:off x="1864877" y="1684565"/>
            <a:ext cx="4980267" cy="38854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92F110-E2E2-9771-3D4D-99F060E2612D}"/>
              </a:ext>
            </a:extLst>
          </p:cNvPr>
          <p:cNvSpPr txBox="1"/>
          <p:nvPr/>
        </p:nvSpPr>
        <p:spPr>
          <a:xfrm>
            <a:off x="1887583" y="5564903"/>
            <a:ext cx="3188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Cover seal with ceramic piece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4F5D1C5-4281-A97E-54B3-AE8F8322D9A0}"/>
              </a:ext>
            </a:extLst>
          </p:cNvPr>
          <p:cNvSpPr txBox="1">
            <a:spLocks/>
          </p:cNvSpPr>
          <p:nvPr/>
        </p:nvSpPr>
        <p:spPr>
          <a:xfrm>
            <a:off x="1518749" y="205268"/>
            <a:ext cx="7615237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Seal Crushing</a:t>
            </a:r>
          </a:p>
        </p:txBody>
      </p:sp>
    </p:spTree>
    <p:extLst>
      <p:ext uri="{BB962C8B-B14F-4D97-AF65-F5344CB8AC3E}">
        <p14:creationId xmlns:p14="http://schemas.microsoft.com/office/powerpoint/2010/main" val="9420333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54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1F7202A-5B07-00C7-8E85-6B9B6A03C8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24" t="9065" r="4222" b="11323"/>
          <a:stretch/>
        </p:blipFill>
        <p:spPr>
          <a:xfrm rot="16200000">
            <a:off x="960120" y="659871"/>
            <a:ext cx="3934980" cy="46181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B8BA302-8436-920E-9D02-1E7C3670F4D5}"/>
              </a:ext>
            </a:extLst>
          </p:cNvPr>
          <p:cNvSpPr txBox="1"/>
          <p:nvPr/>
        </p:nvSpPr>
        <p:spPr>
          <a:xfrm>
            <a:off x="628650" y="4936411"/>
            <a:ext cx="2400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Place nozzle in clamp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B98FE5-CED6-D373-5ACE-ACDF8C7A7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260" y="1336244"/>
            <a:ext cx="5262700" cy="39455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8B63AE-76AD-C59C-A91D-D81C57AB18ED}"/>
              </a:ext>
            </a:extLst>
          </p:cNvPr>
          <p:cNvSpPr txBox="1"/>
          <p:nvPr/>
        </p:nvSpPr>
        <p:spPr>
          <a:xfrm>
            <a:off x="1243260" y="5281765"/>
            <a:ext cx="2214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Add aluminum seal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2E3C14-78E5-992D-3399-1E1C8C2597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1" t="10571" r="12813" b="2863"/>
          <a:stretch/>
        </p:blipFill>
        <p:spPr>
          <a:xfrm>
            <a:off x="1864877" y="1684565"/>
            <a:ext cx="4980267" cy="38854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92F110-E2E2-9771-3D4D-99F060E2612D}"/>
              </a:ext>
            </a:extLst>
          </p:cNvPr>
          <p:cNvSpPr txBox="1"/>
          <p:nvPr/>
        </p:nvSpPr>
        <p:spPr>
          <a:xfrm>
            <a:off x="1887583" y="5564903"/>
            <a:ext cx="3188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Cover seal with ceramic piece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DA335F-A4EC-0D46-5CCC-595972D9AF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858" t="25069" r="12812" b="6905"/>
          <a:stretch/>
        </p:blipFill>
        <p:spPr>
          <a:xfrm>
            <a:off x="2489578" y="2019279"/>
            <a:ext cx="4853779" cy="38601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668957-5CE5-D3F7-C11E-74CB70A84237}"/>
              </a:ext>
            </a:extLst>
          </p:cNvPr>
          <p:cNvSpPr txBox="1"/>
          <p:nvPr/>
        </p:nvSpPr>
        <p:spPr>
          <a:xfrm>
            <a:off x="2488914" y="5884210"/>
            <a:ext cx="1664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Prepare bolts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B99F5E2-3D92-44E4-38D5-D705B8276465}"/>
              </a:ext>
            </a:extLst>
          </p:cNvPr>
          <p:cNvSpPr txBox="1">
            <a:spLocks/>
          </p:cNvSpPr>
          <p:nvPr/>
        </p:nvSpPr>
        <p:spPr>
          <a:xfrm>
            <a:off x="1518749" y="205268"/>
            <a:ext cx="7615237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Seal Crushing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FA040A-DEF4-ACCD-FCC3-D7514B6C8D4A}"/>
              </a:ext>
            </a:extLst>
          </p:cNvPr>
          <p:cNvSpPr txBox="1"/>
          <p:nvPr/>
        </p:nvSpPr>
        <p:spPr>
          <a:xfrm>
            <a:off x="4018515" y="4019550"/>
            <a:ext cx="1467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Finger loose during crushing!</a:t>
            </a:r>
          </a:p>
        </p:txBody>
      </p:sp>
    </p:spTree>
    <p:extLst>
      <p:ext uri="{BB962C8B-B14F-4D97-AF65-F5344CB8AC3E}">
        <p14:creationId xmlns:p14="http://schemas.microsoft.com/office/powerpoint/2010/main" val="36821376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55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1F7202A-5B07-00C7-8E85-6B9B6A03C8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24" t="9065" r="4222" b="11323"/>
          <a:stretch/>
        </p:blipFill>
        <p:spPr>
          <a:xfrm rot="16200000">
            <a:off x="960120" y="659871"/>
            <a:ext cx="3934980" cy="46181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B8BA302-8436-920E-9D02-1E7C3670F4D5}"/>
              </a:ext>
            </a:extLst>
          </p:cNvPr>
          <p:cNvSpPr txBox="1"/>
          <p:nvPr/>
        </p:nvSpPr>
        <p:spPr>
          <a:xfrm>
            <a:off x="628650" y="4936411"/>
            <a:ext cx="2400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Place nozzle in clamp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B98FE5-CED6-D373-5ACE-ACDF8C7A7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260" y="1336244"/>
            <a:ext cx="5262700" cy="39455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8B63AE-76AD-C59C-A91D-D81C57AB18ED}"/>
              </a:ext>
            </a:extLst>
          </p:cNvPr>
          <p:cNvSpPr txBox="1"/>
          <p:nvPr/>
        </p:nvSpPr>
        <p:spPr>
          <a:xfrm>
            <a:off x="1243260" y="5281765"/>
            <a:ext cx="2214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Add aluminum seal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2E3C14-78E5-992D-3399-1E1C8C2597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61" t="10571" r="12813" b="2863"/>
          <a:stretch/>
        </p:blipFill>
        <p:spPr>
          <a:xfrm>
            <a:off x="1864877" y="1684565"/>
            <a:ext cx="4980267" cy="38854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92F110-E2E2-9771-3D4D-99F060E2612D}"/>
              </a:ext>
            </a:extLst>
          </p:cNvPr>
          <p:cNvSpPr txBox="1"/>
          <p:nvPr/>
        </p:nvSpPr>
        <p:spPr>
          <a:xfrm>
            <a:off x="1887583" y="5564903"/>
            <a:ext cx="3188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Cover seal with ceramic piece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DA335F-A4EC-0D46-5CCC-595972D9AF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858" t="25069" r="12812" b="6905"/>
          <a:stretch/>
        </p:blipFill>
        <p:spPr>
          <a:xfrm>
            <a:off x="2489578" y="2019279"/>
            <a:ext cx="4853779" cy="38601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668957-5CE5-D3F7-C11E-74CB70A84237}"/>
              </a:ext>
            </a:extLst>
          </p:cNvPr>
          <p:cNvSpPr txBox="1"/>
          <p:nvPr/>
        </p:nvSpPr>
        <p:spPr>
          <a:xfrm>
            <a:off x="2488914" y="5884210"/>
            <a:ext cx="1664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Prepare bolts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EA8A54-45F5-B238-9D90-0C589CB269E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829" t="6605" r="14754" b="12747"/>
          <a:stretch/>
        </p:blipFill>
        <p:spPr>
          <a:xfrm>
            <a:off x="3113615" y="2366765"/>
            <a:ext cx="4662100" cy="38473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A9CD12B-9BF1-D8AB-5834-AE45C60125F5}"/>
              </a:ext>
            </a:extLst>
          </p:cNvPr>
          <p:cNvSpPr txBox="1"/>
          <p:nvPr/>
        </p:nvSpPr>
        <p:spPr>
          <a:xfrm>
            <a:off x="3103524" y="6214538"/>
            <a:ext cx="4672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 Add top crushing plate &amp; crush seal by tightening nuts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4960322-10FB-DCDC-EB70-B1B874160B7A}"/>
              </a:ext>
            </a:extLst>
          </p:cNvPr>
          <p:cNvSpPr txBox="1">
            <a:spLocks/>
          </p:cNvSpPr>
          <p:nvPr/>
        </p:nvSpPr>
        <p:spPr>
          <a:xfrm>
            <a:off x="1518749" y="205268"/>
            <a:ext cx="7615237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Seal Crushing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EFE0F8-338A-B051-270B-730A31DC8D53}"/>
              </a:ext>
            </a:extLst>
          </p:cNvPr>
          <p:cNvSpPr txBox="1"/>
          <p:nvPr/>
        </p:nvSpPr>
        <p:spPr>
          <a:xfrm>
            <a:off x="3309714" y="4703752"/>
            <a:ext cx="1428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00"/>
                </a:solidFill>
              </a:rPr>
              <a:t>Crush until no light gap here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0EDE02F-8D70-83F8-F7CA-69600D65A561}"/>
              </a:ext>
            </a:extLst>
          </p:cNvPr>
          <p:cNvSpPr/>
          <p:nvPr/>
        </p:nvSpPr>
        <p:spPr>
          <a:xfrm>
            <a:off x="4610100" y="4800600"/>
            <a:ext cx="447675" cy="238125"/>
          </a:xfrm>
          <a:custGeom>
            <a:avLst/>
            <a:gdLst>
              <a:gd name="connsiteX0" fmla="*/ 0 w 447675"/>
              <a:gd name="connsiteY0" fmla="*/ 238125 h 238125"/>
              <a:gd name="connsiteX1" fmla="*/ 352425 w 447675"/>
              <a:gd name="connsiteY1" fmla="*/ 180975 h 238125"/>
              <a:gd name="connsiteX2" fmla="*/ 447675 w 447675"/>
              <a:gd name="connsiteY2" fmla="*/ 0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7675" h="238125">
                <a:moveTo>
                  <a:pt x="0" y="238125"/>
                </a:moveTo>
                <a:cubicBezTo>
                  <a:pt x="138906" y="229393"/>
                  <a:pt x="277813" y="220662"/>
                  <a:pt x="352425" y="180975"/>
                </a:cubicBezTo>
                <a:cubicBezTo>
                  <a:pt x="427037" y="141288"/>
                  <a:pt x="437356" y="70644"/>
                  <a:pt x="447675" y="0"/>
                </a:cubicBezTo>
              </a:path>
            </a:pathLst>
          </a:custGeom>
          <a:noFill/>
          <a:ln w="28575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2AD81B-298E-9C45-5D9E-75CF2BAED5BC}"/>
              </a:ext>
            </a:extLst>
          </p:cNvPr>
          <p:cNvSpPr txBox="1"/>
          <p:nvPr/>
        </p:nvSpPr>
        <p:spPr>
          <a:xfrm>
            <a:off x="4466488" y="2376184"/>
            <a:ext cx="1144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Bring bolts up to torque after seal is crushed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6F4CF57-265F-4E40-7746-2319B5C9F0B5}"/>
              </a:ext>
            </a:extLst>
          </p:cNvPr>
          <p:cNvCxnSpPr/>
          <p:nvPr/>
        </p:nvCxnSpPr>
        <p:spPr>
          <a:xfrm flipH="1">
            <a:off x="5076276" y="2968920"/>
            <a:ext cx="160384" cy="54298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F623101-FEA0-D413-4E9B-073BC14A5690}"/>
              </a:ext>
            </a:extLst>
          </p:cNvPr>
          <p:cNvCxnSpPr>
            <a:cxnSpLocks/>
          </p:cNvCxnSpPr>
          <p:nvPr/>
        </p:nvCxnSpPr>
        <p:spPr>
          <a:xfrm>
            <a:off x="5228676" y="2992840"/>
            <a:ext cx="943524" cy="3218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AB5A4E1-93AE-35F7-906C-C4EFC86780BC}"/>
              </a:ext>
            </a:extLst>
          </p:cNvPr>
          <p:cNvCxnSpPr>
            <a:cxnSpLocks/>
          </p:cNvCxnSpPr>
          <p:nvPr/>
        </p:nvCxnSpPr>
        <p:spPr>
          <a:xfrm>
            <a:off x="5228676" y="2988072"/>
            <a:ext cx="657774" cy="76477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5916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56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FB5FE8E-D04C-8E59-5B89-71FC55B0A4FD}"/>
              </a:ext>
            </a:extLst>
          </p:cNvPr>
          <p:cNvSpPr txBox="1">
            <a:spLocks/>
          </p:cNvSpPr>
          <p:nvPr/>
        </p:nvSpPr>
        <p:spPr>
          <a:xfrm>
            <a:off x="782425" y="205268"/>
            <a:ext cx="8351561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Nozzle Problems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D8AD2E8-B0F5-963A-BB6F-D3638734B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14178"/>
            <a:ext cx="8279680" cy="5838554"/>
          </a:xfrm>
        </p:spPr>
        <p:txBody>
          <a:bodyPr>
            <a:normAutofit/>
          </a:bodyPr>
          <a:lstStyle/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Welding nozzles from the outside results in warping</a:t>
            </a:r>
          </a:p>
          <a:p>
            <a:pPr lvl="1"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If the flange surface does not lie flat, it may break the ceramic during seal crushing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B066A7-E2F9-E39B-9E0C-BD4142C27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328" y="1889334"/>
            <a:ext cx="5802323" cy="469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50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57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FB5FE8E-D04C-8E59-5B89-71FC55B0A4FD}"/>
              </a:ext>
            </a:extLst>
          </p:cNvPr>
          <p:cNvSpPr txBox="1">
            <a:spLocks/>
          </p:cNvSpPr>
          <p:nvPr/>
        </p:nvSpPr>
        <p:spPr>
          <a:xfrm>
            <a:off x="782425" y="205268"/>
            <a:ext cx="8351561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Plumbing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D8AD2E8-B0F5-963A-BB6F-D3638734B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14178"/>
            <a:ext cx="8279680" cy="5838554"/>
          </a:xfrm>
        </p:spPr>
        <p:txBody>
          <a:bodyPr>
            <a:normAutofit/>
          </a:bodyPr>
          <a:lstStyle/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Attached steel bellows to drain tank (had to get these redone due to bolt holes being misaligned) </a:t>
            </a:r>
          </a:p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1671DC-44E4-C7B2-67BC-E284B0DA1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836" y="1833022"/>
            <a:ext cx="3509963" cy="454464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81B25A5-6710-23EF-7385-BF53531487E5}"/>
              </a:ext>
            </a:extLst>
          </p:cNvPr>
          <p:cNvGrpSpPr/>
          <p:nvPr/>
        </p:nvGrpSpPr>
        <p:grpSpPr>
          <a:xfrm>
            <a:off x="909711" y="2105449"/>
            <a:ext cx="3986065" cy="3999791"/>
            <a:chOff x="1547812" y="3019185"/>
            <a:chExt cx="3024188" cy="319594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8E8A50E-BA48-22D4-6909-DBE237E93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47812" y="3019185"/>
              <a:ext cx="3024188" cy="3195947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FB8487EB-E571-45C9-5465-584E0F56B62F}"/>
                </a:ext>
              </a:extLst>
            </p:cNvPr>
            <p:cNvCxnSpPr/>
            <p:nvPr/>
          </p:nvCxnSpPr>
          <p:spPr>
            <a:xfrm flipV="1">
              <a:off x="3171825" y="4476750"/>
              <a:ext cx="0" cy="80962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C95430C-86DA-BB83-8F39-C9407A193736}"/>
                </a:ext>
              </a:extLst>
            </p:cNvPr>
            <p:cNvCxnSpPr>
              <a:cxnSpLocks/>
            </p:cNvCxnSpPr>
            <p:nvPr/>
          </p:nvCxnSpPr>
          <p:spPr>
            <a:xfrm>
              <a:off x="2714625" y="4533900"/>
              <a:ext cx="0" cy="80962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D092F7-712B-4AF5-4E40-25487AA23F57}"/>
                </a:ext>
              </a:extLst>
            </p:cNvPr>
            <p:cNvSpPr txBox="1"/>
            <p:nvPr/>
          </p:nvSpPr>
          <p:spPr>
            <a:xfrm>
              <a:off x="2809220" y="3563302"/>
              <a:ext cx="14681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Misalignment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31B6138-4160-D9B5-871D-6B930526DC0B}"/>
              </a:ext>
            </a:extLst>
          </p:cNvPr>
          <p:cNvSpPr txBox="1"/>
          <p:nvPr/>
        </p:nvSpPr>
        <p:spPr>
          <a:xfrm>
            <a:off x="6493921" y="4205637"/>
            <a:ext cx="749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Fixed!</a:t>
            </a:r>
          </a:p>
        </p:txBody>
      </p:sp>
    </p:spTree>
    <p:extLst>
      <p:ext uri="{BB962C8B-B14F-4D97-AF65-F5344CB8AC3E}">
        <p14:creationId xmlns:p14="http://schemas.microsoft.com/office/powerpoint/2010/main" val="3909813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BAD35-81A6-AEC3-5FD4-1D340E2DE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New with Horn 2?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4537765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5339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FB5FE8E-D04C-8E59-5B89-71FC55B0A4FD}"/>
              </a:ext>
            </a:extLst>
          </p:cNvPr>
          <p:cNvSpPr txBox="1">
            <a:spLocks/>
          </p:cNvSpPr>
          <p:nvPr/>
        </p:nvSpPr>
        <p:spPr>
          <a:xfrm>
            <a:off x="454303" y="205268"/>
            <a:ext cx="8679684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Updates to Horn 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D8AD2E8-B0F5-963A-BB6F-D3638734B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14178"/>
            <a:ext cx="8279680" cy="5838550"/>
          </a:xfrm>
        </p:spPr>
        <p:txBody>
          <a:bodyPr>
            <a:normAutofit/>
          </a:bodyPr>
          <a:lstStyle/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Motivation:</a:t>
            </a:r>
          </a:p>
          <a:p>
            <a:pPr lvl="1"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Upgrading beam power (500 kW -&gt; 1.3 MW) </a:t>
            </a:r>
          </a:p>
          <a:p>
            <a:pPr lvl="1"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Upgrading horn current (250 kA -&gt; 320 kA) </a:t>
            </a:r>
          </a:p>
          <a:p>
            <a:pPr lvl="1"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Other ease of production upgrades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DFAFF0-76A6-68B7-30D5-D41A30D9C6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48" t="24050" r="7393"/>
          <a:stretch/>
        </p:blipFill>
        <p:spPr>
          <a:xfrm>
            <a:off x="2202387" y="2499821"/>
            <a:ext cx="5166632" cy="39427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127A5E-3FD9-3F4F-1704-445271C98E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753">
            <a:off x="157823" y="3802106"/>
            <a:ext cx="2737465" cy="22950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08A7F6-0087-A00A-DD3D-1107D117427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2476" flipH="1">
            <a:off x="6671734" y="3790617"/>
            <a:ext cx="2737465" cy="229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26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FB5FE8E-D04C-8E59-5B89-71FC55B0A4FD}"/>
              </a:ext>
            </a:extLst>
          </p:cNvPr>
          <p:cNvSpPr txBox="1">
            <a:spLocks/>
          </p:cNvSpPr>
          <p:nvPr/>
        </p:nvSpPr>
        <p:spPr>
          <a:xfrm>
            <a:off x="454303" y="205268"/>
            <a:ext cx="8679684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Updates to Horn 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D8AD2E8-B0F5-963A-BB6F-D3638734B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14177"/>
            <a:ext cx="8279680" cy="5838551"/>
          </a:xfrm>
        </p:spPr>
        <p:txBody>
          <a:bodyPr>
            <a:normAutofit/>
          </a:bodyPr>
          <a:lstStyle/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Upstream cooling lines to handle higher power beam &amp; higher current (made in Japan)</a:t>
            </a:r>
          </a:p>
          <a:p>
            <a:pPr lvl="1"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Cooling lines embedded in the upstream flange and strip lines</a:t>
            </a:r>
          </a:p>
          <a:p>
            <a:pPr lvl="1"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Water lines electrically isolated using ceramic buffers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F1AC89-87E8-37A2-071E-4EA77437C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324" y="2246337"/>
            <a:ext cx="5291539" cy="4477456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D83058F-169F-B502-7CF5-33A86FD68934}"/>
              </a:ext>
            </a:extLst>
          </p:cNvPr>
          <p:cNvSpPr/>
          <p:nvPr/>
        </p:nvSpPr>
        <p:spPr>
          <a:xfrm>
            <a:off x="4460831" y="3258711"/>
            <a:ext cx="1748432" cy="2369298"/>
          </a:xfrm>
          <a:custGeom>
            <a:avLst/>
            <a:gdLst>
              <a:gd name="connsiteX0" fmla="*/ 815221 w 1725522"/>
              <a:gd name="connsiteY0" fmla="*/ 0 h 2332228"/>
              <a:gd name="connsiteX1" fmla="*/ 815221 w 1725522"/>
              <a:gd name="connsiteY1" fmla="*/ 308113 h 2332228"/>
              <a:gd name="connsiteX2" fmla="*/ 278508 w 1725522"/>
              <a:gd name="connsiteY2" fmla="*/ 586408 h 2332228"/>
              <a:gd name="connsiteX3" fmla="*/ 213 w 1725522"/>
              <a:gd name="connsiteY3" fmla="*/ 1411356 h 2332228"/>
              <a:gd name="connsiteX4" fmla="*/ 318265 w 1725522"/>
              <a:gd name="connsiteY4" fmla="*/ 2087217 h 2332228"/>
              <a:gd name="connsiteX5" fmla="*/ 884795 w 1725522"/>
              <a:gd name="connsiteY5" fmla="*/ 2325756 h 2332228"/>
              <a:gd name="connsiteX6" fmla="*/ 1600413 w 1725522"/>
              <a:gd name="connsiteY6" fmla="*/ 1868556 h 2332228"/>
              <a:gd name="connsiteX7" fmla="*/ 1719682 w 1725522"/>
              <a:gd name="connsiteY7" fmla="*/ 1242391 h 2332228"/>
              <a:gd name="connsiteX8" fmla="*/ 1530839 w 1725522"/>
              <a:gd name="connsiteY8" fmla="*/ 695739 h 2332228"/>
              <a:gd name="connsiteX9" fmla="*/ 994126 w 1725522"/>
              <a:gd name="connsiteY9" fmla="*/ 327991 h 2332228"/>
              <a:gd name="connsiteX10" fmla="*/ 1053761 w 1725522"/>
              <a:gd name="connsiteY10" fmla="*/ 59634 h 2332228"/>
              <a:gd name="connsiteX0" fmla="*/ 841891 w 1725522"/>
              <a:gd name="connsiteY0" fmla="*/ 0 h 2339848"/>
              <a:gd name="connsiteX1" fmla="*/ 815221 w 1725522"/>
              <a:gd name="connsiteY1" fmla="*/ 315733 h 2339848"/>
              <a:gd name="connsiteX2" fmla="*/ 278508 w 1725522"/>
              <a:gd name="connsiteY2" fmla="*/ 594028 h 2339848"/>
              <a:gd name="connsiteX3" fmla="*/ 213 w 1725522"/>
              <a:gd name="connsiteY3" fmla="*/ 1418976 h 2339848"/>
              <a:gd name="connsiteX4" fmla="*/ 318265 w 1725522"/>
              <a:gd name="connsiteY4" fmla="*/ 2094837 h 2339848"/>
              <a:gd name="connsiteX5" fmla="*/ 884795 w 1725522"/>
              <a:gd name="connsiteY5" fmla="*/ 2333376 h 2339848"/>
              <a:gd name="connsiteX6" fmla="*/ 1600413 w 1725522"/>
              <a:gd name="connsiteY6" fmla="*/ 1876176 h 2339848"/>
              <a:gd name="connsiteX7" fmla="*/ 1719682 w 1725522"/>
              <a:gd name="connsiteY7" fmla="*/ 1250011 h 2339848"/>
              <a:gd name="connsiteX8" fmla="*/ 1530839 w 1725522"/>
              <a:gd name="connsiteY8" fmla="*/ 703359 h 2339848"/>
              <a:gd name="connsiteX9" fmla="*/ 994126 w 1725522"/>
              <a:gd name="connsiteY9" fmla="*/ 335611 h 2339848"/>
              <a:gd name="connsiteX10" fmla="*/ 1053761 w 1725522"/>
              <a:gd name="connsiteY10" fmla="*/ 67254 h 2339848"/>
              <a:gd name="connsiteX0" fmla="*/ 841891 w 1725522"/>
              <a:gd name="connsiteY0" fmla="*/ 0 h 2339848"/>
              <a:gd name="connsiteX1" fmla="*/ 815221 w 1725522"/>
              <a:gd name="connsiteY1" fmla="*/ 315733 h 2339848"/>
              <a:gd name="connsiteX2" fmla="*/ 278508 w 1725522"/>
              <a:gd name="connsiteY2" fmla="*/ 594028 h 2339848"/>
              <a:gd name="connsiteX3" fmla="*/ 213 w 1725522"/>
              <a:gd name="connsiteY3" fmla="*/ 1418976 h 2339848"/>
              <a:gd name="connsiteX4" fmla="*/ 318265 w 1725522"/>
              <a:gd name="connsiteY4" fmla="*/ 2094837 h 2339848"/>
              <a:gd name="connsiteX5" fmla="*/ 884795 w 1725522"/>
              <a:gd name="connsiteY5" fmla="*/ 2333376 h 2339848"/>
              <a:gd name="connsiteX6" fmla="*/ 1600413 w 1725522"/>
              <a:gd name="connsiteY6" fmla="*/ 1876176 h 2339848"/>
              <a:gd name="connsiteX7" fmla="*/ 1719682 w 1725522"/>
              <a:gd name="connsiteY7" fmla="*/ 1250011 h 2339848"/>
              <a:gd name="connsiteX8" fmla="*/ 1530839 w 1725522"/>
              <a:gd name="connsiteY8" fmla="*/ 703359 h 2339848"/>
              <a:gd name="connsiteX9" fmla="*/ 994126 w 1725522"/>
              <a:gd name="connsiteY9" fmla="*/ 335611 h 2339848"/>
              <a:gd name="connsiteX10" fmla="*/ 1053761 w 1725522"/>
              <a:gd name="connsiteY10" fmla="*/ 67254 h 2339848"/>
              <a:gd name="connsiteX0" fmla="*/ 841891 w 1725522"/>
              <a:gd name="connsiteY0" fmla="*/ 0 h 2339848"/>
              <a:gd name="connsiteX1" fmla="*/ 815221 w 1725522"/>
              <a:gd name="connsiteY1" fmla="*/ 315733 h 2339848"/>
              <a:gd name="connsiteX2" fmla="*/ 278508 w 1725522"/>
              <a:gd name="connsiteY2" fmla="*/ 594028 h 2339848"/>
              <a:gd name="connsiteX3" fmla="*/ 213 w 1725522"/>
              <a:gd name="connsiteY3" fmla="*/ 1418976 h 2339848"/>
              <a:gd name="connsiteX4" fmla="*/ 318265 w 1725522"/>
              <a:gd name="connsiteY4" fmla="*/ 2094837 h 2339848"/>
              <a:gd name="connsiteX5" fmla="*/ 884795 w 1725522"/>
              <a:gd name="connsiteY5" fmla="*/ 2333376 h 2339848"/>
              <a:gd name="connsiteX6" fmla="*/ 1600413 w 1725522"/>
              <a:gd name="connsiteY6" fmla="*/ 1876176 h 2339848"/>
              <a:gd name="connsiteX7" fmla="*/ 1719682 w 1725522"/>
              <a:gd name="connsiteY7" fmla="*/ 1250011 h 2339848"/>
              <a:gd name="connsiteX8" fmla="*/ 1530839 w 1725522"/>
              <a:gd name="connsiteY8" fmla="*/ 703359 h 2339848"/>
              <a:gd name="connsiteX9" fmla="*/ 994126 w 1725522"/>
              <a:gd name="connsiteY9" fmla="*/ 335611 h 2339848"/>
              <a:gd name="connsiteX10" fmla="*/ 1053761 w 1725522"/>
              <a:gd name="connsiteY10" fmla="*/ 67254 h 2339848"/>
              <a:gd name="connsiteX0" fmla="*/ 841891 w 1725522"/>
              <a:gd name="connsiteY0" fmla="*/ 0 h 2339848"/>
              <a:gd name="connsiteX1" fmla="*/ 815221 w 1725522"/>
              <a:gd name="connsiteY1" fmla="*/ 315733 h 2339848"/>
              <a:gd name="connsiteX2" fmla="*/ 278508 w 1725522"/>
              <a:gd name="connsiteY2" fmla="*/ 594028 h 2339848"/>
              <a:gd name="connsiteX3" fmla="*/ 213 w 1725522"/>
              <a:gd name="connsiteY3" fmla="*/ 1418976 h 2339848"/>
              <a:gd name="connsiteX4" fmla="*/ 318265 w 1725522"/>
              <a:gd name="connsiteY4" fmla="*/ 2094837 h 2339848"/>
              <a:gd name="connsiteX5" fmla="*/ 884795 w 1725522"/>
              <a:gd name="connsiteY5" fmla="*/ 2333376 h 2339848"/>
              <a:gd name="connsiteX6" fmla="*/ 1600413 w 1725522"/>
              <a:gd name="connsiteY6" fmla="*/ 1876176 h 2339848"/>
              <a:gd name="connsiteX7" fmla="*/ 1719682 w 1725522"/>
              <a:gd name="connsiteY7" fmla="*/ 1250011 h 2339848"/>
              <a:gd name="connsiteX8" fmla="*/ 1530839 w 1725522"/>
              <a:gd name="connsiteY8" fmla="*/ 703359 h 2339848"/>
              <a:gd name="connsiteX9" fmla="*/ 994126 w 1725522"/>
              <a:gd name="connsiteY9" fmla="*/ 335611 h 2339848"/>
              <a:gd name="connsiteX10" fmla="*/ 1053761 w 1725522"/>
              <a:gd name="connsiteY10" fmla="*/ 67254 h 2339848"/>
              <a:gd name="connsiteX0" fmla="*/ 841891 w 1725522"/>
              <a:gd name="connsiteY0" fmla="*/ 0 h 2339848"/>
              <a:gd name="connsiteX1" fmla="*/ 815221 w 1725522"/>
              <a:gd name="connsiteY1" fmla="*/ 315733 h 2339848"/>
              <a:gd name="connsiteX2" fmla="*/ 278508 w 1725522"/>
              <a:gd name="connsiteY2" fmla="*/ 594028 h 2339848"/>
              <a:gd name="connsiteX3" fmla="*/ 213 w 1725522"/>
              <a:gd name="connsiteY3" fmla="*/ 1418976 h 2339848"/>
              <a:gd name="connsiteX4" fmla="*/ 318265 w 1725522"/>
              <a:gd name="connsiteY4" fmla="*/ 2094837 h 2339848"/>
              <a:gd name="connsiteX5" fmla="*/ 884795 w 1725522"/>
              <a:gd name="connsiteY5" fmla="*/ 2333376 h 2339848"/>
              <a:gd name="connsiteX6" fmla="*/ 1600413 w 1725522"/>
              <a:gd name="connsiteY6" fmla="*/ 1876176 h 2339848"/>
              <a:gd name="connsiteX7" fmla="*/ 1719682 w 1725522"/>
              <a:gd name="connsiteY7" fmla="*/ 1250011 h 2339848"/>
              <a:gd name="connsiteX8" fmla="*/ 1530839 w 1725522"/>
              <a:gd name="connsiteY8" fmla="*/ 703359 h 2339848"/>
              <a:gd name="connsiteX9" fmla="*/ 994126 w 1725522"/>
              <a:gd name="connsiteY9" fmla="*/ 335611 h 2339848"/>
              <a:gd name="connsiteX10" fmla="*/ 1053761 w 1725522"/>
              <a:gd name="connsiteY10" fmla="*/ 67254 h 2339848"/>
              <a:gd name="connsiteX0" fmla="*/ 841899 w 1725530"/>
              <a:gd name="connsiteY0" fmla="*/ 0 h 2339848"/>
              <a:gd name="connsiteX1" fmla="*/ 849519 w 1725530"/>
              <a:gd name="connsiteY1" fmla="*/ 304303 h 2339848"/>
              <a:gd name="connsiteX2" fmla="*/ 278516 w 1725530"/>
              <a:gd name="connsiteY2" fmla="*/ 594028 h 2339848"/>
              <a:gd name="connsiteX3" fmla="*/ 221 w 1725530"/>
              <a:gd name="connsiteY3" fmla="*/ 1418976 h 2339848"/>
              <a:gd name="connsiteX4" fmla="*/ 318273 w 1725530"/>
              <a:gd name="connsiteY4" fmla="*/ 2094837 h 2339848"/>
              <a:gd name="connsiteX5" fmla="*/ 884803 w 1725530"/>
              <a:gd name="connsiteY5" fmla="*/ 2333376 h 2339848"/>
              <a:gd name="connsiteX6" fmla="*/ 1600421 w 1725530"/>
              <a:gd name="connsiteY6" fmla="*/ 1876176 h 2339848"/>
              <a:gd name="connsiteX7" fmla="*/ 1719690 w 1725530"/>
              <a:gd name="connsiteY7" fmla="*/ 1250011 h 2339848"/>
              <a:gd name="connsiteX8" fmla="*/ 1530847 w 1725530"/>
              <a:gd name="connsiteY8" fmla="*/ 703359 h 2339848"/>
              <a:gd name="connsiteX9" fmla="*/ 994134 w 1725530"/>
              <a:gd name="connsiteY9" fmla="*/ 335611 h 2339848"/>
              <a:gd name="connsiteX10" fmla="*/ 1053769 w 1725530"/>
              <a:gd name="connsiteY10" fmla="*/ 67254 h 2339848"/>
              <a:gd name="connsiteX0" fmla="*/ 841899 w 1725530"/>
              <a:gd name="connsiteY0" fmla="*/ 0 h 2339848"/>
              <a:gd name="connsiteX1" fmla="*/ 849519 w 1725530"/>
              <a:gd name="connsiteY1" fmla="*/ 304303 h 2339848"/>
              <a:gd name="connsiteX2" fmla="*/ 278516 w 1725530"/>
              <a:gd name="connsiteY2" fmla="*/ 594028 h 2339848"/>
              <a:gd name="connsiteX3" fmla="*/ 221 w 1725530"/>
              <a:gd name="connsiteY3" fmla="*/ 1418976 h 2339848"/>
              <a:gd name="connsiteX4" fmla="*/ 318273 w 1725530"/>
              <a:gd name="connsiteY4" fmla="*/ 2094837 h 2339848"/>
              <a:gd name="connsiteX5" fmla="*/ 884803 w 1725530"/>
              <a:gd name="connsiteY5" fmla="*/ 2333376 h 2339848"/>
              <a:gd name="connsiteX6" fmla="*/ 1600421 w 1725530"/>
              <a:gd name="connsiteY6" fmla="*/ 1876176 h 2339848"/>
              <a:gd name="connsiteX7" fmla="*/ 1719690 w 1725530"/>
              <a:gd name="connsiteY7" fmla="*/ 1250011 h 2339848"/>
              <a:gd name="connsiteX8" fmla="*/ 1530847 w 1725530"/>
              <a:gd name="connsiteY8" fmla="*/ 703359 h 2339848"/>
              <a:gd name="connsiteX9" fmla="*/ 994134 w 1725530"/>
              <a:gd name="connsiteY9" fmla="*/ 335611 h 2339848"/>
              <a:gd name="connsiteX10" fmla="*/ 1053769 w 1725530"/>
              <a:gd name="connsiteY10" fmla="*/ 67254 h 2339848"/>
              <a:gd name="connsiteX0" fmla="*/ 860949 w 1725530"/>
              <a:gd name="connsiteY0" fmla="*/ 0 h 2393188"/>
              <a:gd name="connsiteX1" fmla="*/ 849519 w 1725530"/>
              <a:gd name="connsiteY1" fmla="*/ 357643 h 2393188"/>
              <a:gd name="connsiteX2" fmla="*/ 278516 w 1725530"/>
              <a:gd name="connsiteY2" fmla="*/ 647368 h 2393188"/>
              <a:gd name="connsiteX3" fmla="*/ 221 w 1725530"/>
              <a:gd name="connsiteY3" fmla="*/ 1472316 h 2393188"/>
              <a:gd name="connsiteX4" fmla="*/ 318273 w 1725530"/>
              <a:gd name="connsiteY4" fmla="*/ 2148177 h 2393188"/>
              <a:gd name="connsiteX5" fmla="*/ 884803 w 1725530"/>
              <a:gd name="connsiteY5" fmla="*/ 2386716 h 2393188"/>
              <a:gd name="connsiteX6" fmla="*/ 1600421 w 1725530"/>
              <a:gd name="connsiteY6" fmla="*/ 1929516 h 2393188"/>
              <a:gd name="connsiteX7" fmla="*/ 1719690 w 1725530"/>
              <a:gd name="connsiteY7" fmla="*/ 1303351 h 2393188"/>
              <a:gd name="connsiteX8" fmla="*/ 1530847 w 1725530"/>
              <a:gd name="connsiteY8" fmla="*/ 756699 h 2393188"/>
              <a:gd name="connsiteX9" fmla="*/ 994134 w 1725530"/>
              <a:gd name="connsiteY9" fmla="*/ 388951 h 2393188"/>
              <a:gd name="connsiteX10" fmla="*/ 1053769 w 1725530"/>
              <a:gd name="connsiteY10" fmla="*/ 120594 h 2393188"/>
              <a:gd name="connsiteX0" fmla="*/ 860949 w 1725530"/>
              <a:gd name="connsiteY0" fmla="*/ 0 h 2393188"/>
              <a:gd name="connsiteX1" fmla="*/ 849519 w 1725530"/>
              <a:gd name="connsiteY1" fmla="*/ 357643 h 2393188"/>
              <a:gd name="connsiteX2" fmla="*/ 278516 w 1725530"/>
              <a:gd name="connsiteY2" fmla="*/ 647368 h 2393188"/>
              <a:gd name="connsiteX3" fmla="*/ 221 w 1725530"/>
              <a:gd name="connsiteY3" fmla="*/ 1472316 h 2393188"/>
              <a:gd name="connsiteX4" fmla="*/ 318273 w 1725530"/>
              <a:gd name="connsiteY4" fmla="*/ 2148177 h 2393188"/>
              <a:gd name="connsiteX5" fmla="*/ 884803 w 1725530"/>
              <a:gd name="connsiteY5" fmla="*/ 2386716 h 2393188"/>
              <a:gd name="connsiteX6" fmla="*/ 1600421 w 1725530"/>
              <a:gd name="connsiteY6" fmla="*/ 1929516 h 2393188"/>
              <a:gd name="connsiteX7" fmla="*/ 1719690 w 1725530"/>
              <a:gd name="connsiteY7" fmla="*/ 1303351 h 2393188"/>
              <a:gd name="connsiteX8" fmla="*/ 1530847 w 1725530"/>
              <a:gd name="connsiteY8" fmla="*/ 756699 h 2393188"/>
              <a:gd name="connsiteX9" fmla="*/ 994134 w 1725530"/>
              <a:gd name="connsiteY9" fmla="*/ 388951 h 2393188"/>
              <a:gd name="connsiteX10" fmla="*/ 1053769 w 1725530"/>
              <a:gd name="connsiteY10" fmla="*/ 120594 h 2393188"/>
              <a:gd name="connsiteX0" fmla="*/ 860949 w 1725530"/>
              <a:gd name="connsiteY0" fmla="*/ 0 h 2393188"/>
              <a:gd name="connsiteX1" fmla="*/ 849519 w 1725530"/>
              <a:gd name="connsiteY1" fmla="*/ 357643 h 2393188"/>
              <a:gd name="connsiteX2" fmla="*/ 278516 w 1725530"/>
              <a:gd name="connsiteY2" fmla="*/ 647368 h 2393188"/>
              <a:gd name="connsiteX3" fmla="*/ 221 w 1725530"/>
              <a:gd name="connsiteY3" fmla="*/ 1472316 h 2393188"/>
              <a:gd name="connsiteX4" fmla="*/ 318273 w 1725530"/>
              <a:gd name="connsiteY4" fmla="*/ 2148177 h 2393188"/>
              <a:gd name="connsiteX5" fmla="*/ 884803 w 1725530"/>
              <a:gd name="connsiteY5" fmla="*/ 2386716 h 2393188"/>
              <a:gd name="connsiteX6" fmla="*/ 1600421 w 1725530"/>
              <a:gd name="connsiteY6" fmla="*/ 1929516 h 2393188"/>
              <a:gd name="connsiteX7" fmla="*/ 1719690 w 1725530"/>
              <a:gd name="connsiteY7" fmla="*/ 1303351 h 2393188"/>
              <a:gd name="connsiteX8" fmla="*/ 1530847 w 1725530"/>
              <a:gd name="connsiteY8" fmla="*/ 756699 h 2393188"/>
              <a:gd name="connsiteX9" fmla="*/ 994134 w 1725530"/>
              <a:gd name="connsiteY9" fmla="*/ 388951 h 2393188"/>
              <a:gd name="connsiteX10" fmla="*/ 966139 w 1725530"/>
              <a:gd name="connsiteY10" fmla="*/ 17724 h 2393188"/>
              <a:gd name="connsiteX0" fmla="*/ 860949 w 1725530"/>
              <a:gd name="connsiteY0" fmla="*/ 0 h 2393188"/>
              <a:gd name="connsiteX1" fmla="*/ 849519 w 1725530"/>
              <a:gd name="connsiteY1" fmla="*/ 357643 h 2393188"/>
              <a:gd name="connsiteX2" fmla="*/ 278516 w 1725530"/>
              <a:gd name="connsiteY2" fmla="*/ 647368 h 2393188"/>
              <a:gd name="connsiteX3" fmla="*/ 221 w 1725530"/>
              <a:gd name="connsiteY3" fmla="*/ 1472316 h 2393188"/>
              <a:gd name="connsiteX4" fmla="*/ 318273 w 1725530"/>
              <a:gd name="connsiteY4" fmla="*/ 2148177 h 2393188"/>
              <a:gd name="connsiteX5" fmla="*/ 884803 w 1725530"/>
              <a:gd name="connsiteY5" fmla="*/ 2386716 h 2393188"/>
              <a:gd name="connsiteX6" fmla="*/ 1600421 w 1725530"/>
              <a:gd name="connsiteY6" fmla="*/ 1929516 h 2393188"/>
              <a:gd name="connsiteX7" fmla="*/ 1719690 w 1725530"/>
              <a:gd name="connsiteY7" fmla="*/ 1303351 h 2393188"/>
              <a:gd name="connsiteX8" fmla="*/ 1530847 w 1725530"/>
              <a:gd name="connsiteY8" fmla="*/ 756699 h 2393188"/>
              <a:gd name="connsiteX9" fmla="*/ 994134 w 1725530"/>
              <a:gd name="connsiteY9" fmla="*/ 388951 h 2393188"/>
              <a:gd name="connsiteX10" fmla="*/ 966139 w 1725530"/>
              <a:gd name="connsiteY10" fmla="*/ 17724 h 2393188"/>
              <a:gd name="connsiteX0" fmla="*/ 860949 w 1725530"/>
              <a:gd name="connsiteY0" fmla="*/ 0 h 2393188"/>
              <a:gd name="connsiteX1" fmla="*/ 849519 w 1725530"/>
              <a:gd name="connsiteY1" fmla="*/ 357643 h 2393188"/>
              <a:gd name="connsiteX2" fmla="*/ 278516 w 1725530"/>
              <a:gd name="connsiteY2" fmla="*/ 647368 h 2393188"/>
              <a:gd name="connsiteX3" fmla="*/ 221 w 1725530"/>
              <a:gd name="connsiteY3" fmla="*/ 1472316 h 2393188"/>
              <a:gd name="connsiteX4" fmla="*/ 318273 w 1725530"/>
              <a:gd name="connsiteY4" fmla="*/ 2148177 h 2393188"/>
              <a:gd name="connsiteX5" fmla="*/ 884803 w 1725530"/>
              <a:gd name="connsiteY5" fmla="*/ 2386716 h 2393188"/>
              <a:gd name="connsiteX6" fmla="*/ 1600421 w 1725530"/>
              <a:gd name="connsiteY6" fmla="*/ 1929516 h 2393188"/>
              <a:gd name="connsiteX7" fmla="*/ 1719690 w 1725530"/>
              <a:gd name="connsiteY7" fmla="*/ 1303351 h 2393188"/>
              <a:gd name="connsiteX8" fmla="*/ 1530847 w 1725530"/>
              <a:gd name="connsiteY8" fmla="*/ 756699 h 2393188"/>
              <a:gd name="connsiteX9" fmla="*/ 994134 w 1725530"/>
              <a:gd name="connsiteY9" fmla="*/ 388951 h 2393188"/>
              <a:gd name="connsiteX10" fmla="*/ 966139 w 1725530"/>
              <a:gd name="connsiteY10" fmla="*/ 17724 h 2393188"/>
              <a:gd name="connsiteX0" fmla="*/ 860949 w 1725530"/>
              <a:gd name="connsiteY0" fmla="*/ 0 h 2393188"/>
              <a:gd name="connsiteX1" fmla="*/ 849519 w 1725530"/>
              <a:gd name="connsiteY1" fmla="*/ 357643 h 2393188"/>
              <a:gd name="connsiteX2" fmla="*/ 278516 w 1725530"/>
              <a:gd name="connsiteY2" fmla="*/ 647368 h 2393188"/>
              <a:gd name="connsiteX3" fmla="*/ 221 w 1725530"/>
              <a:gd name="connsiteY3" fmla="*/ 1472316 h 2393188"/>
              <a:gd name="connsiteX4" fmla="*/ 318273 w 1725530"/>
              <a:gd name="connsiteY4" fmla="*/ 2148177 h 2393188"/>
              <a:gd name="connsiteX5" fmla="*/ 884803 w 1725530"/>
              <a:gd name="connsiteY5" fmla="*/ 2386716 h 2393188"/>
              <a:gd name="connsiteX6" fmla="*/ 1600421 w 1725530"/>
              <a:gd name="connsiteY6" fmla="*/ 1929516 h 2393188"/>
              <a:gd name="connsiteX7" fmla="*/ 1719690 w 1725530"/>
              <a:gd name="connsiteY7" fmla="*/ 1303351 h 2393188"/>
              <a:gd name="connsiteX8" fmla="*/ 1530847 w 1725530"/>
              <a:gd name="connsiteY8" fmla="*/ 756699 h 2393188"/>
              <a:gd name="connsiteX9" fmla="*/ 994134 w 1725530"/>
              <a:gd name="connsiteY9" fmla="*/ 388951 h 2393188"/>
              <a:gd name="connsiteX10" fmla="*/ 966139 w 1725530"/>
              <a:gd name="connsiteY10" fmla="*/ 17724 h 2393188"/>
              <a:gd name="connsiteX0" fmla="*/ 860949 w 1725530"/>
              <a:gd name="connsiteY0" fmla="*/ 0 h 2393188"/>
              <a:gd name="connsiteX1" fmla="*/ 849519 w 1725530"/>
              <a:gd name="connsiteY1" fmla="*/ 357643 h 2393188"/>
              <a:gd name="connsiteX2" fmla="*/ 278516 w 1725530"/>
              <a:gd name="connsiteY2" fmla="*/ 647368 h 2393188"/>
              <a:gd name="connsiteX3" fmla="*/ 221 w 1725530"/>
              <a:gd name="connsiteY3" fmla="*/ 1472316 h 2393188"/>
              <a:gd name="connsiteX4" fmla="*/ 318273 w 1725530"/>
              <a:gd name="connsiteY4" fmla="*/ 2148177 h 2393188"/>
              <a:gd name="connsiteX5" fmla="*/ 884803 w 1725530"/>
              <a:gd name="connsiteY5" fmla="*/ 2386716 h 2393188"/>
              <a:gd name="connsiteX6" fmla="*/ 1600421 w 1725530"/>
              <a:gd name="connsiteY6" fmla="*/ 1929516 h 2393188"/>
              <a:gd name="connsiteX7" fmla="*/ 1719690 w 1725530"/>
              <a:gd name="connsiteY7" fmla="*/ 1303351 h 2393188"/>
              <a:gd name="connsiteX8" fmla="*/ 1530847 w 1725530"/>
              <a:gd name="connsiteY8" fmla="*/ 756699 h 2393188"/>
              <a:gd name="connsiteX9" fmla="*/ 967464 w 1725530"/>
              <a:gd name="connsiteY9" fmla="*/ 350851 h 2393188"/>
              <a:gd name="connsiteX10" fmla="*/ 966139 w 1725530"/>
              <a:gd name="connsiteY10" fmla="*/ 17724 h 2393188"/>
              <a:gd name="connsiteX0" fmla="*/ 860949 w 1725530"/>
              <a:gd name="connsiteY0" fmla="*/ 0 h 2393188"/>
              <a:gd name="connsiteX1" fmla="*/ 849519 w 1725530"/>
              <a:gd name="connsiteY1" fmla="*/ 357643 h 2393188"/>
              <a:gd name="connsiteX2" fmla="*/ 278516 w 1725530"/>
              <a:gd name="connsiteY2" fmla="*/ 647368 h 2393188"/>
              <a:gd name="connsiteX3" fmla="*/ 221 w 1725530"/>
              <a:gd name="connsiteY3" fmla="*/ 1472316 h 2393188"/>
              <a:gd name="connsiteX4" fmla="*/ 318273 w 1725530"/>
              <a:gd name="connsiteY4" fmla="*/ 2148177 h 2393188"/>
              <a:gd name="connsiteX5" fmla="*/ 884803 w 1725530"/>
              <a:gd name="connsiteY5" fmla="*/ 2386716 h 2393188"/>
              <a:gd name="connsiteX6" fmla="*/ 1600421 w 1725530"/>
              <a:gd name="connsiteY6" fmla="*/ 1929516 h 2393188"/>
              <a:gd name="connsiteX7" fmla="*/ 1719690 w 1725530"/>
              <a:gd name="connsiteY7" fmla="*/ 1303351 h 2393188"/>
              <a:gd name="connsiteX8" fmla="*/ 1530847 w 1725530"/>
              <a:gd name="connsiteY8" fmla="*/ 756699 h 2393188"/>
              <a:gd name="connsiteX9" fmla="*/ 967464 w 1725530"/>
              <a:gd name="connsiteY9" fmla="*/ 350851 h 2393188"/>
              <a:gd name="connsiteX10" fmla="*/ 966139 w 1725530"/>
              <a:gd name="connsiteY10" fmla="*/ 17724 h 2393188"/>
              <a:gd name="connsiteX0" fmla="*/ 860949 w 1725530"/>
              <a:gd name="connsiteY0" fmla="*/ 8946 h 2402134"/>
              <a:gd name="connsiteX1" fmla="*/ 849519 w 1725530"/>
              <a:gd name="connsiteY1" fmla="*/ 366589 h 2402134"/>
              <a:gd name="connsiteX2" fmla="*/ 278516 w 1725530"/>
              <a:gd name="connsiteY2" fmla="*/ 656314 h 2402134"/>
              <a:gd name="connsiteX3" fmla="*/ 221 w 1725530"/>
              <a:gd name="connsiteY3" fmla="*/ 1481262 h 2402134"/>
              <a:gd name="connsiteX4" fmla="*/ 318273 w 1725530"/>
              <a:gd name="connsiteY4" fmla="*/ 2157123 h 2402134"/>
              <a:gd name="connsiteX5" fmla="*/ 884803 w 1725530"/>
              <a:gd name="connsiteY5" fmla="*/ 2395662 h 2402134"/>
              <a:gd name="connsiteX6" fmla="*/ 1600421 w 1725530"/>
              <a:gd name="connsiteY6" fmla="*/ 1938462 h 2402134"/>
              <a:gd name="connsiteX7" fmla="*/ 1719690 w 1725530"/>
              <a:gd name="connsiteY7" fmla="*/ 1312297 h 2402134"/>
              <a:gd name="connsiteX8" fmla="*/ 1530847 w 1725530"/>
              <a:gd name="connsiteY8" fmla="*/ 765645 h 2402134"/>
              <a:gd name="connsiteX9" fmla="*/ 967464 w 1725530"/>
              <a:gd name="connsiteY9" fmla="*/ 359797 h 2402134"/>
              <a:gd name="connsiteX10" fmla="*/ 960424 w 1725530"/>
              <a:gd name="connsiteY10" fmla="*/ 0 h 2402134"/>
              <a:gd name="connsiteX0" fmla="*/ 860949 w 1725530"/>
              <a:gd name="connsiteY0" fmla="*/ 12756 h 2405944"/>
              <a:gd name="connsiteX1" fmla="*/ 849519 w 1725530"/>
              <a:gd name="connsiteY1" fmla="*/ 370399 h 2405944"/>
              <a:gd name="connsiteX2" fmla="*/ 278516 w 1725530"/>
              <a:gd name="connsiteY2" fmla="*/ 660124 h 2405944"/>
              <a:gd name="connsiteX3" fmla="*/ 221 w 1725530"/>
              <a:gd name="connsiteY3" fmla="*/ 1485072 h 2405944"/>
              <a:gd name="connsiteX4" fmla="*/ 318273 w 1725530"/>
              <a:gd name="connsiteY4" fmla="*/ 2160933 h 2405944"/>
              <a:gd name="connsiteX5" fmla="*/ 884803 w 1725530"/>
              <a:gd name="connsiteY5" fmla="*/ 2399472 h 2405944"/>
              <a:gd name="connsiteX6" fmla="*/ 1600421 w 1725530"/>
              <a:gd name="connsiteY6" fmla="*/ 1942272 h 2405944"/>
              <a:gd name="connsiteX7" fmla="*/ 1719690 w 1725530"/>
              <a:gd name="connsiteY7" fmla="*/ 1316107 h 2405944"/>
              <a:gd name="connsiteX8" fmla="*/ 1530847 w 1725530"/>
              <a:gd name="connsiteY8" fmla="*/ 769455 h 2405944"/>
              <a:gd name="connsiteX9" fmla="*/ 967464 w 1725530"/>
              <a:gd name="connsiteY9" fmla="*/ 363607 h 2405944"/>
              <a:gd name="connsiteX10" fmla="*/ 971854 w 1725530"/>
              <a:gd name="connsiteY10" fmla="*/ 0 h 2405944"/>
              <a:gd name="connsiteX0" fmla="*/ 860949 w 1725530"/>
              <a:gd name="connsiteY0" fmla="*/ 12756 h 2405944"/>
              <a:gd name="connsiteX1" fmla="*/ 849519 w 1725530"/>
              <a:gd name="connsiteY1" fmla="*/ 370399 h 2405944"/>
              <a:gd name="connsiteX2" fmla="*/ 278516 w 1725530"/>
              <a:gd name="connsiteY2" fmla="*/ 660124 h 2405944"/>
              <a:gd name="connsiteX3" fmla="*/ 221 w 1725530"/>
              <a:gd name="connsiteY3" fmla="*/ 1485072 h 2405944"/>
              <a:gd name="connsiteX4" fmla="*/ 318273 w 1725530"/>
              <a:gd name="connsiteY4" fmla="*/ 2160933 h 2405944"/>
              <a:gd name="connsiteX5" fmla="*/ 884803 w 1725530"/>
              <a:gd name="connsiteY5" fmla="*/ 2399472 h 2405944"/>
              <a:gd name="connsiteX6" fmla="*/ 1600421 w 1725530"/>
              <a:gd name="connsiteY6" fmla="*/ 1942272 h 2405944"/>
              <a:gd name="connsiteX7" fmla="*/ 1719690 w 1725530"/>
              <a:gd name="connsiteY7" fmla="*/ 1316107 h 2405944"/>
              <a:gd name="connsiteX8" fmla="*/ 1530847 w 1725530"/>
              <a:gd name="connsiteY8" fmla="*/ 769455 h 2405944"/>
              <a:gd name="connsiteX9" fmla="*/ 1026519 w 1725530"/>
              <a:gd name="connsiteY9" fmla="*/ 382657 h 2405944"/>
              <a:gd name="connsiteX10" fmla="*/ 971854 w 1725530"/>
              <a:gd name="connsiteY10" fmla="*/ 0 h 2405944"/>
              <a:gd name="connsiteX0" fmla="*/ 860949 w 1725530"/>
              <a:gd name="connsiteY0" fmla="*/ 5136 h 2398324"/>
              <a:gd name="connsiteX1" fmla="*/ 849519 w 1725530"/>
              <a:gd name="connsiteY1" fmla="*/ 362779 h 2398324"/>
              <a:gd name="connsiteX2" fmla="*/ 278516 w 1725530"/>
              <a:gd name="connsiteY2" fmla="*/ 652504 h 2398324"/>
              <a:gd name="connsiteX3" fmla="*/ 221 w 1725530"/>
              <a:gd name="connsiteY3" fmla="*/ 1477452 h 2398324"/>
              <a:gd name="connsiteX4" fmla="*/ 318273 w 1725530"/>
              <a:gd name="connsiteY4" fmla="*/ 2153313 h 2398324"/>
              <a:gd name="connsiteX5" fmla="*/ 884803 w 1725530"/>
              <a:gd name="connsiteY5" fmla="*/ 2391852 h 2398324"/>
              <a:gd name="connsiteX6" fmla="*/ 1600421 w 1725530"/>
              <a:gd name="connsiteY6" fmla="*/ 1934652 h 2398324"/>
              <a:gd name="connsiteX7" fmla="*/ 1719690 w 1725530"/>
              <a:gd name="connsiteY7" fmla="*/ 1308487 h 2398324"/>
              <a:gd name="connsiteX8" fmla="*/ 1530847 w 1725530"/>
              <a:gd name="connsiteY8" fmla="*/ 761835 h 2398324"/>
              <a:gd name="connsiteX9" fmla="*/ 1026519 w 1725530"/>
              <a:gd name="connsiteY9" fmla="*/ 375037 h 2398324"/>
              <a:gd name="connsiteX10" fmla="*/ 1038529 w 1725530"/>
              <a:gd name="connsiteY10" fmla="*/ 0 h 2398324"/>
              <a:gd name="connsiteX0" fmla="*/ 860949 w 1725530"/>
              <a:gd name="connsiteY0" fmla="*/ 0 h 2393188"/>
              <a:gd name="connsiteX1" fmla="*/ 849519 w 1725530"/>
              <a:gd name="connsiteY1" fmla="*/ 357643 h 2393188"/>
              <a:gd name="connsiteX2" fmla="*/ 278516 w 1725530"/>
              <a:gd name="connsiteY2" fmla="*/ 647368 h 2393188"/>
              <a:gd name="connsiteX3" fmla="*/ 221 w 1725530"/>
              <a:gd name="connsiteY3" fmla="*/ 1472316 h 2393188"/>
              <a:gd name="connsiteX4" fmla="*/ 318273 w 1725530"/>
              <a:gd name="connsiteY4" fmla="*/ 2148177 h 2393188"/>
              <a:gd name="connsiteX5" fmla="*/ 884803 w 1725530"/>
              <a:gd name="connsiteY5" fmla="*/ 2386716 h 2393188"/>
              <a:gd name="connsiteX6" fmla="*/ 1600421 w 1725530"/>
              <a:gd name="connsiteY6" fmla="*/ 1929516 h 2393188"/>
              <a:gd name="connsiteX7" fmla="*/ 1719690 w 1725530"/>
              <a:gd name="connsiteY7" fmla="*/ 1303351 h 2393188"/>
              <a:gd name="connsiteX8" fmla="*/ 1530847 w 1725530"/>
              <a:gd name="connsiteY8" fmla="*/ 756699 h 2393188"/>
              <a:gd name="connsiteX9" fmla="*/ 1026519 w 1725530"/>
              <a:gd name="connsiteY9" fmla="*/ 369901 h 2393188"/>
              <a:gd name="connsiteX10" fmla="*/ 1027099 w 1725530"/>
              <a:gd name="connsiteY10" fmla="*/ 6294 h 2393188"/>
              <a:gd name="connsiteX0" fmla="*/ 860949 w 1725530"/>
              <a:gd name="connsiteY0" fmla="*/ 0 h 2393188"/>
              <a:gd name="connsiteX1" fmla="*/ 849519 w 1725530"/>
              <a:gd name="connsiteY1" fmla="*/ 357643 h 2393188"/>
              <a:gd name="connsiteX2" fmla="*/ 278516 w 1725530"/>
              <a:gd name="connsiteY2" fmla="*/ 647368 h 2393188"/>
              <a:gd name="connsiteX3" fmla="*/ 221 w 1725530"/>
              <a:gd name="connsiteY3" fmla="*/ 1472316 h 2393188"/>
              <a:gd name="connsiteX4" fmla="*/ 318273 w 1725530"/>
              <a:gd name="connsiteY4" fmla="*/ 2148177 h 2393188"/>
              <a:gd name="connsiteX5" fmla="*/ 884803 w 1725530"/>
              <a:gd name="connsiteY5" fmla="*/ 2386716 h 2393188"/>
              <a:gd name="connsiteX6" fmla="*/ 1600421 w 1725530"/>
              <a:gd name="connsiteY6" fmla="*/ 1929516 h 2393188"/>
              <a:gd name="connsiteX7" fmla="*/ 1719690 w 1725530"/>
              <a:gd name="connsiteY7" fmla="*/ 1303351 h 2393188"/>
              <a:gd name="connsiteX8" fmla="*/ 1530847 w 1725530"/>
              <a:gd name="connsiteY8" fmla="*/ 756699 h 2393188"/>
              <a:gd name="connsiteX9" fmla="*/ 1026519 w 1725530"/>
              <a:gd name="connsiteY9" fmla="*/ 369901 h 2393188"/>
              <a:gd name="connsiteX10" fmla="*/ 1027099 w 1725530"/>
              <a:gd name="connsiteY10" fmla="*/ 6294 h 2393188"/>
              <a:gd name="connsiteX0" fmla="*/ 860949 w 1725530"/>
              <a:gd name="connsiteY0" fmla="*/ 0 h 2393188"/>
              <a:gd name="connsiteX1" fmla="*/ 849519 w 1725530"/>
              <a:gd name="connsiteY1" fmla="*/ 357643 h 2393188"/>
              <a:gd name="connsiteX2" fmla="*/ 278516 w 1725530"/>
              <a:gd name="connsiteY2" fmla="*/ 647368 h 2393188"/>
              <a:gd name="connsiteX3" fmla="*/ 221 w 1725530"/>
              <a:gd name="connsiteY3" fmla="*/ 1472316 h 2393188"/>
              <a:gd name="connsiteX4" fmla="*/ 318273 w 1725530"/>
              <a:gd name="connsiteY4" fmla="*/ 2148177 h 2393188"/>
              <a:gd name="connsiteX5" fmla="*/ 884803 w 1725530"/>
              <a:gd name="connsiteY5" fmla="*/ 2386716 h 2393188"/>
              <a:gd name="connsiteX6" fmla="*/ 1600421 w 1725530"/>
              <a:gd name="connsiteY6" fmla="*/ 1929516 h 2393188"/>
              <a:gd name="connsiteX7" fmla="*/ 1719690 w 1725530"/>
              <a:gd name="connsiteY7" fmla="*/ 1303351 h 2393188"/>
              <a:gd name="connsiteX8" fmla="*/ 1530847 w 1725530"/>
              <a:gd name="connsiteY8" fmla="*/ 756699 h 2393188"/>
              <a:gd name="connsiteX9" fmla="*/ 1026519 w 1725530"/>
              <a:gd name="connsiteY9" fmla="*/ 369901 h 2393188"/>
              <a:gd name="connsiteX10" fmla="*/ 1027099 w 1725530"/>
              <a:gd name="connsiteY10" fmla="*/ 6294 h 2393188"/>
              <a:gd name="connsiteX0" fmla="*/ 860949 w 1725530"/>
              <a:gd name="connsiteY0" fmla="*/ 0 h 2393188"/>
              <a:gd name="connsiteX1" fmla="*/ 849519 w 1725530"/>
              <a:gd name="connsiteY1" fmla="*/ 357643 h 2393188"/>
              <a:gd name="connsiteX2" fmla="*/ 278516 w 1725530"/>
              <a:gd name="connsiteY2" fmla="*/ 647368 h 2393188"/>
              <a:gd name="connsiteX3" fmla="*/ 221 w 1725530"/>
              <a:gd name="connsiteY3" fmla="*/ 1472316 h 2393188"/>
              <a:gd name="connsiteX4" fmla="*/ 318273 w 1725530"/>
              <a:gd name="connsiteY4" fmla="*/ 2148177 h 2393188"/>
              <a:gd name="connsiteX5" fmla="*/ 884803 w 1725530"/>
              <a:gd name="connsiteY5" fmla="*/ 2386716 h 2393188"/>
              <a:gd name="connsiteX6" fmla="*/ 1600421 w 1725530"/>
              <a:gd name="connsiteY6" fmla="*/ 1929516 h 2393188"/>
              <a:gd name="connsiteX7" fmla="*/ 1719690 w 1725530"/>
              <a:gd name="connsiteY7" fmla="*/ 1303351 h 2393188"/>
              <a:gd name="connsiteX8" fmla="*/ 1530847 w 1725530"/>
              <a:gd name="connsiteY8" fmla="*/ 756699 h 2393188"/>
              <a:gd name="connsiteX9" fmla="*/ 1026519 w 1725530"/>
              <a:gd name="connsiteY9" fmla="*/ 369901 h 2393188"/>
              <a:gd name="connsiteX10" fmla="*/ 1027099 w 1725530"/>
              <a:gd name="connsiteY10" fmla="*/ 6294 h 2393188"/>
              <a:gd name="connsiteX0" fmla="*/ 860949 w 1725530"/>
              <a:gd name="connsiteY0" fmla="*/ 0 h 2393188"/>
              <a:gd name="connsiteX1" fmla="*/ 849519 w 1725530"/>
              <a:gd name="connsiteY1" fmla="*/ 357643 h 2393188"/>
              <a:gd name="connsiteX2" fmla="*/ 278516 w 1725530"/>
              <a:gd name="connsiteY2" fmla="*/ 647368 h 2393188"/>
              <a:gd name="connsiteX3" fmla="*/ 221 w 1725530"/>
              <a:gd name="connsiteY3" fmla="*/ 1472316 h 2393188"/>
              <a:gd name="connsiteX4" fmla="*/ 318273 w 1725530"/>
              <a:gd name="connsiteY4" fmla="*/ 2148177 h 2393188"/>
              <a:gd name="connsiteX5" fmla="*/ 884803 w 1725530"/>
              <a:gd name="connsiteY5" fmla="*/ 2386716 h 2393188"/>
              <a:gd name="connsiteX6" fmla="*/ 1600421 w 1725530"/>
              <a:gd name="connsiteY6" fmla="*/ 1929516 h 2393188"/>
              <a:gd name="connsiteX7" fmla="*/ 1719690 w 1725530"/>
              <a:gd name="connsiteY7" fmla="*/ 1303351 h 2393188"/>
              <a:gd name="connsiteX8" fmla="*/ 1530847 w 1725530"/>
              <a:gd name="connsiteY8" fmla="*/ 756699 h 2393188"/>
              <a:gd name="connsiteX9" fmla="*/ 1026519 w 1725530"/>
              <a:gd name="connsiteY9" fmla="*/ 369901 h 2393188"/>
              <a:gd name="connsiteX10" fmla="*/ 1027099 w 1725530"/>
              <a:gd name="connsiteY10" fmla="*/ 6294 h 2393188"/>
              <a:gd name="connsiteX0" fmla="*/ 860949 w 1725530"/>
              <a:gd name="connsiteY0" fmla="*/ 0 h 2393188"/>
              <a:gd name="connsiteX1" fmla="*/ 849519 w 1725530"/>
              <a:gd name="connsiteY1" fmla="*/ 357643 h 2393188"/>
              <a:gd name="connsiteX2" fmla="*/ 278516 w 1725530"/>
              <a:gd name="connsiteY2" fmla="*/ 647368 h 2393188"/>
              <a:gd name="connsiteX3" fmla="*/ 221 w 1725530"/>
              <a:gd name="connsiteY3" fmla="*/ 1472316 h 2393188"/>
              <a:gd name="connsiteX4" fmla="*/ 318273 w 1725530"/>
              <a:gd name="connsiteY4" fmla="*/ 2148177 h 2393188"/>
              <a:gd name="connsiteX5" fmla="*/ 884803 w 1725530"/>
              <a:gd name="connsiteY5" fmla="*/ 2386716 h 2393188"/>
              <a:gd name="connsiteX6" fmla="*/ 1600421 w 1725530"/>
              <a:gd name="connsiteY6" fmla="*/ 1929516 h 2393188"/>
              <a:gd name="connsiteX7" fmla="*/ 1719690 w 1725530"/>
              <a:gd name="connsiteY7" fmla="*/ 1303351 h 2393188"/>
              <a:gd name="connsiteX8" fmla="*/ 1530847 w 1725530"/>
              <a:gd name="connsiteY8" fmla="*/ 756699 h 2393188"/>
              <a:gd name="connsiteX9" fmla="*/ 1026519 w 1725530"/>
              <a:gd name="connsiteY9" fmla="*/ 369901 h 2393188"/>
              <a:gd name="connsiteX10" fmla="*/ 1027099 w 1725530"/>
              <a:gd name="connsiteY10" fmla="*/ 6294 h 2393188"/>
              <a:gd name="connsiteX0" fmla="*/ 860970 w 1725551"/>
              <a:gd name="connsiteY0" fmla="*/ 0 h 2393188"/>
              <a:gd name="connsiteX1" fmla="*/ 849540 w 1725551"/>
              <a:gd name="connsiteY1" fmla="*/ 357643 h 2393188"/>
              <a:gd name="connsiteX2" fmla="*/ 278537 w 1725551"/>
              <a:gd name="connsiteY2" fmla="*/ 647368 h 2393188"/>
              <a:gd name="connsiteX3" fmla="*/ 242 w 1725551"/>
              <a:gd name="connsiteY3" fmla="*/ 1472316 h 2393188"/>
              <a:gd name="connsiteX4" fmla="*/ 318294 w 1725551"/>
              <a:gd name="connsiteY4" fmla="*/ 2148177 h 2393188"/>
              <a:gd name="connsiteX5" fmla="*/ 884824 w 1725551"/>
              <a:gd name="connsiteY5" fmla="*/ 2386716 h 2393188"/>
              <a:gd name="connsiteX6" fmla="*/ 1600442 w 1725551"/>
              <a:gd name="connsiteY6" fmla="*/ 1929516 h 2393188"/>
              <a:gd name="connsiteX7" fmla="*/ 1719711 w 1725551"/>
              <a:gd name="connsiteY7" fmla="*/ 1303351 h 2393188"/>
              <a:gd name="connsiteX8" fmla="*/ 1530868 w 1725551"/>
              <a:gd name="connsiteY8" fmla="*/ 756699 h 2393188"/>
              <a:gd name="connsiteX9" fmla="*/ 1026540 w 1725551"/>
              <a:gd name="connsiteY9" fmla="*/ 369901 h 2393188"/>
              <a:gd name="connsiteX10" fmla="*/ 1027120 w 1725551"/>
              <a:gd name="connsiteY10" fmla="*/ 6294 h 2393188"/>
              <a:gd name="connsiteX0" fmla="*/ 860984 w 1725565"/>
              <a:gd name="connsiteY0" fmla="*/ 0 h 2393188"/>
              <a:gd name="connsiteX1" fmla="*/ 849554 w 1725565"/>
              <a:gd name="connsiteY1" fmla="*/ 357643 h 2393188"/>
              <a:gd name="connsiteX2" fmla="*/ 278551 w 1725565"/>
              <a:gd name="connsiteY2" fmla="*/ 647368 h 2393188"/>
              <a:gd name="connsiteX3" fmla="*/ 256 w 1725565"/>
              <a:gd name="connsiteY3" fmla="*/ 1472316 h 2393188"/>
              <a:gd name="connsiteX4" fmla="*/ 318308 w 1725565"/>
              <a:gd name="connsiteY4" fmla="*/ 2148177 h 2393188"/>
              <a:gd name="connsiteX5" fmla="*/ 884838 w 1725565"/>
              <a:gd name="connsiteY5" fmla="*/ 2386716 h 2393188"/>
              <a:gd name="connsiteX6" fmla="*/ 1600456 w 1725565"/>
              <a:gd name="connsiteY6" fmla="*/ 1929516 h 2393188"/>
              <a:gd name="connsiteX7" fmla="*/ 1719725 w 1725565"/>
              <a:gd name="connsiteY7" fmla="*/ 1303351 h 2393188"/>
              <a:gd name="connsiteX8" fmla="*/ 1530882 w 1725565"/>
              <a:gd name="connsiteY8" fmla="*/ 756699 h 2393188"/>
              <a:gd name="connsiteX9" fmla="*/ 1026554 w 1725565"/>
              <a:gd name="connsiteY9" fmla="*/ 369901 h 2393188"/>
              <a:gd name="connsiteX10" fmla="*/ 1027134 w 1725565"/>
              <a:gd name="connsiteY10" fmla="*/ 6294 h 2393188"/>
              <a:gd name="connsiteX0" fmla="*/ 860984 w 1725565"/>
              <a:gd name="connsiteY0" fmla="*/ 0 h 2393188"/>
              <a:gd name="connsiteX1" fmla="*/ 849554 w 1725565"/>
              <a:gd name="connsiteY1" fmla="*/ 357643 h 2393188"/>
              <a:gd name="connsiteX2" fmla="*/ 278551 w 1725565"/>
              <a:gd name="connsiteY2" fmla="*/ 647368 h 2393188"/>
              <a:gd name="connsiteX3" fmla="*/ 256 w 1725565"/>
              <a:gd name="connsiteY3" fmla="*/ 1472316 h 2393188"/>
              <a:gd name="connsiteX4" fmla="*/ 318308 w 1725565"/>
              <a:gd name="connsiteY4" fmla="*/ 2148177 h 2393188"/>
              <a:gd name="connsiteX5" fmla="*/ 884838 w 1725565"/>
              <a:gd name="connsiteY5" fmla="*/ 2386716 h 2393188"/>
              <a:gd name="connsiteX6" fmla="*/ 1600456 w 1725565"/>
              <a:gd name="connsiteY6" fmla="*/ 1929516 h 2393188"/>
              <a:gd name="connsiteX7" fmla="*/ 1719725 w 1725565"/>
              <a:gd name="connsiteY7" fmla="*/ 1303351 h 2393188"/>
              <a:gd name="connsiteX8" fmla="*/ 1530882 w 1725565"/>
              <a:gd name="connsiteY8" fmla="*/ 756699 h 2393188"/>
              <a:gd name="connsiteX9" fmla="*/ 1026554 w 1725565"/>
              <a:gd name="connsiteY9" fmla="*/ 369901 h 2393188"/>
              <a:gd name="connsiteX10" fmla="*/ 1027134 w 1725565"/>
              <a:gd name="connsiteY10" fmla="*/ 6294 h 2393188"/>
              <a:gd name="connsiteX0" fmla="*/ 860913 w 1725494"/>
              <a:gd name="connsiteY0" fmla="*/ 0 h 2393188"/>
              <a:gd name="connsiteX1" fmla="*/ 849483 w 1725494"/>
              <a:gd name="connsiteY1" fmla="*/ 357643 h 2393188"/>
              <a:gd name="connsiteX2" fmla="*/ 278480 w 1725494"/>
              <a:gd name="connsiteY2" fmla="*/ 647368 h 2393188"/>
              <a:gd name="connsiteX3" fmla="*/ 185 w 1725494"/>
              <a:gd name="connsiteY3" fmla="*/ 1472316 h 2393188"/>
              <a:gd name="connsiteX4" fmla="*/ 318237 w 1725494"/>
              <a:gd name="connsiteY4" fmla="*/ 2148177 h 2393188"/>
              <a:gd name="connsiteX5" fmla="*/ 884767 w 1725494"/>
              <a:gd name="connsiteY5" fmla="*/ 2386716 h 2393188"/>
              <a:gd name="connsiteX6" fmla="*/ 1600385 w 1725494"/>
              <a:gd name="connsiteY6" fmla="*/ 1929516 h 2393188"/>
              <a:gd name="connsiteX7" fmla="*/ 1719654 w 1725494"/>
              <a:gd name="connsiteY7" fmla="*/ 1303351 h 2393188"/>
              <a:gd name="connsiteX8" fmla="*/ 1530811 w 1725494"/>
              <a:gd name="connsiteY8" fmla="*/ 756699 h 2393188"/>
              <a:gd name="connsiteX9" fmla="*/ 1026483 w 1725494"/>
              <a:gd name="connsiteY9" fmla="*/ 369901 h 2393188"/>
              <a:gd name="connsiteX10" fmla="*/ 1027063 w 1725494"/>
              <a:gd name="connsiteY10" fmla="*/ 6294 h 2393188"/>
              <a:gd name="connsiteX0" fmla="*/ 860733 w 1725314"/>
              <a:gd name="connsiteY0" fmla="*/ 0 h 2393188"/>
              <a:gd name="connsiteX1" fmla="*/ 849303 w 1725314"/>
              <a:gd name="connsiteY1" fmla="*/ 357643 h 2393188"/>
              <a:gd name="connsiteX2" fmla="*/ 278300 w 1725314"/>
              <a:gd name="connsiteY2" fmla="*/ 647368 h 2393188"/>
              <a:gd name="connsiteX3" fmla="*/ 5 w 1725314"/>
              <a:gd name="connsiteY3" fmla="*/ 1472316 h 2393188"/>
              <a:gd name="connsiteX4" fmla="*/ 318057 w 1725314"/>
              <a:gd name="connsiteY4" fmla="*/ 2148177 h 2393188"/>
              <a:gd name="connsiteX5" fmla="*/ 884587 w 1725314"/>
              <a:gd name="connsiteY5" fmla="*/ 2386716 h 2393188"/>
              <a:gd name="connsiteX6" fmla="*/ 1600205 w 1725314"/>
              <a:gd name="connsiteY6" fmla="*/ 1929516 h 2393188"/>
              <a:gd name="connsiteX7" fmla="*/ 1719474 w 1725314"/>
              <a:gd name="connsiteY7" fmla="*/ 1303351 h 2393188"/>
              <a:gd name="connsiteX8" fmla="*/ 1530631 w 1725314"/>
              <a:gd name="connsiteY8" fmla="*/ 756699 h 2393188"/>
              <a:gd name="connsiteX9" fmla="*/ 1026303 w 1725314"/>
              <a:gd name="connsiteY9" fmla="*/ 369901 h 2393188"/>
              <a:gd name="connsiteX10" fmla="*/ 1026883 w 1725314"/>
              <a:gd name="connsiteY10" fmla="*/ 6294 h 2393188"/>
              <a:gd name="connsiteX0" fmla="*/ 860733 w 1725314"/>
              <a:gd name="connsiteY0" fmla="*/ 0 h 2393188"/>
              <a:gd name="connsiteX1" fmla="*/ 849303 w 1725314"/>
              <a:gd name="connsiteY1" fmla="*/ 357643 h 2393188"/>
              <a:gd name="connsiteX2" fmla="*/ 278300 w 1725314"/>
              <a:gd name="connsiteY2" fmla="*/ 647368 h 2393188"/>
              <a:gd name="connsiteX3" fmla="*/ 5 w 1725314"/>
              <a:gd name="connsiteY3" fmla="*/ 1472316 h 2393188"/>
              <a:gd name="connsiteX4" fmla="*/ 318057 w 1725314"/>
              <a:gd name="connsiteY4" fmla="*/ 2148177 h 2393188"/>
              <a:gd name="connsiteX5" fmla="*/ 884587 w 1725314"/>
              <a:gd name="connsiteY5" fmla="*/ 2386716 h 2393188"/>
              <a:gd name="connsiteX6" fmla="*/ 1600205 w 1725314"/>
              <a:gd name="connsiteY6" fmla="*/ 1929516 h 2393188"/>
              <a:gd name="connsiteX7" fmla="*/ 1719474 w 1725314"/>
              <a:gd name="connsiteY7" fmla="*/ 1303351 h 2393188"/>
              <a:gd name="connsiteX8" fmla="*/ 1530631 w 1725314"/>
              <a:gd name="connsiteY8" fmla="*/ 756699 h 2393188"/>
              <a:gd name="connsiteX9" fmla="*/ 1026303 w 1725314"/>
              <a:gd name="connsiteY9" fmla="*/ 369901 h 2393188"/>
              <a:gd name="connsiteX10" fmla="*/ 1026883 w 1725314"/>
              <a:gd name="connsiteY10" fmla="*/ 6294 h 2393188"/>
              <a:gd name="connsiteX0" fmla="*/ 860733 w 1725314"/>
              <a:gd name="connsiteY0" fmla="*/ 0 h 2393188"/>
              <a:gd name="connsiteX1" fmla="*/ 849303 w 1725314"/>
              <a:gd name="connsiteY1" fmla="*/ 357643 h 2393188"/>
              <a:gd name="connsiteX2" fmla="*/ 278300 w 1725314"/>
              <a:gd name="connsiteY2" fmla="*/ 647368 h 2393188"/>
              <a:gd name="connsiteX3" fmla="*/ 5 w 1725314"/>
              <a:gd name="connsiteY3" fmla="*/ 1472316 h 2393188"/>
              <a:gd name="connsiteX4" fmla="*/ 318057 w 1725314"/>
              <a:gd name="connsiteY4" fmla="*/ 2148177 h 2393188"/>
              <a:gd name="connsiteX5" fmla="*/ 884587 w 1725314"/>
              <a:gd name="connsiteY5" fmla="*/ 2386716 h 2393188"/>
              <a:gd name="connsiteX6" fmla="*/ 1600205 w 1725314"/>
              <a:gd name="connsiteY6" fmla="*/ 1929516 h 2393188"/>
              <a:gd name="connsiteX7" fmla="*/ 1719474 w 1725314"/>
              <a:gd name="connsiteY7" fmla="*/ 1303351 h 2393188"/>
              <a:gd name="connsiteX8" fmla="*/ 1530631 w 1725314"/>
              <a:gd name="connsiteY8" fmla="*/ 756699 h 2393188"/>
              <a:gd name="connsiteX9" fmla="*/ 1026303 w 1725314"/>
              <a:gd name="connsiteY9" fmla="*/ 369901 h 2393188"/>
              <a:gd name="connsiteX10" fmla="*/ 1026883 w 1725314"/>
              <a:gd name="connsiteY10" fmla="*/ 6294 h 2393188"/>
              <a:gd name="connsiteX0" fmla="*/ 860749 w 1725330"/>
              <a:gd name="connsiteY0" fmla="*/ 0 h 2393188"/>
              <a:gd name="connsiteX1" fmla="*/ 849319 w 1725330"/>
              <a:gd name="connsiteY1" fmla="*/ 357643 h 2393188"/>
              <a:gd name="connsiteX2" fmla="*/ 278316 w 1725330"/>
              <a:gd name="connsiteY2" fmla="*/ 647368 h 2393188"/>
              <a:gd name="connsiteX3" fmla="*/ 21 w 1725330"/>
              <a:gd name="connsiteY3" fmla="*/ 1472316 h 2393188"/>
              <a:gd name="connsiteX4" fmla="*/ 289498 w 1725330"/>
              <a:gd name="connsiteY4" fmla="*/ 2148177 h 2393188"/>
              <a:gd name="connsiteX5" fmla="*/ 884603 w 1725330"/>
              <a:gd name="connsiteY5" fmla="*/ 2386716 h 2393188"/>
              <a:gd name="connsiteX6" fmla="*/ 1600221 w 1725330"/>
              <a:gd name="connsiteY6" fmla="*/ 1929516 h 2393188"/>
              <a:gd name="connsiteX7" fmla="*/ 1719490 w 1725330"/>
              <a:gd name="connsiteY7" fmla="*/ 1303351 h 2393188"/>
              <a:gd name="connsiteX8" fmla="*/ 1530647 w 1725330"/>
              <a:gd name="connsiteY8" fmla="*/ 756699 h 2393188"/>
              <a:gd name="connsiteX9" fmla="*/ 1026319 w 1725330"/>
              <a:gd name="connsiteY9" fmla="*/ 369901 h 2393188"/>
              <a:gd name="connsiteX10" fmla="*/ 1026899 w 1725330"/>
              <a:gd name="connsiteY10" fmla="*/ 6294 h 2393188"/>
              <a:gd name="connsiteX0" fmla="*/ 860749 w 1725330"/>
              <a:gd name="connsiteY0" fmla="*/ 0 h 2393823"/>
              <a:gd name="connsiteX1" fmla="*/ 849319 w 1725330"/>
              <a:gd name="connsiteY1" fmla="*/ 357643 h 2393823"/>
              <a:gd name="connsiteX2" fmla="*/ 278316 w 1725330"/>
              <a:gd name="connsiteY2" fmla="*/ 647368 h 2393823"/>
              <a:gd name="connsiteX3" fmla="*/ 21 w 1725330"/>
              <a:gd name="connsiteY3" fmla="*/ 1472316 h 2393823"/>
              <a:gd name="connsiteX4" fmla="*/ 289498 w 1725330"/>
              <a:gd name="connsiteY4" fmla="*/ 2148177 h 2393823"/>
              <a:gd name="connsiteX5" fmla="*/ 884603 w 1725330"/>
              <a:gd name="connsiteY5" fmla="*/ 2386716 h 2393823"/>
              <a:gd name="connsiteX6" fmla="*/ 1600221 w 1725330"/>
              <a:gd name="connsiteY6" fmla="*/ 1929516 h 2393823"/>
              <a:gd name="connsiteX7" fmla="*/ 1719490 w 1725330"/>
              <a:gd name="connsiteY7" fmla="*/ 1303351 h 2393823"/>
              <a:gd name="connsiteX8" fmla="*/ 1530647 w 1725330"/>
              <a:gd name="connsiteY8" fmla="*/ 756699 h 2393823"/>
              <a:gd name="connsiteX9" fmla="*/ 1026319 w 1725330"/>
              <a:gd name="connsiteY9" fmla="*/ 369901 h 2393823"/>
              <a:gd name="connsiteX10" fmla="*/ 1026899 w 1725330"/>
              <a:gd name="connsiteY10" fmla="*/ 6294 h 2393823"/>
              <a:gd name="connsiteX0" fmla="*/ 860749 w 1725330"/>
              <a:gd name="connsiteY0" fmla="*/ 0 h 2393823"/>
              <a:gd name="connsiteX1" fmla="*/ 849319 w 1725330"/>
              <a:gd name="connsiteY1" fmla="*/ 357643 h 2393823"/>
              <a:gd name="connsiteX2" fmla="*/ 278316 w 1725330"/>
              <a:gd name="connsiteY2" fmla="*/ 647368 h 2393823"/>
              <a:gd name="connsiteX3" fmla="*/ 21 w 1725330"/>
              <a:gd name="connsiteY3" fmla="*/ 1472316 h 2393823"/>
              <a:gd name="connsiteX4" fmla="*/ 289498 w 1725330"/>
              <a:gd name="connsiteY4" fmla="*/ 2148177 h 2393823"/>
              <a:gd name="connsiteX5" fmla="*/ 884603 w 1725330"/>
              <a:gd name="connsiteY5" fmla="*/ 2386716 h 2393823"/>
              <a:gd name="connsiteX6" fmla="*/ 1600221 w 1725330"/>
              <a:gd name="connsiteY6" fmla="*/ 1929516 h 2393823"/>
              <a:gd name="connsiteX7" fmla="*/ 1719490 w 1725330"/>
              <a:gd name="connsiteY7" fmla="*/ 1303351 h 2393823"/>
              <a:gd name="connsiteX8" fmla="*/ 1530647 w 1725330"/>
              <a:gd name="connsiteY8" fmla="*/ 756699 h 2393823"/>
              <a:gd name="connsiteX9" fmla="*/ 1026319 w 1725330"/>
              <a:gd name="connsiteY9" fmla="*/ 369901 h 2393823"/>
              <a:gd name="connsiteX10" fmla="*/ 1026899 w 1725330"/>
              <a:gd name="connsiteY10" fmla="*/ 6294 h 2393823"/>
              <a:gd name="connsiteX0" fmla="*/ 860749 w 1723941"/>
              <a:gd name="connsiteY0" fmla="*/ 0 h 2373021"/>
              <a:gd name="connsiteX1" fmla="*/ 849319 w 1723941"/>
              <a:gd name="connsiteY1" fmla="*/ 357643 h 2373021"/>
              <a:gd name="connsiteX2" fmla="*/ 278316 w 1723941"/>
              <a:gd name="connsiteY2" fmla="*/ 647368 h 2373021"/>
              <a:gd name="connsiteX3" fmla="*/ 21 w 1723941"/>
              <a:gd name="connsiteY3" fmla="*/ 1472316 h 2373021"/>
              <a:gd name="connsiteX4" fmla="*/ 289498 w 1723941"/>
              <a:gd name="connsiteY4" fmla="*/ 2148177 h 2373021"/>
              <a:gd name="connsiteX5" fmla="*/ 947468 w 1723941"/>
              <a:gd name="connsiteY5" fmla="*/ 2365761 h 2373021"/>
              <a:gd name="connsiteX6" fmla="*/ 1600221 w 1723941"/>
              <a:gd name="connsiteY6" fmla="*/ 1929516 h 2373021"/>
              <a:gd name="connsiteX7" fmla="*/ 1719490 w 1723941"/>
              <a:gd name="connsiteY7" fmla="*/ 1303351 h 2373021"/>
              <a:gd name="connsiteX8" fmla="*/ 1530647 w 1723941"/>
              <a:gd name="connsiteY8" fmla="*/ 756699 h 2373021"/>
              <a:gd name="connsiteX9" fmla="*/ 1026319 w 1723941"/>
              <a:gd name="connsiteY9" fmla="*/ 369901 h 2373021"/>
              <a:gd name="connsiteX10" fmla="*/ 1026899 w 1723941"/>
              <a:gd name="connsiteY10" fmla="*/ 6294 h 2373021"/>
              <a:gd name="connsiteX0" fmla="*/ 860749 w 1723941"/>
              <a:gd name="connsiteY0" fmla="*/ 0 h 2366312"/>
              <a:gd name="connsiteX1" fmla="*/ 849319 w 1723941"/>
              <a:gd name="connsiteY1" fmla="*/ 357643 h 2366312"/>
              <a:gd name="connsiteX2" fmla="*/ 278316 w 1723941"/>
              <a:gd name="connsiteY2" fmla="*/ 647368 h 2366312"/>
              <a:gd name="connsiteX3" fmla="*/ 21 w 1723941"/>
              <a:gd name="connsiteY3" fmla="*/ 1472316 h 2366312"/>
              <a:gd name="connsiteX4" fmla="*/ 289498 w 1723941"/>
              <a:gd name="connsiteY4" fmla="*/ 2148177 h 2366312"/>
              <a:gd name="connsiteX5" fmla="*/ 947468 w 1723941"/>
              <a:gd name="connsiteY5" fmla="*/ 2365761 h 2366312"/>
              <a:gd name="connsiteX6" fmla="*/ 1600221 w 1723941"/>
              <a:gd name="connsiteY6" fmla="*/ 1929516 h 2366312"/>
              <a:gd name="connsiteX7" fmla="*/ 1719490 w 1723941"/>
              <a:gd name="connsiteY7" fmla="*/ 1303351 h 2366312"/>
              <a:gd name="connsiteX8" fmla="*/ 1530647 w 1723941"/>
              <a:gd name="connsiteY8" fmla="*/ 756699 h 2366312"/>
              <a:gd name="connsiteX9" fmla="*/ 1026319 w 1723941"/>
              <a:gd name="connsiteY9" fmla="*/ 369901 h 2366312"/>
              <a:gd name="connsiteX10" fmla="*/ 1026899 w 1723941"/>
              <a:gd name="connsiteY10" fmla="*/ 6294 h 2366312"/>
              <a:gd name="connsiteX0" fmla="*/ 860749 w 1723941"/>
              <a:gd name="connsiteY0" fmla="*/ 0 h 2367583"/>
              <a:gd name="connsiteX1" fmla="*/ 849319 w 1723941"/>
              <a:gd name="connsiteY1" fmla="*/ 357643 h 2367583"/>
              <a:gd name="connsiteX2" fmla="*/ 278316 w 1723941"/>
              <a:gd name="connsiteY2" fmla="*/ 647368 h 2367583"/>
              <a:gd name="connsiteX3" fmla="*/ 21 w 1723941"/>
              <a:gd name="connsiteY3" fmla="*/ 1472316 h 2367583"/>
              <a:gd name="connsiteX4" fmla="*/ 289498 w 1723941"/>
              <a:gd name="connsiteY4" fmla="*/ 2148177 h 2367583"/>
              <a:gd name="connsiteX5" fmla="*/ 947468 w 1723941"/>
              <a:gd name="connsiteY5" fmla="*/ 2365761 h 2367583"/>
              <a:gd name="connsiteX6" fmla="*/ 1600221 w 1723941"/>
              <a:gd name="connsiteY6" fmla="*/ 1929516 h 2367583"/>
              <a:gd name="connsiteX7" fmla="*/ 1719490 w 1723941"/>
              <a:gd name="connsiteY7" fmla="*/ 1303351 h 2367583"/>
              <a:gd name="connsiteX8" fmla="*/ 1530647 w 1723941"/>
              <a:gd name="connsiteY8" fmla="*/ 756699 h 2367583"/>
              <a:gd name="connsiteX9" fmla="*/ 1026319 w 1723941"/>
              <a:gd name="connsiteY9" fmla="*/ 369901 h 2367583"/>
              <a:gd name="connsiteX10" fmla="*/ 1026899 w 1723941"/>
              <a:gd name="connsiteY10" fmla="*/ 6294 h 2367583"/>
              <a:gd name="connsiteX0" fmla="*/ 860749 w 1723941"/>
              <a:gd name="connsiteY0" fmla="*/ 0 h 2367583"/>
              <a:gd name="connsiteX1" fmla="*/ 849319 w 1723941"/>
              <a:gd name="connsiteY1" fmla="*/ 357643 h 2367583"/>
              <a:gd name="connsiteX2" fmla="*/ 278316 w 1723941"/>
              <a:gd name="connsiteY2" fmla="*/ 647368 h 2367583"/>
              <a:gd name="connsiteX3" fmla="*/ 21 w 1723941"/>
              <a:gd name="connsiteY3" fmla="*/ 1472316 h 2367583"/>
              <a:gd name="connsiteX4" fmla="*/ 289498 w 1723941"/>
              <a:gd name="connsiteY4" fmla="*/ 2148177 h 2367583"/>
              <a:gd name="connsiteX5" fmla="*/ 947468 w 1723941"/>
              <a:gd name="connsiteY5" fmla="*/ 2365761 h 2367583"/>
              <a:gd name="connsiteX6" fmla="*/ 1600221 w 1723941"/>
              <a:gd name="connsiteY6" fmla="*/ 1929516 h 2367583"/>
              <a:gd name="connsiteX7" fmla="*/ 1719490 w 1723941"/>
              <a:gd name="connsiteY7" fmla="*/ 1303351 h 2367583"/>
              <a:gd name="connsiteX8" fmla="*/ 1530647 w 1723941"/>
              <a:gd name="connsiteY8" fmla="*/ 756699 h 2367583"/>
              <a:gd name="connsiteX9" fmla="*/ 1026319 w 1723941"/>
              <a:gd name="connsiteY9" fmla="*/ 369901 h 2367583"/>
              <a:gd name="connsiteX10" fmla="*/ 1026899 w 1723941"/>
              <a:gd name="connsiteY10" fmla="*/ 6294 h 2367583"/>
              <a:gd name="connsiteX0" fmla="*/ 860749 w 1725476"/>
              <a:gd name="connsiteY0" fmla="*/ 0 h 2367583"/>
              <a:gd name="connsiteX1" fmla="*/ 849319 w 1725476"/>
              <a:gd name="connsiteY1" fmla="*/ 357643 h 2367583"/>
              <a:gd name="connsiteX2" fmla="*/ 278316 w 1725476"/>
              <a:gd name="connsiteY2" fmla="*/ 647368 h 2367583"/>
              <a:gd name="connsiteX3" fmla="*/ 21 w 1725476"/>
              <a:gd name="connsiteY3" fmla="*/ 1472316 h 2367583"/>
              <a:gd name="connsiteX4" fmla="*/ 289498 w 1725476"/>
              <a:gd name="connsiteY4" fmla="*/ 2148177 h 2367583"/>
              <a:gd name="connsiteX5" fmla="*/ 947468 w 1725476"/>
              <a:gd name="connsiteY5" fmla="*/ 2365761 h 2367583"/>
              <a:gd name="connsiteX6" fmla="*/ 1600221 w 1725476"/>
              <a:gd name="connsiteY6" fmla="*/ 1929516 h 2367583"/>
              <a:gd name="connsiteX7" fmla="*/ 1719490 w 1725476"/>
              <a:gd name="connsiteY7" fmla="*/ 1303351 h 2367583"/>
              <a:gd name="connsiteX8" fmla="*/ 1530647 w 1725476"/>
              <a:gd name="connsiteY8" fmla="*/ 756699 h 2367583"/>
              <a:gd name="connsiteX9" fmla="*/ 1026319 w 1725476"/>
              <a:gd name="connsiteY9" fmla="*/ 369901 h 2367583"/>
              <a:gd name="connsiteX10" fmla="*/ 1026899 w 1725476"/>
              <a:gd name="connsiteY10" fmla="*/ 6294 h 2367583"/>
              <a:gd name="connsiteX0" fmla="*/ 860749 w 1723073"/>
              <a:gd name="connsiteY0" fmla="*/ 0 h 2373311"/>
              <a:gd name="connsiteX1" fmla="*/ 849319 w 1723073"/>
              <a:gd name="connsiteY1" fmla="*/ 357643 h 2373311"/>
              <a:gd name="connsiteX2" fmla="*/ 278316 w 1723073"/>
              <a:gd name="connsiteY2" fmla="*/ 647368 h 2373311"/>
              <a:gd name="connsiteX3" fmla="*/ 21 w 1723073"/>
              <a:gd name="connsiteY3" fmla="*/ 1472316 h 2373311"/>
              <a:gd name="connsiteX4" fmla="*/ 289498 w 1723073"/>
              <a:gd name="connsiteY4" fmla="*/ 2148177 h 2373311"/>
              <a:gd name="connsiteX5" fmla="*/ 947468 w 1723073"/>
              <a:gd name="connsiteY5" fmla="*/ 2365761 h 2373311"/>
              <a:gd name="connsiteX6" fmla="*/ 1588791 w 1723073"/>
              <a:gd name="connsiteY6" fmla="*/ 1923801 h 2373311"/>
              <a:gd name="connsiteX7" fmla="*/ 1719490 w 1723073"/>
              <a:gd name="connsiteY7" fmla="*/ 1303351 h 2373311"/>
              <a:gd name="connsiteX8" fmla="*/ 1530647 w 1723073"/>
              <a:gd name="connsiteY8" fmla="*/ 756699 h 2373311"/>
              <a:gd name="connsiteX9" fmla="*/ 1026319 w 1723073"/>
              <a:gd name="connsiteY9" fmla="*/ 369901 h 2373311"/>
              <a:gd name="connsiteX10" fmla="*/ 1026899 w 1723073"/>
              <a:gd name="connsiteY10" fmla="*/ 6294 h 2373311"/>
              <a:gd name="connsiteX0" fmla="*/ 860749 w 1725476"/>
              <a:gd name="connsiteY0" fmla="*/ 0 h 2373214"/>
              <a:gd name="connsiteX1" fmla="*/ 849319 w 1725476"/>
              <a:gd name="connsiteY1" fmla="*/ 357643 h 2373214"/>
              <a:gd name="connsiteX2" fmla="*/ 278316 w 1725476"/>
              <a:gd name="connsiteY2" fmla="*/ 647368 h 2373214"/>
              <a:gd name="connsiteX3" fmla="*/ 21 w 1725476"/>
              <a:gd name="connsiteY3" fmla="*/ 1472316 h 2373214"/>
              <a:gd name="connsiteX4" fmla="*/ 289498 w 1725476"/>
              <a:gd name="connsiteY4" fmla="*/ 2148177 h 2373214"/>
              <a:gd name="connsiteX5" fmla="*/ 947468 w 1725476"/>
              <a:gd name="connsiteY5" fmla="*/ 2365761 h 2373214"/>
              <a:gd name="connsiteX6" fmla="*/ 1600221 w 1725476"/>
              <a:gd name="connsiteY6" fmla="*/ 1925706 h 2373214"/>
              <a:gd name="connsiteX7" fmla="*/ 1719490 w 1725476"/>
              <a:gd name="connsiteY7" fmla="*/ 1303351 h 2373214"/>
              <a:gd name="connsiteX8" fmla="*/ 1530647 w 1725476"/>
              <a:gd name="connsiteY8" fmla="*/ 756699 h 2373214"/>
              <a:gd name="connsiteX9" fmla="*/ 1026319 w 1725476"/>
              <a:gd name="connsiteY9" fmla="*/ 369901 h 2373214"/>
              <a:gd name="connsiteX10" fmla="*/ 1026899 w 1725476"/>
              <a:gd name="connsiteY10" fmla="*/ 6294 h 2373214"/>
              <a:gd name="connsiteX0" fmla="*/ 860749 w 1725476"/>
              <a:gd name="connsiteY0" fmla="*/ 0 h 2373214"/>
              <a:gd name="connsiteX1" fmla="*/ 849319 w 1725476"/>
              <a:gd name="connsiteY1" fmla="*/ 357643 h 2373214"/>
              <a:gd name="connsiteX2" fmla="*/ 278316 w 1725476"/>
              <a:gd name="connsiteY2" fmla="*/ 647368 h 2373214"/>
              <a:gd name="connsiteX3" fmla="*/ 21 w 1725476"/>
              <a:gd name="connsiteY3" fmla="*/ 1472316 h 2373214"/>
              <a:gd name="connsiteX4" fmla="*/ 289498 w 1725476"/>
              <a:gd name="connsiteY4" fmla="*/ 2148177 h 2373214"/>
              <a:gd name="connsiteX5" fmla="*/ 947468 w 1725476"/>
              <a:gd name="connsiteY5" fmla="*/ 2365761 h 2373214"/>
              <a:gd name="connsiteX6" fmla="*/ 1600221 w 1725476"/>
              <a:gd name="connsiteY6" fmla="*/ 1925706 h 2373214"/>
              <a:gd name="connsiteX7" fmla="*/ 1719490 w 1725476"/>
              <a:gd name="connsiteY7" fmla="*/ 1303351 h 2373214"/>
              <a:gd name="connsiteX8" fmla="*/ 1530647 w 1725476"/>
              <a:gd name="connsiteY8" fmla="*/ 756699 h 2373214"/>
              <a:gd name="connsiteX9" fmla="*/ 1026319 w 1725476"/>
              <a:gd name="connsiteY9" fmla="*/ 369901 h 2373214"/>
              <a:gd name="connsiteX10" fmla="*/ 1026899 w 1725476"/>
              <a:gd name="connsiteY10" fmla="*/ 6294 h 2373214"/>
              <a:gd name="connsiteX0" fmla="*/ 860749 w 1723846"/>
              <a:gd name="connsiteY0" fmla="*/ 0 h 2373214"/>
              <a:gd name="connsiteX1" fmla="*/ 849319 w 1723846"/>
              <a:gd name="connsiteY1" fmla="*/ 357643 h 2373214"/>
              <a:gd name="connsiteX2" fmla="*/ 278316 w 1723846"/>
              <a:gd name="connsiteY2" fmla="*/ 647368 h 2373214"/>
              <a:gd name="connsiteX3" fmla="*/ 21 w 1723846"/>
              <a:gd name="connsiteY3" fmla="*/ 1472316 h 2373214"/>
              <a:gd name="connsiteX4" fmla="*/ 289498 w 1723846"/>
              <a:gd name="connsiteY4" fmla="*/ 2148177 h 2373214"/>
              <a:gd name="connsiteX5" fmla="*/ 947468 w 1723846"/>
              <a:gd name="connsiteY5" fmla="*/ 2365761 h 2373214"/>
              <a:gd name="connsiteX6" fmla="*/ 1600221 w 1723846"/>
              <a:gd name="connsiteY6" fmla="*/ 1925706 h 2373214"/>
              <a:gd name="connsiteX7" fmla="*/ 1719490 w 1723846"/>
              <a:gd name="connsiteY7" fmla="*/ 1303351 h 2373214"/>
              <a:gd name="connsiteX8" fmla="*/ 1530647 w 1723846"/>
              <a:gd name="connsiteY8" fmla="*/ 756699 h 2373214"/>
              <a:gd name="connsiteX9" fmla="*/ 1026319 w 1723846"/>
              <a:gd name="connsiteY9" fmla="*/ 369901 h 2373214"/>
              <a:gd name="connsiteX10" fmla="*/ 1026899 w 1723846"/>
              <a:gd name="connsiteY10" fmla="*/ 6294 h 2373214"/>
              <a:gd name="connsiteX0" fmla="*/ 860749 w 1727673"/>
              <a:gd name="connsiteY0" fmla="*/ 0 h 2373214"/>
              <a:gd name="connsiteX1" fmla="*/ 849319 w 1727673"/>
              <a:gd name="connsiteY1" fmla="*/ 357643 h 2373214"/>
              <a:gd name="connsiteX2" fmla="*/ 278316 w 1727673"/>
              <a:gd name="connsiteY2" fmla="*/ 647368 h 2373214"/>
              <a:gd name="connsiteX3" fmla="*/ 21 w 1727673"/>
              <a:gd name="connsiteY3" fmla="*/ 1472316 h 2373214"/>
              <a:gd name="connsiteX4" fmla="*/ 289498 w 1727673"/>
              <a:gd name="connsiteY4" fmla="*/ 2148177 h 2373214"/>
              <a:gd name="connsiteX5" fmla="*/ 947468 w 1727673"/>
              <a:gd name="connsiteY5" fmla="*/ 2365761 h 2373214"/>
              <a:gd name="connsiteX6" fmla="*/ 1600221 w 1727673"/>
              <a:gd name="connsiteY6" fmla="*/ 1925706 h 2373214"/>
              <a:gd name="connsiteX7" fmla="*/ 1725205 w 1727673"/>
              <a:gd name="connsiteY7" fmla="*/ 1295731 h 2373214"/>
              <a:gd name="connsiteX8" fmla="*/ 1530647 w 1727673"/>
              <a:gd name="connsiteY8" fmla="*/ 756699 h 2373214"/>
              <a:gd name="connsiteX9" fmla="*/ 1026319 w 1727673"/>
              <a:gd name="connsiteY9" fmla="*/ 369901 h 2373214"/>
              <a:gd name="connsiteX10" fmla="*/ 1026899 w 1727673"/>
              <a:gd name="connsiteY10" fmla="*/ 6294 h 2373214"/>
              <a:gd name="connsiteX0" fmla="*/ 860749 w 1727673"/>
              <a:gd name="connsiteY0" fmla="*/ 0 h 2373214"/>
              <a:gd name="connsiteX1" fmla="*/ 849319 w 1727673"/>
              <a:gd name="connsiteY1" fmla="*/ 357643 h 2373214"/>
              <a:gd name="connsiteX2" fmla="*/ 278316 w 1727673"/>
              <a:gd name="connsiteY2" fmla="*/ 647368 h 2373214"/>
              <a:gd name="connsiteX3" fmla="*/ 21 w 1727673"/>
              <a:gd name="connsiteY3" fmla="*/ 1472316 h 2373214"/>
              <a:gd name="connsiteX4" fmla="*/ 289498 w 1727673"/>
              <a:gd name="connsiteY4" fmla="*/ 2148177 h 2373214"/>
              <a:gd name="connsiteX5" fmla="*/ 947468 w 1727673"/>
              <a:gd name="connsiteY5" fmla="*/ 2365761 h 2373214"/>
              <a:gd name="connsiteX6" fmla="*/ 1600221 w 1727673"/>
              <a:gd name="connsiteY6" fmla="*/ 1925706 h 2373214"/>
              <a:gd name="connsiteX7" fmla="*/ 1725205 w 1727673"/>
              <a:gd name="connsiteY7" fmla="*/ 1295731 h 2373214"/>
              <a:gd name="connsiteX8" fmla="*/ 1530647 w 1727673"/>
              <a:gd name="connsiteY8" fmla="*/ 756699 h 2373214"/>
              <a:gd name="connsiteX9" fmla="*/ 1026319 w 1727673"/>
              <a:gd name="connsiteY9" fmla="*/ 369901 h 2373214"/>
              <a:gd name="connsiteX10" fmla="*/ 1026899 w 1727673"/>
              <a:gd name="connsiteY10" fmla="*/ 6294 h 2373214"/>
              <a:gd name="connsiteX0" fmla="*/ 860749 w 1728023"/>
              <a:gd name="connsiteY0" fmla="*/ 0 h 2373214"/>
              <a:gd name="connsiteX1" fmla="*/ 849319 w 1728023"/>
              <a:gd name="connsiteY1" fmla="*/ 357643 h 2373214"/>
              <a:gd name="connsiteX2" fmla="*/ 278316 w 1728023"/>
              <a:gd name="connsiteY2" fmla="*/ 647368 h 2373214"/>
              <a:gd name="connsiteX3" fmla="*/ 21 w 1728023"/>
              <a:gd name="connsiteY3" fmla="*/ 1472316 h 2373214"/>
              <a:gd name="connsiteX4" fmla="*/ 289498 w 1728023"/>
              <a:gd name="connsiteY4" fmla="*/ 2148177 h 2373214"/>
              <a:gd name="connsiteX5" fmla="*/ 947468 w 1728023"/>
              <a:gd name="connsiteY5" fmla="*/ 2365761 h 2373214"/>
              <a:gd name="connsiteX6" fmla="*/ 1600221 w 1728023"/>
              <a:gd name="connsiteY6" fmla="*/ 1925706 h 2373214"/>
              <a:gd name="connsiteX7" fmla="*/ 1725205 w 1728023"/>
              <a:gd name="connsiteY7" fmla="*/ 1295731 h 2373214"/>
              <a:gd name="connsiteX8" fmla="*/ 1547792 w 1728023"/>
              <a:gd name="connsiteY8" fmla="*/ 728124 h 2373214"/>
              <a:gd name="connsiteX9" fmla="*/ 1026319 w 1728023"/>
              <a:gd name="connsiteY9" fmla="*/ 369901 h 2373214"/>
              <a:gd name="connsiteX10" fmla="*/ 1026899 w 1728023"/>
              <a:gd name="connsiteY10" fmla="*/ 6294 h 2373214"/>
              <a:gd name="connsiteX0" fmla="*/ 860749 w 1728023"/>
              <a:gd name="connsiteY0" fmla="*/ 0 h 2373214"/>
              <a:gd name="connsiteX1" fmla="*/ 849319 w 1728023"/>
              <a:gd name="connsiteY1" fmla="*/ 357643 h 2373214"/>
              <a:gd name="connsiteX2" fmla="*/ 278316 w 1728023"/>
              <a:gd name="connsiteY2" fmla="*/ 647368 h 2373214"/>
              <a:gd name="connsiteX3" fmla="*/ 21 w 1728023"/>
              <a:gd name="connsiteY3" fmla="*/ 1472316 h 2373214"/>
              <a:gd name="connsiteX4" fmla="*/ 289498 w 1728023"/>
              <a:gd name="connsiteY4" fmla="*/ 2148177 h 2373214"/>
              <a:gd name="connsiteX5" fmla="*/ 947468 w 1728023"/>
              <a:gd name="connsiteY5" fmla="*/ 2365761 h 2373214"/>
              <a:gd name="connsiteX6" fmla="*/ 1600221 w 1728023"/>
              <a:gd name="connsiteY6" fmla="*/ 1925706 h 2373214"/>
              <a:gd name="connsiteX7" fmla="*/ 1725205 w 1728023"/>
              <a:gd name="connsiteY7" fmla="*/ 1295731 h 2373214"/>
              <a:gd name="connsiteX8" fmla="*/ 1547792 w 1728023"/>
              <a:gd name="connsiteY8" fmla="*/ 728124 h 2373214"/>
              <a:gd name="connsiteX9" fmla="*/ 1026319 w 1728023"/>
              <a:gd name="connsiteY9" fmla="*/ 369901 h 2373214"/>
              <a:gd name="connsiteX10" fmla="*/ 1026899 w 1728023"/>
              <a:gd name="connsiteY10" fmla="*/ 6294 h 2373214"/>
              <a:gd name="connsiteX0" fmla="*/ 860749 w 1727721"/>
              <a:gd name="connsiteY0" fmla="*/ 0 h 2373214"/>
              <a:gd name="connsiteX1" fmla="*/ 849319 w 1727721"/>
              <a:gd name="connsiteY1" fmla="*/ 357643 h 2373214"/>
              <a:gd name="connsiteX2" fmla="*/ 278316 w 1727721"/>
              <a:gd name="connsiteY2" fmla="*/ 647368 h 2373214"/>
              <a:gd name="connsiteX3" fmla="*/ 21 w 1727721"/>
              <a:gd name="connsiteY3" fmla="*/ 1472316 h 2373214"/>
              <a:gd name="connsiteX4" fmla="*/ 289498 w 1727721"/>
              <a:gd name="connsiteY4" fmla="*/ 2148177 h 2373214"/>
              <a:gd name="connsiteX5" fmla="*/ 947468 w 1727721"/>
              <a:gd name="connsiteY5" fmla="*/ 2365761 h 2373214"/>
              <a:gd name="connsiteX6" fmla="*/ 1600221 w 1727721"/>
              <a:gd name="connsiteY6" fmla="*/ 1925706 h 2373214"/>
              <a:gd name="connsiteX7" fmla="*/ 1725205 w 1727721"/>
              <a:gd name="connsiteY7" fmla="*/ 1295731 h 2373214"/>
              <a:gd name="connsiteX8" fmla="*/ 1547792 w 1727721"/>
              <a:gd name="connsiteY8" fmla="*/ 728124 h 2373214"/>
              <a:gd name="connsiteX9" fmla="*/ 1026319 w 1727721"/>
              <a:gd name="connsiteY9" fmla="*/ 369901 h 2373214"/>
              <a:gd name="connsiteX10" fmla="*/ 1026899 w 1727721"/>
              <a:gd name="connsiteY10" fmla="*/ 6294 h 2373214"/>
              <a:gd name="connsiteX0" fmla="*/ 860749 w 1727460"/>
              <a:gd name="connsiteY0" fmla="*/ 0 h 2373214"/>
              <a:gd name="connsiteX1" fmla="*/ 849319 w 1727460"/>
              <a:gd name="connsiteY1" fmla="*/ 357643 h 2373214"/>
              <a:gd name="connsiteX2" fmla="*/ 278316 w 1727460"/>
              <a:gd name="connsiteY2" fmla="*/ 647368 h 2373214"/>
              <a:gd name="connsiteX3" fmla="*/ 21 w 1727460"/>
              <a:gd name="connsiteY3" fmla="*/ 1472316 h 2373214"/>
              <a:gd name="connsiteX4" fmla="*/ 289498 w 1727460"/>
              <a:gd name="connsiteY4" fmla="*/ 2148177 h 2373214"/>
              <a:gd name="connsiteX5" fmla="*/ 947468 w 1727460"/>
              <a:gd name="connsiteY5" fmla="*/ 2365761 h 2373214"/>
              <a:gd name="connsiteX6" fmla="*/ 1600221 w 1727460"/>
              <a:gd name="connsiteY6" fmla="*/ 1925706 h 2373214"/>
              <a:gd name="connsiteX7" fmla="*/ 1725205 w 1727460"/>
              <a:gd name="connsiteY7" fmla="*/ 1295731 h 2373214"/>
              <a:gd name="connsiteX8" fmla="*/ 1547792 w 1727460"/>
              <a:gd name="connsiteY8" fmla="*/ 728124 h 2373214"/>
              <a:gd name="connsiteX9" fmla="*/ 1026319 w 1727460"/>
              <a:gd name="connsiteY9" fmla="*/ 369901 h 2373214"/>
              <a:gd name="connsiteX10" fmla="*/ 1026899 w 1727460"/>
              <a:gd name="connsiteY10" fmla="*/ 6294 h 2373214"/>
              <a:gd name="connsiteX0" fmla="*/ 860749 w 1738735"/>
              <a:gd name="connsiteY0" fmla="*/ 0 h 2373214"/>
              <a:gd name="connsiteX1" fmla="*/ 849319 w 1738735"/>
              <a:gd name="connsiteY1" fmla="*/ 357643 h 2373214"/>
              <a:gd name="connsiteX2" fmla="*/ 278316 w 1738735"/>
              <a:gd name="connsiteY2" fmla="*/ 647368 h 2373214"/>
              <a:gd name="connsiteX3" fmla="*/ 21 w 1738735"/>
              <a:gd name="connsiteY3" fmla="*/ 1472316 h 2373214"/>
              <a:gd name="connsiteX4" fmla="*/ 289498 w 1738735"/>
              <a:gd name="connsiteY4" fmla="*/ 2148177 h 2373214"/>
              <a:gd name="connsiteX5" fmla="*/ 947468 w 1738735"/>
              <a:gd name="connsiteY5" fmla="*/ 2365761 h 2373214"/>
              <a:gd name="connsiteX6" fmla="*/ 1600221 w 1738735"/>
              <a:gd name="connsiteY6" fmla="*/ 1925706 h 2373214"/>
              <a:gd name="connsiteX7" fmla="*/ 1736635 w 1738735"/>
              <a:gd name="connsiteY7" fmla="*/ 1288111 h 2373214"/>
              <a:gd name="connsiteX8" fmla="*/ 1547792 w 1738735"/>
              <a:gd name="connsiteY8" fmla="*/ 728124 h 2373214"/>
              <a:gd name="connsiteX9" fmla="*/ 1026319 w 1738735"/>
              <a:gd name="connsiteY9" fmla="*/ 369901 h 2373214"/>
              <a:gd name="connsiteX10" fmla="*/ 1026899 w 1738735"/>
              <a:gd name="connsiteY10" fmla="*/ 6294 h 2373214"/>
              <a:gd name="connsiteX0" fmla="*/ 860749 w 1736706"/>
              <a:gd name="connsiteY0" fmla="*/ 0 h 2373214"/>
              <a:gd name="connsiteX1" fmla="*/ 849319 w 1736706"/>
              <a:gd name="connsiteY1" fmla="*/ 357643 h 2373214"/>
              <a:gd name="connsiteX2" fmla="*/ 278316 w 1736706"/>
              <a:gd name="connsiteY2" fmla="*/ 647368 h 2373214"/>
              <a:gd name="connsiteX3" fmla="*/ 21 w 1736706"/>
              <a:gd name="connsiteY3" fmla="*/ 1472316 h 2373214"/>
              <a:gd name="connsiteX4" fmla="*/ 289498 w 1736706"/>
              <a:gd name="connsiteY4" fmla="*/ 2148177 h 2373214"/>
              <a:gd name="connsiteX5" fmla="*/ 947468 w 1736706"/>
              <a:gd name="connsiteY5" fmla="*/ 2365761 h 2373214"/>
              <a:gd name="connsiteX6" fmla="*/ 1600221 w 1736706"/>
              <a:gd name="connsiteY6" fmla="*/ 1925706 h 2373214"/>
              <a:gd name="connsiteX7" fmla="*/ 1736635 w 1736706"/>
              <a:gd name="connsiteY7" fmla="*/ 1288111 h 2373214"/>
              <a:gd name="connsiteX8" fmla="*/ 1547792 w 1736706"/>
              <a:gd name="connsiteY8" fmla="*/ 728124 h 2373214"/>
              <a:gd name="connsiteX9" fmla="*/ 1026319 w 1736706"/>
              <a:gd name="connsiteY9" fmla="*/ 369901 h 2373214"/>
              <a:gd name="connsiteX10" fmla="*/ 1026899 w 1736706"/>
              <a:gd name="connsiteY10" fmla="*/ 6294 h 2373214"/>
              <a:gd name="connsiteX0" fmla="*/ 860749 w 1736680"/>
              <a:gd name="connsiteY0" fmla="*/ 0 h 2370636"/>
              <a:gd name="connsiteX1" fmla="*/ 849319 w 1736680"/>
              <a:gd name="connsiteY1" fmla="*/ 357643 h 2370636"/>
              <a:gd name="connsiteX2" fmla="*/ 278316 w 1736680"/>
              <a:gd name="connsiteY2" fmla="*/ 647368 h 2370636"/>
              <a:gd name="connsiteX3" fmla="*/ 21 w 1736680"/>
              <a:gd name="connsiteY3" fmla="*/ 1472316 h 2370636"/>
              <a:gd name="connsiteX4" fmla="*/ 289498 w 1736680"/>
              <a:gd name="connsiteY4" fmla="*/ 2148177 h 2370636"/>
              <a:gd name="connsiteX5" fmla="*/ 947468 w 1736680"/>
              <a:gd name="connsiteY5" fmla="*/ 2365761 h 2370636"/>
              <a:gd name="connsiteX6" fmla="*/ 1558311 w 1736680"/>
              <a:gd name="connsiteY6" fmla="*/ 1979046 h 2370636"/>
              <a:gd name="connsiteX7" fmla="*/ 1736635 w 1736680"/>
              <a:gd name="connsiteY7" fmla="*/ 1288111 h 2370636"/>
              <a:gd name="connsiteX8" fmla="*/ 1547792 w 1736680"/>
              <a:gd name="connsiteY8" fmla="*/ 728124 h 2370636"/>
              <a:gd name="connsiteX9" fmla="*/ 1026319 w 1736680"/>
              <a:gd name="connsiteY9" fmla="*/ 369901 h 2370636"/>
              <a:gd name="connsiteX10" fmla="*/ 1026899 w 1736680"/>
              <a:gd name="connsiteY10" fmla="*/ 6294 h 2370636"/>
              <a:gd name="connsiteX0" fmla="*/ 860749 w 1736699"/>
              <a:gd name="connsiteY0" fmla="*/ 0 h 2370636"/>
              <a:gd name="connsiteX1" fmla="*/ 849319 w 1736699"/>
              <a:gd name="connsiteY1" fmla="*/ 357643 h 2370636"/>
              <a:gd name="connsiteX2" fmla="*/ 278316 w 1736699"/>
              <a:gd name="connsiteY2" fmla="*/ 647368 h 2370636"/>
              <a:gd name="connsiteX3" fmla="*/ 21 w 1736699"/>
              <a:gd name="connsiteY3" fmla="*/ 1472316 h 2370636"/>
              <a:gd name="connsiteX4" fmla="*/ 289498 w 1736699"/>
              <a:gd name="connsiteY4" fmla="*/ 2148177 h 2370636"/>
              <a:gd name="connsiteX5" fmla="*/ 947468 w 1736699"/>
              <a:gd name="connsiteY5" fmla="*/ 2365761 h 2370636"/>
              <a:gd name="connsiteX6" fmla="*/ 1558311 w 1736699"/>
              <a:gd name="connsiteY6" fmla="*/ 1979046 h 2370636"/>
              <a:gd name="connsiteX7" fmla="*/ 1736635 w 1736699"/>
              <a:gd name="connsiteY7" fmla="*/ 1288111 h 2370636"/>
              <a:gd name="connsiteX8" fmla="*/ 1547792 w 1736699"/>
              <a:gd name="connsiteY8" fmla="*/ 728124 h 2370636"/>
              <a:gd name="connsiteX9" fmla="*/ 1026319 w 1736699"/>
              <a:gd name="connsiteY9" fmla="*/ 369901 h 2370636"/>
              <a:gd name="connsiteX10" fmla="*/ 1026899 w 1736699"/>
              <a:gd name="connsiteY10" fmla="*/ 6294 h 2370636"/>
              <a:gd name="connsiteX0" fmla="*/ 860749 w 1736688"/>
              <a:gd name="connsiteY0" fmla="*/ 0 h 2370636"/>
              <a:gd name="connsiteX1" fmla="*/ 849319 w 1736688"/>
              <a:gd name="connsiteY1" fmla="*/ 357643 h 2370636"/>
              <a:gd name="connsiteX2" fmla="*/ 278316 w 1736688"/>
              <a:gd name="connsiteY2" fmla="*/ 647368 h 2370636"/>
              <a:gd name="connsiteX3" fmla="*/ 21 w 1736688"/>
              <a:gd name="connsiteY3" fmla="*/ 1472316 h 2370636"/>
              <a:gd name="connsiteX4" fmla="*/ 289498 w 1736688"/>
              <a:gd name="connsiteY4" fmla="*/ 2148177 h 2370636"/>
              <a:gd name="connsiteX5" fmla="*/ 947468 w 1736688"/>
              <a:gd name="connsiteY5" fmla="*/ 2365761 h 2370636"/>
              <a:gd name="connsiteX6" fmla="*/ 1558311 w 1736688"/>
              <a:gd name="connsiteY6" fmla="*/ 1979046 h 2370636"/>
              <a:gd name="connsiteX7" fmla="*/ 1736635 w 1736688"/>
              <a:gd name="connsiteY7" fmla="*/ 1288111 h 2370636"/>
              <a:gd name="connsiteX8" fmla="*/ 1547792 w 1736688"/>
              <a:gd name="connsiteY8" fmla="*/ 728124 h 2370636"/>
              <a:gd name="connsiteX9" fmla="*/ 1026319 w 1736688"/>
              <a:gd name="connsiteY9" fmla="*/ 369901 h 2370636"/>
              <a:gd name="connsiteX10" fmla="*/ 1026899 w 1736688"/>
              <a:gd name="connsiteY10" fmla="*/ 6294 h 2370636"/>
              <a:gd name="connsiteX0" fmla="*/ 860749 w 1736673"/>
              <a:gd name="connsiteY0" fmla="*/ 0 h 2355928"/>
              <a:gd name="connsiteX1" fmla="*/ 849319 w 1736673"/>
              <a:gd name="connsiteY1" fmla="*/ 357643 h 2355928"/>
              <a:gd name="connsiteX2" fmla="*/ 278316 w 1736673"/>
              <a:gd name="connsiteY2" fmla="*/ 647368 h 2355928"/>
              <a:gd name="connsiteX3" fmla="*/ 21 w 1736673"/>
              <a:gd name="connsiteY3" fmla="*/ 1472316 h 2355928"/>
              <a:gd name="connsiteX4" fmla="*/ 289498 w 1736673"/>
              <a:gd name="connsiteY4" fmla="*/ 2148177 h 2355928"/>
              <a:gd name="connsiteX5" fmla="*/ 1000808 w 1736673"/>
              <a:gd name="connsiteY5" fmla="*/ 2350521 h 2355928"/>
              <a:gd name="connsiteX6" fmla="*/ 1558311 w 1736673"/>
              <a:gd name="connsiteY6" fmla="*/ 1979046 h 2355928"/>
              <a:gd name="connsiteX7" fmla="*/ 1736635 w 1736673"/>
              <a:gd name="connsiteY7" fmla="*/ 1288111 h 2355928"/>
              <a:gd name="connsiteX8" fmla="*/ 1547792 w 1736673"/>
              <a:gd name="connsiteY8" fmla="*/ 728124 h 2355928"/>
              <a:gd name="connsiteX9" fmla="*/ 1026319 w 1736673"/>
              <a:gd name="connsiteY9" fmla="*/ 369901 h 2355928"/>
              <a:gd name="connsiteX10" fmla="*/ 1026899 w 1736673"/>
              <a:gd name="connsiteY10" fmla="*/ 6294 h 2355928"/>
              <a:gd name="connsiteX0" fmla="*/ 860749 w 1736677"/>
              <a:gd name="connsiteY0" fmla="*/ 0 h 2355928"/>
              <a:gd name="connsiteX1" fmla="*/ 849319 w 1736677"/>
              <a:gd name="connsiteY1" fmla="*/ 357643 h 2355928"/>
              <a:gd name="connsiteX2" fmla="*/ 278316 w 1736677"/>
              <a:gd name="connsiteY2" fmla="*/ 647368 h 2355928"/>
              <a:gd name="connsiteX3" fmla="*/ 21 w 1736677"/>
              <a:gd name="connsiteY3" fmla="*/ 1472316 h 2355928"/>
              <a:gd name="connsiteX4" fmla="*/ 289498 w 1736677"/>
              <a:gd name="connsiteY4" fmla="*/ 2148177 h 2355928"/>
              <a:gd name="connsiteX5" fmla="*/ 974138 w 1736677"/>
              <a:gd name="connsiteY5" fmla="*/ 2350521 h 2355928"/>
              <a:gd name="connsiteX6" fmla="*/ 1558311 w 1736677"/>
              <a:gd name="connsiteY6" fmla="*/ 1979046 h 2355928"/>
              <a:gd name="connsiteX7" fmla="*/ 1736635 w 1736677"/>
              <a:gd name="connsiteY7" fmla="*/ 1288111 h 2355928"/>
              <a:gd name="connsiteX8" fmla="*/ 1547792 w 1736677"/>
              <a:gd name="connsiteY8" fmla="*/ 728124 h 2355928"/>
              <a:gd name="connsiteX9" fmla="*/ 1026319 w 1736677"/>
              <a:gd name="connsiteY9" fmla="*/ 369901 h 2355928"/>
              <a:gd name="connsiteX10" fmla="*/ 1026899 w 1736677"/>
              <a:gd name="connsiteY10" fmla="*/ 6294 h 2355928"/>
              <a:gd name="connsiteX0" fmla="*/ 860749 w 1736677"/>
              <a:gd name="connsiteY0" fmla="*/ 0 h 2357075"/>
              <a:gd name="connsiteX1" fmla="*/ 849319 w 1736677"/>
              <a:gd name="connsiteY1" fmla="*/ 357643 h 2357075"/>
              <a:gd name="connsiteX2" fmla="*/ 278316 w 1736677"/>
              <a:gd name="connsiteY2" fmla="*/ 647368 h 2357075"/>
              <a:gd name="connsiteX3" fmla="*/ 21 w 1736677"/>
              <a:gd name="connsiteY3" fmla="*/ 1472316 h 2357075"/>
              <a:gd name="connsiteX4" fmla="*/ 289498 w 1736677"/>
              <a:gd name="connsiteY4" fmla="*/ 2148177 h 2357075"/>
              <a:gd name="connsiteX5" fmla="*/ 974138 w 1736677"/>
              <a:gd name="connsiteY5" fmla="*/ 2350521 h 2357075"/>
              <a:gd name="connsiteX6" fmla="*/ 1558311 w 1736677"/>
              <a:gd name="connsiteY6" fmla="*/ 1979046 h 2357075"/>
              <a:gd name="connsiteX7" fmla="*/ 1736635 w 1736677"/>
              <a:gd name="connsiteY7" fmla="*/ 1288111 h 2357075"/>
              <a:gd name="connsiteX8" fmla="*/ 1547792 w 1736677"/>
              <a:gd name="connsiteY8" fmla="*/ 728124 h 2357075"/>
              <a:gd name="connsiteX9" fmla="*/ 1026319 w 1736677"/>
              <a:gd name="connsiteY9" fmla="*/ 369901 h 2357075"/>
              <a:gd name="connsiteX10" fmla="*/ 1026899 w 1736677"/>
              <a:gd name="connsiteY10" fmla="*/ 6294 h 2357075"/>
              <a:gd name="connsiteX0" fmla="*/ 860749 w 1736677"/>
              <a:gd name="connsiteY0" fmla="*/ 0 h 2357910"/>
              <a:gd name="connsiteX1" fmla="*/ 849319 w 1736677"/>
              <a:gd name="connsiteY1" fmla="*/ 357643 h 2357910"/>
              <a:gd name="connsiteX2" fmla="*/ 278316 w 1736677"/>
              <a:gd name="connsiteY2" fmla="*/ 647368 h 2357910"/>
              <a:gd name="connsiteX3" fmla="*/ 21 w 1736677"/>
              <a:gd name="connsiteY3" fmla="*/ 1472316 h 2357910"/>
              <a:gd name="connsiteX4" fmla="*/ 289498 w 1736677"/>
              <a:gd name="connsiteY4" fmla="*/ 2148177 h 2357910"/>
              <a:gd name="connsiteX5" fmla="*/ 974138 w 1736677"/>
              <a:gd name="connsiteY5" fmla="*/ 2350521 h 2357910"/>
              <a:gd name="connsiteX6" fmla="*/ 1558311 w 1736677"/>
              <a:gd name="connsiteY6" fmla="*/ 1979046 h 2357910"/>
              <a:gd name="connsiteX7" fmla="*/ 1736635 w 1736677"/>
              <a:gd name="connsiteY7" fmla="*/ 1288111 h 2357910"/>
              <a:gd name="connsiteX8" fmla="*/ 1547792 w 1736677"/>
              <a:gd name="connsiteY8" fmla="*/ 728124 h 2357910"/>
              <a:gd name="connsiteX9" fmla="*/ 1026319 w 1736677"/>
              <a:gd name="connsiteY9" fmla="*/ 369901 h 2357910"/>
              <a:gd name="connsiteX10" fmla="*/ 1026899 w 1736677"/>
              <a:gd name="connsiteY10" fmla="*/ 6294 h 2357910"/>
              <a:gd name="connsiteX0" fmla="*/ 860747 w 1736675"/>
              <a:gd name="connsiteY0" fmla="*/ 0 h 2357722"/>
              <a:gd name="connsiteX1" fmla="*/ 849317 w 1736675"/>
              <a:gd name="connsiteY1" fmla="*/ 357643 h 2357722"/>
              <a:gd name="connsiteX2" fmla="*/ 278314 w 1736675"/>
              <a:gd name="connsiteY2" fmla="*/ 647368 h 2357722"/>
              <a:gd name="connsiteX3" fmla="*/ 19 w 1736675"/>
              <a:gd name="connsiteY3" fmla="*/ 1399926 h 2357722"/>
              <a:gd name="connsiteX4" fmla="*/ 289496 w 1736675"/>
              <a:gd name="connsiteY4" fmla="*/ 2148177 h 2357722"/>
              <a:gd name="connsiteX5" fmla="*/ 974136 w 1736675"/>
              <a:gd name="connsiteY5" fmla="*/ 2350521 h 2357722"/>
              <a:gd name="connsiteX6" fmla="*/ 1558309 w 1736675"/>
              <a:gd name="connsiteY6" fmla="*/ 1979046 h 2357722"/>
              <a:gd name="connsiteX7" fmla="*/ 1736633 w 1736675"/>
              <a:gd name="connsiteY7" fmla="*/ 1288111 h 2357722"/>
              <a:gd name="connsiteX8" fmla="*/ 1547790 w 1736675"/>
              <a:gd name="connsiteY8" fmla="*/ 728124 h 2357722"/>
              <a:gd name="connsiteX9" fmla="*/ 1026317 w 1736675"/>
              <a:gd name="connsiteY9" fmla="*/ 369901 h 2357722"/>
              <a:gd name="connsiteX10" fmla="*/ 1026897 w 1736675"/>
              <a:gd name="connsiteY10" fmla="*/ 6294 h 2357722"/>
              <a:gd name="connsiteX0" fmla="*/ 860747 w 1736675"/>
              <a:gd name="connsiteY0" fmla="*/ 0 h 2357722"/>
              <a:gd name="connsiteX1" fmla="*/ 849317 w 1736675"/>
              <a:gd name="connsiteY1" fmla="*/ 357643 h 2357722"/>
              <a:gd name="connsiteX2" fmla="*/ 278314 w 1736675"/>
              <a:gd name="connsiteY2" fmla="*/ 647368 h 2357722"/>
              <a:gd name="connsiteX3" fmla="*/ 19 w 1736675"/>
              <a:gd name="connsiteY3" fmla="*/ 1399926 h 2357722"/>
              <a:gd name="connsiteX4" fmla="*/ 289496 w 1736675"/>
              <a:gd name="connsiteY4" fmla="*/ 2148177 h 2357722"/>
              <a:gd name="connsiteX5" fmla="*/ 974136 w 1736675"/>
              <a:gd name="connsiteY5" fmla="*/ 2350521 h 2357722"/>
              <a:gd name="connsiteX6" fmla="*/ 1558309 w 1736675"/>
              <a:gd name="connsiteY6" fmla="*/ 1979046 h 2357722"/>
              <a:gd name="connsiteX7" fmla="*/ 1736633 w 1736675"/>
              <a:gd name="connsiteY7" fmla="*/ 1288111 h 2357722"/>
              <a:gd name="connsiteX8" fmla="*/ 1547790 w 1736675"/>
              <a:gd name="connsiteY8" fmla="*/ 728124 h 2357722"/>
              <a:gd name="connsiteX9" fmla="*/ 1026317 w 1736675"/>
              <a:gd name="connsiteY9" fmla="*/ 369901 h 2357722"/>
              <a:gd name="connsiteX10" fmla="*/ 1026897 w 1736675"/>
              <a:gd name="connsiteY10" fmla="*/ 6294 h 2357722"/>
              <a:gd name="connsiteX0" fmla="*/ 860747 w 1736675"/>
              <a:gd name="connsiteY0" fmla="*/ 0 h 2360268"/>
              <a:gd name="connsiteX1" fmla="*/ 849317 w 1736675"/>
              <a:gd name="connsiteY1" fmla="*/ 357643 h 2360268"/>
              <a:gd name="connsiteX2" fmla="*/ 278314 w 1736675"/>
              <a:gd name="connsiteY2" fmla="*/ 647368 h 2360268"/>
              <a:gd name="connsiteX3" fmla="*/ 19 w 1736675"/>
              <a:gd name="connsiteY3" fmla="*/ 1399926 h 2360268"/>
              <a:gd name="connsiteX4" fmla="*/ 289496 w 1736675"/>
              <a:gd name="connsiteY4" fmla="*/ 2148177 h 2360268"/>
              <a:gd name="connsiteX5" fmla="*/ 974136 w 1736675"/>
              <a:gd name="connsiteY5" fmla="*/ 2350521 h 2360268"/>
              <a:gd name="connsiteX6" fmla="*/ 1558309 w 1736675"/>
              <a:gd name="connsiteY6" fmla="*/ 1979046 h 2360268"/>
              <a:gd name="connsiteX7" fmla="*/ 1736633 w 1736675"/>
              <a:gd name="connsiteY7" fmla="*/ 1288111 h 2360268"/>
              <a:gd name="connsiteX8" fmla="*/ 1547790 w 1736675"/>
              <a:gd name="connsiteY8" fmla="*/ 728124 h 2360268"/>
              <a:gd name="connsiteX9" fmla="*/ 1026317 w 1736675"/>
              <a:gd name="connsiteY9" fmla="*/ 369901 h 2360268"/>
              <a:gd name="connsiteX10" fmla="*/ 1026897 w 1736675"/>
              <a:gd name="connsiteY10" fmla="*/ 6294 h 2360268"/>
              <a:gd name="connsiteX0" fmla="*/ 860747 w 1736675"/>
              <a:gd name="connsiteY0" fmla="*/ 0 h 2359592"/>
              <a:gd name="connsiteX1" fmla="*/ 849317 w 1736675"/>
              <a:gd name="connsiteY1" fmla="*/ 357643 h 2359592"/>
              <a:gd name="connsiteX2" fmla="*/ 278314 w 1736675"/>
              <a:gd name="connsiteY2" fmla="*/ 647368 h 2359592"/>
              <a:gd name="connsiteX3" fmla="*/ 19 w 1736675"/>
              <a:gd name="connsiteY3" fmla="*/ 1399926 h 2359592"/>
              <a:gd name="connsiteX4" fmla="*/ 289496 w 1736675"/>
              <a:gd name="connsiteY4" fmla="*/ 2148177 h 2359592"/>
              <a:gd name="connsiteX5" fmla="*/ 974136 w 1736675"/>
              <a:gd name="connsiteY5" fmla="*/ 2350521 h 2359592"/>
              <a:gd name="connsiteX6" fmla="*/ 1558309 w 1736675"/>
              <a:gd name="connsiteY6" fmla="*/ 1979046 h 2359592"/>
              <a:gd name="connsiteX7" fmla="*/ 1736633 w 1736675"/>
              <a:gd name="connsiteY7" fmla="*/ 1288111 h 2359592"/>
              <a:gd name="connsiteX8" fmla="*/ 1547790 w 1736675"/>
              <a:gd name="connsiteY8" fmla="*/ 728124 h 2359592"/>
              <a:gd name="connsiteX9" fmla="*/ 1026317 w 1736675"/>
              <a:gd name="connsiteY9" fmla="*/ 369901 h 2359592"/>
              <a:gd name="connsiteX10" fmla="*/ 1026897 w 1736675"/>
              <a:gd name="connsiteY10" fmla="*/ 6294 h 2359592"/>
              <a:gd name="connsiteX0" fmla="*/ 860747 w 1736675"/>
              <a:gd name="connsiteY0" fmla="*/ 0 h 2359592"/>
              <a:gd name="connsiteX1" fmla="*/ 849317 w 1736675"/>
              <a:gd name="connsiteY1" fmla="*/ 357643 h 2359592"/>
              <a:gd name="connsiteX2" fmla="*/ 278314 w 1736675"/>
              <a:gd name="connsiteY2" fmla="*/ 647368 h 2359592"/>
              <a:gd name="connsiteX3" fmla="*/ 19 w 1736675"/>
              <a:gd name="connsiteY3" fmla="*/ 1399926 h 2359592"/>
              <a:gd name="connsiteX4" fmla="*/ 289496 w 1736675"/>
              <a:gd name="connsiteY4" fmla="*/ 2148177 h 2359592"/>
              <a:gd name="connsiteX5" fmla="*/ 974136 w 1736675"/>
              <a:gd name="connsiteY5" fmla="*/ 2350521 h 2359592"/>
              <a:gd name="connsiteX6" fmla="*/ 1558309 w 1736675"/>
              <a:gd name="connsiteY6" fmla="*/ 1979046 h 2359592"/>
              <a:gd name="connsiteX7" fmla="*/ 1736633 w 1736675"/>
              <a:gd name="connsiteY7" fmla="*/ 1288111 h 2359592"/>
              <a:gd name="connsiteX8" fmla="*/ 1547790 w 1736675"/>
              <a:gd name="connsiteY8" fmla="*/ 728124 h 2359592"/>
              <a:gd name="connsiteX9" fmla="*/ 1026317 w 1736675"/>
              <a:gd name="connsiteY9" fmla="*/ 369901 h 2359592"/>
              <a:gd name="connsiteX10" fmla="*/ 1026897 w 1736675"/>
              <a:gd name="connsiteY10" fmla="*/ 6294 h 2359592"/>
              <a:gd name="connsiteX0" fmla="*/ 861449 w 1737377"/>
              <a:gd name="connsiteY0" fmla="*/ 0 h 2359592"/>
              <a:gd name="connsiteX1" fmla="*/ 850019 w 1737377"/>
              <a:gd name="connsiteY1" fmla="*/ 357643 h 2359592"/>
              <a:gd name="connsiteX2" fmla="*/ 229486 w 1737377"/>
              <a:gd name="connsiteY2" fmla="*/ 708328 h 2359592"/>
              <a:gd name="connsiteX3" fmla="*/ 721 w 1737377"/>
              <a:gd name="connsiteY3" fmla="*/ 1399926 h 2359592"/>
              <a:gd name="connsiteX4" fmla="*/ 290198 w 1737377"/>
              <a:gd name="connsiteY4" fmla="*/ 2148177 h 2359592"/>
              <a:gd name="connsiteX5" fmla="*/ 974838 w 1737377"/>
              <a:gd name="connsiteY5" fmla="*/ 2350521 h 2359592"/>
              <a:gd name="connsiteX6" fmla="*/ 1559011 w 1737377"/>
              <a:gd name="connsiteY6" fmla="*/ 1979046 h 2359592"/>
              <a:gd name="connsiteX7" fmla="*/ 1737335 w 1737377"/>
              <a:gd name="connsiteY7" fmla="*/ 1288111 h 2359592"/>
              <a:gd name="connsiteX8" fmla="*/ 1548492 w 1737377"/>
              <a:gd name="connsiteY8" fmla="*/ 728124 h 2359592"/>
              <a:gd name="connsiteX9" fmla="*/ 1027019 w 1737377"/>
              <a:gd name="connsiteY9" fmla="*/ 369901 h 2359592"/>
              <a:gd name="connsiteX10" fmla="*/ 1027599 w 1737377"/>
              <a:gd name="connsiteY10" fmla="*/ 6294 h 2359592"/>
              <a:gd name="connsiteX0" fmla="*/ 861475 w 1737403"/>
              <a:gd name="connsiteY0" fmla="*/ 0 h 2359592"/>
              <a:gd name="connsiteX1" fmla="*/ 850045 w 1737403"/>
              <a:gd name="connsiteY1" fmla="*/ 357643 h 2359592"/>
              <a:gd name="connsiteX2" fmla="*/ 229512 w 1737403"/>
              <a:gd name="connsiteY2" fmla="*/ 708328 h 2359592"/>
              <a:gd name="connsiteX3" fmla="*/ 747 w 1737403"/>
              <a:gd name="connsiteY3" fmla="*/ 1399926 h 2359592"/>
              <a:gd name="connsiteX4" fmla="*/ 290224 w 1737403"/>
              <a:gd name="connsiteY4" fmla="*/ 2148177 h 2359592"/>
              <a:gd name="connsiteX5" fmla="*/ 974864 w 1737403"/>
              <a:gd name="connsiteY5" fmla="*/ 2350521 h 2359592"/>
              <a:gd name="connsiteX6" fmla="*/ 1559037 w 1737403"/>
              <a:gd name="connsiteY6" fmla="*/ 1979046 h 2359592"/>
              <a:gd name="connsiteX7" fmla="*/ 1737361 w 1737403"/>
              <a:gd name="connsiteY7" fmla="*/ 1288111 h 2359592"/>
              <a:gd name="connsiteX8" fmla="*/ 1548518 w 1737403"/>
              <a:gd name="connsiteY8" fmla="*/ 728124 h 2359592"/>
              <a:gd name="connsiteX9" fmla="*/ 1027045 w 1737403"/>
              <a:gd name="connsiteY9" fmla="*/ 369901 h 2359592"/>
              <a:gd name="connsiteX10" fmla="*/ 1027625 w 1737403"/>
              <a:gd name="connsiteY10" fmla="*/ 6294 h 2359592"/>
              <a:gd name="connsiteX0" fmla="*/ 861532 w 1737460"/>
              <a:gd name="connsiteY0" fmla="*/ 0 h 2359592"/>
              <a:gd name="connsiteX1" fmla="*/ 850102 w 1737460"/>
              <a:gd name="connsiteY1" fmla="*/ 357643 h 2359592"/>
              <a:gd name="connsiteX2" fmla="*/ 229569 w 1737460"/>
              <a:gd name="connsiteY2" fmla="*/ 708328 h 2359592"/>
              <a:gd name="connsiteX3" fmla="*/ 804 w 1737460"/>
              <a:gd name="connsiteY3" fmla="*/ 1399926 h 2359592"/>
              <a:gd name="connsiteX4" fmla="*/ 290281 w 1737460"/>
              <a:gd name="connsiteY4" fmla="*/ 2148177 h 2359592"/>
              <a:gd name="connsiteX5" fmla="*/ 974921 w 1737460"/>
              <a:gd name="connsiteY5" fmla="*/ 2350521 h 2359592"/>
              <a:gd name="connsiteX6" fmla="*/ 1559094 w 1737460"/>
              <a:gd name="connsiteY6" fmla="*/ 1979046 h 2359592"/>
              <a:gd name="connsiteX7" fmla="*/ 1737418 w 1737460"/>
              <a:gd name="connsiteY7" fmla="*/ 1288111 h 2359592"/>
              <a:gd name="connsiteX8" fmla="*/ 1548575 w 1737460"/>
              <a:gd name="connsiteY8" fmla="*/ 728124 h 2359592"/>
              <a:gd name="connsiteX9" fmla="*/ 1027102 w 1737460"/>
              <a:gd name="connsiteY9" fmla="*/ 369901 h 2359592"/>
              <a:gd name="connsiteX10" fmla="*/ 1027682 w 1737460"/>
              <a:gd name="connsiteY10" fmla="*/ 6294 h 2359592"/>
              <a:gd name="connsiteX0" fmla="*/ 872821 w 1748749"/>
              <a:gd name="connsiteY0" fmla="*/ 0 h 2357541"/>
              <a:gd name="connsiteX1" fmla="*/ 861391 w 1748749"/>
              <a:gd name="connsiteY1" fmla="*/ 357643 h 2357541"/>
              <a:gd name="connsiteX2" fmla="*/ 240858 w 1748749"/>
              <a:gd name="connsiteY2" fmla="*/ 708328 h 2357541"/>
              <a:gd name="connsiteX3" fmla="*/ 663 w 1748749"/>
              <a:gd name="connsiteY3" fmla="*/ 1418976 h 2357541"/>
              <a:gd name="connsiteX4" fmla="*/ 301570 w 1748749"/>
              <a:gd name="connsiteY4" fmla="*/ 2148177 h 2357541"/>
              <a:gd name="connsiteX5" fmla="*/ 986210 w 1748749"/>
              <a:gd name="connsiteY5" fmla="*/ 2350521 h 2357541"/>
              <a:gd name="connsiteX6" fmla="*/ 1570383 w 1748749"/>
              <a:gd name="connsiteY6" fmla="*/ 1979046 h 2357541"/>
              <a:gd name="connsiteX7" fmla="*/ 1748707 w 1748749"/>
              <a:gd name="connsiteY7" fmla="*/ 1288111 h 2357541"/>
              <a:gd name="connsiteX8" fmla="*/ 1559864 w 1748749"/>
              <a:gd name="connsiteY8" fmla="*/ 728124 h 2357541"/>
              <a:gd name="connsiteX9" fmla="*/ 1038391 w 1748749"/>
              <a:gd name="connsiteY9" fmla="*/ 369901 h 2357541"/>
              <a:gd name="connsiteX10" fmla="*/ 1038971 w 1748749"/>
              <a:gd name="connsiteY10" fmla="*/ 6294 h 2357541"/>
              <a:gd name="connsiteX0" fmla="*/ 872433 w 1748361"/>
              <a:gd name="connsiteY0" fmla="*/ 0 h 2357541"/>
              <a:gd name="connsiteX1" fmla="*/ 861003 w 1748361"/>
              <a:gd name="connsiteY1" fmla="*/ 357643 h 2357541"/>
              <a:gd name="connsiteX2" fmla="*/ 240470 w 1748361"/>
              <a:gd name="connsiteY2" fmla="*/ 708328 h 2357541"/>
              <a:gd name="connsiteX3" fmla="*/ 275 w 1748361"/>
              <a:gd name="connsiteY3" fmla="*/ 1418976 h 2357541"/>
              <a:gd name="connsiteX4" fmla="*/ 301182 w 1748361"/>
              <a:gd name="connsiteY4" fmla="*/ 2148177 h 2357541"/>
              <a:gd name="connsiteX5" fmla="*/ 985822 w 1748361"/>
              <a:gd name="connsiteY5" fmla="*/ 2350521 h 2357541"/>
              <a:gd name="connsiteX6" fmla="*/ 1569995 w 1748361"/>
              <a:gd name="connsiteY6" fmla="*/ 1979046 h 2357541"/>
              <a:gd name="connsiteX7" fmla="*/ 1748319 w 1748361"/>
              <a:gd name="connsiteY7" fmla="*/ 1288111 h 2357541"/>
              <a:gd name="connsiteX8" fmla="*/ 1559476 w 1748361"/>
              <a:gd name="connsiteY8" fmla="*/ 728124 h 2357541"/>
              <a:gd name="connsiteX9" fmla="*/ 1038003 w 1748361"/>
              <a:gd name="connsiteY9" fmla="*/ 369901 h 2357541"/>
              <a:gd name="connsiteX10" fmla="*/ 1038583 w 1748361"/>
              <a:gd name="connsiteY10" fmla="*/ 6294 h 2357541"/>
              <a:gd name="connsiteX0" fmla="*/ 861029 w 1736957"/>
              <a:gd name="connsiteY0" fmla="*/ 0 h 2357613"/>
              <a:gd name="connsiteX1" fmla="*/ 849599 w 1736957"/>
              <a:gd name="connsiteY1" fmla="*/ 357643 h 2357613"/>
              <a:gd name="connsiteX2" fmla="*/ 229066 w 1736957"/>
              <a:gd name="connsiteY2" fmla="*/ 708328 h 2357613"/>
              <a:gd name="connsiteX3" fmla="*/ 301 w 1736957"/>
              <a:gd name="connsiteY3" fmla="*/ 1411356 h 2357613"/>
              <a:gd name="connsiteX4" fmla="*/ 289778 w 1736957"/>
              <a:gd name="connsiteY4" fmla="*/ 2148177 h 2357613"/>
              <a:gd name="connsiteX5" fmla="*/ 974418 w 1736957"/>
              <a:gd name="connsiteY5" fmla="*/ 2350521 h 2357613"/>
              <a:gd name="connsiteX6" fmla="*/ 1558591 w 1736957"/>
              <a:gd name="connsiteY6" fmla="*/ 1979046 h 2357613"/>
              <a:gd name="connsiteX7" fmla="*/ 1736915 w 1736957"/>
              <a:gd name="connsiteY7" fmla="*/ 1288111 h 2357613"/>
              <a:gd name="connsiteX8" fmla="*/ 1548072 w 1736957"/>
              <a:gd name="connsiteY8" fmla="*/ 728124 h 2357613"/>
              <a:gd name="connsiteX9" fmla="*/ 1026599 w 1736957"/>
              <a:gd name="connsiteY9" fmla="*/ 369901 h 2357613"/>
              <a:gd name="connsiteX10" fmla="*/ 1027179 w 1736957"/>
              <a:gd name="connsiteY10" fmla="*/ 6294 h 2357613"/>
              <a:gd name="connsiteX0" fmla="*/ 872432 w 1748360"/>
              <a:gd name="connsiteY0" fmla="*/ 0 h 2357577"/>
              <a:gd name="connsiteX1" fmla="*/ 861002 w 1748360"/>
              <a:gd name="connsiteY1" fmla="*/ 357643 h 2357577"/>
              <a:gd name="connsiteX2" fmla="*/ 240469 w 1748360"/>
              <a:gd name="connsiteY2" fmla="*/ 708328 h 2357577"/>
              <a:gd name="connsiteX3" fmla="*/ 274 w 1748360"/>
              <a:gd name="connsiteY3" fmla="*/ 1415166 h 2357577"/>
              <a:gd name="connsiteX4" fmla="*/ 301181 w 1748360"/>
              <a:gd name="connsiteY4" fmla="*/ 2148177 h 2357577"/>
              <a:gd name="connsiteX5" fmla="*/ 985821 w 1748360"/>
              <a:gd name="connsiteY5" fmla="*/ 2350521 h 2357577"/>
              <a:gd name="connsiteX6" fmla="*/ 1569994 w 1748360"/>
              <a:gd name="connsiteY6" fmla="*/ 1979046 h 2357577"/>
              <a:gd name="connsiteX7" fmla="*/ 1748318 w 1748360"/>
              <a:gd name="connsiteY7" fmla="*/ 1288111 h 2357577"/>
              <a:gd name="connsiteX8" fmla="*/ 1559475 w 1748360"/>
              <a:gd name="connsiteY8" fmla="*/ 728124 h 2357577"/>
              <a:gd name="connsiteX9" fmla="*/ 1038002 w 1748360"/>
              <a:gd name="connsiteY9" fmla="*/ 369901 h 2357577"/>
              <a:gd name="connsiteX10" fmla="*/ 1038582 w 1748360"/>
              <a:gd name="connsiteY10" fmla="*/ 6294 h 2357577"/>
              <a:gd name="connsiteX0" fmla="*/ 872432 w 1748360"/>
              <a:gd name="connsiteY0" fmla="*/ 0 h 2368475"/>
              <a:gd name="connsiteX1" fmla="*/ 861002 w 1748360"/>
              <a:gd name="connsiteY1" fmla="*/ 357643 h 2368475"/>
              <a:gd name="connsiteX2" fmla="*/ 240469 w 1748360"/>
              <a:gd name="connsiteY2" fmla="*/ 708328 h 2368475"/>
              <a:gd name="connsiteX3" fmla="*/ 274 w 1748360"/>
              <a:gd name="connsiteY3" fmla="*/ 1415166 h 2368475"/>
              <a:gd name="connsiteX4" fmla="*/ 301181 w 1748360"/>
              <a:gd name="connsiteY4" fmla="*/ 2148177 h 2368475"/>
              <a:gd name="connsiteX5" fmla="*/ 982011 w 1748360"/>
              <a:gd name="connsiteY5" fmla="*/ 2361951 h 2368475"/>
              <a:gd name="connsiteX6" fmla="*/ 1569994 w 1748360"/>
              <a:gd name="connsiteY6" fmla="*/ 1979046 h 2368475"/>
              <a:gd name="connsiteX7" fmla="*/ 1748318 w 1748360"/>
              <a:gd name="connsiteY7" fmla="*/ 1288111 h 2368475"/>
              <a:gd name="connsiteX8" fmla="*/ 1559475 w 1748360"/>
              <a:gd name="connsiteY8" fmla="*/ 728124 h 2368475"/>
              <a:gd name="connsiteX9" fmla="*/ 1038002 w 1748360"/>
              <a:gd name="connsiteY9" fmla="*/ 369901 h 2368475"/>
              <a:gd name="connsiteX10" fmla="*/ 1038582 w 1748360"/>
              <a:gd name="connsiteY10" fmla="*/ 6294 h 2368475"/>
              <a:gd name="connsiteX0" fmla="*/ 872432 w 1748360"/>
              <a:gd name="connsiteY0" fmla="*/ 0 h 2368475"/>
              <a:gd name="connsiteX1" fmla="*/ 861002 w 1748360"/>
              <a:gd name="connsiteY1" fmla="*/ 357643 h 2368475"/>
              <a:gd name="connsiteX2" fmla="*/ 240469 w 1748360"/>
              <a:gd name="connsiteY2" fmla="*/ 708328 h 2368475"/>
              <a:gd name="connsiteX3" fmla="*/ 274 w 1748360"/>
              <a:gd name="connsiteY3" fmla="*/ 1415166 h 2368475"/>
              <a:gd name="connsiteX4" fmla="*/ 301181 w 1748360"/>
              <a:gd name="connsiteY4" fmla="*/ 2148177 h 2368475"/>
              <a:gd name="connsiteX5" fmla="*/ 982011 w 1748360"/>
              <a:gd name="connsiteY5" fmla="*/ 2361951 h 2368475"/>
              <a:gd name="connsiteX6" fmla="*/ 1569994 w 1748360"/>
              <a:gd name="connsiteY6" fmla="*/ 1979046 h 2368475"/>
              <a:gd name="connsiteX7" fmla="*/ 1748318 w 1748360"/>
              <a:gd name="connsiteY7" fmla="*/ 1288111 h 2368475"/>
              <a:gd name="connsiteX8" fmla="*/ 1559475 w 1748360"/>
              <a:gd name="connsiteY8" fmla="*/ 728124 h 2368475"/>
              <a:gd name="connsiteX9" fmla="*/ 1038002 w 1748360"/>
              <a:gd name="connsiteY9" fmla="*/ 369901 h 2368475"/>
              <a:gd name="connsiteX10" fmla="*/ 1038582 w 1748360"/>
              <a:gd name="connsiteY10" fmla="*/ 6294 h 2368475"/>
              <a:gd name="connsiteX0" fmla="*/ 872432 w 1748360"/>
              <a:gd name="connsiteY0" fmla="*/ 0 h 2368475"/>
              <a:gd name="connsiteX1" fmla="*/ 861002 w 1748360"/>
              <a:gd name="connsiteY1" fmla="*/ 357643 h 2368475"/>
              <a:gd name="connsiteX2" fmla="*/ 240469 w 1748360"/>
              <a:gd name="connsiteY2" fmla="*/ 708328 h 2368475"/>
              <a:gd name="connsiteX3" fmla="*/ 274 w 1748360"/>
              <a:gd name="connsiteY3" fmla="*/ 1415166 h 2368475"/>
              <a:gd name="connsiteX4" fmla="*/ 301181 w 1748360"/>
              <a:gd name="connsiteY4" fmla="*/ 2148177 h 2368475"/>
              <a:gd name="connsiteX5" fmla="*/ 982011 w 1748360"/>
              <a:gd name="connsiteY5" fmla="*/ 2361951 h 2368475"/>
              <a:gd name="connsiteX6" fmla="*/ 1569994 w 1748360"/>
              <a:gd name="connsiteY6" fmla="*/ 1979046 h 2368475"/>
              <a:gd name="connsiteX7" fmla="*/ 1748318 w 1748360"/>
              <a:gd name="connsiteY7" fmla="*/ 1288111 h 2368475"/>
              <a:gd name="connsiteX8" fmla="*/ 1559475 w 1748360"/>
              <a:gd name="connsiteY8" fmla="*/ 728124 h 2368475"/>
              <a:gd name="connsiteX9" fmla="*/ 1038002 w 1748360"/>
              <a:gd name="connsiteY9" fmla="*/ 369901 h 2368475"/>
              <a:gd name="connsiteX10" fmla="*/ 1038582 w 1748360"/>
              <a:gd name="connsiteY10" fmla="*/ 6294 h 2368475"/>
              <a:gd name="connsiteX0" fmla="*/ 872746 w 1748674"/>
              <a:gd name="connsiteY0" fmla="*/ 0 h 2368475"/>
              <a:gd name="connsiteX1" fmla="*/ 861316 w 1748674"/>
              <a:gd name="connsiteY1" fmla="*/ 357643 h 2368475"/>
              <a:gd name="connsiteX2" fmla="*/ 240783 w 1748674"/>
              <a:gd name="connsiteY2" fmla="*/ 708328 h 2368475"/>
              <a:gd name="connsiteX3" fmla="*/ 588 w 1748674"/>
              <a:gd name="connsiteY3" fmla="*/ 1415166 h 2368475"/>
              <a:gd name="connsiteX4" fmla="*/ 301495 w 1748674"/>
              <a:gd name="connsiteY4" fmla="*/ 2148177 h 2368475"/>
              <a:gd name="connsiteX5" fmla="*/ 982325 w 1748674"/>
              <a:gd name="connsiteY5" fmla="*/ 2361951 h 2368475"/>
              <a:gd name="connsiteX6" fmla="*/ 1570308 w 1748674"/>
              <a:gd name="connsiteY6" fmla="*/ 1979046 h 2368475"/>
              <a:gd name="connsiteX7" fmla="*/ 1748632 w 1748674"/>
              <a:gd name="connsiteY7" fmla="*/ 1288111 h 2368475"/>
              <a:gd name="connsiteX8" fmla="*/ 1559789 w 1748674"/>
              <a:gd name="connsiteY8" fmla="*/ 728124 h 2368475"/>
              <a:gd name="connsiteX9" fmla="*/ 1038316 w 1748674"/>
              <a:gd name="connsiteY9" fmla="*/ 369901 h 2368475"/>
              <a:gd name="connsiteX10" fmla="*/ 1038896 w 1748674"/>
              <a:gd name="connsiteY10" fmla="*/ 6294 h 2368475"/>
              <a:gd name="connsiteX0" fmla="*/ 872504 w 1748432"/>
              <a:gd name="connsiteY0" fmla="*/ 0 h 2368475"/>
              <a:gd name="connsiteX1" fmla="*/ 861074 w 1748432"/>
              <a:gd name="connsiteY1" fmla="*/ 357643 h 2368475"/>
              <a:gd name="connsiteX2" fmla="*/ 240541 w 1748432"/>
              <a:gd name="connsiteY2" fmla="*/ 708328 h 2368475"/>
              <a:gd name="connsiteX3" fmla="*/ 346 w 1748432"/>
              <a:gd name="connsiteY3" fmla="*/ 1415166 h 2368475"/>
              <a:gd name="connsiteX4" fmla="*/ 301253 w 1748432"/>
              <a:gd name="connsiteY4" fmla="*/ 2148177 h 2368475"/>
              <a:gd name="connsiteX5" fmla="*/ 982083 w 1748432"/>
              <a:gd name="connsiteY5" fmla="*/ 2361951 h 2368475"/>
              <a:gd name="connsiteX6" fmla="*/ 1570066 w 1748432"/>
              <a:gd name="connsiteY6" fmla="*/ 1979046 h 2368475"/>
              <a:gd name="connsiteX7" fmla="*/ 1748390 w 1748432"/>
              <a:gd name="connsiteY7" fmla="*/ 1288111 h 2368475"/>
              <a:gd name="connsiteX8" fmla="*/ 1559547 w 1748432"/>
              <a:gd name="connsiteY8" fmla="*/ 728124 h 2368475"/>
              <a:gd name="connsiteX9" fmla="*/ 1038074 w 1748432"/>
              <a:gd name="connsiteY9" fmla="*/ 369901 h 2368475"/>
              <a:gd name="connsiteX10" fmla="*/ 1038654 w 1748432"/>
              <a:gd name="connsiteY10" fmla="*/ 6294 h 2368475"/>
              <a:gd name="connsiteX0" fmla="*/ 872504 w 1748432"/>
              <a:gd name="connsiteY0" fmla="*/ 0 h 2370596"/>
              <a:gd name="connsiteX1" fmla="*/ 861074 w 1748432"/>
              <a:gd name="connsiteY1" fmla="*/ 357643 h 2370596"/>
              <a:gd name="connsiteX2" fmla="*/ 240541 w 1748432"/>
              <a:gd name="connsiteY2" fmla="*/ 708328 h 2370596"/>
              <a:gd name="connsiteX3" fmla="*/ 346 w 1748432"/>
              <a:gd name="connsiteY3" fmla="*/ 1415166 h 2370596"/>
              <a:gd name="connsiteX4" fmla="*/ 301253 w 1748432"/>
              <a:gd name="connsiteY4" fmla="*/ 2148177 h 2370596"/>
              <a:gd name="connsiteX5" fmla="*/ 982083 w 1748432"/>
              <a:gd name="connsiteY5" fmla="*/ 2361951 h 2370596"/>
              <a:gd name="connsiteX6" fmla="*/ 1570066 w 1748432"/>
              <a:gd name="connsiteY6" fmla="*/ 1979046 h 2370596"/>
              <a:gd name="connsiteX7" fmla="*/ 1748390 w 1748432"/>
              <a:gd name="connsiteY7" fmla="*/ 1288111 h 2370596"/>
              <a:gd name="connsiteX8" fmla="*/ 1559547 w 1748432"/>
              <a:gd name="connsiteY8" fmla="*/ 728124 h 2370596"/>
              <a:gd name="connsiteX9" fmla="*/ 1038074 w 1748432"/>
              <a:gd name="connsiteY9" fmla="*/ 369901 h 2370596"/>
              <a:gd name="connsiteX10" fmla="*/ 1038654 w 1748432"/>
              <a:gd name="connsiteY10" fmla="*/ 6294 h 2370596"/>
              <a:gd name="connsiteX0" fmla="*/ 872504 w 1748432"/>
              <a:gd name="connsiteY0" fmla="*/ 0 h 2369298"/>
              <a:gd name="connsiteX1" fmla="*/ 861074 w 1748432"/>
              <a:gd name="connsiteY1" fmla="*/ 357643 h 2369298"/>
              <a:gd name="connsiteX2" fmla="*/ 240541 w 1748432"/>
              <a:gd name="connsiteY2" fmla="*/ 708328 h 2369298"/>
              <a:gd name="connsiteX3" fmla="*/ 346 w 1748432"/>
              <a:gd name="connsiteY3" fmla="*/ 1415166 h 2369298"/>
              <a:gd name="connsiteX4" fmla="*/ 301253 w 1748432"/>
              <a:gd name="connsiteY4" fmla="*/ 2148177 h 2369298"/>
              <a:gd name="connsiteX5" fmla="*/ 982083 w 1748432"/>
              <a:gd name="connsiteY5" fmla="*/ 2361951 h 2369298"/>
              <a:gd name="connsiteX6" fmla="*/ 1570066 w 1748432"/>
              <a:gd name="connsiteY6" fmla="*/ 1979046 h 2369298"/>
              <a:gd name="connsiteX7" fmla="*/ 1748390 w 1748432"/>
              <a:gd name="connsiteY7" fmla="*/ 1288111 h 2369298"/>
              <a:gd name="connsiteX8" fmla="*/ 1559547 w 1748432"/>
              <a:gd name="connsiteY8" fmla="*/ 728124 h 2369298"/>
              <a:gd name="connsiteX9" fmla="*/ 1038074 w 1748432"/>
              <a:gd name="connsiteY9" fmla="*/ 369901 h 2369298"/>
              <a:gd name="connsiteX10" fmla="*/ 1038654 w 1748432"/>
              <a:gd name="connsiteY10" fmla="*/ 6294 h 2369298"/>
              <a:gd name="connsiteX0" fmla="*/ 872504 w 1748432"/>
              <a:gd name="connsiteY0" fmla="*/ 0 h 2369298"/>
              <a:gd name="connsiteX1" fmla="*/ 861074 w 1748432"/>
              <a:gd name="connsiteY1" fmla="*/ 357643 h 2369298"/>
              <a:gd name="connsiteX2" fmla="*/ 240541 w 1748432"/>
              <a:gd name="connsiteY2" fmla="*/ 708328 h 2369298"/>
              <a:gd name="connsiteX3" fmla="*/ 346 w 1748432"/>
              <a:gd name="connsiteY3" fmla="*/ 1415166 h 2369298"/>
              <a:gd name="connsiteX4" fmla="*/ 301253 w 1748432"/>
              <a:gd name="connsiteY4" fmla="*/ 2148177 h 2369298"/>
              <a:gd name="connsiteX5" fmla="*/ 982083 w 1748432"/>
              <a:gd name="connsiteY5" fmla="*/ 2361951 h 2369298"/>
              <a:gd name="connsiteX6" fmla="*/ 1570066 w 1748432"/>
              <a:gd name="connsiteY6" fmla="*/ 1979046 h 2369298"/>
              <a:gd name="connsiteX7" fmla="*/ 1748390 w 1748432"/>
              <a:gd name="connsiteY7" fmla="*/ 1288111 h 2369298"/>
              <a:gd name="connsiteX8" fmla="*/ 1559547 w 1748432"/>
              <a:gd name="connsiteY8" fmla="*/ 728124 h 2369298"/>
              <a:gd name="connsiteX9" fmla="*/ 1038074 w 1748432"/>
              <a:gd name="connsiteY9" fmla="*/ 369901 h 2369298"/>
              <a:gd name="connsiteX10" fmla="*/ 1038654 w 1748432"/>
              <a:gd name="connsiteY10" fmla="*/ 6294 h 2369298"/>
              <a:gd name="connsiteX0" fmla="*/ 872504 w 1748432"/>
              <a:gd name="connsiteY0" fmla="*/ 0 h 2369298"/>
              <a:gd name="connsiteX1" fmla="*/ 861074 w 1748432"/>
              <a:gd name="connsiteY1" fmla="*/ 357643 h 2369298"/>
              <a:gd name="connsiteX2" fmla="*/ 240541 w 1748432"/>
              <a:gd name="connsiteY2" fmla="*/ 708328 h 2369298"/>
              <a:gd name="connsiteX3" fmla="*/ 346 w 1748432"/>
              <a:gd name="connsiteY3" fmla="*/ 1415166 h 2369298"/>
              <a:gd name="connsiteX4" fmla="*/ 301253 w 1748432"/>
              <a:gd name="connsiteY4" fmla="*/ 2148177 h 2369298"/>
              <a:gd name="connsiteX5" fmla="*/ 982083 w 1748432"/>
              <a:gd name="connsiteY5" fmla="*/ 2361951 h 2369298"/>
              <a:gd name="connsiteX6" fmla="*/ 1570066 w 1748432"/>
              <a:gd name="connsiteY6" fmla="*/ 1979046 h 2369298"/>
              <a:gd name="connsiteX7" fmla="*/ 1748390 w 1748432"/>
              <a:gd name="connsiteY7" fmla="*/ 1288111 h 2369298"/>
              <a:gd name="connsiteX8" fmla="*/ 1559547 w 1748432"/>
              <a:gd name="connsiteY8" fmla="*/ 728124 h 2369298"/>
              <a:gd name="connsiteX9" fmla="*/ 1038074 w 1748432"/>
              <a:gd name="connsiteY9" fmla="*/ 369901 h 2369298"/>
              <a:gd name="connsiteX10" fmla="*/ 1038654 w 1748432"/>
              <a:gd name="connsiteY10" fmla="*/ 6294 h 236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48432" h="2369298">
                <a:moveTo>
                  <a:pt x="872504" y="0"/>
                </a:moveTo>
                <a:cubicBezTo>
                  <a:pt x="867700" y="150909"/>
                  <a:pt x="871151" y="251018"/>
                  <a:pt x="861074" y="357643"/>
                </a:cubicBezTo>
                <a:cubicBezTo>
                  <a:pt x="660497" y="351873"/>
                  <a:pt x="406856" y="509214"/>
                  <a:pt x="240541" y="708328"/>
                </a:cubicBezTo>
                <a:cubicBezTo>
                  <a:pt x="74226" y="907442"/>
                  <a:pt x="-5963" y="1140901"/>
                  <a:pt x="346" y="1415166"/>
                </a:cubicBezTo>
                <a:cubicBezTo>
                  <a:pt x="6655" y="1689431"/>
                  <a:pt x="107150" y="1975139"/>
                  <a:pt x="301253" y="2148177"/>
                </a:cubicBezTo>
                <a:cubicBezTo>
                  <a:pt x="495356" y="2321215"/>
                  <a:pt x="736324" y="2393949"/>
                  <a:pt x="982083" y="2361951"/>
                </a:cubicBezTo>
                <a:cubicBezTo>
                  <a:pt x="1227842" y="2329953"/>
                  <a:pt x="1442348" y="2158019"/>
                  <a:pt x="1570066" y="1979046"/>
                </a:cubicBezTo>
                <a:cubicBezTo>
                  <a:pt x="1697784" y="1800073"/>
                  <a:pt x="1750143" y="1496598"/>
                  <a:pt x="1748390" y="1288111"/>
                </a:cubicBezTo>
                <a:cubicBezTo>
                  <a:pt x="1746637" y="1079624"/>
                  <a:pt x="1677933" y="881159"/>
                  <a:pt x="1559547" y="728124"/>
                </a:cubicBezTo>
                <a:cubicBezTo>
                  <a:pt x="1441161" y="575089"/>
                  <a:pt x="1268082" y="397813"/>
                  <a:pt x="1038074" y="369901"/>
                </a:cubicBezTo>
                <a:cubicBezTo>
                  <a:pt x="1040476" y="166729"/>
                  <a:pt x="1041470" y="176999"/>
                  <a:pt x="1038654" y="6294"/>
                </a:cubicBezTo>
              </a:path>
            </a:pathLst>
          </a:custGeom>
          <a:noFill/>
          <a:ln w="28575">
            <a:solidFill>
              <a:srgbClr val="19C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B60987-81A8-1F65-9839-0B7503677EEA}"/>
              </a:ext>
            </a:extLst>
          </p:cNvPr>
          <p:cNvSpPr txBox="1"/>
          <p:nvPr/>
        </p:nvSpPr>
        <p:spPr>
          <a:xfrm>
            <a:off x="4768490" y="3913632"/>
            <a:ext cx="1250792" cy="307777"/>
          </a:xfrm>
          <a:prstGeom prst="rect">
            <a:avLst/>
          </a:prstGeom>
          <a:gradFill flip="none" rotWithShape="1">
            <a:gsLst>
              <a:gs pos="65000">
                <a:srgbClr val="7D7B6E">
                  <a:alpha val="65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19C8FF"/>
                </a:solidFill>
              </a:rPr>
              <a:t>Flange Cooling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64BF82-9768-40D0-935B-9BB905235F7C}"/>
              </a:ext>
            </a:extLst>
          </p:cNvPr>
          <p:cNvSpPr txBox="1"/>
          <p:nvPr/>
        </p:nvSpPr>
        <p:spPr>
          <a:xfrm>
            <a:off x="2468548" y="2612702"/>
            <a:ext cx="875605" cy="523220"/>
          </a:xfrm>
          <a:prstGeom prst="rect">
            <a:avLst/>
          </a:prstGeom>
          <a:gradFill flip="none" rotWithShape="1">
            <a:gsLst>
              <a:gs pos="65000">
                <a:srgbClr val="7D7B6E">
                  <a:alpha val="65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19C8FF"/>
                </a:solidFill>
              </a:rPr>
              <a:t>Strip Line Cooling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B814AF8-6833-33C6-FA67-D033B72D46DE}"/>
              </a:ext>
            </a:extLst>
          </p:cNvPr>
          <p:cNvSpPr/>
          <p:nvPr/>
        </p:nvSpPr>
        <p:spPr>
          <a:xfrm>
            <a:off x="3142710" y="2881047"/>
            <a:ext cx="3854343" cy="3637767"/>
          </a:xfrm>
          <a:custGeom>
            <a:avLst/>
            <a:gdLst>
              <a:gd name="connsiteX0" fmla="*/ 1634230 w 3464189"/>
              <a:gd name="connsiteY0" fmla="*/ 182880 h 3340972"/>
              <a:gd name="connsiteX1" fmla="*/ 1207510 w 3464189"/>
              <a:gd name="connsiteY1" fmla="*/ 188976 h 3340972"/>
              <a:gd name="connsiteX2" fmla="*/ 152902 w 3464189"/>
              <a:gd name="connsiteY2" fmla="*/ 24384 h 3340972"/>
              <a:gd name="connsiteX3" fmla="*/ 55366 w 3464189"/>
              <a:gd name="connsiteY3" fmla="*/ 573024 h 3340972"/>
              <a:gd name="connsiteX4" fmla="*/ 628390 w 3464189"/>
              <a:gd name="connsiteY4" fmla="*/ 1243584 h 3340972"/>
              <a:gd name="connsiteX5" fmla="*/ 366262 w 3464189"/>
              <a:gd name="connsiteY5" fmla="*/ 1694688 h 3340972"/>
              <a:gd name="connsiteX6" fmla="*/ 646678 w 3464189"/>
              <a:gd name="connsiteY6" fmla="*/ 2042160 h 3340972"/>
              <a:gd name="connsiteX7" fmla="*/ 579622 w 3464189"/>
              <a:gd name="connsiteY7" fmla="*/ 2493264 h 3340972"/>
              <a:gd name="connsiteX8" fmla="*/ 73654 w 3464189"/>
              <a:gd name="connsiteY8" fmla="*/ 3078480 h 3340972"/>
              <a:gd name="connsiteX9" fmla="*/ 1195318 w 3464189"/>
              <a:gd name="connsiteY9" fmla="*/ 3340608 h 3340972"/>
              <a:gd name="connsiteX10" fmla="*/ 1707382 w 3464189"/>
              <a:gd name="connsiteY10" fmla="*/ 3029712 h 3340972"/>
              <a:gd name="connsiteX11" fmla="*/ 2024374 w 3464189"/>
              <a:gd name="connsiteY11" fmla="*/ 3163824 h 3340972"/>
              <a:gd name="connsiteX12" fmla="*/ 2292598 w 3464189"/>
              <a:gd name="connsiteY12" fmla="*/ 2950464 h 3340972"/>
              <a:gd name="connsiteX13" fmla="*/ 2883910 w 3464189"/>
              <a:gd name="connsiteY13" fmla="*/ 2852928 h 3340972"/>
              <a:gd name="connsiteX14" fmla="*/ 3377686 w 3464189"/>
              <a:gd name="connsiteY14" fmla="*/ 2572512 h 3340972"/>
              <a:gd name="connsiteX15" fmla="*/ 2969254 w 3464189"/>
              <a:gd name="connsiteY15" fmla="*/ 1859280 h 3340972"/>
              <a:gd name="connsiteX16" fmla="*/ 3261862 w 3464189"/>
              <a:gd name="connsiteY16" fmla="*/ 1584960 h 3340972"/>
              <a:gd name="connsiteX17" fmla="*/ 3005830 w 3464189"/>
              <a:gd name="connsiteY17" fmla="*/ 1292352 h 3340972"/>
              <a:gd name="connsiteX18" fmla="*/ 3444742 w 3464189"/>
              <a:gd name="connsiteY18" fmla="*/ 512064 h 3340972"/>
              <a:gd name="connsiteX19" fmla="*/ 2243830 w 3464189"/>
              <a:gd name="connsiteY19" fmla="*/ 219456 h 3340972"/>
              <a:gd name="connsiteX20" fmla="*/ 2237734 w 3464189"/>
              <a:gd name="connsiteY20" fmla="*/ 0 h 3340972"/>
              <a:gd name="connsiteX0" fmla="*/ 1634230 w 3464189"/>
              <a:gd name="connsiteY0" fmla="*/ 182880 h 3340972"/>
              <a:gd name="connsiteX1" fmla="*/ 1628134 w 3464189"/>
              <a:gd name="connsiteY1" fmla="*/ 164592 h 3340972"/>
              <a:gd name="connsiteX2" fmla="*/ 1207510 w 3464189"/>
              <a:gd name="connsiteY2" fmla="*/ 188976 h 3340972"/>
              <a:gd name="connsiteX3" fmla="*/ 152902 w 3464189"/>
              <a:gd name="connsiteY3" fmla="*/ 24384 h 3340972"/>
              <a:gd name="connsiteX4" fmla="*/ 55366 w 3464189"/>
              <a:gd name="connsiteY4" fmla="*/ 573024 h 3340972"/>
              <a:gd name="connsiteX5" fmla="*/ 628390 w 3464189"/>
              <a:gd name="connsiteY5" fmla="*/ 1243584 h 3340972"/>
              <a:gd name="connsiteX6" fmla="*/ 366262 w 3464189"/>
              <a:gd name="connsiteY6" fmla="*/ 1694688 h 3340972"/>
              <a:gd name="connsiteX7" fmla="*/ 646678 w 3464189"/>
              <a:gd name="connsiteY7" fmla="*/ 2042160 h 3340972"/>
              <a:gd name="connsiteX8" fmla="*/ 579622 w 3464189"/>
              <a:gd name="connsiteY8" fmla="*/ 2493264 h 3340972"/>
              <a:gd name="connsiteX9" fmla="*/ 73654 w 3464189"/>
              <a:gd name="connsiteY9" fmla="*/ 3078480 h 3340972"/>
              <a:gd name="connsiteX10" fmla="*/ 1195318 w 3464189"/>
              <a:gd name="connsiteY10" fmla="*/ 3340608 h 3340972"/>
              <a:gd name="connsiteX11" fmla="*/ 1707382 w 3464189"/>
              <a:gd name="connsiteY11" fmla="*/ 3029712 h 3340972"/>
              <a:gd name="connsiteX12" fmla="*/ 2024374 w 3464189"/>
              <a:gd name="connsiteY12" fmla="*/ 3163824 h 3340972"/>
              <a:gd name="connsiteX13" fmla="*/ 2292598 w 3464189"/>
              <a:gd name="connsiteY13" fmla="*/ 2950464 h 3340972"/>
              <a:gd name="connsiteX14" fmla="*/ 2883910 w 3464189"/>
              <a:gd name="connsiteY14" fmla="*/ 2852928 h 3340972"/>
              <a:gd name="connsiteX15" fmla="*/ 3377686 w 3464189"/>
              <a:gd name="connsiteY15" fmla="*/ 2572512 h 3340972"/>
              <a:gd name="connsiteX16" fmla="*/ 2969254 w 3464189"/>
              <a:gd name="connsiteY16" fmla="*/ 1859280 h 3340972"/>
              <a:gd name="connsiteX17" fmla="*/ 3261862 w 3464189"/>
              <a:gd name="connsiteY17" fmla="*/ 1584960 h 3340972"/>
              <a:gd name="connsiteX18" fmla="*/ 3005830 w 3464189"/>
              <a:gd name="connsiteY18" fmla="*/ 1292352 h 3340972"/>
              <a:gd name="connsiteX19" fmla="*/ 3444742 w 3464189"/>
              <a:gd name="connsiteY19" fmla="*/ 512064 h 3340972"/>
              <a:gd name="connsiteX20" fmla="*/ 2243830 w 3464189"/>
              <a:gd name="connsiteY20" fmla="*/ 219456 h 3340972"/>
              <a:gd name="connsiteX21" fmla="*/ 2237734 w 3464189"/>
              <a:gd name="connsiteY21" fmla="*/ 0 h 3340972"/>
              <a:gd name="connsiteX0" fmla="*/ 1721860 w 3464189"/>
              <a:gd name="connsiteY0" fmla="*/ 35 h 3369582"/>
              <a:gd name="connsiteX1" fmla="*/ 1628134 w 3464189"/>
              <a:gd name="connsiteY1" fmla="*/ 193202 h 3369582"/>
              <a:gd name="connsiteX2" fmla="*/ 1207510 w 3464189"/>
              <a:gd name="connsiteY2" fmla="*/ 217586 h 3369582"/>
              <a:gd name="connsiteX3" fmla="*/ 152902 w 3464189"/>
              <a:gd name="connsiteY3" fmla="*/ 52994 h 3369582"/>
              <a:gd name="connsiteX4" fmla="*/ 55366 w 3464189"/>
              <a:gd name="connsiteY4" fmla="*/ 601634 h 3369582"/>
              <a:gd name="connsiteX5" fmla="*/ 628390 w 3464189"/>
              <a:gd name="connsiteY5" fmla="*/ 1272194 h 3369582"/>
              <a:gd name="connsiteX6" fmla="*/ 366262 w 3464189"/>
              <a:gd name="connsiteY6" fmla="*/ 1723298 h 3369582"/>
              <a:gd name="connsiteX7" fmla="*/ 646678 w 3464189"/>
              <a:gd name="connsiteY7" fmla="*/ 2070770 h 3369582"/>
              <a:gd name="connsiteX8" fmla="*/ 579622 w 3464189"/>
              <a:gd name="connsiteY8" fmla="*/ 2521874 h 3369582"/>
              <a:gd name="connsiteX9" fmla="*/ 73654 w 3464189"/>
              <a:gd name="connsiteY9" fmla="*/ 3107090 h 3369582"/>
              <a:gd name="connsiteX10" fmla="*/ 1195318 w 3464189"/>
              <a:gd name="connsiteY10" fmla="*/ 3369218 h 3369582"/>
              <a:gd name="connsiteX11" fmla="*/ 1707382 w 3464189"/>
              <a:gd name="connsiteY11" fmla="*/ 3058322 h 3369582"/>
              <a:gd name="connsiteX12" fmla="*/ 2024374 w 3464189"/>
              <a:gd name="connsiteY12" fmla="*/ 3192434 h 3369582"/>
              <a:gd name="connsiteX13" fmla="*/ 2292598 w 3464189"/>
              <a:gd name="connsiteY13" fmla="*/ 2979074 h 3369582"/>
              <a:gd name="connsiteX14" fmla="*/ 2883910 w 3464189"/>
              <a:gd name="connsiteY14" fmla="*/ 2881538 h 3369582"/>
              <a:gd name="connsiteX15" fmla="*/ 3377686 w 3464189"/>
              <a:gd name="connsiteY15" fmla="*/ 2601122 h 3369582"/>
              <a:gd name="connsiteX16" fmla="*/ 2969254 w 3464189"/>
              <a:gd name="connsiteY16" fmla="*/ 1887890 h 3369582"/>
              <a:gd name="connsiteX17" fmla="*/ 3261862 w 3464189"/>
              <a:gd name="connsiteY17" fmla="*/ 1613570 h 3369582"/>
              <a:gd name="connsiteX18" fmla="*/ 3005830 w 3464189"/>
              <a:gd name="connsiteY18" fmla="*/ 1320962 h 3369582"/>
              <a:gd name="connsiteX19" fmla="*/ 3444742 w 3464189"/>
              <a:gd name="connsiteY19" fmla="*/ 540674 h 3369582"/>
              <a:gd name="connsiteX20" fmla="*/ 2243830 w 3464189"/>
              <a:gd name="connsiteY20" fmla="*/ 248066 h 3369582"/>
              <a:gd name="connsiteX21" fmla="*/ 2237734 w 3464189"/>
              <a:gd name="connsiteY21" fmla="*/ 28610 h 3369582"/>
              <a:gd name="connsiteX0" fmla="*/ 1729480 w 3464189"/>
              <a:gd name="connsiteY0" fmla="*/ 24 h 3455296"/>
              <a:gd name="connsiteX1" fmla="*/ 1628134 w 3464189"/>
              <a:gd name="connsiteY1" fmla="*/ 278916 h 3455296"/>
              <a:gd name="connsiteX2" fmla="*/ 1207510 w 3464189"/>
              <a:gd name="connsiteY2" fmla="*/ 303300 h 3455296"/>
              <a:gd name="connsiteX3" fmla="*/ 152902 w 3464189"/>
              <a:gd name="connsiteY3" fmla="*/ 138708 h 3455296"/>
              <a:gd name="connsiteX4" fmla="*/ 55366 w 3464189"/>
              <a:gd name="connsiteY4" fmla="*/ 687348 h 3455296"/>
              <a:gd name="connsiteX5" fmla="*/ 628390 w 3464189"/>
              <a:gd name="connsiteY5" fmla="*/ 1357908 h 3455296"/>
              <a:gd name="connsiteX6" fmla="*/ 366262 w 3464189"/>
              <a:gd name="connsiteY6" fmla="*/ 1809012 h 3455296"/>
              <a:gd name="connsiteX7" fmla="*/ 646678 w 3464189"/>
              <a:gd name="connsiteY7" fmla="*/ 2156484 h 3455296"/>
              <a:gd name="connsiteX8" fmla="*/ 579622 w 3464189"/>
              <a:gd name="connsiteY8" fmla="*/ 2607588 h 3455296"/>
              <a:gd name="connsiteX9" fmla="*/ 73654 w 3464189"/>
              <a:gd name="connsiteY9" fmla="*/ 3192804 h 3455296"/>
              <a:gd name="connsiteX10" fmla="*/ 1195318 w 3464189"/>
              <a:gd name="connsiteY10" fmla="*/ 3454932 h 3455296"/>
              <a:gd name="connsiteX11" fmla="*/ 1707382 w 3464189"/>
              <a:gd name="connsiteY11" fmla="*/ 3144036 h 3455296"/>
              <a:gd name="connsiteX12" fmla="*/ 2024374 w 3464189"/>
              <a:gd name="connsiteY12" fmla="*/ 3278148 h 3455296"/>
              <a:gd name="connsiteX13" fmla="*/ 2292598 w 3464189"/>
              <a:gd name="connsiteY13" fmla="*/ 3064788 h 3455296"/>
              <a:gd name="connsiteX14" fmla="*/ 2883910 w 3464189"/>
              <a:gd name="connsiteY14" fmla="*/ 2967252 h 3455296"/>
              <a:gd name="connsiteX15" fmla="*/ 3377686 w 3464189"/>
              <a:gd name="connsiteY15" fmla="*/ 2686836 h 3455296"/>
              <a:gd name="connsiteX16" fmla="*/ 2969254 w 3464189"/>
              <a:gd name="connsiteY16" fmla="*/ 1973604 h 3455296"/>
              <a:gd name="connsiteX17" fmla="*/ 3261862 w 3464189"/>
              <a:gd name="connsiteY17" fmla="*/ 1699284 h 3455296"/>
              <a:gd name="connsiteX18" fmla="*/ 3005830 w 3464189"/>
              <a:gd name="connsiteY18" fmla="*/ 1406676 h 3455296"/>
              <a:gd name="connsiteX19" fmla="*/ 3444742 w 3464189"/>
              <a:gd name="connsiteY19" fmla="*/ 626388 h 3455296"/>
              <a:gd name="connsiteX20" fmla="*/ 2243830 w 3464189"/>
              <a:gd name="connsiteY20" fmla="*/ 333780 h 3455296"/>
              <a:gd name="connsiteX21" fmla="*/ 2237734 w 3464189"/>
              <a:gd name="connsiteY21" fmla="*/ 114324 h 3455296"/>
              <a:gd name="connsiteX0" fmla="*/ 1729480 w 3464189"/>
              <a:gd name="connsiteY0" fmla="*/ 24 h 3455296"/>
              <a:gd name="connsiteX1" fmla="*/ 1679569 w 3464189"/>
              <a:gd name="connsiteY1" fmla="*/ 288441 h 3455296"/>
              <a:gd name="connsiteX2" fmla="*/ 1207510 w 3464189"/>
              <a:gd name="connsiteY2" fmla="*/ 303300 h 3455296"/>
              <a:gd name="connsiteX3" fmla="*/ 152902 w 3464189"/>
              <a:gd name="connsiteY3" fmla="*/ 138708 h 3455296"/>
              <a:gd name="connsiteX4" fmla="*/ 55366 w 3464189"/>
              <a:gd name="connsiteY4" fmla="*/ 687348 h 3455296"/>
              <a:gd name="connsiteX5" fmla="*/ 628390 w 3464189"/>
              <a:gd name="connsiteY5" fmla="*/ 1357908 h 3455296"/>
              <a:gd name="connsiteX6" fmla="*/ 366262 w 3464189"/>
              <a:gd name="connsiteY6" fmla="*/ 1809012 h 3455296"/>
              <a:gd name="connsiteX7" fmla="*/ 646678 w 3464189"/>
              <a:gd name="connsiteY7" fmla="*/ 2156484 h 3455296"/>
              <a:gd name="connsiteX8" fmla="*/ 579622 w 3464189"/>
              <a:gd name="connsiteY8" fmla="*/ 2607588 h 3455296"/>
              <a:gd name="connsiteX9" fmla="*/ 73654 w 3464189"/>
              <a:gd name="connsiteY9" fmla="*/ 3192804 h 3455296"/>
              <a:gd name="connsiteX10" fmla="*/ 1195318 w 3464189"/>
              <a:gd name="connsiteY10" fmla="*/ 3454932 h 3455296"/>
              <a:gd name="connsiteX11" fmla="*/ 1707382 w 3464189"/>
              <a:gd name="connsiteY11" fmla="*/ 3144036 h 3455296"/>
              <a:gd name="connsiteX12" fmla="*/ 2024374 w 3464189"/>
              <a:gd name="connsiteY12" fmla="*/ 3278148 h 3455296"/>
              <a:gd name="connsiteX13" fmla="*/ 2292598 w 3464189"/>
              <a:gd name="connsiteY13" fmla="*/ 3064788 h 3455296"/>
              <a:gd name="connsiteX14" fmla="*/ 2883910 w 3464189"/>
              <a:gd name="connsiteY14" fmla="*/ 2967252 h 3455296"/>
              <a:gd name="connsiteX15" fmla="*/ 3377686 w 3464189"/>
              <a:gd name="connsiteY15" fmla="*/ 2686836 h 3455296"/>
              <a:gd name="connsiteX16" fmla="*/ 2969254 w 3464189"/>
              <a:gd name="connsiteY16" fmla="*/ 1973604 h 3455296"/>
              <a:gd name="connsiteX17" fmla="*/ 3261862 w 3464189"/>
              <a:gd name="connsiteY17" fmla="*/ 1699284 h 3455296"/>
              <a:gd name="connsiteX18" fmla="*/ 3005830 w 3464189"/>
              <a:gd name="connsiteY18" fmla="*/ 1406676 h 3455296"/>
              <a:gd name="connsiteX19" fmla="*/ 3444742 w 3464189"/>
              <a:gd name="connsiteY19" fmla="*/ 626388 h 3455296"/>
              <a:gd name="connsiteX20" fmla="*/ 2243830 w 3464189"/>
              <a:gd name="connsiteY20" fmla="*/ 333780 h 3455296"/>
              <a:gd name="connsiteX21" fmla="*/ 2237734 w 3464189"/>
              <a:gd name="connsiteY21" fmla="*/ 114324 h 3455296"/>
              <a:gd name="connsiteX0" fmla="*/ 1679569 w 3464189"/>
              <a:gd name="connsiteY0" fmla="*/ 174117 h 3340972"/>
              <a:gd name="connsiteX1" fmla="*/ 1207510 w 3464189"/>
              <a:gd name="connsiteY1" fmla="*/ 188976 h 3340972"/>
              <a:gd name="connsiteX2" fmla="*/ 152902 w 3464189"/>
              <a:gd name="connsiteY2" fmla="*/ 24384 h 3340972"/>
              <a:gd name="connsiteX3" fmla="*/ 55366 w 3464189"/>
              <a:gd name="connsiteY3" fmla="*/ 573024 h 3340972"/>
              <a:gd name="connsiteX4" fmla="*/ 628390 w 3464189"/>
              <a:gd name="connsiteY4" fmla="*/ 1243584 h 3340972"/>
              <a:gd name="connsiteX5" fmla="*/ 366262 w 3464189"/>
              <a:gd name="connsiteY5" fmla="*/ 1694688 h 3340972"/>
              <a:gd name="connsiteX6" fmla="*/ 646678 w 3464189"/>
              <a:gd name="connsiteY6" fmla="*/ 2042160 h 3340972"/>
              <a:gd name="connsiteX7" fmla="*/ 579622 w 3464189"/>
              <a:gd name="connsiteY7" fmla="*/ 2493264 h 3340972"/>
              <a:gd name="connsiteX8" fmla="*/ 73654 w 3464189"/>
              <a:gd name="connsiteY8" fmla="*/ 3078480 h 3340972"/>
              <a:gd name="connsiteX9" fmla="*/ 1195318 w 3464189"/>
              <a:gd name="connsiteY9" fmla="*/ 3340608 h 3340972"/>
              <a:gd name="connsiteX10" fmla="*/ 1707382 w 3464189"/>
              <a:gd name="connsiteY10" fmla="*/ 3029712 h 3340972"/>
              <a:gd name="connsiteX11" fmla="*/ 2024374 w 3464189"/>
              <a:gd name="connsiteY11" fmla="*/ 3163824 h 3340972"/>
              <a:gd name="connsiteX12" fmla="*/ 2292598 w 3464189"/>
              <a:gd name="connsiteY12" fmla="*/ 2950464 h 3340972"/>
              <a:gd name="connsiteX13" fmla="*/ 2883910 w 3464189"/>
              <a:gd name="connsiteY13" fmla="*/ 2852928 h 3340972"/>
              <a:gd name="connsiteX14" fmla="*/ 3377686 w 3464189"/>
              <a:gd name="connsiteY14" fmla="*/ 2572512 h 3340972"/>
              <a:gd name="connsiteX15" fmla="*/ 2969254 w 3464189"/>
              <a:gd name="connsiteY15" fmla="*/ 1859280 h 3340972"/>
              <a:gd name="connsiteX16" fmla="*/ 3261862 w 3464189"/>
              <a:gd name="connsiteY16" fmla="*/ 1584960 h 3340972"/>
              <a:gd name="connsiteX17" fmla="*/ 3005830 w 3464189"/>
              <a:gd name="connsiteY17" fmla="*/ 1292352 h 3340972"/>
              <a:gd name="connsiteX18" fmla="*/ 3444742 w 3464189"/>
              <a:gd name="connsiteY18" fmla="*/ 512064 h 3340972"/>
              <a:gd name="connsiteX19" fmla="*/ 2243830 w 3464189"/>
              <a:gd name="connsiteY19" fmla="*/ 219456 h 3340972"/>
              <a:gd name="connsiteX20" fmla="*/ 2237734 w 3464189"/>
              <a:gd name="connsiteY20" fmla="*/ 0 h 3340972"/>
              <a:gd name="connsiteX0" fmla="*/ 1677664 w 3464189"/>
              <a:gd name="connsiteY0" fmla="*/ 166497 h 3340972"/>
              <a:gd name="connsiteX1" fmla="*/ 1207510 w 3464189"/>
              <a:gd name="connsiteY1" fmla="*/ 188976 h 3340972"/>
              <a:gd name="connsiteX2" fmla="*/ 152902 w 3464189"/>
              <a:gd name="connsiteY2" fmla="*/ 24384 h 3340972"/>
              <a:gd name="connsiteX3" fmla="*/ 55366 w 3464189"/>
              <a:gd name="connsiteY3" fmla="*/ 573024 h 3340972"/>
              <a:gd name="connsiteX4" fmla="*/ 628390 w 3464189"/>
              <a:gd name="connsiteY4" fmla="*/ 1243584 h 3340972"/>
              <a:gd name="connsiteX5" fmla="*/ 366262 w 3464189"/>
              <a:gd name="connsiteY5" fmla="*/ 1694688 h 3340972"/>
              <a:gd name="connsiteX6" fmla="*/ 646678 w 3464189"/>
              <a:gd name="connsiteY6" fmla="*/ 2042160 h 3340972"/>
              <a:gd name="connsiteX7" fmla="*/ 579622 w 3464189"/>
              <a:gd name="connsiteY7" fmla="*/ 2493264 h 3340972"/>
              <a:gd name="connsiteX8" fmla="*/ 73654 w 3464189"/>
              <a:gd name="connsiteY8" fmla="*/ 3078480 h 3340972"/>
              <a:gd name="connsiteX9" fmla="*/ 1195318 w 3464189"/>
              <a:gd name="connsiteY9" fmla="*/ 3340608 h 3340972"/>
              <a:gd name="connsiteX10" fmla="*/ 1707382 w 3464189"/>
              <a:gd name="connsiteY10" fmla="*/ 3029712 h 3340972"/>
              <a:gd name="connsiteX11" fmla="*/ 2024374 w 3464189"/>
              <a:gd name="connsiteY11" fmla="*/ 3163824 h 3340972"/>
              <a:gd name="connsiteX12" fmla="*/ 2292598 w 3464189"/>
              <a:gd name="connsiteY12" fmla="*/ 2950464 h 3340972"/>
              <a:gd name="connsiteX13" fmla="*/ 2883910 w 3464189"/>
              <a:gd name="connsiteY13" fmla="*/ 2852928 h 3340972"/>
              <a:gd name="connsiteX14" fmla="*/ 3377686 w 3464189"/>
              <a:gd name="connsiteY14" fmla="*/ 2572512 h 3340972"/>
              <a:gd name="connsiteX15" fmla="*/ 2969254 w 3464189"/>
              <a:gd name="connsiteY15" fmla="*/ 1859280 h 3340972"/>
              <a:gd name="connsiteX16" fmla="*/ 3261862 w 3464189"/>
              <a:gd name="connsiteY16" fmla="*/ 1584960 h 3340972"/>
              <a:gd name="connsiteX17" fmla="*/ 3005830 w 3464189"/>
              <a:gd name="connsiteY17" fmla="*/ 1292352 h 3340972"/>
              <a:gd name="connsiteX18" fmla="*/ 3444742 w 3464189"/>
              <a:gd name="connsiteY18" fmla="*/ 512064 h 3340972"/>
              <a:gd name="connsiteX19" fmla="*/ 2243830 w 3464189"/>
              <a:gd name="connsiteY19" fmla="*/ 219456 h 3340972"/>
              <a:gd name="connsiteX20" fmla="*/ 2237734 w 3464189"/>
              <a:gd name="connsiteY20" fmla="*/ 0 h 3340972"/>
              <a:gd name="connsiteX0" fmla="*/ 1677469 w 3463994"/>
              <a:gd name="connsiteY0" fmla="*/ 166497 h 3340972"/>
              <a:gd name="connsiteX1" fmla="*/ 1203505 w 3463994"/>
              <a:gd name="connsiteY1" fmla="*/ 154686 h 3340972"/>
              <a:gd name="connsiteX2" fmla="*/ 152707 w 3463994"/>
              <a:gd name="connsiteY2" fmla="*/ 24384 h 3340972"/>
              <a:gd name="connsiteX3" fmla="*/ 55171 w 3463994"/>
              <a:gd name="connsiteY3" fmla="*/ 573024 h 3340972"/>
              <a:gd name="connsiteX4" fmla="*/ 628195 w 3463994"/>
              <a:gd name="connsiteY4" fmla="*/ 1243584 h 3340972"/>
              <a:gd name="connsiteX5" fmla="*/ 366067 w 3463994"/>
              <a:gd name="connsiteY5" fmla="*/ 1694688 h 3340972"/>
              <a:gd name="connsiteX6" fmla="*/ 646483 w 3463994"/>
              <a:gd name="connsiteY6" fmla="*/ 2042160 h 3340972"/>
              <a:gd name="connsiteX7" fmla="*/ 579427 w 3463994"/>
              <a:gd name="connsiteY7" fmla="*/ 2493264 h 3340972"/>
              <a:gd name="connsiteX8" fmla="*/ 73459 w 3463994"/>
              <a:gd name="connsiteY8" fmla="*/ 3078480 h 3340972"/>
              <a:gd name="connsiteX9" fmla="*/ 1195123 w 3463994"/>
              <a:gd name="connsiteY9" fmla="*/ 3340608 h 3340972"/>
              <a:gd name="connsiteX10" fmla="*/ 1707187 w 3463994"/>
              <a:gd name="connsiteY10" fmla="*/ 3029712 h 3340972"/>
              <a:gd name="connsiteX11" fmla="*/ 2024179 w 3463994"/>
              <a:gd name="connsiteY11" fmla="*/ 3163824 h 3340972"/>
              <a:gd name="connsiteX12" fmla="*/ 2292403 w 3463994"/>
              <a:gd name="connsiteY12" fmla="*/ 2950464 h 3340972"/>
              <a:gd name="connsiteX13" fmla="*/ 2883715 w 3463994"/>
              <a:gd name="connsiteY13" fmla="*/ 2852928 h 3340972"/>
              <a:gd name="connsiteX14" fmla="*/ 3377491 w 3463994"/>
              <a:gd name="connsiteY14" fmla="*/ 2572512 h 3340972"/>
              <a:gd name="connsiteX15" fmla="*/ 2969059 w 3463994"/>
              <a:gd name="connsiteY15" fmla="*/ 1859280 h 3340972"/>
              <a:gd name="connsiteX16" fmla="*/ 3261667 w 3463994"/>
              <a:gd name="connsiteY16" fmla="*/ 1584960 h 3340972"/>
              <a:gd name="connsiteX17" fmla="*/ 3005635 w 3463994"/>
              <a:gd name="connsiteY17" fmla="*/ 1292352 h 3340972"/>
              <a:gd name="connsiteX18" fmla="*/ 3444547 w 3463994"/>
              <a:gd name="connsiteY18" fmla="*/ 512064 h 3340972"/>
              <a:gd name="connsiteX19" fmla="*/ 2243635 w 3463994"/>
              <a:gd name="connsiteY19" fmla="*/ 219456 h 3340972"/>
              <a:gd name="connsiteX20" fmla="*/ 2237539 w 3463994"/>
              <a:gd name="connsiteY20" fmla="*/ 0 h 3340972"/>
              <a:gd name="connsiteX0" fmla="*/ 1677469 w 3463994"/>
              <a:gd name="connsiteY0" fmla="*/ 166497 h 3340972"/>
              <a:gd name="connsiteX1" fmla="*/ 1203505 w 3463994"/>
              <a:gd name="connsiteY1" fmla="*/ 154686 h 3340972"/>
              <a:gd name="connsiteX2" fmla="*/ 152707 w 3463994"/>
              <a:gd name="connsiteY2" fmla="*/ 24384 h 3340972"/>
              <a:gd name="connsiteX3" fmla="*/ 55171 w 3463994"/>
              <a:gd name="connsiteY3" fmla="*/ 573024 h 3340972"/>
              <a:gd name="connsiteX4" fmla="*/ 628195 w 3463994"/>
              <a:gd name="connsiteY4" fmla="*/ 1243584 h 3340972"/>
              <a:gd name="connsiteX5" fmla="*/ 366067 w 3463994"/>
              <a:gd name="connsiteY5" fmla="*/ 1694688 h 3340972"/>
              <a:gd name="connsiteX6" fmla="*/ 646483 w 3463994"/>
              <a:gd name="connsiteY6" fmla="*/ 2042160 h 3340972"/>
              <a:gd name="connsiteX7" fmla="*/ 579427 w 3463994"/>
              <a:gd name="connsiteY7" fmla="*/ 2493264 h 3340972"/>
              <a:gd name="connsiteX8" fmla="*/ 73459 w 3463994"/>
              <a:gd name="connsiteY8" fmla="*/ 3078480 h 3340972"/>
              <a:gd name="connsiteX9" fmla="*/ 1195123 w 3463994"/>
              <a:gd name="connsiteY9" fmla="*/ 3340608 h 3340972"/>
              <a:gd name="connsiteX10" fmla="*/ 1707187 w 3463994"/>
              <a:gd name="connsiteY10" fmla="*/ 3029712 h 3340972"/>
              <a:gd name="connsiteX11" fmla="*/ 2024179 w 3463994"/>
              <a:gd name="connsiteY11" fmla="*/ 3163824 h 3340972"/>
              <a:gd name="connsiteX12" fmla="*/ 2292403 w 3463994"/>
              <a:gd name="connsiteY12" fmla="*/ 2950464 h 3340972"/>
              <a:gd name="connsiteX13" fmla="*/ 2883715 w 3463994"/>
              <a:gd name="connsiteY13" fmla="*/ 2852928 h 3340972"/>
              <a:gd name="connsiteX14" fmla="*/ 3377491 w 3463994"/>
              <a:gd name="connsiteY14" fmla="*/ 2572512 h 3340972"/>
              <a:gd name="connsiteX15" fmla="*/ 2969059 w 3463994"/>
              <a:gd name="connsiteY15" fmla="*/ 1859280 h 3340972"/>
              <a:gd name="connsiteX16" fmla="*/ 3261667 w 3463994"/>
              <a:gd name="connsiteY16" fmla="*/ 1584960 h 3340972"/>
              <a:gd name="connsiteX17" fmla="*/ 3005635 w 3463994"/>
              <a:gd name="connsiteY17" fmla="*/ 1292352 h 3340972"/>
              <a:gd name="connsiteX18" fmla="*/ 3444547 w 3463994"/>
              <a:gd name="connsiteY18" fmla="*/ 512064 h 3340972"/>
              <a:gd name="connsiteX19" fmla="*/ 2243635 w 3463994"/>
              <a:gd name="connsiteY19" fmla="*/ 219456 h 3340972"/>
              <a:gd name="connsiteX20" fmla="*/ 2237539 w 3463994"/>
              <a:gd name="connsiteY20" fmla="*/ 0 h 3340972"/>
              <a:gd name="connsiteX0" fmla="*/ 1675259 w 3461784"/>
              <a:gd name="connsiteY0" fmla="*/ 166497 h 3340972"/>
              <a:gd name="connsiteX1" fmla="*/ 1157480 w 3461784"/>
              <a:gd name="connsiteY1" fmla="*/ 181356 h 3340972"/>
              <a:gd name="connsiteX2" fmla="*/ 150497 w 3461784"/>
              <a:gd name="connsiteY2" fmla="*/ 24384 h 3340972"/>
              <a:gd name="connsiteX3" fmla="*/ 52961 w 3461784"/>
              <a:gd name="connsiteY3" fmla="*/ 573024 h 3340972"/>
              <a:gd name="connsiteX4" fmla="*/ 625985 w 3461784"/>
              <a:gd name="connsiteY4" fmla="*/ 1243584 h 3340972"/>
              <a:gd name="connsiteX5" fmla="*/ 363857 w 3461784"/>
              <a:gd name="connsiteY5" fmla="*/ 1694688 h 3340972"/>
              <a:gd name="connsiteX6" fmla="*/ 644273 w 3461784"/>
              <a:gd name="connsiteY6" fmla="*/ 2042160 h 3340972"/>
              <a:gd name="connsiteX7" fmla="*/ 577217 w 3461784"/>
              <a:gd name="connsiteY7" fmla="*/ 2493264 h 3340972"/>
              <a:gd name="connsiteX8" fmla="*/ 71249 w 3461784"/>
              <a:gd name="connsiteY8" fmla="*/ 3078480 h 3340972"/>
              <a:gd name="connsiteX9" fmla="*/ 1192913 w 3461784"/>
              <a:gd name="connsiteY9" fmla="*/ 3340608 h 3340972"/>
              <a:gd name="connsiteX10" fmla="*/ 1704977 w 3461784"/>
              <a:gd name="connsiteY10" fmla="*/ 3029712 h 3340972"/>
              <a:gd name="connsiteX11" fmla="*/ 2021969 w 3461784"/>
              <a:gd name="connsiteY11" fmla="*/ 3163824 h 3340972"/>
              <a:gd name="connsiteX12" fmla="*/ 2290193 w 3461784"/>
              <a:gd name="connsiteY12" fmla="*/ 2950464 h 3340972"/>
              <a:gd name="connsiteX13" fmla="*/ 2881505 w 3461784"/>
              <a:gd name="connsiteY13" fmla="*/ 2852928 h 3340972"/>
              <a:gd name="connsiteX14" fmla="*/ 3375281 w 3461784"/>
              <a:gd name="connsiteY14" fmla="*/ 2572512 h 3340972"/>
              <a:gd name="connsiteX15" fmla="*/ 2966849 w 3461784"/>
              <a:gd name="connsiteY15" fmla="*/ 1859280 h 3340972"/>
              <a:gd name="connsiteX16" fmla="*/ 3259457 w 3461784"/>
              <a:gd name="connsiteY16" fmla="*/ 1584960 h 3340972"/>
              <a:gd name="connsiteX17" fmla="*/ 3003425 w 3461784"/>
              <a:gd name="connsiteY17" fmla="*/ 1292352 h 3340972"/>
              <a:gd name="connsiteX18" fmla="*/ 3442337 w 3461784"/>
              <a:gd name="connsiteY18" fmla="*/ 512064 h 3340972"/>
              <a:gd name="connsiteX19" fmla="*/ 2241425 w 3461784"/>
              <a:gd name="connsiteY19" fmla="*/ 219456 h 3340972"/>
              <a:gd name="connsiteX20" fmla="*/ 2235329 w 3461784"/>
              <a:gd name="connsiteY20" fmla="*/ 0 h 3340972"/>
              <a:gd name="connsiteX0" fmla="*/ 1675070 w 3461595"/>
              <a:gd name="connsiteY0" fmla="*/ 166497 h 3340972"/>
              <a:gd name="connsiteX1" fmla="*/ 1153481 w 3461595"/>
              <a:gd name="connsiteY1" fmla="*/ 141351 h 3340972"/>
              <a:gd name="connsiteX2" fmla="*/ 150308 w 3461595"/>
              <a:gd name="connsiteY2" fmla="*/ 24384 h 3340972"/>
              <a:gd name="connsiteX3" fmla="*/ 52772 w 3461595"/>
              <a:gd name="connsiteY3" fmla="*/ 573024 h 3340972"/>
              <a:gd name="connsiteX4" fmla="*/ 625796 w 3461595"/>
              <a:gd name="connsiteY4" fmla="*/ 1243584 h 3340972"/>
              <a:gd name="connsiteX5" fmla="*/ 363668 w 3461595"/>
              <a:gd name="connsiteY5" fmla="*/ 1694688 h 3340972"/>
              <a:gd name="connsiteX6" fmla="*/ 644084 w 3461595"/>
              <a:gd name="connsiteY6" fmla="*/ 2042160 h 3340972"/>
              <a:gd name="connsiteX7" fmla="*/ 577028 w 3461595"/>
              <a:gd name="connsiteY7" fmla="*/ 2493264 h 3340972"/>
              <a:gd name="connsiteX8" fmla="*/ 71060 w 3461595"/>
              <a:gd name="connsiteY8" fmla="*/ 3078480 h 3340972"/>
              <a:gd name="connsiteX9" fmla="*/ 1192724 w 3461595"/>
              <a:gd name="connsiteY9" fmla="*/ 3340608 h 3340972"/>
              <a:gd name="connsiteX10" fmla="*/ 1704788 w 3461595"/>
              <a:gd name="connsiteY10" fmla="*/ 3029712 h 3340972"/>
              <a:gd name="connsiteX11" fmla="*/ 2021780 w 3461595"/>
              <a:gd name="connsiteY11" fmla="*/ 3163824 h 3340972"/>
              <a:gd name="connsiteX12" fmla="*/ 2290004 w 3461595"/>
              <a:gd name="connsiteY12" fmla="*/ 2950464 h 3340972"/>
              <a:gd name="connsiteX13" fmla="*/ 2881316 w 3461595"/>
              <a:gd name="connsiteY13" fmla="*/ 2852928 h 3340972"/>
              <a:gd name="connsiteX14" fmla="*/ 3375092 w 3461595"/>
              <a:gd name="connsiteY14" fmla="*/ 2572512 h 3340972"/>
              <a:gd name="connsiteX15" fmla="*/ 2966660 w 3461595"/>
              <a:gd name="connsiteY15" fmla="*/ 1859280 h 3340972"/>
              <a:gd name="connsiteX16" fmla="*/ 3259268 w 3461595"/>
              <a:gd name="connsiteY16" fmla="*/ 1584960 h 3340972"/>
              <a:gd name="connsiteX17" fmla="*/ 3003236 w 3461595"/>
              <a:gd name="connsiteY17" fmla="*/ 1292352 h 3340972"/>
              <a:gd name="connsiteX18" fmla="*/ 3442148 w 3461595"/>
              <a:gd name="connsiteY18" fmla="*/ 512064 h 3340972"/>
              <a:gd name="connsiteX19" fmla="*/ 2241236 w 3461595"/>
              <a:gd name="connsiteY19" fmla="*/ 219456 h 3340972"/>
              <a:gd name="connsiteX20" fmla="*/ 2235140 w 3461595"/>
              <a:gd name="connsiteY20" fmla="*/ 0 h 3340972"/>
              <a:gd name="connsiteX0" fmla="*/ 1675070 w 3461595"/>
              <a:gd name="connsiteY0" fmla="*/ 166497 h 3340972"/>
              <a:gd name="connsiteX1" fmla="*/ 1153481 w 3461595"/>
              <a:gd name="connsiteY1" fmla="*/ 141351 h 3340972"/>
              <a:gd name="connsiteX2" fmla="*/ 150308 w 3461595"/>
              <a:gd name="connsiteY2" fmla="*/ 24384 h 3340972"/>
              <a:gd name="connsiteX3" fmla="*/ 52772 w 3461595"/>
              <a:gd name="connsiteY3" fmla="*/ 573024 h 3340972"/>
              <a:gd name="connsiteX4" fmla="*/ 625796 w 3461595"/>
              <a:gd name="connsiteY4" fmla="*/ 1243584 h 3340972"/>
              <a:gd name="connsiteX5" fmla="*/ 363668 w 3461595"/>
              <a:gd name="connsiteY5" fmla="*/ 1694688 h 3340972"/>
              <a:gd name="connsiteX6" fmla="*/ 644084 w 3461595"/>
              <a:gd name="connsiteY6" fmla="*/ 2042160 h 3340972"/>
              <a:gd name="connsiteX7" fmla="*/ 577028 w 3461595"/>
              <a:gd name="connsiteY7" fmla="*/ 2493264 h 3340972"/>
              <a:gd name="connsiteX8" fmla="*/ 71060 w 3461595"/>
              <a:gd name="connsiteY8" fmla="*/ 3078480 h 3340972"/>
              <a:gd name="connsiteX9" fmla="*/ 1192724 w 3461595"/>
              <a:gd name="connsiteY9" fmla="*/ 3340608 h 3340972"/>
              <a:gd name="connsiteX10" fmla="*/ 1704788 w 3461595"/>
              <a:gd name="connsiteY10" fmla="*/ 3029712 h 3340972"/>
              <a:gd name="connsiteX11" fmla="*/ 2021780 w 3461595"/>
              <a:gd name="connsiteY11" fmla="*/ 3163824 h 3340972"/>
              <a:gd name="connsiteX12" fmla="*/ 2290004 w 3461595"/>
              <a:gd name="connsiteY12" fmla="*/ 2950464 h 3340972"/>
              <a:gd name="connsiteX13" fmla="*/ 2881316 w 3461595"/>
              <a:gd name="connsiteY13" fmla="*/ 2852928 h 3340972"/>
              <a:gd name="connsiteX14" fmla="*/ 3375092 w 3461595"/>
              <a:gd name="connsiteY14" fmla="*/ 2572512 h 3340972"/>
              <a:gd name="connsiteX15" fmla="*/ 2966660 w 3461595"/>
              <a:gd name="connsiteY15" fmla="*/ 1859280 h 3340972"/>
              <a:gd name="connsiteX16" fmla="*/ 3259268 w 3461595"/>
              <a:gd name="connsiteY16" fmla="*/ 1584960 h 3340972"/>
              <a:gd name="connsiteX17" fmla="*/ 3003236 w 3461595"/>
              <a:gd name="connsiteY17" fmla="*/ 1292352 h 3340972"/>
              <a:gd name="connsiteX18" fmla="*/ 3442148 w 3461595"/>
              <a:gd name="connsiteY18" fmla="*/ 512064 h 3340972"/>
              <a:gd name="connsiteX19" fmla="*/ 2241236 w 3461595"/>
              <a:gd name="connsiteY19" fmla="*/ 219456 h 3340972"/>
              <a:gd name="connsiteX20" fmla="*/ 2235140 w 3461595"/>
              <a:gd name="connsiteY20" fmla="*/ 0 h 3340972"/>
              <a:gd name="connsiteX0" fmla="*/ 1675070 w 3461595"/>
              <a:gd name="connsiteY0" fmla="*/ 166497 h 3340972"/>
              <a:gd name="connsiteX1" fmla="*/ 1153481 w 3461595"/>
              <a:gd name="connsiteY1" fmla="*/ 128016 h 3340972"/>
              <a:gd name="connsiteX2" fmla="*/ 150308 w 3461595"/>
              <a:gd name="connsiteY2" fmla="*/ 24384 h 3340972"/>
              <a:gd name="connsiteX3" fmla="*/ 52772 w 3461595"/>
              <a:gd name="connsiteY3" fmla="*/ 573024 h 3340972"/>
              <a:gd name="connsiteX4" fmla="*/ 625796 w 3461595"/>
              <a:gd name="connsiteY4" fmla="*/ 1243584 h 3340972"/>
              <a:gd name="connsiteX5" fmla="*/ 363668 w 3461595"/>
              <a:gd name="connsiteY5" fmla="*/ 1694688 h 3340972"/>
              <a:gd name="connsiteX6" fmla="*/ 644084 w 3461595"/>
              <a:gd name="connsiteY6" fmla="*/ 2042160 h 3340972"/>
              <a:gd name="connsiteX7" fmla="*/ 577028 w 3461595"/>
              <a:gd name="connsiteY7" fmla="*/ 2493264 h 3340972"/>
              <a:gd name="connsiteX8" fmla="*/ 71060 w 3461595"/>
              <a:gd name="connsiteY8" fmla="*/ 3078480 h 3340972"/>
              <a:gd name="connsiteX9" fmla="*/ 1192724 w 3461595"/>
              <a:gd name="connsiteY9" fmla="*/ 3340608 h 3340972"/>
              <a:gd name="connsiteX10" fmla="*/ 1704788 w 3461595"/>
              <a:gd name="connsiteY10" fmla="*/ 3029712 h 3340972"/>
              <a:gd name="connsiteX11" fmla="*/ 2021780 w 3461595"/>
              <a:gd name="connsiteY11" fmla="*/ 3163824 h 3340972"/>
              <a:gd name="connsiteX12" fmla="*/ 2290004 w 3461595"/>
              <a:gd name="connsiteY12" fmla="*/ 2950464 h 3340972"/>
              <a:gd name="connsiteX13" fmla="*/ 2881316 w 3461595"/>
              <a:gd name="connsiteY13" fmla="*/ 2852928 h 3340972"/>
              <a:gd name="connsiteX14" fmla="*/ 3375092 w 3461595"/>
              <a:gd name="connsiteY14" fmla="*/ 2572512 h 3340972"/>
              <a:gd name="connsiteX15" fmla="*/ 2966660 w 3461595"/>
              <a:gd name="connsiteY15" fmla="*/ 1859280 h 3340972"/>
              <a:gd name="connsiteX16" fmla="*/ 3259268 w 3461595"/>
              <a:gd name="connsiteY16" fmla="*/ 1584960 h 3340972"/>
              <a:gd name="connsiteX17" fmla="*/ 3003236 w 3461595"/>
              <a:gd name="connsiteY17" fmla="*/ 1292352 h 3340972"/>
              <a:gd name="connsiteX18" fmla="*/ 3442148 w 3461595"/>
              <a:gd name="connsiteY18" fmla="*/ 512064 h 3340972"/>
              <a:gd name="connsiteX19" fmla="*/ 2241236 w 3461595"/>
              <a:gd name="connsiteY19" fmla="*/ 219456 h 3340972"/>
              <a:gd name="connsiteX20" fmla="*/ 2235140 w 3461595"/>
              <a:gd name="connsiteY20" fmla="*/ 0 h 3340972"/>
              <a:gd name="connsiteX0" fmla="*/ 1674976 w 3461501"/>
              <a:gd name="connsiteY0" fmla="*/ 166497 h 3340972"/>
              <a:gd name="connsiteX1" fmla="*/ 1151482 w 3461501"/>
              <a:gd name="connsiteY1" fmla="*/ 133731 h 3340972"/>
              <a:gd name="connsiteX2" fmla="*/ 150214 w 3461501"/>
              <a:gd name="connsiteY2" fmla="*/ 24384 h 3340972"/>
              <a:gd name="connsiteX3" fmla="*/ 52678 w 3461501"/>
              <a:gd name="connsiteY3" fmla="*/ 573024 h 3340972"/>
              <a:gd name="connsiteX4" fmla="*/ 625702 w 3461501"/>
              <a:gd name="connsiteY4" fmla="*/ 1243584 h 3340972"/>
              <a:gd name="connsiteX5" fmla="*/ 363574 w 3461501"/>
              <a:gd name="connsiteY5" fmla="*/ 1694688 h 3340972"/>
              <a:gd name="connsiteX6" fmla="*/ 643990 w 3461501"/>
              <a:gd name="connsiteY6" fmla="*/ 2042160 h 3340972"/>
              <a:gd name="connsiteX7" fmla="*/ 576934 w 3461501"/>
              <a:gd name="connsiteY7" fmla="*/ 2493264 h 3340972"/>
              <a:gd name="connsiteX8" fmla="*/ 70966 w 3461501"/>
              <a:gd name="connsiteY8" fmla="*/ 3078480 h 3340972"/>
              <a:gd name="connsiteX9" fmla="*/ 1192630 w 3461501"/>
              <a:gd name="connsiteY9" fmla="*/ 3340608 h 3340972"/>
              <a:gd name="connsiteX10" fmla="*/ 1704694 w 3461501"/>
              <a:gd name="connsiteY10" fmla="*/ 3029712 h 3340972"/>
              <a:gd name="connsiteX11" fmla="*/ 2021686 w 3461501"/>
              <a:gd name="connsiteY11" fmla="*/ 3163824 h 3340972"/>
              <a:gd name="connsiteX12" fmla="*/ 2289910 w 3461501"/>
              <a:gd name="connsiteY12" fmla="*/ 2950464 h 3340972"/>
              <a:gd name="connsiteX13" fmla="*/ 2881222 w 3461501"/>
              <a:gd name="connsiteY13" fmla="*/ 2852928 h 3340972"/>
              <a:gd name="connsiteX14" fmla="*/ 3374998 w 3461501"/>
              <a:gd name="connsiteY14" fmla="*/ 2572512 h 3340972"/>
              <a:gd name="connsiteX15" fmla="*/ 2966566 w 3461501"/>
              <a:gd name="connsiteY15" fmla="*/ 1859280 h 3340972"/>
              <a:gd name="connsiteX16" fmla="*/ 3259174 w 3461501"/>
              <a:gd name="connsiteY16" fmla="*/ 1584960 h 3340972"/>
              <a:gd name="connsiteX17" fmla="*/ 3003142 w 3461501"/>
              <a:gd name="connsiteY17" fmla="*/ 1292352 h 3340972"/>
              <a:gd name="connsiteX18" fmla="*/ 3442054 w 3461501"/>
              <a:gd name="connsiteY18" fmla="*/ 512064 h 3340972"/>
              <a:gd name="connsiteX19" fmla="*/ 2241142 w 3461501"/>
              <a:gd name="connsiteY19" fmla="*/ 219456 h 3340972"/>
              <a:gd name="connsiteX20" fmla="*/ 2235046 w 3461501"/>
              <a:gd name="connsiteY20" fmla="*/ 0 h 3340972"/>
              <a:gd name="connsiteX0" fmla="*/ 1653697 w 3440222"/>
              <a:gd name="connsiteY0" fmla="*/ 193243 h 3367718"/>
              <a:gd name="connsiteX1" fmla="*/ 1130203 w 3440222"/>
              <a:gd name="connsiteY1" fmla="*/ 160477 h 3367718"/>
              <a:gd name="connsiteX2" fmla="*/ 187990 w 3440222"/>
              <a:gd name="connsiteY2" fmla="*/ 16840 h 3367718"/>
              <a:gd name="connsiteX3" fmla="*/ 31399 w 3440222"/>
              <a:gd name="connsiteY3" fmla="*/ 599770 h 3367718"/>
              <a:gd name="connsiteX4" fmla="*/ 604423 w 3440222"/>
              <a:gd name="connsiteY4" fmla="*/ 1270330 h 3367718"/>
              <a:gd name="connsiteX5" fmla="*/ 342295 w 3440222"/>
              <a:gd name="connsiteY5" fmla="*/ 1721434 h 3367718"/>
              <a:gd name="connsiteX6" fmla="*/ 622711 w 3440222"/>
              <a:gd name="connsiteY6" fmla="*/ 2068906 h 3367718"/>
              <a:gd name="connsiteX7" fmla="*/ 555655 w 3440222"/>
              <a:gd name="connsiteY7" fmla="*/ 2520010 h 3367718"/>
              <a:gd name="connsiteX8" fmla="*/ 49687 w 3440222"/>
              <a:gd name="connsiteY8" fmla="*/ 3105226 h 3367718"/>
              <a:gd name="connsiteX9" fmla="*/ 1171351 w 3440222"/>
              <a:gd name="connsiteY9" fmla="*/ 3367354 h 3367718"/>
              <a:gd name="connsiteX10" fmla="*/ 1683415 w 3440222"/>
              <a:gd name="connsiteY10" fmla="*/ 3056458 h 3367718"/>
              <a:gd name="connsiteX11" fmla="*/ 2000407 w 3440222"/>
              <a:gd name="connsiteY11" fmla="*/ 3190570 h 3367718"/>
              <a:gd name="connsiteX12" fmla="*/ 2268631 w 3440222"/>
              <a:gd name="connsiteY12" fmla="*/ 2977210 h 3367718"/>
              <a:gd name="connsiteX13" fmla="*/ 2859943 w 3440222"/>
              <a:gd name="connsiteY13" fmla="*/ 2879674 h 3367718"/>
              <a:gd name="connsiteX14" fmla="*/ 3353719 w 3440222"/>
              <a:gd name="connsiteY14" fmla="*/ 2599258 h 3367718"/>
              <a:gd name="connsiteX15" fmla="*/ 2945287 w 3440222"/>
              <a:gd name="connsiteY15" fmla="*/ 1886026 h 3367718"/>
              <a:gd name="connsiteX16" fmla="*/ 3237895 w 3440222"/>
              <a:gd name="connsiteY16" fmla="*/ 1611706 h 3367718"/>
              <a:gd name="connsiteX17" fmla="*/ 2981863 w 3440222"/>
              <a:gd name="connsiteY17" fmla="*/ 1319098 h 3367718"/>
              <a:gd name="connsiteX18" fmla="*/ 3420775 w 3440222"/>
              <a:gd name="connsiteY18" fmla="*/ 538810 h 3367718"/>
              <a:gd name="connsiteX19" fmla="*/ 2219863 w 3440222"/>
              <a:gd name="connsiteY19" fmla="*/ 246202 h 3367718"/>
              <a:gd name="connsiteX20" fmla="*/ 2213767 w 3440222"/>
              <a:gd name="connsiteY20" fmla="*/ 26746 h 3367718"/>
              <a:gd name="connsiteX0" fmla="*/ 1738895 w 3525420"/>
              <a:gd name="connsiteY0" fmla="*/ 191639 h 3366114"/>
              <a:gd name="connsiteX1" fmla="*/ 1215401 w 3525420"/>
              <a:gd name="connsiteY1" fmla="*/ 158873 h 3366114"/>
              <a:gd name="connsiteX2" fmla="*/ 273188 w 3525420"/>
              <a:gd name="connsiteY2" fmla="*/ 15236 h 3366114"/>
              <a:gd name="connsiteX3" fmla="*/ 19442 w 3525420"/>
              <a:gd name="connsiteY3" fmla="*/ 569591 h 3366114"/>
              <a:gd name="connsiteX4" fmla="*/ 689621 w 3525420"/>
              <a:gd name="connsiteY4" fmla="*/ 1268726 h 3366114"/>
              <a:gd name="connsiteX5" fmla="*/ 427493 w 3525420"/>
              <a:gd name="connsiteY5" fmla="*/ 1719830 h 3366114"/>
              <a:gd name="connsiteX6" fmla="*/ 707909 w 3525420"/>
              <a:gd name="connsiteY6" fmla="*/ 2067302 h 3366114"/>
              <a:gd name="connsiteX7" fmla="*/ 640853 w 3525420"/>
              <a:gd name="connsiteY7" fmla="*/ 2518406 h 3366114"/>
              <a:gd name="connsiteX8" fmla="*/ 134885 w 3525420"/>
              <a:gd name="connsiteY8" fmla="*/ 3103622 h 3366114"/>
              <a:gd name="connsiteX9" fmla="*/ 1256549 w 3525420"/>
              <a:gd name="connsiteY9" fmla="*/ 3365750 h 3366114"/>
              <a:gd name="connsiteX10" fmla="*/ 1768613 w 3525420"/>
              <a:gd name="connsiteY10" fmla="*/ 3054854 h 3366114"/>
              <a:gd name="connsiteX11" fmla="*/ 2085605 w 3525420"/>
              <a:gd name="connsiteY11" fmla="*/ 3188966 h 3366114"/>
              <a:gd name="connsiteX12" fmla="*/ 2353829 w 3525420"/>
              <a:gd name="connsiteY12" fmla="*/ 2975606 h 3366114"/>
              <a:gd name="connsiteX13" fmla="*/ 2945141 w 3525420"/>
              <a:gd name="connsiteY13" fmla="*/ 2878070 h 3366114"/>
              <a:gd name="connsiteX14" fmla="*/ 3438917 w 3525420"/>
              <a:gd name="connsiteY14" fmla="*/ 2597654 h 3366114"/>
              <a:gd name="connsiteX15" fmla="*/ 3030485 w 3525420"/>
              <a:gd name="connsiteY15" fmla="*/ 1884422 h 3366114"/>
              <a:gd name="connsiteX16" fmla="*/ 3323093 w 3525420"/>
              <a:gd name="connsiteY16" fmla="*/ 1610102 h 3366114"/>
              <a:gd name="connsiteX17" fmla="*/ 3067061 w 3525420"/>
              <a:gd name="connsiteY17" fmla="*/ 1317494 h 3366114"/>
              <a:gd name="connsiteX18" fmla="*/ 3505973 w 3525420"/>
              <a:gd name="connsiteY18" fmla="*/ 537206 h 3366114"/>
              <a:gd name="connsiteX19" fmla="*/ 2305061 w 3525420"/>
              <a:gd name="connsiteY19" fmla="*/ 244598 h 3366114"/>
              <a:gd name="connsiteX20" fmla="*/ 2298965 w 3525420"/>
              <a:gd name="connsiteY20" fmla="*/ 25142 h 3366114"/>
              <a:gd name="connsiteX0" fmla="*/ 1728983 w 3515508"/>
              <a:gd name="connsiteY0" fmla="*/ 191639 h 3366114"/>
              <a:gd name="connsiteX1" fmla="*/ 1205489 w 3515508"/>
              <a:gd name="connsiteY1" fmla="*/ 158873 h 3366114"/>
              <a:gd name="connsiteX2" fmla="*/ 263276 w 3515508"/>
              <a:gd name="connsiteY2" fmla="*/ 15236 h 3366114"/>
              <a:gd name="connsiteX3" fmla="*/ 9530 w 3515508"/>
              <a:gd name="connsiteY3" fmla="*/ 569591 h 3366114"/>
              <a:gd name="connsiteX4" fmla="*/ 512448 w 3515508"/>
              <a:gd name="connsiteY4" fmla="*/ 1068701 h 3366114"/>
              <a:gd name="connsiteX5" fmla="*/ 679709 w 3515508"/>
              <a:gd name="connsiteY5" fmla="*/ 1268726 h 3366114"/>
              <a:gd name="connsiteX6" fmla="*/ 417581 w 3515508"/>
              <a:gd name="connsiteY6" fmla="*/ 1719830 h 3366114"/>
              <a:gd name="connsiteX7" fmla="*/ 697997 w 3515508"/>
              <a:gd name="connsiteY7" fmla="*/ 2067302 h 3366114"/>
              <a:gd name="connsiteX8" fmla="*/ 630941 w 3515508"/>
              <a:gd name="connsiteY8" fmla="*/ 2518406 h 3366114"/>
              <a:gd name="connsiteX9" fmla="*/ 124973 w 3515508"/>
              <a:gd name="connsiteY9" fmla="*/ 3103622 h 3366114"/>
              <a:gd name="connsiteX10" fmla="*/ 1246637 w 3515508"/>
              <a:gd name="connsiteY10" fmla="*/ 3365750 h 3366114"/>
              <a:gd name="connsiteX11" fmla="*/ 1758701 w 3515508"/>
              <a:gd name="connsiteY11" fmla="*/ 3054854 h 3366114"/>
              <a:gd name="connsiteX12" fmla="*/ 2075693 w 3515508"/>
              <a:gd name="connsiteY12" fmla="*/ 3188966 h 3366114"/>
              <a:gd name="connsiteX13" fmla="*/ 2343917 w 3515508"/>
              <a:gd name="connsiteY13" fmla="*/ 2975606 h 3366114"/>
              <a:gd name="connsiteX14" fmla="*/ 2935229 w 3515508"/>
              <a:gd name="connsiteY14" fmla="*/ 2878070 h 3366114"/>
              <a:gd name="connsiteX15" fmla="*/ 3429005 w 3515508"/>
              <a:gd name="connsiteY15" fmla="*/ 2597654 h 3366114"/>
              <a:gd name="connsiteX16" fmla="*/ 3020573 w 3515508"/>
              <a:gd name="connsiteY16" fmla="*/ 1884422 h 3366114"/>
              <a:gd name="connsiteX17" fmla="*/ 3313181 w 3515508"/>
              <a:gd name="connsiteY17" fmla="*/ 1610102 h 3366114"/>
              <a:gd name="connsiteX18" fmla="*/ 3057149 w 3515508"/>
              <a:gd name="connsiteY18" fmla="*/ 1317494 h 3366114"/>
              <a:gd name="connsiteX19" fmla="*/ 3496061 w 3515508"/>
              <a:gd name="connsiteY19" fmla="*/ 537206 h 3366114"/>
              <a:gd name="connsiteX20" fmla="*/ 2295149 w 3515508"/>
              <a:gd name="connsiteY20" fmla="*/ 244598 h 3366114"/>
              <a:gd name="connsiteX21" fmla="*/ 2289053 w 3515508"/>
              <a:gd name="connsiteY21" fmla="*/ 25142 h 3366114"/>
              <a:gd name="connsiteX0" fmla="*/ 1732228 w 3518753"/>
              <a:gd name="connsiteY0" fmla="*/ 191639 h 3366114"/>
              <a:gd name="connsiteX1" fmla="*/ 1208734 w 3518753"/>
              <a:gd name="connsiteY1" fmla="*/ 158873 h 3366114"/>
              <a:gd name="connsiteX2" fmla="*/ 266521 w 3518753"/>
              <a:gd name="connsiteY2" fmla="*/ 15236 h 3366114"/>
              <a:gd name="connsiteX3" fmla="*/ 12775 w 3518753"/>
              <a:gd name="connsiteY3" fmla="*/ 569591 h 3366114"/>
              <a:gd name="connsiteX4" fmla="*/ 572843 w 3518753"/>
              <a:gd name="connsiteY4" fmla="*/ 1045841 h 3366114"/>
              <a:gd name="connsiteX5" fmla="*/ 682954 w 3518753"/>
              <a:gd name="connsiteY5" fmla="*/ 1268726 h 3366114"/>
              <a:gd name="connsiteX6" fmla="*/ 420826 w 3518753"/>
              <a:gd name="connsiteY6" fmla="*/ 1719830 h 3366114"/>
              <a:gd name="connsiteX7" fmla="*/ 701242 w 3518753"/>
              <a:gd name="connsiteY7" fmla="*/ 2067302 h 3366114"/>
              <a:gd name="connsiteX8" fmla="*/ 634186 w 3518753"/>
              <a:gd name="connsiteY8" fmla="*/ 2518406 h 3366114"/>
              <a:gd name="connsiteX9" fmla="*/ 128218 w 3518753"/>
              <a:gd name="connsiteY9" fmla="*/ 3103622 h 3366114"/>
              <a:gd name="connsiteX10" fmla="*/ 1249882 w 3518753"/>
              <a:gd name="connsiteY10" fmla="*/ 3365750 h 3366114"/>
              <a:gd name="connsiteX11" fmla="*/ 1761946 w 3518753"/>
              <a:gd name="connsiteY11" fmla="*/ 3054854 h 3366114"/>
              <a:gd name="connsiteX12" fmla="*/ 2078938 w 3518753"/>
              <a:gd name="connsiteY12" fmla="*/ 3188966 h 3366114"/>
              <a:gd name="connsiteX13" fmla="*/ 2347162 w 3518753"/>
              <a:gd name="connsiteY13" fmla="*/ 2975606 h 3366114"/>
              <a:gd name="connsiteX14" fmla="*/ 2938474 w 3518753"/>
              <a:gd name="connsiteY14" fmla="*/ 2878070 h 3366114"/>
              <a:gd name="connsiteX15" fmla="*/ 3432250 w 3518753"/>
              <a:gd name="connsiteY15" fmla="*/ 2597654 h 3366114"/>
              <a:gd name="connsiteX16" fmla="*/ 3023818 w 3518753"/>
              <a:gd name="connsiteY16" fmla="*/ 1884422 h 3366114"/>
              <a:gd name="connsiteX17" fmla="*/ 3316426 w 3518753"/>
              <a:gd name="connsiteY17" fmla="*/ 1610102 h 3366114"/>
              <a:gd name="connsiteX18" fmla="*/ 3060394 w 3518753"/>
              <a:gd name="connsiteY18" fmla="*/ 1317494 h 3366114"/>
              <a:gd name="connsiteX19" fmla="*/ 3499306 w 3518753"/>
              <a:gd name="connsiteY19" fmla="*/ 537206 h 3366114"/>
              <a:gd name="connsiteX20" fmla="*/ 2298394 w 3518753"/>
              <a:gd name="connsiteY20" fmla="*/ 244598 h 3366114"/>
              <a:gd name="connsiteX21" fmla="*/ 2292298 w 3518753"/>
              <a:gd name="connsiteY21" fmla="*/ 25142 h 3366114"/>
              <a:gd name="connsiteX0" fmla="*/ 1732228 w 3518753"/>
              <a:gd name="connsiteY0" fmla="*/ 191639 h 3366114"/>
              <a:gd name="connsiteX1" fmla="*/ 1208734 w 3518753"/>
              <a:gd name="connsiteY1" fmla="*/ 158873 h 3366114"/>
              <a:gd name="connsiteX2" fmla="*/ 266521 w 3518753"/>
              <a:gd name="connsiteY2" fmla="*/ 15236 h 3366114"/>
              <a:gd name="connsiteX3" fmla="*/ 12775 w 3518753"/>
              <a:gd name="connsiteY3" fmla="*/ 569591 h 3366114"/>
              <a:gd name="connsiteX4" fmla="*/ 572843 w 3518753"/>
              <a:gd name="connsiteY4" fmla="*/ 1045841 h 3366114"/>
              <a:gd name="connsiteX5" fmla="*/ 682954 w 3518753"/>
              <a:gd name="connsiteY5" fmla="*/ 1268726 h 3366114"/>
              <a:gd name="connsiteX6" fmla="*/ 420826 w 3518753"/>
              <a:gd name="connsiteY6" fmla="*/ 1719830 h 3366114"/>
              <a:gd name="connsiteX7" fmla="*/ 701242 w 3518753"/>
              <a:gd name="connsiteY7" fmla="*/ 2067302 h 3366114"/>
              <a:gd name="connsiteX8" fmla="*/ 634186 w 3518753"/>
              <a:gd name="connsiteY8" fmla="*/ 2518406 h 3366114"/>
              <a:gd name="connsiteX9" fmla="*/ 128218 w 3518753"/>
              <a:gd name="connsiteY9" fmla="*/ 3103622 h 3366114"/>
              <a:gd name="connsiteX10" fmla="*/ 1249882 w 3518753"/>
              <a:gd name="connsiteY10" fmla="*/ 3365750 h 3366114"/>
              <a:gd name="connsiteX11" fmla="*/ 1761946 w 3518753"/>
              <a:gd name="connsiteY11" fmla="*/ 3054854 h 3366114"/>
              <a:gd name="connsiteX12" fmla="*/ 2078938 w 3518753"/>
              <a:gd name="connsiteY12" fmla="*/ 3188966 h 3366114"/>
              <a:gd name="connsiteX13" fmla="*/ 2347162 w 3518753"/>
              <a:gd name="connsiteY13" fmla="*/ 2975606 h 3366114"/>
              <a:gd name="connsiteX14" fmla="*/ 2938474 w 3518753"/>
              <a:gd name="connsiteY14" fmla="*/ 2878070 h 3366114"/>
              <a:gd name="connsiteX15" fmla="*/ 3432250 w 3518753"/>
              <a:gd name="connsiteY15" fmla="*/ 2597654 h 3366114"/>
              <a:gd name="connsiteX16" fmla="*/ 3023818 w 3518753"/>
              <a:gd name="connsiteY16" fmla="*/ 1884422 h 3366114"/>
              <a:gd name="connsiteX17" fmla="*/ 3316426 w 3518753"/>
              <a:gd name="connsiteY17" fmla="*/ 1610102 h 3366114"/>
              <a:gd name="connsiteX18" fmla="*/ 3060394 w 3518753"/>
              <a:gd name="connsiteY18" fmla="*/ 1317494 h 3366114"/>
              <a:gd name="connsiteX19" fmla="*/ 3499306 w 3518753"/>
              <a:gd name="connsiteY19" fmla="*/ 537206 h 3366114"/>
              <a:gd name="connsiteX20" fmla="*/ 2298394 w 3518753"/>
              <a:gd name="connsiteY20" fmla="*/ 244598 h 3366114"/>
              <a:gd name="connsiteX21" fmla="*/ 2292298 w 3518753"/>
              <a:gd name="connsiteY21" fmla="*/ 25142 h 3366114"/>
              <a:gd name="connsiteX0" fmla="*/ 1732228 w 3518753"/>
              <a:gd name="connsiteY0" fmla="*/ 191639 h 3366114"/>
              <a:gd name="connsiteX1" fmla="*/ 1208734 w 3518753"/>
              <a:gd name="connsiteY1" fmla="*/ 158873 h 3366114"/>
              <a:gd name="connsiteX2" fmla="*/ 266521 w 3518753"/>
              <a:gd name="connsiteY2" fmla="*/ 15236 h 3366114"/>
              <a:gd name="connsiteX3" fmla="*/ 12775 w 3518753"/>
              <a:gd name="connsiteY3" fmla="*/ 569591 h 3366114"/>
              <a:gd name="connsiteX4" fmla="*/ 572843 w 3518753"/>
              <a:gd name="connsiteY4" fmla="*/ 1045841 h 3366114"/>
              <a:gd name="connsiteX5" fmla="*/ 682954 w 3518753"/>
              <a:gd name="connsiteY5" fmla="*/ 1268726 h 3366114"/>
              <a:gd name="connsiteX6" fmla="*/ 420826 w 3518753"/>
              <a:gd name="connsiteY6" fmla="*/ 1719830 h 3366114"/>
              <a:gd name="connsiteX7" fmla="*/ 701242 w 3518753"/>
              <a:gd name="connsiteY7" fmla="*/ 2067302 h 3366114"/>
              <a:gd name="connsiteX8" fmla="*/ 634186 w 3518753"/>
              <a:gd name="connsiteY8" fmla="*/ 2518406 h 3366114"/>
              <a:gd name="connsiteX9" fmla="*/ 128218 w 3518753"/>
              <a:gd name="connsiteY9" fmla="*/ 3103622 h 3366114"/>
              <a:gd name="connsiteX10" fmla="*/ 1249882 w 3518753"/>
              <a:gd name="connsiteY10" fmla="*/ 3365750 h 3366114"/>
              <a:gd name="connsiteX11" fmla="*/ 1761946 w 3518753"/>
              <a:gd name="connsiteY11" fmla="*/ 3054854 h 3366114"/>
              <a:gd name="connsiteX12" fmla="*/ 2078938 w 3518753"/>
              <a:gd name="connsiteY12" fmla="*/ 3188966 h 3366114"/>
              <a:gd name="connsiteX13" fmla="*/ 2347162 w 3518753"/>
              <a:gd name="connsiteY13" fmla="*/ 2975606 h 3366114"/>
              <a:gd name="connsiteX14" fmla="*/ 2938474 w 3518753"/>
              <a:gd name="connsiteY14" fmla="*/ 2878070 h 3366114"/>
              <a:gd name="connsiteX15" fmla="*/ 3432250 w 3518753"/>
              <a:gd name="connsiteY15" fmla="*/ 2597654 h 3366114"/>
              <a:gd name="connsiteX16" fmla="*/ 3023818 w 3518753"/>
              <a:gd name="connsiteY16" fmla="*/ 1884422 h 3366114"/>
              <a:gd name="connsiteX17" fmla="*/ 3316426 w 3518753"/>
              <a:gd name="connsiteY17" fmla="*/ 1610102 h 3366114"/>
              <a:gd name="connsiteX18" fmla="*/ 3060394 w 3518753"/>
              <a:gd name="connsiteY18" fmla="*/ 1317494 h 3366114"/>
              <a:gd name="connsiteX19" fmla="*/ 3499306 w 3518753"/>
              <a:gd name="connsiteY19" fmla="*/ 537206 h 3366114"/>
              <a:gd name="connsiteX20" fmla="*/ 2298394 w 3518753"/>
              <a:gd name="connsiteY20" fmla="*/ 244598 h 3366114"/>
              <a:gd name="connsiteX21" fmla="*/ 2292298 w 3518753"/>
              <a:gd name="connsiteY21" fmla="*/ 25142 h 3366114"/>
              <a:gd name="connsiteX0" fmla="*/ 1748356 w 3534881"/>
              <a:gd name="connsiteY0" fmla="*/ 190072 h 3364547"/>
              <a:gd name="connsiteX1" fmla="*/ 1224862 w 3534881"/>
              <a:gd name="connsiteY1" fmla="*/ 157306 h 3364547"/>
              <a:gd name="connsiteX2" fmla="*/ 282649 w 3534881"/>
              <a:gd name="connsiteY2" fmla="*/ 13669 h 3364547"/>
              <a:gd name="connsiteX3" fmla="*/ 11758 w 3534881"/>
              <a:gd name="connsiteY3" fmla="*/ 539449 h 3364547"/>
              <a:gd name="connsiteX4" fmla="*/ 588971 w 3534881"/>
              <a:gd name="connsiteY4" fmla="*/ 1044274 h 3364547"/>
              <a:gd name="connsiteX5" fmla="*/ 699082 w 3534881"/>
              <a:gd name="connsiteY5" fmla="*/ 1267159 h 3364547"/>
              <a:gd name="connsiteX6" fmla="*/ 436954 w 3534881"/>
              <a:gd name="connsiteY6" fmla="*/ 1718263 h 3364547"/>
              <a:gd name="connsiteX7" fmla="*/ 717370 w 3534881"/>
              <a:gd name="connsiteY7" fmla="*/ 2065735 h 3364547"/>
              <a:gd name="connsiteX8" fmla="*/ 650314 w 3534881"/>
              <a:gd name="connsiteY8" fmla="*/ 2516839 h 3364547"/>
              <a:gd name="connsiteX9" fmla="*/ 144346 w 3534881"/>
              <a:gd name="connsiteY9" fmla="*/ 3102055 h 3364547"/>
              <a:gd name="connsiteX10" fmla="*/ 1266010 w 3534881"/>
              <a:gd name="connsiteY10" fmla="*/ 3364183 h 3364547"/>
              <a:gd name="connsiteX11" fmla="*/ 1778074 w 3534881"/>
              <a:gd name="connsiteY11" fmla="*/ 3053287 h 3364547"/>
              <a:gd name="connsiteX12" fmla="*/ 2095066 w 3534881"/>
              <a:gd name="connsiteY12" fmla="*/ 3187399 h 3364547"/>
              <a:gd name="connsiteX13" fmla="*/ 2363290 w 3534881"/>
              <a:gd name="connsiteY13" fmla="*/ 2974039 h 3364547"/>
              <a:gd name="connsiteX14" fmla="*/ 2954602 w 3534881"/>
              <a:gd name="connsiteY14" fmla="*/ 2876503 h 3364547"/>
              <a:gd name="connsiteX15" fmla="*/ 3448378 w 3534881"/>
              <a:gd name="connsiteY15" fmla="*/ 2596087 h 3364547"/>
              <a:gd name="connsiteX16" fmla="*/ 3039946 w 3534881"/>
              <a:gd name="connsiteY16" fmla="*/ 1882855 h 3364547"/>
              <a:gd name="connsiteX17" fmla="*/ 3332554 w 3534881"/>
              <a:gd name="connsiteY17" fmla="*/ 1608535 h 3364547"/>
              <a:gd name="connsiteX18" fmla="*/ 3076522 w 3534881"/>
              <a:gd name="connsiteY18" fmla="*/ 1315927 h 3364547"/>
              <a:gd name="connsiteX19" fmla="*/ 3515434 w 3534881"/>
              <a:gd name="connsiteY19" fmla="*/ 535639 h 3364547"/>
              <a:gd name="connsiteX20" fmla="*/ 2314522 w 3534881"/>
              <a:gd name="connsiteY20" fmla="*/ 243031 h 3364547"/>
              <a:gd name="connsiteX21" fmla="*/ 2308426 w 3534881"/>
              <a:gd name="connsiteY21" fmla="*/ 23575 h 3364547"/>
              <a:gd name="connsiteX0" fmla="*/ 1748356 w 3534881"/>
              <a:gd name="connsiteY0" fmla="*/ 190072 h 3364547"/>
              <a:gd name="connsiteX1" fmla="*/ 1224862 w 3534881"/>
              <a:gd name="connsiteY1" fmla="*/ 157306 h 3364547"/>
              <a:gd name="connsiteX2" fmla="*/ 282649 w 3534881"/>
              <a:gd name="connsiteY2" fmla="*/ 13669 h 3364547"/>
              <a:gd name="connsiteX3" fmla="*/ 11758 w 3534881"/>
              <a:gd name="connsiteY3" fmla="*/ 539449 h 3364547"/>
              <a:gd name="connsiteX4" fmla="*/ 588971 w 3534881"/>
              <a:gd name="connsiteY4" fmla="*/ 1038559 h 3364547"/>
              <a:gd name="connsiteX5" fmla="*/ 699082 w 3534881"/>
              <a:gd name="connsiteY5" fmla="*/ 1267159 h 3364547"/>
              <a:gd name="connsiteX6" fmla="*/ 436954 w 3534881"/>
              <a:gd name="connsiteY6" fmla="*/ 1718263 h 3364547"/>
              <a:gd name="connsiteX7" fmla="*/ 717370 w 3534881"/>
              <a:gd name="connsiteY7" fmla="*/ 2065735 h 3364547"/>
              <a:gd name="connsiteX8" fmla="*/ 650314 w 3534881"/>
              <a:gd name="connsiteY8" fmla="*/ 2516839 h 3364547"/>
              <a:gd name="connsiteX9" fmla="*/ 144346 w 3534881"/>
              <a:gd name="connsiteY9" fmla="*/ 3102055 h 3364547"/>
              <a:gd name="connsiteX10" fmla="*/ 1266010 w 3534881"/>
              <a:gd name="connsiteY10" fmla="*/ 3364183 h 3364547"/>
              <a:gd name="connsiteX11" fmla="*/ 1778074 w 3534881"/>
              <a:gd name="connsiteY11" fmla="*/ 3053287 h 3364547"/>
              <a:gd name="connsiteX12" fmla="*/ 2095066 w 3534881"/>
              <a:gd name="connsiteY12" fmla="*/ 3187399 h 3364547"/>
              <a:gd name="connsiteX13" fmla="*/ 2363290 w 3534881"/>
              <a:gd name="connsiteY13" fmla="*/ 2974039 h 3364547"/>
              <a:gd name="connsiteX14" fmla="*/ 2954602 w 3534881"/>
              <a:gd name="connsiteY14" fmla="*/ 2876503 h 3364547"/>
              <a:gd name="connsiteX15" fmla="*/ 3448378 w 3534881"/>
              <a:gd name="connsiteY15" fmla="*/ 2596087 h 3364547"/>
              <a:gd name="connsiteX16" fmla="*/ 3039946 w 3534881"/>
              <a:gd name="connsiteY16" fmla="*/ 1882855 h 3364547"/>
              <a:gd name="connsiteX17" fmla="*/ 3332554 w 3534881"/>
              <a:gd name="connsiteY17" fmla="*/ 1608535 h 3364547"/>
              <a:gd name="connsiteX18" fmla="*/ 3076522 w 3534881"/>
              <a:gd name="connsiteY18" fmla="*/ 1315927 h 3364547"/>
              <a:gd name="connsiteX19" fmla="*/ 3515434 w 3534881"/>
              <a:gd name="connsiteY19" fmla="*/ 535639 h 3364547"/>
              <a:gd name="connsiteX20" fmla="*/ 2314522 w 3534881"/>
              <a:gd name="connsiteY20" fmla="*/ 243031 h 3364547"/>
              <a:gd name="connsiteX21" fmla="*/ 2308426 w 3534881"/>
              <a:gd name="connsiteY21" fmla="*/ 23575 h 3364547"/>
              <a:gd name="connsiteX0" fmla="*/ 1748356 w 3534881"/>
              <a:gd name="connsiteY0" fmla="*/ 190072 h 3364547"/>
              <a:gd name="connsiteX1" fmla="*/ 1224862 w 3534881"/>
              <a:gd name="connsiteY1" fmla="*/ 157306 h 3364547"/>
              <a:gd name="connsiteX2" fmla="*/ 282649 w 3534881"/>
              <a:gd name="connsiteY2" fmla="*/ 13669 h 3364547"/>
              <a:gd name="connsiteX3" fmla="*/ 11758 w 3534881"/>
              <a:gd name="connsiteY3" fmla="*/ 539449 h 3364547"/>
              <a:gd name="connsiteX4" fmla="*/ 588971 w 3534881"/>
              <a:gd name="connsiteY4" fmla="*/ 1038559 h 3364547"/>
              <a:gd name="connsiteX5" fmla="*/ 699082 w 3534881"/>
              <a:gd name="connsiteY5" fmla="*/ 1267159 h 3364547"/>
              <a:gd name="connsiteX6" fmla="*/ 436954 w 3534881"/>
              <a:gd name="connsiteY6" fmla="*/ 1718263 h 3364547"/>
              <a:gd name="connsiteX7" fmla="*/ 717370 w 3534881"/>
              <a:gd name="connsiteY7" fmla="*/ 2065735 h 3364547"/>
              <a:gd name="connsiteX8" fmla="*/ 650314 w 3534881"/>
              <a:gd name="connsiteY8" fmla="*/ 2516839 h 3364547"/>
              <a:gd name="connsiteX9" fmla="*/ 144346 w 3534881"/>
              <a:gd name="connsiteY9" fmla="*/ 3102055 h 3364547"/>
              <a:gd name="connsiteX10" fmla="*/ 1266010 w 3534881"/>
              <a:gd name="connsiteY10" fmla="*/ 3364183 h 3364547"/>
              <a:gd name="connsiteX11" fmla="*/ 1778074 w 3534881"/>
              <a:gd name="connsiteY11" fmla="*/ 3053287 h 3364547"/>
              <a:gd name="connsiteX12" fmla="*/ 2095066 w 3534881"/>
              <a:gd name="connsiteY12" fmla="*/ 3187399 h 3364547"/>
              <a:gd name="connsiteX13" fmla="*/ 2363290 w 3534881"/>
              <a:gd name="connsiteY13" fmla="*/ 2974039 h 3364547"/>
              <a:gd name="connsiteX14" fmla="*/ 2954602 w 3534881"/>
              <a:gd name="connsiteY14" fmla="*/ 2876503 h 3364547"/>
              <a:gd name="connsiteX15" fmla="*/ 3448378 w 3534881"/>
              <a:gd name="connsiteY15" fmla="*/ 2596087 h 3364547"/>
              <a:gd name="connsiteX16" fmla="*/ 3039946 w 3534881"/>
              <a:gd name="connsiteY16" fmla="*/ 1882855 h 3364547"/>
              <a:gd name="connsiteX17" fmla="*/ 3332554 w 3534881"/>
              <a:gd name="connsiteY17" fmla="*/ 1608535 h 3364547"/>
              <a:gd name="connsiteX18" fmla="*/ 3076522 w 3534881"/>
              <a:gd name="connsiteY18" fmla="*/ 1315927 h 3364547"/>
              <a:gd name="connsiteX19" fmla="*/ 3515434 w 3534881"/>
              <a:gd name="connsiteY19" fmla="*/ 535639 h 3364547"/>
              <a:gd name="connsiteX20" fmla="*/ 2314522 w 3534881"/>
              <a:gd name="connsiteY20" fmla="*/ 243031 h 3364547"/>
              <a:gd name="connsiteX21" fmla="*/ 2308426 w 3534881"/>
              <a:gd name="connsiteY21" fmla="*/ 23575 h 3364547"/>
              <a:gd name="connsiteX0" fmla="*/ 1746589 w 3533114"/>
              <a:gd name="connsiteY0" fmla="*/ 190072 h 3364547"/>
              <a:gd name="connsiteX1" fmla="*/ 1223095 w 3533114"/>
              <a:gd name="connsiteY1" fmla="*/ 157306 h 3364547"/>
              <a:gd name="connsiteX2" fmla="*/ 280882 w 3533114"/>
              <a:gd name="connsiteY2" fmla="*/ 13669 h 3364547"/>
              <a:gd name="connsiteX3" fmla="*/ 9991 w 3533114"/>
              <a:gd name="connsiteY3" fmla="*/ 539449 h 3364547"/>
              <a:gd name="connsiteX4" fmla="*/ 554819 w 3533114"/>
              <a:gd name="connsiteY4" fmla="*/ 1011889 h 3364547"/>
              <a:gd name="connsiteX5" fmla="*/ 697315 w 3533114"/>
              <a:gd name="connsiteY5" fmla="*/ 1267159 h 3364547"/>
              <a:gd name="connsiteX6" fmla="*/ 435187 w 3533114"/>
              <a:gd name="connsiteY6" fmla="*/ 1718263 h 3364547"/>
              <a:gd name="connsiteX7" fmla="*/ 715603 w 3533114"/>
              <a:gd name="connsiteY7" fmla="*/ 2065735 h 3364547"/>
              <a:gd name="connsiteX8" fmla="*/ 648547 w 3533114"/>
              <a:gd name="connsiteY8" fmla="*/ 2516839 h 3364547"/>
              <a:gd name="connsiteX9" fmla="*/ 142579 w 3533114"/>
              <a:gd name="connsiteY9" fmla="*/ 3102055 h 3364547"/>
              <a:gd name="connsiteX10" fmla="*/ 1264243 w 3533114"/>
              <a:gd name="connsiteY10" fmla="*/ 3364183 h 3364547"/>
              <a:gd name="connsiteX11" fmla="*/ 1776307 w 3533114"/>
              <a:gd name="connsiteY11" fmla="*/ 3053287 h 3364547"/>
              <a:gd name="connsiteX12" fmla="*/ 2093299 w 3533114"/>
              <a:gd name="connsiteY12" fmla="*/ 3187399 h 3364547"/>
              <a:gd name="connsiteX13" fmla="*/ 2361523 w 3533114"/>
              <a:gd name="connsiteY13" fmla="*/ 2974039 h 3364547"/>
              <a:gd name="connsiteX14" fmla="*/ 2952835 w 3533114"/>
              <a:gd name="connsiteY14" fmla="*/ 2876503 h 3364547"/>
              <a:gd name="connsiteX15" fmla="*/ 3446611 w 3533114"/>
              <a:gd name="connsiteY15" fmla="*/ 2596087 h 3364547"/>
              <a:gd name="connsiteX16" fmla="*/ 3038179 w 3533114"/>
              <a:gd name="connsiteY16" fmla="*/ 1882855 h 3364547"/>
              <a:gd name="connsiteX17" fmla="*/ 3330787 w 3533114"/>
              <a:gd name="connsiteY17" fmla="*/ 1608535 h 3364547"/>
              <a:gd name="connsiteX18" fmla="*/ 3074755 w 3533114"/>
              <a:gd name="connsiteY18" fmla="*/ 1315927 h 3364547"/>
              <a:gd name="connsiteX19" fmla="*/ 3513667 w 3533114"/>
              <a:gd name="connsiteY19" fmla="*/ 535639 h 3364547"/>
              <a:gd name="connsiteX20" fmla="*/ 2312755 w 3533114"/>
              <a:gd name="connsiteY20" fmla="*/ 243031 h 3364547"/>
              <a:gd name="connsiteX21" fmla="*/ 2306659 w 3533114"/>
              <a:gd name="connsiteY21" fmla="*/ 23575 h 3364547"/>
              <a:gd name="connsiteX0" fmla="*/ 1746589 w 3533114"/>
              <a:gd name="connsiteY0" fmla="*/ 190072 h 3364547"/>
              <a:gd name="connsiteX1" fmla="*/ 1223095 w 3533114"/>
              <a:gd name="connsiteY1" fmla="*/ 157306 h 3364547"/>
              <a:gd name="connsiteX2" fmla="*/ 280882 w 3533114"/>
              <a:gd name="connsiteY2" fmla="*/ 13669 h 3364547"/>
              <a:gd name="connsiteX3" fmla="*/ 9991 w 3533114"/>
              <a:gd name="connsiteY3" fmla="*/ 539449 h 3364547"/>
              <a:gd name="connsiteX4" fmla="*/ 554819 w 3533114"/>
              <a:gd name="connsiteY4" fmla="*/ 1011889 h 3364547"/>
              <a:gd name="connsiteX5" fmla="*/ 697315 w 3533114"/>
              <a:gd name="connsiteY5" fmla="*/ 1267159 h 3364547"/>
              <a:gd name="connsiteX6" fmla="*/ 435187 w 3533114"/>
              <a:gd name="connsiteY6" fmla="*/ 1718263 h 3364547"/>
              <a:gd name="connsiteX7" fmla="*/ 715603 w 3533114"/>
              <a:gd name="connsiteY7" fmla="*/ 2065735 h 3364547"/>
              <a:gd name="connsiteX8" fmla="*/ 648547 w 3533114"/>
              <a:gd name="connsiteY8" fmla="*/ 2516839 h 3364547"/>
              <a:gd name="connsiteX9" fmla="*/ 142579 w 3533114"/>
              <a:gd name="connsiteY9" fmla="*/ 3102055 h 3364547"/>
              <a:gd name="connsiteX10" fmla="*/ 1264243 w 3533114"/>
              <a:gd name="connsiteY10" fmla="*/ 3364183 h 3364547"/>
              <a:gd name="connsiteX11" fmla="*/ 1776307 w 3533114"/>
              <a:gd name="connsiteY11" fmla="*/ 3053287 h 3364547"/>
              <a:gd name="connsiteX12" fmla="*/ 2093299 w 3533114"/>
              <a:gd name="connsiteY12" fmla="*/ 3187399 h 3364547"/>
              <a:gd name="connsiteX13" fmla="*/ 2361523 w 3533114"/>
              <a:gd name="connsiteY13" fmla="*/ 2974039 h 3364547"/>
              <a:gd name="connsiteX14" fmla="*/ 2952835 w 3533114"/>
              <a:gd name="connsiteY14" fmla="*/ 2876503 h 3364547"/>
              <a:gd name="connsiteX15" fmla="*/ 3446611 w 3533114"/>
              <a:gd name="connsiteY15" fmla="*/ 2596087 h 3364547"/>
              <a:gd name="connsiteX16" fmla="*/ 3038179 w 3533114"/>
              <a:gd name="connsiteY16" fmla="*/ 1882855 h 3364547"/>
              <a:gd name="connsiteX17" fmla="*/ 3330787 w 3533114"/>
              <a:gd name="connsiteY17" fmla="*/ 1608535 h 3364547"/>
              <a:gd name="connsiteX18" fmla="*/ 3074755 w 3533114"/>
              <a:gd name="connsiteY18" fmla="*/ 1315927 h 3364547"/>
              <a:gd name="connsiteX19" fmla="*/ 3513667 w 3533114"/>
              <a:gd name="connsiteY19" fmla="*/ 535639 h 3364547"/>
              <a:gd name="connsiteX20" fmla="*/ 2312755 w 3533114"/>
              <a:gd name="connsiteY20" fmla="*/ 243031 h 3364547"/>
              <a:gd name="connsiteX21" fmla="*/ 2306659 w 3533114"/>
              <a:gd name="connsiteY21" fmla="*/ 23575 h 3364547"/>
              <a:gd name="connsiteX0" fmla="*/ 1746589 w 3533114"/>
              <a:gd name="connsiteY0" fmla="*/ 190072 h 3364547"/>
              <a:gd name="connsiteX1" fmla="*/ 1223095 w 3533114"/>
              <a:gd name="connsiteY1" fmla="*/ 157306 h 3364547"/>
              <a:gd name="connsiteX2" fmla="*/ 280882 w 3533114"/>
              <a:gd name="connsiteY2" fmla="*/ 13669 h 3364547"/>
              <a:gd name="connsiteX3" fmla="*/ 9991 w 3533114"/>
              <a:gd name="connsiteY3" fmla="*/ 539449 h 3364547"/>
              <a:gd name="connsiteX4" fmla="*/ 554819 w 3533114"/>
              <a:gd name="connsiteY4" fmla="*/ 1011889 h 3364547"/>
              <a:gd name="connsiteX5" fmla="*/ 697315 w 3533114"/>
              <a:gd name="connsiteY5" fmla="*/ 1267159 h 3364547"/>
              <a:gd name="connsiteX6" fmla="*/ 435187 w 3533114"/>
              <a:gd name="connsiteY6" fmla="*/ 1718263 h 3364547"/>
              <a:gd name="connsiteX7" fmla="*/ 715603 w 3533114"/>
              <a:gd name="connsiteY7" fmla="*/ 2065735 h 3364547"/>
              <a:gd name="connsiteX8" fmla="*/ 648547 w 3533114"/>
              <a:gd name="connsiteY8" fmla="*/ 2516839 h 3364547"/>
              <a:gd name="connsiteX9" fmla="*/ 142579 w 3533114"/>
              <a:gd name="connsiteY9" fmla="*/ 3102055 h 3364547"/>
              <a:gd name="connsiteX10" fmla="*/ 1264243 w 3533114"/>
              <a:gd name="connsiteY10" fmla="*/ 3364183 h 3364547"/>
              <a:gd name="connsiteX11" fmla="*/ 1776307 w 3533114"/>
              <a:gd name="connsiteY11" fmla="*/ 3053287 h 3364547"/>
              <a:gd name="connsiteX12" fmla="*/ 2093299 w 3533114"/>
              <a:gd name="connsiteY12" fmla="*/ 3187399 h 3364547"/>
              <a:gd name="connsiteX13" fmla="*/ 2361523 w 3533114"/>
              <a:gd name="connsiteY13" fmla="*/ 2974039 h 3364547"/>
              <a:gd name="connsiteX14" fmla="*/ 2952835 w 3533114"/>
              <a:gd name="connsiteY14" fmla="*/ 2876503 h 3364547"/>
              <a:gd name="connsiteX15" fmla="*/ 3446611 w 3533114"/>
              <a:gd name="connsiteY15" fmla="*/ 2596087 h 3364547"/>
              <a:gd name="connsiteX16" fmla="*/ 3038179 w 3533114"/>
              <a:gd name="connsiteY16" fmla="*/ 1882855 h 3364547"/>
              <a:gd name="connsiteX17" fmla="*/ 3330787 w 3533114"/>
              <a:gd name="connsiteY17" fmla="*/ 1608535 h 3364547"/>
              <a:gd name="connsiteX18" fmla="*/ 3074755 w 3533114"/>
              <a:gd name="connsiteY18" fmla="*/ 1315927 h 3364547"/>
              <a:gd name="connsiteX19" fmla="*/ 3513667 w 3533114"/>
              <a:gd name="connsiteY19" fmla="*/ 535639 h 3364547"/>
              <a:gd name="connsiteX20" fmla="*/ 2312755 w 3533114"/>
              <a:gd name="connsiteY20" fmla="*/ 243031 h 3364547"/>
              <a:gd name="connsiteX21" fmla="*/ 2306659 w 3533114"/>
              <a:gd name="connsiteY21" fmla="*/ 23575 h 3364547"/>
              <a:gd name="connsiteX0" fmla="*/ 1746589 w 3533114"/>
              <a:gd name="connsiteY0" fmla="*/ 190072 h 3364547"/>
              <a:gd name="connsiteX1" fmla="*/ 1223095 w 3533114"/>
              <a:gd name="connsiteY1" fmla="*/ 157306 h 3364547"/>
              <a:gd name="connsiteX2" fmla="*/ 280882 w 3533114"/>
              <a:gd name="connsiteY2" fmla="*/ 13669 h 3364547"/>
              <a:gd name="connsiteX3" fmla="*/ 9991 w 3533114"/>
              <a:gd name="connsiteY3" fmla="*/ 539449 h 3364547"/>
              <a:gd name="connsiteX4" fmla="*/ 554819 w 3533114"/>
              <a:gd name="connsiteY4" fmla="*/ 1011889 h 3364547"/>
              <a:gd name="connsiteX5" fmla="*/ 685885 w 3533114"/>
              <a:gd name="connsiteY5" fmla="*/ 1297639 h 3364547"/>
              <a:gd name="connsiteX6" fmla="*/ 435187 w 3533114"/>
              <a:gd name="connsiteY6" fmla="*/ 1718263 h 3364547"/>
              <a:gd name="connsiteX7" fmla="*/ 715603 w 3533114"/>
              <a:gd name="connsiteY7" fmla="*/ 2065735 h 3364547"/>
              <a:gd name="connsiteX8" fmla="*/ 648547 w 3533114"/>
              <a:gd name="connsiteY8" fmla="*/ 2516839 h 3364547"/>
              <a:gd name="connsiteX9" fmla="*/ 142579 w 3533114"/>
              <a:gd name="connsiteY9" fmla="*/ 3102055 h 3364547"/>
              <a:gd name="connsiteX10" fmla="*/ 1264243 w 3533114"/>
              <a:gd name="connsiteY10" fmla="*/ 3364183 h 3364547"/>
              <a:gd name="connsiteX11" fmla="*/ 1776307 w 3533114"/>
              <a:gd name="connsiteY11" fmla="*/ 3053287 h 3364547"/>
              <a:gd name="connsiteX12" fmla="*/ 2093299 w 3533114"/>
              <a:gd name="connsiteY12" fmla="*/ 3187399 h 3364547"/>
              <a:gd name="connsiteX13" fmla="*/ 2361523 w 3533114"/>
              <a:gd name="connsiteY13" fmla="*/ 2974039 h 3364547"/>
              <a:gd name="connsiteX14" fmla="*/ 2952835 w 3533114"/>
              <a:gd name="connsiteY14" fmla="*/ 2876503 h 3364547"/>
              <a:gd name="connsiteX15" fmla="*/ 3446611 w 3533114"/>
              <a:gd name="connsiteY15" fmla="*/ 2596087 h 3364547"/>
              <a:gd name="connsiteX16" fmla="*/ 3038179 w 3533114"/>
              <a:gd name="connsiteY16" fmla="*/ 1882855 h 3364547"/>
              <a:gd name="connsiteX17" fmla="*/ 3330787 w 3533114"/>
              <a:gd name="connsiteY17" fmla="*/ 1608535 h 3364547"/>
              <a:gd name="connsiteX18" fmla="*/ 3074755 w 3533114"/>
              <a:gd name="connsiteY18" fmla="*/ 1315927 h 3364547"/>
              <a:gd name="connsiteX19" fmla="*/ 3513667 w 3533114"/>
              <a:gd name="connsiteY19" fmla="*/ 535639 h 3364547"/>
              <a:gd name="connsiteX20" fmla="*/ 2312755 w 3533114"/>
              <a:gd name="connsiteY20" fmla="*/ 243031 h 3364547"/>
              <a:gd name="connsiteX21" fmla="*/ 2306659 w 3533114"/>
              <a:gd name="connsiteY21" fmla="*/ 23575 h 3364547"/>
              <a:gd name="connsiteX0" fmla="*/ 1746589 w 3533114"/>
              <a:gd name="connsiteY0" fmla="*/ 190072 h 3364547"/>
              <a:gd name="connsiteX1" fmla="*/ 1223095 w 3533114"/>
              <a:gd name="connsiteY1" fmla="*/ 157306 h 3364547"/>
              <a:gd name="connsiteX2" fmla="*/ 280882 w 3533114"/>
              <a:gd name="connsiteY2" fmla="*/ 13669 h 3364547"/>
              <a:gd name="connsiteX3" fmla="*/ 9991 w 3533114"/>
              <a:gd name="connsiteY3" fmla="*/ 539449 h 3364547"/>
              <a:gd name="connsiteX4" fmla="*/ 554819 w 3533114"/>
              <a:gd name="connsiteY4" fmla="*/ 1011889 h 3364547"/>
              <a:gd name="connsiteX5" fmla="*/ 685885 w 3533114"/>
              <a:gd name="connsiteY5" fmla="*/ 1297639 h 3364547"/>
              <a:gd name="connsiteX6" fmla="*/ 435187 w 3533114"/>
              <a:gd name="connsiteY6" fmla="*/ 1718263 h 3364547"/>
              <a:gd name="connsiteX7" fmla="*/ 715603 w 3533114"/>
              <a:gd name="connsiteY7" fmla="*/ 2065735 h 3364547"/>
              <a:gd name="connsiteX8" fmla="*/ 648547 w 3533114"/>
              <a:gd name="connsiteY8" fmla="*/ 2516839 h 3364547"/>
              <a:gd name="connsiteX9" fmla="*/ 142579 w 3533114"/>
              <a:gd name="connsiteY9" fmla="*/ 3102055 h 3364547"/>
              <a:gd name="connsiteX10" fmla="*/ 1264243 w 3533114"/>
              <a:gd name="connsiteY10" fmla="*/ 3364183 h 3364547"/>
              <a:gd name="connsiteX11" fmla="*/ 1776307 w 3533114"/>
              <a:gd name="connsiteY11" fmla="*/ 3053287 h 3364547"/>
              <a:gd name="connsiteX12" fmla="*/ 2093299 w 3533114"/>
              <a:gd name="connsiteY12" fmla="*/ 3187399 h 3364547"/>
              <a:gd name="connsiteX13" fmla="*/ 2361523 w 3533114"/>
              <a:gd name="connsiteY13" fmla="*/ 2974039 h 3364547"/>
              <a:gd name="connsiteX14" fmla="*/ 2952835 w 3533114"/>
              <a:gd name="connsiteY14" fmla="*/ 2876503 h 3364547"/>
              <a:gd name="connsiteX15" fmla="*/ 3446611 w 3533114"/>
              <a:gd name="connsiteY15" fmla="*/ 2596087 h 3364547"/>
              <a:gd name="connsiteX16" fmla="*/ 3038179 w 3533114"/>
              <a:gd name="connsiteY16" fmla="*/ 1882855 h 3364547"/>
              <a:gd name="connsiteX17" fmla="*/ 3330787 w 3533114"/>
              <a:gd name="connsiteY17" fmla="*/ 1608535 h 3364547"/>
              <a:gd name="connsiteX18" fmla="*/ 3074755 w 3533114"/>
              <a:gd name="connsiteY18" fmla="*/ 1315927 h 3364547"/>
              <a:gd name="connsiteX19" fmla="*/ 3513667 w 3533114"/>
              <a:gd name="connsiteY19" fmla="*/ 535639 h 3364547"/>
              <a:gd name="connsiteX20" fmla="*/ 2312755 w 3533114"/>
              <a:gd name="connsiteY20" fmla="*/ 243031 h 3364547"/>
              <a:gd name="connsiteX21" fmla="*/ 2306659 w 3533114"/>
              <a:gd name="connsiteY21" fmla="*/ 23575 h 3364547"/>
              <a:gd name="connsiteX0" fmla="*/ 1746589 w 3533114"/>
              <a:gd name="connsiteY0" fmla="*/ 190072 h 3364547"/>
              <a:gd name="connsiteX1" fmla="*/ 1223095 w 3533114"/>
              <a:gd name="connsiteY1" fmla="*/ 157306 h 3364547"/>
              <a:gd name="connsiteX2" fmla="*/ 280882 w 3533114"/>
              <a:gd name="connsiteY2" fmla="*/ 13669 h 3364547"/>
              <a:gd name="connsiteX3" fmla="*/ 9991 w 3533114"/>
              <a:gd name="connsiteY3" fmla="*/ 539449 h 3364547"/>
              <a:gd name="connsiteX4" fmla="*/ 554819 w 3533114"/>
              <a:gd name="connsiteY4" fmla="*/ 1011889 h 3364547"/>
              <a:gd name="connsiteX5" fmla="*/ 685885 w 3533114"/>
              <a:gd name="connsiteY5" fmla="*/ 1297639 h 3364547"/>
              <a:gd name="connsiteX6" fmla="*/ 435187 w 3533114"/>
              <a:gd name="connsiteY6" fmla="*/ 1718263 h 3364547"/>
              <a:gd name="connsiteX7" fmla="*/ 715603 w 3533114"/>
              <a:gd name="connsiteY7" fmla="*/ 2065735 h 3364547"/>
              <a:gd name="connsiteX8" fmla="*/ 648547 w 3533114"/>
              <a:gd name="connsiteY8" fmla="*/ 2516839 h 3364547"/>
              <a:gd name="connsiteX9" fmla="*/ 142579 w 3533114"/>
              <a:gd name="connsiteY9" fmla="*/ 3102055 h 3364547"/>
              <a:gd name="connsiteX10" fmla="*/ 1264243 w 3533114"/>
              <a:gd name="connsiteY10" fmla="*/ 3364183 h 3364547"/>
              <a:gd name="connsiteX11" fmla="*/ 1776307 w 3533114"/>
              <a:gd name="connsiteY11" fmla="*/ 3053287 h 3364547"/>
              <a:gd name="connsiteX12" fmla="*/ 2093299 w 3533114"/>
              <a:gd name="connsiteY12" fmla="*/ 3187399 h 3364547"/>
              <a:gd name="connsiteX13" fmla="*/ 2361523 w 3533114"/>
              <a:gd name="connsiteY13" fmla="*/ 2974039 h 3364547"/>
              <a:gd name="connsiteX14" fmla="*/ 2952835 w 3533114"/>
              <a:gd name="connsiteY14" fmla="*/ 2876503 h 3364547"/>
              <a:gd name="connsiteX15" fmla="*/ 3446611 w 3533114"/>
              <a:gd name="connsiteY15" fmla="*/ 2596087 h 3364547"/>
              <a:gd name="connsiteX16" fmla="*/ 3038179 w 3533114"/>
              <a:gd name="connsiteY16" fmla="*/ 1882855 h 3364547"/>
              <a:gd name="connsiteX17" fmla="*/ 3330787 w 3533114"/>
              <a:gd name="connsiteY17" fmla="*/ 1608535 h 3364547"/>
              <a:gd name="connsiteX18" fmla="*/ 3074755 w 3533114"/>
              <a:gd name="connsiteY18" fmla="*/ 1315927 h 3364547"/>
              <a:gd name="connsiteX19" fmla="*/ 3513667 w 3533114"/>
              <a:gd name="connsiteY19" fmla="*/ 535639 h 3364547"/>
              <a:gd name="connsiteX20" fmla="*/ 2312755 w 3533114"/>
              <a:gd name="connsiteY20" fmla="*/ 243031 h 3364547"/>
              <a:gd name="connsiteX21" fmla="*/ 2306659 w 3533114"/>
              <a:gd name="connsiteY21" fmla="*/ 23575 h 3364547"/>
              <a:gd name="connsiteX0" fmla="*/ 1746589 w 3533114"/>
              <a:gd name="connsiteY0" fmla="*/ 190072 h 3364547"/>
              <a:gd name="connsiteX1" fmla="*/ 1223095 w 3533114"/>
              <a:gd name="connsiteY1" fmla="*/ 157306 h 3364547"/>
              <a:gd name="connsiteX2" fmla="*/ 280882 w 3533114"/>
              <a:gd name="connsiteY2" fmla="*/ 13669 h 3364547"/>
              <a:gd name="connsiteX3" fmla="*/ 9991 w 3533114"/>
              <a:gd name="connsiteY3" fmla="*/ 539449 h 3364547"/>
              <a:gd name="connsiteX4" fmla="*/ 554819 w 3533114"/>
              <a:gd name="connsiteY4" fmla="*/ 1011889 h 3364547"/>
              <a:gd name="connsiteX5" fmla="*/ 685885 w 3533114"/>
              <a:gd name="connsiteY5" fmla="*/ 1297639 h 3364547"/>
              <a:gd name="connsiteX6" fmla="*/ 435187 w 3533114"/>
              <a:gd name="connsiteY6" fmla="*/ 1718263 h 3364547"/>
              <a:gd name="connsiteX7" fmla="*/ 715603 w 3533114"/>
              <a:gd name="connsiteY7" fmla="*/ 2065735 h 3364547"/>
              <a:gd name="connsiteX8" fmla="*/ 648547 w 3533114"/>
              <a:gd name="connsiteY8" fmla="*/ 2516839 h 3364547"/>
              <a:gd name="connsiteX9" fmla="*/ 142579 w 3533114"/>
              <a:gd name="connsiteY9" fmla="*/ 3102055 h 3364547"/>
              <a:gd name="connsiteX10" fmla="*/ 1264243 w 3533114"/>
              <a:gd name="connsiteY10" fmla="*/ 3364183 h 3364547"/>
              <a:gd name="connsiteX11" fmla="*/ 1776307 w 3533114"/>
              <a:gd name="connsiteY11" fmla="*/ 3053287 h 3364547"/>
              <a:gd name="connsiteX12" fmla="*/ 2093299 w 3533114"/>
              <a:gd name="connsiteY12" fmla="*/ 3187399 h 3364547"/>
              <a:gd name="connsiteX13" fmla="*/ 2361523 w 3533114"/>
              <a:gd name="connsiteY13" fmla="*/ 2974039 h 3364547"/>
              <a:gd name="connsiteX14" fmla="*/ 2952835 w 3533114"/>
              <a:gd name="connsiteY14" fmla="*/ 2876503 h 3364547"/>
              <a:gd name="connsiteX15" fmla="*/ 3446611 w 3533114"/>
              <a:gd name="connsiteY15" fmla="*/ 2596087 h 3364547"/>
              <a:gd name="connsiteX16" fmla="*/ 3038179 w 3533114"/>
              <a:gd name="connsiteY16" fmla="*/ 1882855 h 3364547"/>
              <a:gd name="connsiteX17" fmla="*/ 3330787 w 3533114"/>
              <a:gd name="connsiteY17" fmla="*/ 1608535 h 3364547"/>
              <a:gd name="connsiteX18" fmla="*/ 3074755 w 3533114"/>
              <a:gd name="connsiteY18" fmla="*/ 1315927 h 3364547"/>
              <a:gd name="connsiteX19" fmla="*/ 3513667 w 3533114"/>
              <a:gd name="connsiteY19" fmla="*/ 535639 h 3364547"/>
              <a:gd name="connsiteX20" fmla="*/ 2312755 w 3533114"/>
              <a:gd name="connsiteY20" fmla="*/ 243031 h 3364547"/>
              <a:gd name="connsiteX21" fmla="*/ 2306659 w 3533114"/>
              <a:gd name="connsiteY21" fmla="*/ 23575 h 3364547"/>
              <a:gd name="connsiteX0" fmla="*/ 1746589 w 3533114"/>
              <a:gd name="connsiteY0" fmla="*/ 190072 h 3364547"/>
              <a:gd name="connsiteX1" fmla="*/ 1223095 w 3533114"/>
              <a:gd name="connsiteY1" fmla="*/ 157306 h 3364547"/>
              <a:gd name="connsiteX2" fmla="*/ 280882 w 3533114"/>
              <a:gd name="connsiteY2" fmla="*/ 13669 h 3364547"/>
              <a:gd name="connsiteX3" fmla="*/ 9991 w 3533114"/>
              <a:gd name="connsiteY3" fmla="*/ 539449 h 3364547"/>
              <a:gd name="connsiteX4" fmla="*/ 554819 w 3533114"/>
              <a:gd name="connsiteY4" fmla="*/ 1011889 h 3364547"/>
              <a:gd name="connsiteX5" fmla="*/ 685885 w 3533114"/>
              <a:gd name="connsiteY5" fmla="*/ 1297639 h 3364547"/>
              <a:gd name="connsiteX6" fmla="*/ 435187 w 3533114"/>
              <a:gd name="connsiteY6" fmla="*/ 1718263 h 3364547"/>
              <a:gd name="connsiteX7" fmla="*/ 715603 w 3533114"/>
              <a:gd name="connsiteY7" fmla="*/ 2065735 h 3364547"/>
              <a:gd name="connsiteX8" fmla="*/ 648547 w 3533114"/>
              <a:gd name="connsiteY8" fmla="*/ 2516839 h 3364547"/>
              <a:gd name="connsiteX9" fmla="*/ 142579 w 3533114"/>
              <a:gd name="connsiteY9" fmla="*/ 3102055 h 3364547"/>
              <a:gd name="connsiteX10" fmla="*/ 1264243 w 3533114"/>
              <a:gd name="connsiteY10" fmla="*/ 3364183 h 3364547"/>
              <a:gd name="connsiteX11" fmla="*/ 1776307 w 3533114"/>
              <a:gd name="connsiteY11" fmla="*/ 3053287 h 3364547"/>
              <a:gd name="connsiteX12" fmla="*/ 2093299 w 3533114"/>
              <a:gd name="connsiteY12" fmla="*/ 3187399 h 3364547"/>
              <a:gd name="connsiteX13" fmla="*/ 2361523 w 3533114"/>
              <a:gd name="connsiteY13" fmla="*/ 2974039 h 3364547"/>
              <a:gd name="connsiteX14" fmla="*/ 2952835 w 3533114"/>
              <a:gd name="connsiteY14" fmla="*/ 2876503 h 3364547"/>
              <a:gd name="connsiteX15" fmla="*/ 3446611 w 3533114"/>
              <a:gd name="connsiteY15" fmla="*/ 2596087 h 3364547"/>
              <a:gd name="connsiteX16" fmla="*/ 3038179 w 3533114"/>
              <a:gd name="connsiteY16" fmla="*/ 1882855 h 3364547"/>
              <a:gd name="connsiteX17" fmla="*/ 3330787 w 3533114"/>
              <a:gd name="connsiteY17" fmla="*/ 1608535 h 3364547"/>
              <a:gd name="connsiteX18" fmla="*/ 3074755 w 3533114"/>
              <a:gd name="connsiteY18" fmla="*/ 1315927 h 3364547"/>
              <a:gd name="connsiteX19" fmla="*/ 3513667 w 3533114"/>
              <a:gd name="connsiteY19" fmla="*/ 535639 h 3364547"/>
              <a:gd name="connsiteX20" fmla="*/ 2312755 w 3533114"/>
              <a:gd name="connsiteY20" fmla="*/ 243031 h 3364547"/>
              <a:gd name="connsiteX21" fmla="*/ 2306659 w 3533114"/>
              <a:gd name="connsiteY21" fmla="*/ 23575 h 3364547"/>
              <a:gd name="connsiteX0" fmla="*/ 1746589 w 3533114"/>
              <a:gd name="connsiteY0" fmla="*/ 190072 h 3364547"/>
              <a:gd name="connsiteX1" fmla="*/ 1223095 w 3533114"/>
              <a:gd name="connsiteY1" fmla="*/ 157306 h 3364547"/>
              <a:gd name="connsiteX2" fmla="*/ 280882 w 3533114"/>
              <a:gd name="connsiteY2" fmla="*/ 13669 h 3364547"/>
              <a:gd name="connsiteX3" fmla="*/ 9991 w 3533114"/>
              <a:gd name="connsiteY3" fmla="*/ 539449 h 3364547"/>
              <a:gd name="connsiteX4" fmla="*/ 554819 w 3533114"/>
              <a:gd name="connsiteY4" fmla="*/ 1011889 h 3364547"/>
              <a:gd name="connsiteX5" fmla="*/ 685885 w 3533114"/>
              <a:gd name="connsiteY5" fmla="*/ 1297639 h 3364547"/>
              <a:gd name="connsiteX6" fmla="*/ 435187 w 3533114"/>
              <a:gd name="connsiteY6" fmla="*/ 1718263 h 3364547"/>
              <a:gd name="connsiteX7" fmla="*/ 715603 w 3533114"/>
              <a:gd name="connsiteY7" fmla="*/ 2065735 h 3364547"/>
              <a:gd name="connsiteX8" fmla="*/ 648547 w 3533114"/>
              <a:gd name="connsiteY8" fmla="*/ 2516839 h 3364547"/>
              <a:gd name="connsiteX9" fmla="*/ 142579 w 3533114"/>
              <a:gd name="connsiteY9" fmla="*/ 3102055 h 3364547"/>
              <a:gd name="connsiteX10" fmla="*/ 1264243 w 3533114"/>
              <a:gd name="connsiteY10" fmla="*/ 3364183 h 3364547"/>
              <a:gd name="connsiteX11" fmla="*/ 1776307 w 3533114"/>
              <a:gd name="connsiteY11" fmla="*/ 3053287 h 3364547"/>
              <a:gd name="connsiteX12" fmla="*/ 2093299 w 3533114"/>
              <a:gd name="connsiteY12" fmla="*/ 3187399 h 3364547"/>
              <a:gd name="connsiteX13" fmla="*/ 2361523 w 3533114"/>
              <a:gd name="connsiteY13" fmla="*/ 2974039 h 3364547"/>
              <a:gd name="connsiteX14" fmla="*/ 2952835 w 3533114"/>
              <a:gd name="connsiteY14" fmla="*/ 2876503 h 3364547"/>
              <a:gd name="connsiteX15" fmla="*/ 3446611 w 3533114"/>
              <a:gd name="connsiteY15" fmla="*/ 2596087 h 3364547"/>
              <a:gd name="connsiteX16" fmla="*/ 3038179 w 3533114"/>
              <a:gd name="connsiteY16" fmla="*/ 1882855 h 3364547"/>
              <a:gd name="connsiteX17" fmla="*/ 3330787 w 3533114"/>
              <a:gd name="connsiteY17" fmla="*/ 1608535 h 3364547"/>
              <a:gd name="connsiteX18" fmla="*/ 3074755 w 3533114"/>
              <a:gd name="connsiteY18" fmla="*/ 1315927 h 3364547"/>
              <a:gd name="connsiteX19" fmla="*/ 3513667 w 3533114"/>
              <a:gd name="connsiteY19" fmla="*/ 535639 h 3364547"/>
              <a:gd name="connsiteX20" fmla="*/ 2312755 w 3533114"/>
              <a:gd name="connsiteY20" fmla="*/ 243031 h 3364547"/>
              <a:gd name="connsiteX21" fmla="*/ 2306659 w 3533114"/>
              <a:gd name="connsiteY21" fmla="*/ 23575 h 3364547"/>
              <a:gd name="connsiteX0" fmla="*/ 1746589 w 3533114"/>
              <a:gd name="connsiteY0" fmla="*/ 190072 h 3364547"/>
              <a:gd name="connsiteX1" fmla="*/ 1223095 w 3533114"/>
              <a:gd name="connsiteY1" fmla="*/ 157306 h 3364547"/>
              <a:gd name="connsiteX2" fmla="*/ 280882 w 3533114"/>
              <a:gd name="connsiteY2" fmla="*/ 13669 h 3364547"/>
              <a:gd name="connsiteX3" fmla="*/ 9991 w 3533114"/>
              <a:gd name="connsiteY3" fmla="*/ 539449 h 3364547"/>
              <a:gd name="connsiteX4" fmla="*/ 554819 w 3533114"/>
              <a:gd name="connsiteY4" fmla="*/ 1011889 h 3364547"/>
              <a:gd name="connsiteX5" fmla="*/ 685885 w 3533114"/>
              <a:gd name="connsiteY5" fmla="*/ 1297639 h 3364547"/>
              <a:gd name="connsiteX6" fmla="*/ 435187 w 3533114"/>
              <a:gd name="connsiteY6" fmla="*/ 1718263 h 3364547"/>
              <a:gd name="connsiteX7" fmla="*/ 715603 w 3533114"/>
              <a:gd name="connsiteY7" fmla="*/ 2065735 h 3364547"/>
              <a:gd name="connsiteX8" fmla="*/ 648547 w 3533114"/>
              <a:gd name="connsiteY8" fmla="*/ 2516839 h 3364547"/>
              <a:gd name="connsiteX9" fmla="*/ 142579 w 3533114"/>
              <a:gd name="connsiteY9" fmla="*/ 3102055 h 3364547"/>
              <a:gd name="connsiteX10" fmla="*/ 1264243 w 3533114"/>
              <a:gd name="connsiteY10" fmla="*/ 3364183 h 3364547"/>
              <a:gd name="connsiteX11" fmla="*/ 1776307 w 3533114"/>
              <a:gd name="connsiteY11" fmla="*/ 3053287 h 3364547"/>
              <a:gd name="connsiteX12" fmla="*/ 2093299 w 3533114"/>
              <a:gd name="connsiteY12" fmla="*/ 3187399 h 3364547"/>
              <a:gd name="connsiteX13" fmla="*/ 2361523 w 3533114"/>
              <a:gd name="connsiteY13" fmla="*/ 2974039 h 3364547"/>
              <a:gd name="connsiteX14" fmla="*/ 2952835 w 3533114"/>
              <a:gd name="connsiteY14" fmla="*/ 2876503 h 3364547"/>
              <a:gd name="connsiteX15" fmla="*/ 3446611 w 3533114"/>
              <a:gd name="connsiteY15" fmla="*/ 2596087 h 3364547"/>
              <a:gd name="connsiteX16" fmla="*/ 3038179 w 3533114"/>
              <a:gd name="connsiteY16" fmla="*/ 1882855 h 3364547"/>
              <a:gd name="connsiteX17" fmla="*/ 3330787 w 3533114"/>
              <a:gd name="connsiteY17" fmla="*/ 1608535 h 3364547"/>
              <a:gd name="connsiteX18" fmla="*/ 3074755 w 3533114"/>
              <a:gd name="connsiteY18" fmla="*/ 1315927 h 3364547"/>
              <a:gd name="connsiteX19" fmla="*/ 3513667 w 3533114"/>
              <a:gd name="connsiteY19" fmla="*/ 535639 h 3364547"/>
              <a:gd name="connsiteX20" fmla="*/ 2312755 w 3533114"/>
              <a:gd name="connsiteY20" fmla="*/ 243031 h 3364547"/>
              <a:gd name="connsiteX21" fmla="*/ 2306659 w 3533114"/>
              <a:gd name="connsiteY21" fmla="*/ 23575 h 3364547"/>
              <a:gd name="connsiteX0" fmla="*/ 1746589 w 3533114"/>
              <a:gd name="connsiteY0" fmla="*/ 190072 h 3364547"/>
              <a:gd name="connsiteX1" fmla="*/ 1223095 w 3533114"/>
              <a:gd name="connsiteY1" fmla="*/ 157306 h 3364547"/>
              <a:gd name="connsiteX2" fmla="*/ 280882 w 3533114"/>
              <a:gd name="connsiteY2" fmla="*/ 13669 h 3364547"/>
              <a:gd name="connsiteX3" fmla="*/ 9991 w 3533114"/>
              <a:gd name="connsiteY3" fmla="*/ 539449 h 3364547"/>
              <a:gd name="connsiteX4" fmla="*/ 554819 w 3533114"/>
              <a:gd name="connsiteY4" fmla="*/ 1011889 h 3364547"/>
              <a:gd name="connsiteX5" fmla="*/ 685885 w 3533114"/>
              <a:gd name="connsiteY5" fmla="*/ 1297639 h 3364547"/>
              <a:gd name="connsiteX6" fmla="*/ 435187 w 3533114"/>
              <a:gd name="connsiteY6" fmla="*/ 1718263 h 3364547"/>
              <a:gd name="connsiteX7" fmla="*/ 715603 w 3533114"/>
              <a:gd name="connsiteY7" fmla="*/ 2065735 h 3364547"/>
              <a:gd name="connsiteX8" fmla="*/ 648547 w 3533114"/>
              <a:gd name="connsiteY8" fmla="*/ 2516839 h 3364547"/>
              <a:gd name="connsiteX9" fmla="*/ 142579 w 3533114"/>
              <a:gd name="connsiteY9" fmla="*/ 3102055 h 3364547"/>
              <a:gd name="connsiteX10" fmla="*/ 1264243 w 3533114"/>
              <a:gd name="connsiteY10" fmla="*/ 3364183 h 3364547"/>
              <a:gd name="connsiteX11" fmla="*/ 1776307 w 3533114"/>
              <a:gd name="connsiteY11" fmla="*/ 3053287 h 3364547"/>
              <a:gd name="connsiteX12" fmla="*/ 2093299 w 3533114"/>
              <a:gd name="connsiteY12" fmla="*/ 3187399 h 3364547"/>
              <a:gd name="connsiteX13" fmla="*/ 2361523 w 3533114"/>
              <a:gd name="connsiteY13" fmla="*/ 2974039 h 3364547"/>
              <a:gd name="connsiteX14" fmla="*/ 2952835 w 3533114"/>
              <a:gd name="connsiteY14" fmla="*/ 2876503 h 3364547"/>
              <a:gd name="connsiteX15" fmla="*/ 3446611 w 3533114"/>
              <a:gd name="connsiteY15" fmla="*/ 2596087 h 3364547"/>
              <a:gd name="connsiteX16" fmla="*/ 3038179 w 3533114"/>
              <a:gd name="connsiteY16" fmla="*/ 1882855 h 3364547"/>
              <a:gd name="connsiteX17" fmla="*/ 3330787 w 3533114"/>
              <a:gd name="connsiteY17" fmla="*/ 1608535 h 3364547"/>
              <a:gd name="connsiteX18" fmla="*/ 3074755 w 3533114"/>
              <a:gd name="connsiteY18" fmla="*/ 1315927 h 3364547"/>
              <a:gd name="connsiteX19" fmla="*/ 3513667 w 3533114"/>
              <a:gd name="connsiteY19" fmla="*/ 535639 h 3364547"/>
              <a:gd name="connsiteX20" fmla="*/ 2312755 w 3533114"/>
              <a:gd name="connsiteY20" fmla="*/ 243031 h 3364547"/>
              <a:gd name="connsiteX21" fmla="*/ 2306659 w 3533114"/>
              <a:gd name="connsiteY21" fmla="*/ 23575 h 3364547"/>
              <a:gd name="connsiteX0" fmla="*/ 1750397 w 3536922"/>
              <a:gd name="connsiteY0" fmla="*/ 190072 h 3364547"/>
              <a:gd name="connsiteX1" fmla="*/ 1226903 w 3536922"/>
              <a:gd name="connsiteY1" fmla="*/ 157306 h 3364547"/>
              <a:gd name="connsiteX2" fmla="*/ 284690 w 3536922"/>
              <a:gd name="connsiteY2" fmla="*/ 13669 h 3364547"/>
              <a:gd name="connsiteX3" fmla="*/ 13799 w 3536922"/>
              <a:gd name="connsiteY3" fmla="*/ 539449 h 3364547"/>
              <a:gd name="connsiteX4" fmla="*/ 627207 w 3536922"/>
              <a:gd name="connsiteY4" fmla="*/ 1023319 h 3364547"/>
              <a:gd name="connsiteX5" fmla="*/ 689693 w 3536922"/>
              <a:gd name="connsiteY5" fmla="*/ 1297639 h 3364547"/>
              <a:gd name="connsiteX6" fmla="*/ 438995 w 3536922"/>
              <a:gd name="connsiteY6" fmla="*/ 1718263 h 3364547"/>
              <a:gd name="connsiteX7" fmla="*/ 719411 w 3536922"/>
              <a:gd name="connsiteY7" fmla="*/ 2065735 h 3364547"/>
              <a:gd name="connsiteX8" fmla="*/ 652355 w 3536922"/>
              <a:gd name="connsiteY8" fmla="*/ 2516839 h 3364547"/>
              <a:gd name="connsiteX9" fmla="*/ 146387 w 3536922"/>
              <a:gd name="connsiteY9" fmla="*/ 3102055 h 3364547"/>
              <a:gd name="connsiteX10" fmla="*/ 1268051 w 3536922"/>
              <a:gd name="connsiteY10" fmla="*/ 3364183 h 3364547"/>
              <a:gd name="connsiteX11" fmla="*/ 1780115 w 3536922"/>
              <a:gd name="connsiteY11" fmla="*/ 3053287 h 3364547"/>
              <a:gd name="connsiteX12" fmla="*/ 2097107 w 3536922"/>
              <a:gd name="connsiteY12" fmla="*/ 3187399 h 3364547"/>
              <a:gd name="connsiteX13" fmla="*/ 2365331 w 3536922"/>
              <a:gd name="connsiteY13" fmla="*/ 2974039 h 3364547"/>
              <a:gd name="connsiteX14" fmla="*/ 2956643 w 3536922"/>
              <a:gd name="connsiteY14" fmla="*/ 2876503 h 3364547"/>
              <a:gd name="connsiteX15" fmla="*/ 3450419 w 3536922"/>
              <a:gd name="connsiteY15" fmla="*/ 2596087 h 3364547"/>
              <a:gd name="connsiteX16" fmla="*/ 3041987 w 3536922"/>
              <a:gd name="connsiteY16" fmla="*/ 1882855 h 3364547"/>
              <a:gd name="connsiteX17" fmla="*/ 3334595 w 3536922"/>
              <a:gd name="connsiteY17" fmla="*/ 1608535 h 3364547"/>
              <a:gd name="connsiteX18" fmla="*/ 3078563 w 3536922"/>
              <a:gd name="connsiteY18" fmla="*/ 1315927 h 3364547"/>
              <a:gd name="connsiteX19" fmla="*/ 3517475 w 3536922"/>
              <a:gd name="connsiteY19" fmla="*/ 535639 h 3364547"/>
              <a:gd name="connsiteX20" fmla="*/ 2316563 w 3536922"/>
              <a:gd name="connsiteY20" fmla="*/ 243031 h 3364547"/>
              <a:gd name="connsiteX21" fmla="*/ 2310467 w 3536922"/>
              <a:gd name="connsiteY21" fmla="*/ 23575 h 3364547"/>
              <a:gd name="connsiteX0" fmla="*/ 1750397 w 3536922"/>
              <a:gd name="connsiteY0" fmla="*/ 190072 h 3364547"/>
              <a:gd name="connsiteX1" fmla="*/ 1226903 w 3536922"/>
              <a:gd name="connsiteY1" fmla="*/ 157306 h 3364547"/>
              <a:gd name="connsiteX2" fmla="*/ 284690 w 3536922"/>
              <a:gd name="connsiteY2" fmla="*/ 13669 h 3364547"/>
              <a:gd name="connsiteX3" fmla="*/ 13799 w 3536922"/>
              <a:gd name="connsiteY3" fmla="*/ 539449 h 3364547"/>
              <a:gd name="connsiteX4" fmla="*/ 627207 w 3536922"/>
              <a:gd name="connsiteY4" fmla="*/ 1023319 h 3364547"/>
              <a:gd name="connsiteX5" fmla="*/ 689693 w 3536922"/>
              <a:gd name="connsiteY5" fmla="*/ 1297639 h 3364547"/>
              <a:gd name="connsiteX6" fmla="*/ 438995 w 3536922"/>
              <a:gd name="connsiteY6" fmla="*/ 1718263 h 3364547"/>
              <a:gd name="connsiteX7" fmla="*/ 719411 w 3536922"/>
              <a:gd name="connsiteY7" fmla="*/ 2065735 h 3364547"/>
              <a:gd name="connsiteX8" fmla="*/ 652355 w 3536922"/>
              <a:gd name="connsiteY8" fmla="*/ 2516839 h 3364547"/>
              <a:gd name="connsiteX9" fmla="*/ 146387 w 3536922"/>
              <a:gd name="connsiteY9" fmla="*/ 3102055 h 3364547"/>
              <a:gd name="connsiteX10" fmla="*/ 1268051 w 3536922"/>
              <a:gd name="connsiteY10" fmla="*/ 3364183 h 3364547"/>
              <a:gd name="connsiteX11" fmla="*/ 1780115 w 3536922"/>
              <a:gd name="connsiteY11" fmla="*/ 3053287 h 3364547"/>
              <a:gd name="connsiteX12" fmla="*/ 2097107 w 3536922"/>
              <a:gd name="connsiteY12" fmla="*/ 3187399 h 3364547"/>
              <a:gd name="connsiteX13" fmla="*/ 2365331 w 3536922"/>
              <a:gd name="connsiteY13" fmla="*/ 2974039 h 3364547"/>
              <a:gd name="connsiteX14" fmla="*/ 2956643 w 3536922"/>
              <a:gd name="connsiteY14" fmla="*/ 2876503 h 3364547"/>
              <a:gd name="connsiteX15" fmla="*/ 3450419 w 3536922"/>
              <a:gd name="connsiteY15" fmla="*/ 2596087 h 3364547"/>
              <a:gd name="connsiteX16" fmla="*/ 3041987 w 3536922"/>
              <a:gd name="connsiteY16" fmla="*/ 1882855 h 3364547"/>
              <a:gd name="connsiteX17" fmla="*/ 3334595 w 3536922"/>
              <a:gd name="connsiteY17" fmla="*/ 1608535 h 3364547"/>
              <a:gd name="connsiteX18" fmla="*/ 3078563 w 3536922"/>
              <a:gd name="connsiteY18" fmla="*/ 1315927 h 3364547"/>
              <a:gd name="connsiteX19" fmla="*/ 3517475 w 3536922"/>
              <a:gd name="connsiteY19" fmla="*/ 535639 h 3364547"/>
              <a:gd name="connsiteX20" fmla="*/ 2316563 w 3536922"/>
              <a:gd name="connsiteY20" fmla="*/ 243031 h 3364547"/>
              <a:gd name="connsiteX21" fmla="*/ 2310467 w 3536922"/>
              <a:gd name="connsiteY21" fmla="*/ 23575 h 3364547"/>
              <a:gd name="connsiteX0" fmla="*/ 1753513 w 3540038"/>
              <a:gd name="connsiteY0" fmla="*/ 190072 h 3364547"/>
              <a:gd name="connsiteX1" fmla="*/ 1230019 w 3540038"/>
              <a:gd name="connsiteY1" fmla="*/ 157306 h 3364547"/>
              <a:gd name="connsiteX2" fmla="*/ 287806 w 3540038"/>
              <a:gd name="connsiteY2" fmla="*/ 13669 h 3364547"/>
              <a:gd name="connsiteX3" fmla="*/ 16915 w 3540038"/>
              <a:gd name="connsiteY3" fmla="*/ 539449 h 3364547"/>
              <a:gd name="connsiteX4" fmla="*/ 683663 w 3540038"/>
              <a:gd name="connsiteY4" fmla="*/ 1067134 h 3364547"/>
              <a:gd name="connsiteX5" fmla="*/ 692809 w 3540038"/>
              <a:gd name="connsiteY5" fmla="*/ 1297639 h 3364547"/>
              <a:gd name="connsiteX6" fmla="*/ 442111 w 3540038"/>
              <a:gd name="connsiteY6" fmla="*/ 1718263 h 3364547"/>
              <a:gd name="connsiteX7" fmla="*/ 722527 w 3540038"/>
              <a:gd name="connsiteY7" fmla="*/ 2065735 h 3364547"/>
              <a:gd name="connsiteX8" fmla="*/ 655471 w 3540038"/>
              <a:gd name="connsiteY8" fmla="*/ 2516839 h 3364547"/>
              <a:gd name="connsiteX9" fmla="*/ 149503 w 3540038"/>
              <a:gd name="connsiteY9" fmla="*/ 3102055 h 3364547"/>
              <a:gd name="connsiteX10" fmla="*/ 1271167 w 3540038"/>
              <a:gd name="connsiteY10" fmla="*/ 3364183 h 3364547"/>
              <a:gd name="connsiteX11" fmla="*/ 1783231 w 3540038"/>
              <a:gd name="connsiteY11" fmla="*/ 3053287 h 3364547"/>
              <a:gd name="connsiteX12" fmla="*/ 2100223 w 3540038"/>
              <a:gd name="connsiteY12" fmla="*/ 3187399 h 3364547"/>
              <a:gd name="connsiteX13" fmla="*/ 2368447 w 3540038"/>
              <a:gd name="connsiteY13" fmla="*/ 2974039 h 3364547"/>
              <a:gd name="connsiteX14" fmla="*/ 2959759 w 3540038"/>
              <a:gd name="connsiteY14" fmla="*/ 2876503 h 3364547"/>
              <a:gd name="connsiteX15" fmla="*/ 3453535 w 3540038"/>
              <a:gd name="connsiteY15" fmla="*/ 2596087 h 3364547"/>
              <a:gd name="connsiteX16" fmla="*/ 3045103 w 3540038"/>
              <a:gd name="connsiteY16" fmla="*/ 1882855 h 3364547"/>
              <a:gd name="connsiteX17" fmla="*/ 3337711 w 3540038"/>
              <a:gd name="connsiteY17" fmla="*/ 1608535 h 3364547"/>
              <a:gd name="connsiteX18" fmla="*/ 3081679 w 3540038"/>
              <a:gd name="connsiteY18" fmla="*/ 1315927 h 3364547"/>
              <a:gd name="connsiteX19" fmla="*/ 3520591 w 3540038"/>
              <a:gd name="connsiteY19" fmla="*/ 535639 h 3364547"/>
              <a:gd name="connsiteX20" fmla="*/ 2319679 w 3540038"/>
              <a:gd name="connsiteY20" fmla="*/ 243031 h 3364547"/>
              <a:gd name="connsiteX21" fmla="*/ 2313583 w 3540038"/>
              <a:gd name="connsiteY21" fmla="*/ 23575 h 3364547"/>
              <a:gd name="connsiteX0" fmla="*/ 1753513 w 3540038"/>
              <a:gd name="connsiteY0" fmla="*/ 190072 h 3364547"/>
              <a:gd name="connsiteX1" fmla="*/ 1230019 w 3540038"/>
              <a:gd name="connsiteY1" fmla="*/ 157306 h 3364547"/>
              <a:gd name="connsiteX2" fmla="*/ 287806 w 3540038"/>
              <a:gd name="connsiteY2" fmla="*/ 13669 h 3364547"/>
              <a:gd name="connsiteX3" fmla="*/ 16915 w 3540038"/>
              <a:gd name="connsiteY3" fmla="*/ 539449 h 3364547"/>
              <a:gd name="connsiteX4" fmla="*/ 683663 w 3540038"/>
              <a:gd name="connsiteY4" fmla="*/ 1067134 h 3364547"/>
              <a:gd name="connsiteX5" fmla="*/ 692809 w 3540038"/>
              <a:gd name="connsiteY5" fmla="*/ 1297639 h 3364547"/>
              <a:gd name="connsiteX6" fmla="*/ 442111 w 3540038"/>
              <a:gd name="connsiteY6" fmla="*/ 1718263 h 3364547"/>
              <a:gd name="connsiteX7" fmla="*/ 722527 w 3540038"/>
              <a:gd name="connsiteY7" fmla="*/ 2065735 h 3364547"/>
              <a:gd name="connsiteX8" fmla="*/ 655471 w 3540038"/>
              <a:gd name="connsiteY8" fmla="*/ 2516839 h 3364547"/>
              <a:gd name="connsiteX9" fmla="*/ 149503 w 3540038"/>
              <a:gd name="connsiteY9" fmla="*/ 3102055 h 3364547"/>
              <a:gd name="connsiteX10" fmla="*/ 1271167 w 3540038"/>
              <a:gd name="connsiteY10" fmla="*/ 3364183 h 3364547"/>
              <a:gd name="connsiteX11" fmla="*/ 1783231 w 3540038"/>
              <a:gd name="connsiteY11" fmla="*/ 3053287 h 3364547"/>
              <a:gd name="connsiteX12" fmla="*/ 2100223 w 3540038"/>
              <a:gd name="connsiteY12" fmla="*/ 3187399 h 3364547"/>
              <a:gd name="connsiteX13" fmla="*/ 2368447 w 3540038"/>
              <a:gd name="connsiteY13" fmla="*/ 2974039 h 3364547"/>
              <a:gd name="connsiteX14" fmla="*/ 2959759 w 3540038"/>
              <a:gd name="connsiteY14" fmla="*/ 2876503 h 3364547"/>
              <a:gd name="connsiteX15" fmla="*/ 3453535 w 3540038"/>
              <a:gd name="connsiteY15" fmla="*/ 2596087 h 3364547"/>
              <a:gd name="connsiteX16" fmla="*/ 3045103 w 3540038"/>
              <a:gd name="connsiteY16" fmla="*/ 1882855 h 3364547"/>
              <a:gd name="connsiteX17" fmla="*/ 3337711 w 3540038"/>
              <a:gd name="connsiteY17" fmla="*/ 1608535 h 3364547"/>
              <a:gd name="connsiteX18" fmla="*/ 3081679 w 3540038"/>
              <a:gd name="connsiteY18" fmla="*/ 1315927 h 3364547"/>
              <a:gd name="connsiteX19" fmla="*/ 3520591 w 3540038"/>
              <a:gd name="connsiteY19" fmla="*/ 535639 h 3364547"/>
              <a:gd name="connsiteX20" fmla="*/ 2319679 w 3540038"/>
              <a:gd name="connsiteY20" fmla="*/ 243031 h 3364547"/>
              <a:gd name="connsiteX21" fmla="*/ 2313583 w 3540038"/>
              <a:gd name="connsiteY21" fmla="*/ 23575 h 3364547"/>
              <a:gd name="connsiteX0" fmla="*/ 1754081 w 3540606"/>
              <a:gd name="connsiteY0" fmla="*/ 190072 h 3364547"/>
              <a:gd name="connsiteX1" fmla="*/ 1230587 w 3540606"/>
              <a:gd name="connsiteY1" fmla="*/ 157306 h 3364547"/>
              <a:gd name="connsiteX2" fmla="*/ 288374 w 3540606"/>
              <a:gd name="connsiteY2" fmla="*/ 13669 h 3364547"/>
              <a:gd name="connsiteX3" fmla="*/ 17483 w 3540606"/>
              <a:gd name="connsiteY3" fmla="*/ 539449 h 3364547"/>
              <a:gd name="connsiteX4" fmla="*/ 693756 w 3540606"/>
              <a:gd name="connsiteY4" fmla="*/ 1072849 h 3364547"/>
              <a:gd name="connsiteX5" fmla="*/ 693377 w 3540606"/>
              <a:gd name="connsiteY5" fmla="*/ 1297639 h 3364547"/>
              <a:gd name="connsiteX6" fmla="*/ 442679 w 3540606"/>
              <a:gd name="connsiteY6" fmla="*/ 1718263 h 3364547"/>
              <a:gd name="connsiteX7" fmla="*/ 723095 w 3540606"/>
              <a:gd name="connsiteY7" fmla="*/ 2065735 h 3364547"/>
              <a:gd name="connsiteX8" fmla="*/ 656039 w 3540606"/>
              <a:gd name="connsiteY8" fmla="*/ 2516839 h 3364547"/>
              <a:gd name="connsiteX9" fmla="*/ 150071 w 3540606"/>
              <a:gd name="connsiteY9" fmla="*/ 3102055 h 3364547"/>
              <a:gd name="connsiteX10" fmla="*/ 1271735 w 3540606"/>
              <a:gd name="connsiteY10" fmla="*/ 3364183 h 3364547"/>
              <a:gd name="connsiteX11" fmla="*/ 1783799 w 3540606"/>
              <a:gd name="connsiteY11" fmla="*/ 3053287 h 3364547"/>
              <a:gd name="connsiteX12" fmla="*/ 2100791 w 3540606"/>
              <a:gd name="connsiteY12" fmla="*/ 3187399 h 3364547"/>
              <a:gd name="connsiteX13" fmla="*/ 2369015 w 3540606"/>
              <a:gd name="connsiteY13" fmla="*/ 2974039 h 3364547"/>
              <a:gd name="connsiteX14" fmla="*/ 2960327 w 3540606"/>
              <a:gd name="connsiteY14" fmla="*/ 2876503 h 3364547"/>
              <a:gd name="connsiteX15" fmla="*/ 3454103 w 3540606"/>
              <a:gd name="connsiteY15" fmla="*/ 2596087 h 3364547"/>
              <a:gd name="connsiteX16" fmla="*/ 3045671 w 3540606"/>
              <a:gd name="connsiteY16" fmla="*/ 1882855 h 3364547"/>
              <a:gd name="connsiteX17" fmla="*/ 3338279 w 3540606"/>
              <a:gd name="connsiteY17" fmla="*/ 1608535 h 3364547"/>
              <a:gd name="connsiteX18" fmla="*/ 3082247 w 3540606"/>
              <a:gd name="connsiteY18" fmla="*/ 1315927 h 3364547"/>
              <a:gd name="connsiteX19" fmla="*/ 3521159 w 3540606"/>
              <a:gd name="connsiteY19" fmla="*/ 535639 h 3364547"/>
              <a:gd name="connsiteX20" fmla="*/ 2320247 w 3540606"/>
              <a:gd name="connsiteY20" fmla="*/ 243031 h 3364547"/>
              <a:gd name="connsiteX21" fmla="*/ 2314151 w 3540606"/>
              <a:gd name="connsiteY21" fmla="*/ 23575 h 3364547"/>
              <a:gd name="connsiteX0" fmla="*/ 1753401 w 3539926"/>
              <a:gd name="connsiteY0" fmla="*/ 190072 h 3364547"/>
              <a:gd name="connsiteX1" fmla="*/ 1229907 w 3539926"/>
              <a:gd name="connsiteY1" fmla="*/ 157306 h 3364547"/>
              <a:gd name="connsiteX2" fmla="*/ 287694 w 3539926"/>
              <a:gd name="connsiteY2" fmla="*/ 13669 h 3364547"/>
              <a:gd name="connsiteX3" fmla="*/ 16803 w 3539926"/>
              <a:gd name="connsiteY3" fmla="*/ 539449 h 3364547"/>
              <a:gd name="connsiteX4" fmla="*/ 681646 w 3539926"/>
              <a:gd name="connsiteY4" fmla="*/ 1070944 h 3364547"/>
              <a:gd name="connsiteX5" fmla="*/ 692697 w 3539926"/>
              <a:gd name="connsiteY5" fmla="*/ 1297639 h 3364547"/>
              <a:gd name="connsiteX6" fmla="*/ 441999 w 3539926"/>
              <a:gd name="connsiteY6" fmla="*/ 1718263 h 3364547"/>
              <a:gd name="connsiteX7" fmla="*/ 722415 w 3539926"/>
              <a:gd name="connsiteY7" fmla="*/ 2065735 h 3364547"/>
              <a:gd name="connsiteX8" fmla="*/ 655359 w 3539926"/>
              <a:gd name="connsiteY8" fmla="*/ 2516839 h 3364547"/>
              <a:gd name="connsiteX9" fmla="*/ 149391 w 3539926"/>
              <a:gd name="connsiteY9" fmla="*/ 3102055 h 3364547"/>
              <a:gd name="connsiteX10" fmla="*/ 1271055 w 3539926"/>
              <a:gd name="connsiteY10" fmla="*/ 3364183 h 3364547"/>
              <a:gd name="connsiteX11" fmla="*/ 1783119 w 3539926"/>
              <a:gd name="connsiteY11" fmla="*/ 3053287 h 3364547"/>
              <a:gd name="connsiteX12" fmla="*/ 2100111 w 3539926"/>
              <a:gd name="connsiteY12" fmla="*/ 3187399 h 3364547"/>
              <a:gd name="connsiteX13" fmla="*/ 2368335 w 3539926"/>
              <a:gd name="connsiteY13" fmla="*/ 2974039 h 3364547"/>
              <a:gd name="connsiteX14" fmla="*/ 2959647 w 3539926"/>
              <a:gd name="connsiteY14" fmla="*/ 2876503 h 3364547"/>
              <a:gd name="connsiteX15" fmla="*/ 3453423 w 3539926"/>
              <a:gd name="connsiteY15" fmla="*/ 2596087 h 3364547"/>
              <a:gd name="connsiteX16" fmla="*/ 3044991 w 3539926"/>
              <a:gd name="connsiteY16" fmla="*/ 1882855 h 3364547"/>
              <a:gd name="connsiteX17" fmla="*/ 3337599 w 3539926"/>
              <a:gd name="connsiteY17" fmla="*/ 1608535 h 3364547"/>
              <a:gd name="connsiteX18" fmla="*/ 3081567 w 3539926"/>
              <a:gd name="connsiteY18" fmla="*/ 1315927 h 3364547"/>
              <a:gd name="connsiteX19" fmla="*/ 3520479 w 3539926"/>
              <a:gd name="connsiteY19" fmla="*/ 535639 h 3364547"/>
              <a:gd name="connsiteX20" fmla="*/ 2319567 w 3539926"/>
              <a:gd name="connsiteY20" fmla="*/ 243031 h 3364547"/>
              <a:gd name="connsiteX21" fmla="*/ 2313471 w 3539926"/>
              <a:gd name="connsiteY21" fmla="*/ 23575 h 3364547"/>
              <a:gd name="connsiteX0" fmla="*/ 1753854 w 3540379"/>
              <a:gd name="connsiteY0" fmla="*/ 190072 h 3364547"/>
              <a:gd name="connsiteX1" fmla="*/ 1230360 w 3540379"/>
              <a:gd name="connsiteY1" fmla="*/ 157306 h 3364547"/>
              <a:gd name="connsiteX2" fmla="*/ 288147 w 3540379"/>
              <a:gd name="connsiteY2" fmla="*/ 13669 h 3364547"/>
              <a:gd name="connsiteX3" fmla="*/ 17256 w 3540379"/>
              <a:gd name="connsiteY3" fmla="*/ 539449 h 3364547"/>
              <a:gd name="connsiteX4" fmla="*/ 689719 w 3540379"/>
              <a:gd name="connsiteY4" fmla="*/ 1076659 h 3364547"/>
              <a:gd name="connsiteX5" fmla="*/ 693150 w 3540379"/>
              <a:gd name="connsiteY5" fmla="*/ 1297639 h 3364547"/>
              <a:gd name="connsiteX6" fmla="*/ 442452 w 3540379"/>
              <a:gd name="connsiteY6" fmla="*/ 1718263 h 3364547"/>
              <a:gd name="connsiteX7" fmla="*/ 722868 w 3540379"/>
              <a:gd name="connsiteY7" fmla="*/ 2065735 h 3364547"/>
              <a:gd name="connsiteX8" fmla="*/ 655812 w 3540379"/>
              <a:gd name="connsiteY8" fmla="*/ 2516839 h 3364547"/>
              <a:gd name="connsiteX9" fmla="*/ 149844 w 3540379"/>
              <a:gd name="connsiteY9" fmla="*/ 3102055 h 3364547"/>
              <a:gd name="connsiteX10" fmla="*/ 1271508 w 3540379"/>
              <a:gd name="connsiteY10" fmla="*/ 3364183 h 3364547"/>
              <a:gd name="connsiteX11" fmla="*/ 1783572 w 3540379"/>
              <a:gd name="connsiteY11" fmla="*/ 3053287 h 3364547"/>
              <a:gd name="connsiteX12" fmla="*/ 2100564 w 3540379"/>
              <a:gd name="connsiteY12" fmla="*/ 3187399 h 3364547"/>
              <a:gd name="connsiteX13" fmla="*/ 2368788 w 3540379"/>
              <a:gd name="connsiteY13" fmla="*/ 2974039 h 3364547"/>
              <a:gd name="connsiteX14" fmla="*/ 2960100 w 3540379"/>
              <a:gd name="connsiteY14" fmla="*/ 2876503 h 3364547"/>
              <a:gd name="connsiteX15" fmla="*/ 3453876 w 3540379"/>
              <a:gd name="connsiteY15" fmla="*/ 2596087 h 3364547"/>
              <a:gd name="connsiteX16" fmla="*/ 3045444 w 3540379"/>
              <a:gd name="connsiteY16" fmla="*/ 1882855 h 3364547"/>
              <a:gd name="connsiteX17" fmla="*/ 3338052 w 3540379"/>
              <a:gd name="connsiteY17" fmla="*/ 1608535 h 3364547"/>
              <a:gd name="connsiteX18" fmla="*/ 3082020 w 3540379"/>
              <a:gd name="connsiteY18" fmla="*/ 1315927 h 3364547"/>
              <a:gd name="connsiteX19" fmla="*/ 3520932 w 3540379"/>
              <a:gd name="connsiteY19" fmla="*/ 535639 h 3364547"/>
              <a:gd name="connsiteX20" fmla="*/ 2320020 w 3540379"/>
              <a:gd name="connsiteY20" fmla="*/ 243031 h 3364547"/>
              <a:gd name="connsiteX21" fmla="*/ 2313924 w 3540379"/>
              <a:gd name="connsiteY21" fmla="*/ 23575 h 3364547"/>
              <a:gd name="connsiteX0" fmla="*/ 1753854 w 3540379"/>
              <a:gd name="connsiteY0" fmla="*/ 190072 h 3364547"/>
              <a:gd name="connsiteX1" fmla="*/ 1230360 w 3540379"/>
              <a:gd name="connsiteY1" fmla="*/ 157306 h 3364547"/>
              <a:gd name="connsiteX2" fmla="*/ 288147 w 3540379"/>
              <a:gd name="connsiteY2" fmla="*/ 13669 h 3364547"/>
              <a:gd name="connsiteX3" fmla="*/ 17256 w 3540379"/>
              <a:gd name="connsiteY3" fmla="*/ 539449 h 3364547"/>
              <a:gd name="connsiteX4" fmla="*/ 689719 w 3540379"/>
              <a:gd name="connsiteY4" fmla="*/ 1076659 h 3364547"/>
              <a:gd name="connsiteX5" fmla="*/ 693150 w 3540379"/>
              <a:gd name="connsiteY5" fmla="*/ 1297639 h 3364547"/>
              <a:gd name="connsiteX6" fmla="*/ 442452 w 3540379"/>
              <a:gd name="connsiteY6" fmla="*/ 1718263 h 3364547"/>
              <a:gd name="connsiteX7" fmla="*/ 722868 w 3540379"/>
              <a:gd name="connsiteY7" fmla="*/ 2065735 h 3364547"/>
              <a:gd name="connsiteX8" fmla="*/ 655812 w 3540379"/>
              <a:gd name="connsiteY8" fmla="*/ 2516839 h 3364547"/>
              <a:gd name="connsiteX9" fmla="*/ 149844 w 3540379"/>
              <a:gd name="connsiteY9" fmla="*/ 3102055 h 3364547"/>
              <a:gd name="connsiteX10" fmla="*/ 1271508 w 3540379"/>
              <a:gd name="connsiteY10" fmla="*/ 3364183 h 3364547"/>
              <a:gd name="connsiteX11" fmla="*/ 1783572 w 3540379"/>
              <a:gd name="connsiteY11" fmla="*/ 3053287 h 3364547"/>
              <a:gd name="connsiteX12" fmla="*/ 2100564 w 3540379"/>
              <a:gd name="connsiteY12" fmla="*/ 3187399 h 3364547"/>
              <a:gd name="connsiteX13" fmla="*/ 2368788 w 3540379"/>
              <a:gd name="connsiteY13" fmla="*/ 2974039 h 3364547"/>
              <a:gd name="connsiteX14" fmla="*/ 2960100 w 3540379"/>
              <a:gd name="connsiteY14" fmla="*/ 2876503 h 3364547"/>
              <a:gd name="connsiteX15" fmla="*/ 3453876 w 3540379"/>
              <a:gd name="connsiteY15" fmla="*/ 2596087 h 3364547"/>
              <a:gd name="connsiteX16" fmla="*/ 3045444 w 3540379"/>
              <a:gd name="connsiteY16" fmla="*/ 1882855 h 3364547"/>
              <a:gd name="connsiteX17" fmla="*/ 3338052 w 3540379"/>
              <a:gd name="connsiteY17" fmla="*/ 1608535 h 3364547"/>
              <a:gd name="connsiteX18" fmla="*/ 3082020 w 3540379"/>
              <a:gd name="connsiteY18" fmla="*/ 1315927 h 3364547"/>
              <a:gd name="connsiteX19" fmla="*/ 3520932 w 3540379"/>
              <a:gd name="connsiteY19" fmla="*/ 535639 h 3364547"/>
              <a:gd name="connsiteX20" fmla="*/ 2320020 w 3540379"/>
              <a:gd name="connsiteY20" fmla="*/ 243031 h 3364547"/>
              <a:gd name="connsiteX21" fmla="*/ 2313924 w 3540379"/>
              <a:gd name="connsiteY21" fmla="*/ 23575 h 3364547"/>
              <a:gd name="connsiteX0" fmla="*/ 1754309 w 3540834"/>
              <a:gd name="connsiteY0" fmla="*/ 190072 h 3364547"/>
              <a:gd name="connsiteX1" fmla="*/ 1230815 w 3540834"/>
              <a:gd name="connsiteY1" fmla="*/ 157306 h 3364547"/>
              <a:gd name="connsiteX2" fmla="*/ 288602 w 3540834"/>
              <a:gd name="connsiteY2" fmla="*/ 13669 h 3364547"/>
              <a:gd name="connsiteX3" fmla="*/ 17711 w 3540834"/>
              <a:gd name="connsiteY3" fmla="*/ 539449 h 3364547"/>
              <a:gd name="connsiteX4" fmla="*/ 697794 w 3540834"/>
              <a:gd name="connsiteY4" fmla="*/ 1076659 h 3364547"/>
              <a:gd name="connsiteX5" fmla="*/ 693605 w 3540834"/>
              <a:gd name="connsiteY5" fmla="*/ 1297639 h 3364547"/>
              <a:gd name="connsiteX6" fmla="*/ 442907 w 3540834"/>
              <a:gd name="connsiteY6" fmla="*/ 1718263 h 3364547"/>
              <a:gd name="connsiteX7" fmla="*/ 723323 w 3540834"/>
              <a:gd name="connsiteY7" fmla="*/ 2065735 h 3364547"/>
              <a:gd name="connsiteX8" fmla="*/ 656267 w 3540834"/>
              <a:gd name="connsiteY8" fmla="*/ 2516839 h 3364547"/>
              <a:gd name="connsiteX9" fmla="*/ 150299 w 3540834"/>
              <a:gd name="connsiteY9" fmla="*/ 3102055 h 3364547"/>
              <a:gd name="connsiteX10" fmla="*/ 1271963 w 3540834"/>
              <a:gd name="connsiteY10" fmla="*/ 3364183 h 3364547"/>
              <a:gd name="connsiteX11" fmla="*/ 1784027 w 3540834"/>
              <a:gd name="connsiteY11" fmla="*/ 3053287 h 3364547"/>
              <a:gd name="connsiteX12" fmla="*/ 2101019 w 3540834"/>
              <a:gd name="connsiteY12" fmla="*/ 3187399 h 3364547"/>
              <a:gd name="connsiteX13" fmla="*/ 2369243 w 3540834"/>
              <a:gd name="connsiteY13" fmla="*/ 2974039 h 3364547"/>
              <a:gd name="connsiteX14" fmla="*/ 2960555 w 3540834"/>
              <a:gd name="connsiteY14" fmla="*/ 2876503 h 3364547"/>
              <a:gd name="connsiteX15" fmla="*/ 3454331 w 3540834"/>
              <a:gd name="connsiteY15" fmla="*/ 2596087 h 3364547"/>
              <a:gd name="connsiteX16" fmla="*/ 3045899 w 3540834"/>
              <a:gd name="connsiteY16" fmla="*/ 1882855 h 3364547"/>
              <a:gd name="connsiteX17" fmla="*/ 3338507 w 3540834"/>
              <a:gd name="connsiteY17" fmla="*/ 1608535 h 3364547"/>
              <a:gd name="connsiteX18" fmla="*/ 3082475 w 3540834"/>
              <a:gd name="connsiteY18" fmla="*/ 1315927 h 3364547"/>
              <a:gd name="connsiteX19" fmla="*/ 3521387 w 3540834"/>
              <a:gd name="connsiteY19" fmla="*/ 535639 h 3364547"/>
              <a:gd name="connsiteX20" fmla="*/ 2320475 w 3540834"/>
              <a:gd name="connsiteY20" fmla="*/ 243031 h 3364547"/>
              <a:gd name="connsiteX21" fmla="*/ 2314379 w 3540834"/>
              <a:gd name="connsiteY21" fmla="*/ 23575 h 3364547"/>
              <a:gd name="connsiteX0" fmla="*/ 1754309 w 3540834"/>
              <a:gd name="connsiteY0" fmla="*/ 190072 h 3364547"/>
              <a:gd name="connsiteX1" fmla="*/ 1230815 w 3540834"/>
              <a:gd name="connsiteY1" fmla="*/ 157306 h 3364547"/>
              <a:gd name="connsiteX2" fmla="*/ 288602 w 3540834"/>
              <a:gd name="connsiteY2" fmla="*/ 13669 h 3364547"/>
              <a:gd name="connsiteX3" fmla="*/ 17711 w 3540834"/>
              <a:gd name="connsiteY3" fmla="*/ 539449 h 3364547"/>
              <a:gd name="connsiteX4" fmla="*/ 697794 w 3540834"/>
              <a:gd name="connsiteY4" fmla="*/ 1076659 h 3364547"/>
              <a:gd name="connsiteX5" fmla="*/ 693605 w 3540834"/>
              <a:gd name="connsiteY5" fmla="*/ 1297639 h 3364547"/>
              <a:gd name="connsiteX6" fmla="*/ 442907 w 3540834"/>
              <a:gd name="connsiteY6" fmla="*/ 1718263 h 3364547"/>
              <a:gd name="connsiteX7" fmla="*/ 723323 w 3540834"/>
              <a:gd name="connsiteY7" fmla="*/ 2065735 h 3364547"/>
              <a:gd name="connsiteX8" fmla="*/ 656267 w 3540834"/>
              <a:gd name="connsiteY8" fmla="*/ 2516839 h 3364547"/>
              <a:gd name="connsiteX9" fmla="*/ 150299 w 3540834"/>
              <a:gd name="connsiteY9" fmla="*/ 3102055 h 3364547"/>
              <a:gd name="connsiteX10" fmla="*/ 1271963 w 3540834"/>
              <a:gd name="connsiteY10" fmla="*/ 3364183 h 3364547"/>
              <a:gd name="connsiteX11" fmla="*/ 1784027 w 3540834"/>
              <a:gd name="connsiteY11" fmla="*/ 3053287 h 3364547"/>
              <a:gd name="connsiteX12" fmla="*/ 2101019 w 3540834"/>
              <a:gd name="connsiteY12" fmla="*/ 3187399 h 3364547"/>
              <a:gd name="connsiteX13" fmla="*/ 2369243 w 3540834"/>
              <a:gd name="connsiteY13" fmla="*/ 2974039 h 3364547"/>
              <a:gd name="connsiteX14" fmla="*/ 2960555 w 3540834"/>
              <a:gd name="connsiteY14" fmla="*/ 2876503 h 3364547"/>
              <a:gd name="connsiteX15" fmla="*/ 3454331 w 3540834"/>
              <a:gd name="connsiteY15" fmla="*/ 2596087 h 3364547"/>
              <a:gd name="connsiteX16" fmla="*/ 3045899 w 3540834"/>
              <a:gd name="connsiteY16" fmla="*/ 1882855 h 3364547"/>
              <a:gd name="connsiteX17" fmla="*/ 3338507 w 3540834"/>
              <a:gd name="connsiteY17" fmla="*/ 1608535 h 3364547"/>
              <a:gd name="connsiteX18" fmla="*/ 3082475 w 3540834"/>
              <a:gd name="connsiteY18" fmla="*/ 1315927 h 3364547"/>
              <a:gd name="connsiteX19" fmla="*/ 3521387 w 3540834"/>
              <a:gd name="connsiteY19" fmla="*/ 535639 h 3364547"/>
              <a:gd name="connsiteX20" fmla="*/ 2320475 w 3540834"/>
              <a:gd name="connsiteY20" fmla="*/ 243031 h 3364547"/>
              <a:gd name="connsiteX21" fmla="*/ 2314379 w 3540834"/>
              <a:gd name="connsiteY21" fmla="*/ 23575 h 3364547"/>
              <a:gd name="connsiteX0" fmla="*/ 1753968 w 3540493"/>
              <a:gd name="connsiteY0" fmla="*/ 190072 h 3364547"/>
              <a:gd name="connsiteX1" fmla="*/ 1230474 w 3540493"/>
              <a:gd name="connsiteY1" fmla="*/ 157306 h 3364547"/>
              <a:gd name="connsiteX2" fmla="*/ 288261 w 3540493"/>
              <a:gd name="connsiteY2" fmla="*/ 13669 h 3364547"/>
              <a:gd name="connsiteX3" fmla="*/ 17370 w 3540493"/>
              <a:gd name="connsiteY3" fmla="*/ 539449 h 3364547"/>
              <a:gd name="connsiteX4" fmla="*/ 691738 w 3540493"/>
              <a:gd name="connsiteY4" fmla="*/ 1076659 h 3364547"/>
              <a:gd name="connsiteX5" fmla="*/ 693264 w 3540493"/>
              <a:gd name="connsiteY5" fmla="*/ 1297639 h 3364547"/>
              <a:gd name="connsiteX6" fmla="*/ 442566 w 3540493"/>
              <a:gd name="connsiteY6" fmla="*/ 1718263 h 3364547"/>
              <a:gd name="connsiteX7" fmla="*/ 722982 w 3540493"/>
              <a:gd name="connsiteY7" fmla="*/ 2065735 h 3364547"/>
              <a:gd name="connsiteX8" fmla="*/ 655926 w 3540493"/>
              <a:gd name="connsiteY8" fmla="*/ 2516839 h 3364547"/>
              <a:gd name="connsiteX9" fmla="*/ 149958 w 3540493"/>
              <a:gd name="connsiteY9" fmla="*/ 3102055 h 3364547"/>
              <a:gd name="connsiteX10" fmla="*/ 1271622 w 3540493"/>
              <a:gd name="connsiteY10" fmla="*/ 3364183 h 3364547"/>
              <a:gd name="connsiteX11" fmla="*/ 1783686 w 3540493"/>
              <a:gd name="connsiteY11" fmla="*/ 3053287 h 3364547"/>
              <a:gd name="connsiteX12" fmla="*/ 2100678 w 3540493"/>
              <a:gd name="connsiteY12" fmla="*/ 3187399 h 3364547"/>
              <a:gd name="connsiteX13" fmla="*/ 2368902 w 3540493"/>
              <a:gd name="connsiteY13" fmla="*/ 2974039 h 3364547"/>
              <a:gd name="connsiteX14" fmla="*/ 2960214 w 3540493"/>
              <a:gd name="connsiteY14" fmla="*/ 2876503 h 3364547"/>
              <a:gd name="connsiteX15" fmla="*/ 3453990 w 3540493"/>
              <a:gd name="connsiteY15" fmla="*/ 2596087 h 3364547"/>
              <a:gd name="connsiteX16" fmla="*/ 3045558 w 3540493"/>
              <a:gd name="connsiteY16" fmla="*/ 1882855 h 3364547"/>
              <a:gd name="connsiteX17" fmla="*/ 3338166 w 3540493"/>
              <a:gd name="connsiteY17" fmla="*/ 1608535 h 3364547"/>
              <a:gd name="connsiteX18" fmla="*/ 3082134 w 3540493"/>
              <a:gd name="connsiteY18" fmla="*/ 1315927 h 3364547"/>
              <a:gd name="connsiteX19" fmla="*/ 3521046 w 3540493"/>
              <a:gd name="connsiteY19" fmla="*/ 535639 h 3364547"/>
              <a:gd name="connsiteX20" fmla="*/ 2320134 w 3540493"/>
              <a:gd name="connsiteY20" fmla="*/ 243031 h 3364547"/>
              <a:gd name="connsiteX21" fmla="*/ 2314038 w 3540493"/>
              <a:gd name="connsiteY21" fmla="*/ 23575 h 3364547"/>
              <a:gd name="connsiteX0" fmla="*/ 1753968 w 3540493"/>
              <a:gd name="connsiteY0" fmla="*/ 190072 h 3364547"/>
              <a:gd name="connsiteX1" fmla="*/ 1230474 w 3540493"/>
              <a:gd name="connsiteY1" fmla="*/ 157306 h 3364547"/>
              <a:gd name="connsiteX2" fmla="*/ 288261 w 3540493"/>
              <a:gd name="connsiteY2" fmla="*/ 13669 h 3364547"/>
              <a:gd name="connsiteX3" fmla="*/ 17370 w 3540493"/>
              <a:gd name="connsiteY3" fmla="*/ 539449 h 3364547"/>
              <a:gd name="connsiteX4" fmla="*/ 691738 w 3540493"/>
              <a:gd name="connsiteY4" fmla="*/ 1076659 h 3364547"/>
              <a:gd name="connsiteX5" fmla="*/ 693264 w 3540493"/>
              <a:gd name="connsiteY5" fmla="*/ 1297639 h 3364547"/>
              <a:gd name="connsiteX6" fmla="*/ 442566 w 3540493"/>
              <a:gd name="connsiteY6" fmla="*/ 1718263 h 3364547"/>
              <a:gd name="connsiteX7" fmla="*/ 722982 w 3540493"/>
              <a:gd name="connsiteY7" fmla="*/ 2065735 h 3364547"/>
              <a:gd name="connsiteX8" fmla="*/ 655926 w 3540493"/>
              <a:gd name="connsiteY8" fmla="*/ 2516839 h 3364547"/>
              <a:gd name="connsiteX9" fmla="*/ 149958 w 3540493"/>
              <a:gd name="connsiteY9" fmla="*/ 3102055 h 3364547"/>
              <a:gd name="connsiteX10" fmla="*/ 1271622 w 3540493"/>
              <a:gd name="connsiteY10" fmla="*/ 3364183 h 3364547"/>
              <a:gd name="connsiteX11" fmla="*/ 1783686 w 3540493"/>
              <a:gd name="connsiteY11" fmla="*/ 3053287 h 3364547"/>
              <a:gd name="connsiteX12" fmla="*/ 2100678 w 3540493"/>
              <a:gd name="connsiteY12" fmla="*/ 3187399 h 3364547"/>
              <a:gd name="connsiteX13" fmla="*/ 2368902 w 3540493"/>
              <a:gd name="connsiteY13" fmla="*/ 2974039 h 3364547"/>
              <a:gd name="connsiteX14" fmla="*/ 2960214 w 3540493"/>
              <a:gd name="connsiteY14" fmla="*/ 2876503 h 3364547"/>
              <a:gd name="connsiteX15" fmla="*/ 3453990 w 3540493"/>
              <a:gd name="connsiteY15" fmla="*/ 2596087 h 3364547"/>
              <a:gd name="connsiteX16" fmla="*/ 3045558 w 3540493"/>
              <a:gd name="connsiteY16" fmla="*/ 1882855 h 3364547"/>
              <a:gd name="connsiteX17" fmla="*/ 3338166 w 3540493"/>
              <a:gd name="connsiteY17" fmla="*/ 1608535 h 3364547"/>
              <a:gd name="connsiteX18" fmla="*/ 3082134 w 3540493"/>
              <a:gd name="connsiteY18" fmla="*/ 1315927 h 3364547"/>
              <a:gd name="connsiteX19" fmla="*/ 3521046 w 3540493"/>
              <a:gd name="connsiteY19" fmla="*/ 535639 h 3364547"/>
              <a:gd name="connsiteX20" fmla="*/ 2320134 w 3540493"/>
              <a:gd name="connsiteY20" fmla="*/ 243031 h 3364547"/>
              <a:gd name="connsiteX21" fmla="*/ 2314038 w 3540493"/>
              <a:gd name="connsiteY21" fmla="*/ 23575 h 3364547"/>
              <a:gd name="connsiteX0" fmla="*/ 1753968 w 3540493"/>
              <a:gd name="connsiteY0" fmla="*/ 190072 h 3364547"/>
              <a:gd name="connsiteX1" fmla="*/ 1230474 w 3540493"/>
              <a:gd name="connsiteY1" fmla="*/ 157306 h 3364547"/>
              <a:gd name="connsiteX2" fmla="*/ 288261 w 3540493"/>
              <a:gd name="connsiteY2" fmla="*/ 13669 h 3364547"/>
              <a:gd name="connsiteX3" fmla="*/ 17370 w 3540493"/>
              <a:gd name="connsiteY3" fmla="*/ 539449 h 3364547"/>
              <a:gd name="connsiteX4" fmla="*/ 691738 w 3540493"/>
              <a:gd name="connsiteY4" fmla="*/ 1076659 h 3364547"/>
              <a:gd name="connsiteX5" fmla="*/ 693264 w 3540493"/>
              <a:gd name="connsiteY5" fmla="*/ 1297639 h 3364547"/>
              <a:gd name="connsiteX6" fmla="*/ 442566 w 3540493"/>
              <a:gd name="connsiteY6" fmla="*/ 1718263 h 3364547"/>
              <a:gd name="connsiteX7" fmla="*/ 722982 w 3540493"/>
              <a:gd name="connsiteY7" fmla="*/ 2065735 h 3364547"/>
              <a:gd name="connsiteX8" fmla="*/ 655926 w 3540493"/>
              <a:gd name="connsiteY8" fmla="*/ 2516839 h 3364547"/>
              <a:gd name="connsiteX9" fmla="*/ 149958 w 3540493"/>
              <a:gd name="connsiteY9" fmla="*/ 3102055 h 3364547"/>
              <a:gd name="connsiteX10" fmla="*/ 1271622 w 3540493"/>
              <a:gd name="connsiteY10" fmla="*/ 3364183 h 3364547"/>
              <a:gd name="connsiteX11" fmla="*/ 1783686 w 3540493"/>
              <a:gd name="connsiteY11" fmla="*/ 3053287 h 3364547"/>
              <a:gd name="connsiteX12" fmla="*/ 2100678 w 3540493"/>
              <a:gd name="connsiteY12" fmla="*/ 3187399 h 3364547"/>
              <a:gd name="connsiteX13" fmla="*/ 2368902 w 3540493"/>
              <a:gd name="connsiteY13" fmla="*/ 2974039 h 3364547"/>
              <a:gd name="connsiteX14" fmla="*/ 2960214 w 3540493"/>
              <a:gd name="connsiteY14" fmla="*/ 2876503 h 3364547"/>
              <a:gd name="connsiteX15" fmla="*/ 3453990 w 3540493"/>
              <a:gd name="connsiteY15" fmla="*/ 2596087 h 3364547"/>
              <a:gd name="connsiteX16" fmla="*/ 3045558 w 3540493"/>
              <a:gd name="connsiteY16" fmla="*/ 1882855 h 3364547"/>
              <a:gd name="connsiteX17" fmla="*/ 3338166 w 3540493"/>
              <a:gd name="connsiteY17" fmla="*/ 1608535 h 3364547"/>
              <a:gd name="connsiteX18" fmla="*/ 3082134 w 3540493"/>
              <a:gd name="connsiteY18" fmla="*/ 1315927 h 3364547"/>
              <a:gd name="connsiteX19" fmla="*/ 3521046 w 3540493"/>
              <a:gd name="connsiteY19" fmla="*/ 535639 h 3364547"/>
              <a:gd name="connsiteX20" fmla="*/ 2320134 w 3540493"/>
              <a:gd name="connsiteY20" fmla="*/ 243031 h 3364547"/>
              <a:gd name="connsiteX21" fmla="*/ 2314038 w 3540493"/>
              <a:gd name="connsiteY21" fmla="*/ 23575 h 3364547"/>
              <a:gd name="connsiteX0" fmla="*/ 1753968 w 3540493"/>
              <a:gd name="connsiteY0" fmla="*/ 190072 h 3364547"/>
              <a:gd name="connsiteX1" fmla="*/ 1230474 w 3540493"/>
              <a:gd name="connsiteY1" fmla="*/ 157306 h 3364547"/>
              <a:gd name="connsiteX2" fmla="*/ 288261 w 3540493"/>
              <a:gd name="connsiteY2" fmla="*/ 13669 h 3364547"/>
              <a:gd name="connsiteX3" fmla="*/ 17370 w 3540493"/>
              <a:gd name="connsiteY3" fmla="*/ 539449 h 3364547"/>
              <a:gd name="connsiteX4" fmla="*/ 691738 w 3540493"/>
              <a:gd name="connsiteY4" fmla="*/ 1076659 h 3364547"/>
              <a:gd name="connsiteX5" fmla="*/ 693264 w 3540493"/>
              <a:gd name="connsiteY5" fmla="*/ 1297639 h 3364547"/>
              <a:gd name="connsiteX6" fmla="*/ 442566 w 3540493"/>
              <a:gd name="connsiteY6" fmla="*/ 1718263 h 3364547"/>
              <a:gd name="connsiteX7" fmla="*/ 722982 w 3540493"/>
              <a:gd name="connsiteY7" fmla="*/ 2065735 h 3364547"/>
              <a:gd name="connsiteX8" fmla="*/ 655926 w 3540493"/>
              <a:gd name="connsiteY8" fmla="*/ 2516839 h 3364547"/>
              <a:gd name="connsiteX9" fmla="*/ 149958 w 3540493"/>
              <a:gd name="connsiteY9" fmla="*/ 3102055 h 3364547"/>
              <a:gd name="connsiteX10" fmla="*/ 1271622 w 3540493"/>
              <a:gd name="connsiteY10" fmla="*/ 3364183 h 3364547"/>
              <a:gd name="connsiteX11" fmla="*/ 1783686 w 3540493"/>
              <a:gd name="connsiteY11" fmla="*/ 3053287 h 3364547"/>
              <a:gd name="connsiteX12" fmla="*/ 2100678 w 3540493"/>
              <a:gd name="connsiteY12" fmla="*/ 3187399 h 3364547"/>
              <a:gd name="connsiteX13" fmla="*/ 2368902 w 3540493"/>
              <a:gd name="connsiteY13" fmla="*/ 2974039 h 3364547"/>
              <a:gd name="connsiteX14" fmla="*/ 2960214 w 3540493"/>
              <a:gd name="connsiteY14" fmla="*/ 2876503 h 3364547"/>
              <a:gd name="connsiteX15" fmla="*/ 3453990 w 3540493"/>
              <a:gd name="connsiteY15" fmla="*/ 2596087 h 3364547"/>
              <a:gd name="connsiteX16" fmla="*/ 3045558 w 3540493"/>
              <a:gd name="connsiteY16" fmla="*/ 1882855 h 3364547"/>
              <a:gd name="connsiteX17" fmla="*/ 3338166 w 3540493"/>
              <a:gd name="connsiteY17" fmla="*/ 1608535 h 3364547"/>
              <a:gd name="connsiteX18" fmla="*/ 3082134 w 3540493"/>
              <a:gd name="connsiteY18" fmla="*/ 1315927 h 3364547"/>
              <a:gd name="connsiteX19" fmla="*/ 3521046 w 3540493"/>
              <a:gd name="connsiteY19" fmla="*/ 535639 h 3364547"/>
              <a:gd name="connsiteX20" fmla="*/ 2320134 w 3540493"/>
              <a:gd name="connsiteY20" fmla="*/ 243031 h 3364547"/>
              <a:gd name="connsiteX21" fmla="*/ 2314038 w 3540493"/>
              <a:gd name="connsiteY21" fmla="*/ 23575 h 3364547"/>
              <a:gd name="connsiteX0" fmla="*/ 1753968 w 3540493"/>
              <a:gd name="connsiteY0" fmla="*/ 190072 h 3364636"/>
              <a:gd name="connsiteX1" fmla="*/ 1230474 w 3540493"/>
              <a:gd name="connsiteY1" fmla="*/ 157306 h 3364636"/>
              <a:gd name="connsiteX2" fmla="*/ 288261 w 3540493"/>
              <a:gd name="connsiteY2" fmla="*/ 13669 h 3364636"/>
              <a:gd name="connsiteX3" fmla="*/ 17370 w 3540493"/>
              <a:gd name="connsiteY3" fmla="*/ 539449 h 3364636"/>
              <a:gd name="connsiteX4" fmla="*/ 691738 w 3540493"/>
              <a:gd name="connsiteY4" fmla="*/ 1076659 h 3364636"/>
              <a:gd name="connsiteX5" fmla="*/ 693264 w 3540493"/>
              <a:gd name="connsiteY5" fmla="*/ 1297639 h 3364636"/>
              <a:gd name="connsiteX6" fmla="*/ 442566 w 3540493"/>
              <a:gd name="connsiteY6" fmla="*/ 1718263 h 3364636"/>
              <a:gd name="connsiteX7" fmla="*/ 722982 w 3540493"/>
              <a:gd name="connsiteY7" fmla="*/ 2065735 h 3364636"/>
              <a:gd name="connsiteX8" fmla="*/ 732126 w 3540493"/>
              <a:gd name="connsiteY8" fmla="*/ 2353009 h 3364636"/>
              <a:gd name="connsiteX9" fmla="*/ 149958 w 3540493"/>
              <a:gd name="connsiteY9" fmla="*/ 3102055 h 3364636"/>
              <a:gd name="connsiteX10" fmla="*/ 1271622 w 3540493"/>
              <a:gd name="connsiteY10" fmla="*/ 3364183 h 3364636"/>
              <a:gd name="connsiteX11" fmla="*/ 1783686 w 3540493"/>
              <a:gd name="connsiteY11" fmla="*/ 3053287 h 3364636"/>
              <a:gd name="connsiteX12" fmla="*/ 2100678 w 3540493"/>
              <a:gd name="connsiteY12" fmla="*/ 3187399 h 3364636"/>
              <a:gd name="connsiteX13" fmla="*/ 2368902 w 3540493"/>
              <a:gd name="connsiteY13" fmla="*/ 2974039 h 3364636"/>
              <a:gd name="connsiteX14" fmla="*/ 2960214 w 3540493"/>
              <a:gd name="connsiteY14" fmla="*/ 2876503 h 3364636"/>
              <a:gd name="connsiteX15" fmla="*/ 3453990 w 3540493"/>
              <a:gd name="connsiteY15" fmla="*/ 2596087 h 3364636"/>
              <a:gd name="connsiteX16" fmla="*/ 3045558 w 3540493"/>
              <a:gd name="connsiteY16" fmla="*/ 1882855 h 3364636"/>
              <a:gd name="connsiteX17" fmla="*/ 3338166 w 3540493"/>
              <a:gd name="connsiteY17" fmla="*/ 1608535 h 3364636"/>
              <a:gd name="connsiteX18" fmla="*/ 3082134 w 3540493"/>
              <a:gd name="connsiteY18" fmla="*/ 1315927 h 3364636"/>
              <a:gd name="connsiteX19" fmla="*/ 3521046 w 3540493"/>
              <a:gd name="connsiteY19" fmla="*/ 535639 h 3364636"/>
              <a:gd name="connsiteX20" fmla="*/ 2320134 w 3540493"/>
              <a:gd name="connsiteY20" fmla="*/ 243031 h 3364636"/>
              <a:gd name="connsiteX21" fmla="*/ 2314038 w 3540493"/>
              <a:gd name="connsiteY21" fmla="*/ 23575 h 3364636"/>
              <a:gd name="connsiteX0" fmla="*/ 1753968 w 3540493"/>
              <a:gd name="connsiteY0" fmla="*/ 190072 h 3364636"/>
              <a:gd name="connsiteX1" fmla="*/ 1230474 w 3540493"/>
              <a:gd name="connsiteY1" fmla="*/ 157306 h 3364636"/>
              <a:gd name="connsiteX2" fmla="*/ 288261 w 3540493"/>
              <a:gd name="connsiteY2" fmla="*/ 13669 h 3364636"/>
              <a:gd name="connsiteX3" fmla="*/ 17370 w 3540493"/>
              <a:gd name="connsiteY3" fmla="*/ 539449 h 3364636"/>
              <a:gd name="connsiteX4" fmla="*/ 691738 w 3540493"/>
              <a:gd name="connsiteY4" fmla="*/ 1076659 h 3364636"/>
              <a:gd name="connsiteX5" fmla="*/ 693264 w 3540493"/>
              <a:gd name="connsiteY5" fmla="*/ 1297639 h 3364636"/>
              <a:gd name="connsiteX6" fmla="*/ 442566 w 3540493"/>
              <a:gd name="connsiteY6" fmla="*/ 1718263 h 3364636"/>
              <a:gd name="connsiteX7" fmla="*/ 722982 w 3540493"/>
              <a:gd name="connsiteY7" fmla="*/ 2065735 h 3364636"/>
              <a:gd name="connsiteX8" fmla="*/ 732126 w 3540493"/>
              <a:gd name="connsiteY8" fmla="*/ 2353009 h 3364636"/>
              <a:gd name="connsiteX9" fmla="*/ 149958 w 3540493"/>
              <a:gd name="connsiteY9" fmla="*/ 3102055 h 3364636"/>
              <a:gd name="connsiteX10" fmla="*/ 1271622 w 3540493"/>
              <a:gd name="connsiteY10" fmla="*/ 3364183 h 3364636"/>
              <a:gd name="connsiteX11" fmla="*/ 1783686 w 3540493"/>
              <a:gd name="connsiteY11" fmla="*/ 3053287 h 3364636"/>
              <a:gd name="connsiteX12" fmla="*/ 2100678 w 3540493"/>
              <a:gd name="connsiteY12" fmla="*/ 3187399 h 3364636"/>
              <a:gd name="connsiteX13" fmla="*/ 2368902 w 3540493"/>
              <a:gd name="connsiteY13" fmla="*/ 2974039 h 3364636"/>
              <a:gd name="connsiteX14" fmla="*/ 2960214 w 3540493"/>
              <a:gd name="connsiteY14" fmla="*/ 2876503 h 3364636"/>
              <a:gd name="connsiteX15" fmla="*/ 3453990 w 3540493"/>
              <a:gd name="connsiteY15" fmla="*/ 2596087 h 3364636"/>
              <a:gd name="connsiteX16" fmla="*/ 3045558 w 3540493"/>
              <a:gd name="connsiteY16" fmla="*/ 1882855 h 3364636"/>
              <a:gd name="connsiteX17" fmla="*/ 3338166 w 3540493"/>
              <a:gd name="connsiteY17" fmla="*/ 1608535 h 3364636"/>
              <a:gd name="connsiteX18" fmla="*/ 3082134 w 3540493"/>
              <a:gd name="connsiteY18" fmla="*/ 1315927 h 3364636"/>
              <a:gd name="connsiteX19" fmla="*/ 3521046 w 3540493"/>
              <a:gd name="connsiteY19" fmla="*/ 535639 h 3364636"/>
              <a:gd name="connsiteX20" fmla="*/ 2320134 w 3540493"/>
              <a:gd name="connsiteY20" fmla="*/ 243031 h 3364636"/>
              <a:gd name="connsiteX21" fmla="*/ 2314038 w 3540493"/>
              <a:gd name="connsiteY21" fmla="*/ 23575 h 3364636"/>
              <a:gd name="connsiteX0" fmla="*/ 1753968 w 3540493"/>
              <a:gd name="connsiteY0" fmla="*/ 190072 h 3364636"/>
              <a:gd name="connsiteX1" fmla="*/ 1230474 w 3540493"/>
              <a:gd name="connsiteY1" fmla="*/ 157306 h 3364636"/>
              <a:gd name="connsiteX2" fmla="*/ 288261 w 3540493"/>
              <a:gd name="connsiteY2" fmla="*/ 13669 h 3364636"/>
              <a:gd name="connsiteX3" fmla="*/ 17370 w 3540493"/>
              <a:gd name="connsiteY3" fmla="*/ 539449 h 3364636"/>
              <a:gd name="connsiteX4" fmla="*/ 691738 w 3540493"/>
              <a:gd name="connsiteY4" fmla="*/ 1076659 h 3364636"/>
              <a:gd name="connsiteX5" fmla="*/ 693264 w 3540493"/>
              <a:gd name="connsiteY5" fmla="*/ 1297639 h 3364636"/>
              <a:gd name="connsiteX6" fmla="*/ 442566 w 3540493"/>
              <a:gd name="connsiteY6" fmla="*/ 1718263 h 3364636"/>
              <a:gd name="connsiteX7" fmla="*/ 722982 w 3540493"/>
              <a:gd name="connsiteY7" fmla="*/ 2065735 h 3364636"/>
              <a:gd name="connsiteX8" fmla="*/ 732126 w 3540493"/>
              <a:gd name="connsiteY8" fmla="*/ 2353009 h 3364636"/>
              <a:gd name="connsiteX9" fmla="*/ 149958 w 3540493"/>
              <a:gd name="connsiteY9" fmla="*/ 3102055 h 3364636"/>
              <a:gd name="connsiteX10" fmla="*/ 1271622 w 3540493"/>
              <a:gd name="connsiteY10" fmla="*/ 3364183 h 3364636"/>
              <a:gd name="connsiteX11" fmla="*/ 1783686 w 3540493"/>
              <a:gd name="connsiteY11" fmla="*/ 3053287 h 3364636"/>
              <a:gd name="connsiteX12" fmla="*/ 2100678 w 3540493"/>
              <a:gd name="connsiteY12" fmla="*/ 3187399 h 3364636"/>
              <a:gd name="connsiteX13" fmla="*/ 2368902 w 3540493"/>
              <a:gd name="connsiteY13" fmla="*/ 2974039 h 3364636"/>
              <a:gd name="connsiteX14" fmla="*/ 2960214 w 3540493"/>
              <a:gd name="connsiteY14" fmla="*/ 2876503 h 3364636"/>
              <a:gd name="connsiteX15" fmla="*/ 3453990 w 3540493"/>
              <a:gd name="connsiteY15" fmla="*/ 2596087 h 3364636"/>
              <a:gd name="connsiteX16" fmla="*/ 3045558 w 3540493"/>
              <a:gd name="connsiteY16" fmla="*/ 1882855 h 3364636"/>
              <a:gd name="connsiteX17" fmla="*/ 3338166 w 3540493"/>
              <a:gd name="connsiteY17" fmla="*/ 1608535 h 3364636"/>
              <a:gd name="connsiteX18" fmla="*/ 3082134 w 3540493"/>
              <a:gd name="connsiteY18" fmla="*/ 1315927 h 3364636"/>
              <a:gd name="connsiteX19" fmla="*/ 3521046 w 3540493"/>
              <a:gd name="connsiteY19" fmla="*/ 535639 h 3364636"/>
              <a:gd name="connsiteX20" fmla="*/ 2320134 w 3540493"/>
              <a:gd name="connsiteY20" fmla="*/ 243031 h 3364636"/>
              <a:gd name="connsiteX21" fmla="*/ 2314038 w 3540493"/>
              <a:gd name="connsiteY21" fmla="*/ 23575 h 3364636"/>
              <a:gd name="connsiteX0" fmla="*/ 1753968 w 3540493"/>
              <a:gd name="connsiteY0" fmla="*/ 190072 h 3364636"/>
              <a:gd name="connsiteX1" fmla="*/ 1230474 w 3540493"/>
              <a:gd name="connsiteY1" fmla="*/ 157306 h 3364636"/>
              <a:gd name="connsiteX2" fmla="*/ 288261 w 3540493"/>
              <a:gd name="connsiteY2" fmla="*/ 13669 h 3364636"/>
              <a:gd name="connsiteX3" fmla="*/ 17370 w 3540493"/>
              <a:gd name="connsiteY3" fmla="*/ 539449 h 3364636"/>
              <a:gd name="connsiteX4" fmla="*/ 691738 w 3540493"/>
              <a:gd name="connsiteY4" fmla="*/ 1076659 h 3364636"/>
              <a:gd name="connsiteX5" fmla="*/ 693264 w 3540493"/>
              <a:gd name="connsiteY5" fmla="*/ 1297639 h 3364636"/>
              <a:gd name="connsiteX6" fmla="*/ 442566 w 3540493"/>
              <a:gd name="connsiteY6" fmla="*/ 1718263 h 3364636"/>
              <a:gd name="connsiteX7" fmla="*/ 722982 w 3540493"/>
              <a:gd name="connsiteY7" fmla="*/ 2065735 h 3364636"/>
              <a:gd name="connsiteX8" fmla="*/ 726411 w 3540493"/>
              <a:gd name="connsiteY8" fmla="*/ 2353009 h 3364636"/>
              <a:gd name="connsiteX9" fmla="*/ 149958 w 3540493"/>
              <a:gd name="connsiteY9" fmla="*/ 3102055 h 3364636"/>
              <a:gd name="connsiteX10" fmla="*/ 1271622 w 3540493"/>
              <a:gd name="connsiteY10" fmla="*/ 3364183 h 3364636"/>
              <a:gd name="connsiteX11" fmla="*/ 1783686 w 3540493"/>
              <a:gd name="connsiteY11" fmla="*/ 3053287 h 3364636"/>
              <a:gd name="connsiteX12" fmla="*/ 2100678 w 3540493"/>
              <a:gd name="connsiteY12" fmla="*/ 3187399 h 3364636"/>
              <a:gd name="connsiteX13" fmla="*/ 2368902 w 3540493"/>
              <a:gd name="connsiteY13" fmla="*/ 2974039 h 3364636"/>
              <a:gd name="connsiteX14" fmla="*/ 2960214 w 3540493"/>
              <a:gd name="connsiteY14" fmla="*/ 2876503 h 3364636"/>
              <a:gd name="connsiteX15" fmla="*/ 3453990 w 3540493"/>
              <a:gd name="connsiteY15" fmla="*/ 2596087 h 3364636"/>
              <a:gd name="connsiteX16" fmla="*/ 3045558 w 3540493"/>
              <a:gd name="connsiteY16" fmla="*/ 1882855 h 3364636"/>
              <a:gd name="connsiteX17" fmla="*/ 3338166 w 3540493"/>
              <a:gd name="connsiteY17" fmla="*/ 1608535 h 3364636"/>
              <a:gd name="connsiteX18" fmla="*/ 3082134 w 3540493"/>
              <a:gd name="connsiteY18" fmla="*/ 1315927 h 3364636"/>
              <a:gd name="connsiteX19" fmla="*/ 3521046 w 3540493"/>
              <a:gd name="connsiteY19" fmla="*/ 535639 h 3364636"/>
              <a:gd name="connsiteX20" fmla="*/ 2320134 w 3540493"/>
              <a:gd name="connsiteY20" fmla="*/ 243031 h 3364636"/>
              <a:gd name="connsiteX21" fmla="*/ 2314038 w 3540493"/>
              <a:gd name="connsiteY21" fmla="*/ 23575 h 3364636"/>
              <a:gd name="connsiteX0" fmla="*/ 1753968 w 3540493"/>
              <a:gd name="connsiteY0" fmla="*/ 190072 h 3364636"/>
              <a:gd name="connsiteX1" fmla="*/ 1230474 w 3540493"/>
              <a:gd name="connsiteY1" fmla="*/ 157306 h 3364636"/>
              <a:gd name="connsiteX2" fmla="*/ 288261 w 3540493"/>
              <a:gd name="connsiteY2" fmla="*/ 13669 h 3364636"/>
              <a:gd name="connsiteX3" fmla="*/ 17370 w 3540493"/>
              <a:gd name="connsiteY3" fmla="*/ 539449 h 3364636"/>
              <a:gd name="connsiteX4" fmla="*/ 691738 w 3540493"/>
              <a:gd name="connsiteY4" fmla="*/ 1076659 h 3364636"/>
              <a:gd name="connsiteX5" fmla="*/ 693264 w 3540493"/>
              <a:gd name="connsiteY5" fmla="*/ 1297639 h 3364636"/>
              <a:gd name="connsiteX6" fmla="*/ 442566 w 3540493"/>
              <a:gd name="connsiteY6" fmla="*/ 1718263 h 3364636"/>
              <a:gd name="connsiteX7" fmla="*/ 722982 w 3540493"/>
              <a:gd name="connsiteY7" fmla="*/ 2065735 h 3364636"/>
              <a:gd name="connsiteX8" fmla="*/ 726411 w 3540493"/>
              <a:gd name="connsiteY8" fmla="*/ 2353009 h 3364636"/>
              <a:gd name="connsiteX9" fmla="*/ 149958 w 3540493"/>
              <a:gd name="connsiteY9" fmla="*/ 3102055 h 3364636"/>
              <a:gd name="connsiteX10" fmla="*/ 1271622 w 3540493"/>
              <a:gd name="connsiteY10" fmla="*/ 3364183 h 3364636"/>
              <a:gd name="connsiteX11" fmla="*/ 1783686 w 3540493"/>
              <a:gd name="connsiteY11" fmla="*/ 3053287 h 3364636"/>
              <a:gd name="connsiteX12" fmla="*/ 2100678 w 3540493"/>
              <a:gd name="connsiteY12" fmla="*/ 3187399 h 3364636"/>
              <a:gd name="connsiteX13" fmla="*/ 2368902 w 3540493"/>
              <a:gd name="connsiteY13" fmla="*/ 2974039 h 3364636"/>
              <a:gd name="connsiteX14" fmla="*/ 2960214 w 3540493"/>
              <a:gd name="connsiteY14" fmla="*/ 2876503 h 3364636"/>
              <a:gd name="connsiteX15" fmla="*/ 3453990 w 3540493"/>
              <a:gd name="connsiteY15" fmla="*/ 2596087 h 3364636"/>
              <a:gd name="connsiteX16" fmla="*/ 3045558 w 3540493"/>
              <a:gd name="connsiteY16" fmla="*/ 1882855 h 3364636"/>
              <a:gd name="connsiteX17" fmla="*/ 3338166 w 3540493"/>
              <a:gd name="connsiteY17" fmla="*/ 1608535 h 3364636"/>
              <a:gd name="connsiteX18" fmla="*/ 3082134 w 3540493"/>
              <a:gd name="connsiteY18" fmla="*/ 1315927 h 3364636"/>
              <a:gd name="connsiteX19" fmla="*/ 3521046 w 3540493"/>
              <a:gd name="connsiteY19" fmla="*/ 535639 h 3364636"/>
              <a:gd name="connsiteX20" fmla="*/ 2320134 w 3540493"/>
              <a:gd name="connsiteY20" fmla="*/ 243031 h 3364636"/>
              <a:gd name="connsiteX21" fmla="*/ 2314038 w 3540493"/>
              <a:gd name="connsiteY21" fmla="*/ 23575 h 3364636"/>
              <a:gd name="connsiteX0" fmla="*/ 1753968 w 3540493"/>
              <a:gd name="connsiteY0" fmla="*/ 190072 h 3378895"/>
              <a:gd name="connsiteX1" fmla="*/ 1230474 w 3540493"/>
              <a:gd name="connsiteY1" fmla="*/ 157306 h 3378895"/>
              <a:gd name="connsiteX2" fmla="*/ 288261 w 3540493"/>
              <a:gd name="connsiteY2" fmla="*/ 13669 h 3378895"/>
              <a:gd name="connsiteX3" fmla="*/ 17370 w 3540493"/>
              <a:gd name="connsiteY3" fmla="*/ 539449 h 3378895"/>
              <a:gd name="connsiteX4" fmla="*/ 691738 w 3540493"/>
              <a:gd name="connsiteY4" fmla="*/ 1076659 h 3378895"/>
              <a:gd name="connsiteX5" fmla="*/ 693264 w 3540493"/>
              <a:gd name="connsiteY5" fmla="*/ 1297639 h 3378895"/>
              <a:gd name="connsiteX6" fmla="*/ 442566 w 3540493"/>
              <a:gd name="connsiteY6" fmla="*/ 1718263 h 3378895"/>
              <a:gd name="connsiteX7" fmla="*/ 722982 w 3540493"/>
              <a:gd name="connsiteY7" fmla="*/ 2065735 h 3378895"/>
              <a:gd name="connsiteX8" fmla="*/ 726411 w 3540493"/>
              <a:gd name="connsiteY8" fmla="*/ 2353009 h 3378895"/>
              <a:gd name="connsiteX9" fmla="*/ 149958 w 3540493"/>
              <a:gd name="connsiteY9" fmla="*/ 3102055 h 3378895"/>
              <a:gd name="connsiteX10" fmla="*/ 689834 w 3540493"/>
              <a:gd name="connsiteY10" fmla="*/ 3305508 h 3378895"/>
              <a:gd name="connsiteX11" fmla="*/ 1271622 w 3540493"/>
              <a:gd name="connsiteY11" fmla="*/ 3364183 h 3378895"/>
              <a:gd name="connsiteX12" fmla="*/ 1783686 w 3540493"/>
              <a:gd name="connsiteY12" fmla="*/ 3053287 h 3378895"/>
              <a:gd name="connsiteX13" fmla="*/ 2100678 w 3540493"/>
              <a:gd name="connsiteY13" fmla="*/ 3187399 h 3378895"/>
              <a:gd name="connsiteX14" fmla="*/ 2368902 w 3540493"/>
              <a:gd name="connsiteY14" fmla="*/ 2974039 h 3378895"/>
              <a:gd name="connsiteX15" fmla="*/ 2960214 w 3540493"/>
              <a:gd name="connsiteY15" fmla="*/ 2876503 h 3378895"/>
              <a:gd name="connsiteX16" fmla="*/ 3453990 w 3540493"/>
              <a:gd name="connsiteY16" fmla="*/ 2596087 h 3378895"/>
              <a:gd name="connsiteX17" fmla="*/ 3045558 w 3540493"/>
              <a:gd name="connsiteY17" fmla="*/ 1882855 h 3378895"/>
              <a:gd name="connsiteX18" fmla="*/ 3338166 w 3540493"/>
              <a:gd name="connsiteY18" fmla="*/ 1608535 h 3378895"/>
              <a:gd name="connsiteX19" fmla="*/ 3082134 w 3540493"/>
              <a:gd name="connsiteY19" fmla="*/ 1315927 h 3378895"/>
              <a:gd name="connsiteX20" fmla="*/ 3521046 w 3540493"/>
              <a:gd name="connsiteY20" fmla="*/ 535639 h 3378895"/>
              <a:gd name="connsiteX21" fmla="*/ 2320134 w 3540493"/>
              <a:gd name="connsiteY21" fmla="*/ 243031 h 3378895"/>
              <a:gd name="connsiteX22" fmla="*/ 2314038 w 3540493"/>
              <a:gd name="connsiteY22" fmla="*/ 23575 h 3378895"/>
              <a:gd name="connsiteX0" fmla="*/ 1753968 w 3540493"/>
              <a:gd name="connsiteY0" fmla="*/ 190072 h 3378895"/>
              <a:gd name="connsiteX1" fmla="*/ 1230474 w 3540493"/>
              <a:gd name="connsiteY1" fmla="*/ 157306 h 3378895"/>
              <a:gd name="connsiteX2" fmla="*/ 288261 w 3540493"/>
              <a:gd name="connsiteY2" fmla="*/ 13669 h 3378895"/>
              <a:gd name="connsiteX3" fmla="*/ 17370 w 3540493"/>
              <a:gd name="connsiteY3" fmla="*/ 539449 h 3378895"/>
              <a:gd name="connsiteX4" fmla="*/ 691738 w 3540493"/>
              <a:gd name="connsiteY4" fmla="*/ 1076659 h 3378895"/>
              <a:gd name="connsiteX5" fmla="*/ 693264 w 3540493"/>
              <a:gd name="connsiteY5" fmla="*/ 1297639 h 3378895"/>
              <a:gd name="connsiteX6" fmla="*/ 442566 w 3540493"/>
              <a:gd name="connsiteY6" fmla="*/ 1718263 h 3378895"/>
              <a:gd name="connsiteX7" fmla="*/ 722982 w 3540493"/>
              <a:gd name="connsiteY7" fmla="*/ 2065735 h 3378895"/>
              <a:gd name="connsiteX8" fmla="*/ 726411 w 3540493"/>
              <a:gd name="connsiteY8" fmla="*/ 2353009 h 3378895"/>
              <a:gd name="connsiteX9" fmla="*/ 138528 w 3540493"/>
              <a:gd name="connsiteY9" fmla="*/ 3056335 h 3378895"/>
              <a:gd name="connsiteX10" fmla="*/ 689834 w 3540493"/>
              <a:gd name="connsiteY10" fmla="*/ 3305508 h 3378895"/>
              <a:gd name="connsiteX11" fmla="*/ 1271622 w 3540493"/>
              <a:gd name="connsiteY11" fmla="*/ 3364183 h 3378895"/>
              <a:gd name="connsiteX12" fmla="*/ 1783686 w 3540493"/>
              <a:gd name="connsiteY12" fmla="*/ 3053287 h 3378895"/>
              <a:gd name="connsiteX13" fmla="*/ 2100678 w 3540493"/>
              <a:gd name="connsiteY13" fmla="*/ 3187399 h 3378895"/>
              <a:gd name="connsiteX14" fmla="*/ 2368902 w 3540493"/>
              <a:gd name="connsiteY14" fmla="*/ 2974039 h 3378895"/>
              <a:gd name="connsiteX15" fmla="*/ 2960214 w 3540493"/>
              <a:gd name="connsiteY15" fmla="*/ 2876503 h 3378895"/>
              <a:gd name="connsiteX16" fmla="*/ 3453990 w 3540493"/>
              <a:gd name="connsiteY16" fmla="*/ 2596087 h 3378895"/>
              <a:gd name="connsiteX17" fmla="*/ 3045558 w 3540493"/>
              <a:gd name="connsiteY17" fmla="*/ 1882855 h 3378895"/>
              <a:gd name="connsiteX18" fmla="*/ 3338166 w 3540493"/>
              <a:gd name="connsiteY18" fmla="*/ 1608535 h 3378895"/>
              <a:gd name="connsiteX19" fmla="*/ 3082134 w 3540493"/>
              <a:gd name="connsiteY19" fmla="*/ 1315927 h 3378895"/>
              <a:gd name="connsiteX20" fmla="*/ 3521046 w 3540493"/>
              <a:gd name="connsiteY20" fmla="*/ 535639 h 3378895"/>
              <a:gd name="connsiteX21" fmla="*/ 2320134 w 3540493"/>
              <a:gd name="connsiteY21" fmla="*/ 243031 h 3378895"/>
              <a:gd name="connsiteX22" fmla="*/ 2314038 w 3540493"/>
              <a:gd name="connsiteY22" fmla="*/ 23575 h 3378895"/>
              <a:gd name="connsiteX0" fmla="*/ 1753968 w 3540493"/>
              <a:gd name="connsiteY0" fmla="*/ 190072 h 3378895"/>
              <a:gd name="connsiteX1" fmla="*/ 1230474 w 3540493"/>
              <a:gd name="connsiteY1" fmla="*/ 157306 h 3378895"/>
              <a:gd name="connsiteX2" fmla="*/ 288261 w 3540493"/>
              <a:gd name="connsiteY2" fmla="*/ 13669 h 3378895"/>
              <a:gd name="connsiteX3" fmla="*/ 17370 w 3540493"/>
              <a:gd name="connsiteY3" fmla="*/ 539449 h 3378895"/>
              <a:gd name="connsiteX4" fmla="*/ 691738 w 3540493"/>
              <a:gd name="connsiteY4" fmla="*/ 1076659 h 3378895"/>
              <a:gd name="connsiteX5" fmla="*/ 693264 w 3540493"/>
              <a:gd name="connsiteY5" fmla="*/ 1297639 h 3378895"/>
              <a:gd name="connsiteX6" fmla="*/ 442566 w 3540493"/>
              <a:gd name="connsiteY6" fmla="*/ 1718263 h 3378895"/>
              <a:gd name="connsiteX7" fmla="*/ 722982 w 3540493"/>
              <a:gd name="connsiteY7" fmla="*/ 2065735 h 3378895"/>
              <a:gd name="connsiteX8" fmla="*/ 726411 w 3540493"/>
              <a:gd name="connsiteY8" fmla="*/ 2353009 h 3378895"/>
              <a:gd name="connsiteX9" fmla="*/ 138528 w 3540493"/>
              <a:gd name="connsiteY9" fmla="*/ 3056335 h 3378895"/>
              <a:gd name="connsiteX10" fmla="*/ 689834 w 3540493"/>
              <a:gd name="connsiteY10" fmla="*/ 3305508 h 3378895"/>
              <a:gd name="connsiteX11" fmla="*/ 1271622 w 3540493"/>
              <a:gd name="connsiteY11" fmla="*/ 3364183 h 3378895"/>
              <a:gd name="connsiteX12" fmla="*/ 1783686 w 3540493"/>
              <a:gd name="connsiteY12" fmla="*/ 3053287 h 3378895"/>
              <a:gd name="connsiteX13" fmla="*/ 2100678 w 3540493"/>
              <a:gd name="connsiteY13" fmla="*/ 3187399 h 3378895"/>
              <a:gd name="connsiteX14" fmla="*/ 2368902 w 3540493"/>
              <a:gd name="connsiteY14" fmla="*/ 2974039 h 3378895"/>
              <a:gd name="connsiteX15" fmla="*/ 2960214 w 3540493"/>
              <a:gd name="connsiteY15" fmla="*/ 2876503 h 3378895"/>
              <a:gd name="connsiteX16" fmla="*/ 3453990 w 3540493"/>
              <a:gd name="connsiteY16" fmla="*/ 2596087 h 3378895"/>
              <a:gd name="connsiteX17" fmla="*/ 3045558 w 3540493"/>
              <a:gd name="connsiteY17" fmla="*/ 1882855 h 3378895"/>
              <a:gd name="connsiteX18" fmla="*/ 3338166 w 3540493"/>
              <a:gd name="connsiteY18" fmla="*/ 1608535 h 3378895"/>
              <a:gd name="connsiteX19" fmla="*/ 3082134 w 3540493"/>
              <a:gd name="connsiteY19" fmla="*/ 1315927 h 3378895"/>
              <a:gd name="connsiteX20" fmla="*/ 3521046 w 3540493"/>
              <a:gd name="connsiteY20" fmla="*/ 535639 h 3378895"/>
              <a:gd name="connsiteX21" fmla="*/ 2320134 w 3540493"/>
              <a:gd name="connsiteY21" fmla="*/ 243031 h 3378895"/>
              <a:gd name="connsiteX22" fmla="*/ 2314038 w 3540493"/>
              <a:gd name="connsiteY22" fmla="*/ 23575 h 3378895"/>
              <a:gd name="connsiteX0" fmla="*/ 1753968 w 3540493"/>
              <a:gd name="connsiteY0" fmla="*/ 190072 h 3378895"/>
              <a:gd name="connsiteX1" fmla="*/ 1230474 w 3540493"/>
              <a:gd name="connsiteY1" fmla="*/ 157306 h 3378895"/>
              <a:gd name="connsiteX2" fmla="*/ 288261 w 3540493"/>
              <a:gd name="connsiteY2" fmla="*/ 13669 h 3378895"/>
              <a:gd name="connsiteX3" fmla="*/ 17370 w 3540493"/>
              <a:gd name="connsiteY3" fmla="*/ 539449 h 3378895"/>
              <a:gd name="connsiteX4" fmla="*/ 691738 w 3540493"/>
              <a:gd name="connsiteY4" fmla="*/ 1076659 h 3378895"/>
              <a:gd name="connsiteX5" fmla="*/ 693264 w 3540493"/>
              <a:gd name="connsiteY5" fmla="*/ 1297639 h 3378895"/>
              <a:gd name="connsiteX6" fmla="*/ 442566 w 3540493"/>
              <a:gd name="connsiteY6" fmla="*/ 1718263 h 3378895"/>
              <a:gd name="connsiteX7" fmla="*/ 722982 w 3540493"/>
              <a:gd name="connsiteY7" fmla="*/ 2065735 h 3378895"/>
              <a:gd name="connsiteX8" fmla="*/ 726411 w 3540493"/>
              <a:gd name="connsiteY8" fmla="*/ 2353009 h 3378895"/>
              <a:gd name="connsiteX9" fmla="*/ 106143 w 3540493"/>
              <a:gd name="connsiteY9" fmla="*/ 3004900 h 3378895"/>
              <a:gd name="connsiteX10" fmla="*/ 689834 w 3540493"/>
              <a:gd name="connsiteY10" fmla="*/ 3305508 h 3378895"/>
              <a:gd name="connsiteX11" fmla="*/ 1271622 w 3540493"/>
              <a:gd name="connsiteY11" fmla="*/ 3364183 h 3378895"/>
              <a:gd name="connsiteX12" fmla="*/ 1783686 w 3540493"/>
              <a:gd name="connsiteY12" fmla="*/ 3053287 h 3378895"/>
              <a:gd name="connsiteX13" fmla="*/ 2100678 w 3540493"/>
              <a:gd name="connsiteY13" fmla="*/ 3187399 h 3378895"/>
              <a:gd name="connsiteX14" fmla="*/ 2368902 w 3540493"/>
              <a:gd name="connsiteY14" fmla="*/ 2974039 h 3378895"/>
              <a:gd name="connsiteX15" fmla="*/ 2960214 w 3540493"/>
              <a:gd name="connsiteY15" fmla="*/ 2876503 h 3378895"/>
              <a:gd name="connsiteX16" fmla="*/ 3453990 w 3540493"/>
              <a:gd name="connsiteY16" fmla="*/ 2596087 h 3378895"/>
              <a:gd name="connsiteX17" fmla="*/ 3045558 w 3540493"/>
              <a:gd name="connsiteY17" fmla="*/ 1882855 h 3378895"/>
              <a:gd name="connsiteX18" fmla="*/ 3338166 w 3540493"/>
              <a:gd name="connsiteY18" fmla="*/ 1608535 h 3378895"/>
              <a:gd name="connsiteX19" fmla="*/ 3082134 w 3540493"/>
              <a:gd name="connsiteY19" fmla="*/ 1315927 h 3378895"/>
              <a:gd name="connsiteX20" fmla="*/ 3521046 w 3540493"/>
              <a:gd name="connsiteY20" fmla="*/ 535639 h 3378895"/>
              <a:gd name="connsiteX21" fmla="*/ 2320134 w 3540493"/>
              <a:gd name="connsiteY21" fmla="*/ 243031 h 3378895"/>
              <a:gd name="connsiteX22" fmla="*/ 2314038 w 3540493"/>
              <a:gd name="connsiteY22" fmla="*/ 23575 h 3378895"/>
              <a:gd name="connsiteX0" fmla="*/ 1753968 w 3540493"/>
              <a:gd name="connsiteY0" fmla="*/ 190072 h 3438605"/>
              <a:gd name="connsiteX1" fmla="*/ 1230474 w 3540493"/>
              <a:gd name="connsiteY1" fmla="*/ 157306 h 3438605"/>
              <a:gd name="connsiteX2" fmla="*/ 288261 w 3540493"/>
              <a:gd name="connsiteY2" fmla="*/ 13669 h 3438605"/>
              <a:gd name="connsiteX3" fmla="*/ 17370 w 3540493"/>
              <a:gd name="connsiteY3" fmla="*/ 539449 h 3438605"/>
              <a:gd name="connsiteX4" fmla="*/ 691738 w 3540493"/>
              <a:gd name="connsiteY4" fmla="*/ 1076659 h 3438605"/>
              <a:gd name="connsiteX5" fmla="*/ 693264 w 3540493"/>
              <a:gd name="connsiteY5" fmla="*/ 1297639 h 3438605"/>
              <a:gd name="connsiteX6" fmla="*/ 442566 w 3540493"/>
              <a:gd name="connsiteY6" fmla="*/ 1718263 h 3438605"/>
              <a:gd name="connsiteX7" fmla="*/ 722982 w 3540493"/>
              <a:gd name="connsiteY7" fmla="*/ 2065735 h 3438605"/>
              <a:gd name="connsiteX8" fmla="*/ 726411 w 3540493"/>
              <a:gd name="connsiteY8" fmla="*/ 2353009 h 3438605"/>
              <a:gd name="connsiteX9" fmla="*/ 106143 w 3540493"/>
              <a:gd name="connsiteY9" fmla="*/ 3004900 h 3438605"/>
              <a:gd name="connsiteX10" fmla="*/ 436469 w 3540493"/>
              <a:gd name="connsiteY10" fmla="*/ 3419808 h 3438605"/>
              <a:gd name="connsiteX11" fmla="*/ 1271622 w 3540493"/>
              <a:gd name="connsiteY11" fmla="*/ 3364183 h 3438605"/>
              <a:gd name="connsiteX12" fmla="*/ 1783686 w 3540493"/>
              <a:gd name="connsiteY12" fmla="*/ 3053287 h 3438605"/>
              <a:gd name="connsiteX13" fmla="*/ 2100678 w 3540493"/>
              <a:gd name="connsiteY13" fmla="*/ 3187399 h 3438605"/>
              <a:gd name="connsiteX14" fmla="*/ 2368902 w 3540493"/>
              <a:gd name="connsiteY14" fmla="*/ 2974039 h 3438605"/>
              <a:gd name="connsiteX15" fmla="*/ 2960214 w 3540493"/>
              <a:gd name="connsiteY15" fmla="*/ 2876503 h 3438605"/>
              <a:gd name="connsiteX16" fmla="*/ 3453990 w 3540493"/>
              <a:gd name="connsiteY16" fmla="*/ 2596087 h 3438605"/>
              <a:gd name="connsiteX17" fmla="*/ 3045558 w 3540493"/>
              <a:gd name="connsiteY17" fmla="*/ 1882855 h 3438605"/>
              <a:gd name="connsiteX18" fmla="*/ 3338166 w 3540493"/>
              <a:gd name="connsiteY18" fmla="*/ 1608535 h 3438605"/>
              <a:gd name="connsiteX19" fmla="*/ 3082134 w 3540493"/>
              <a:gd name="connsiteY19" fmla="*/ 1315927 h 3438605"/>
              <a:gd name="connsiteX20" fmla="*/ 3521046 w 3540493"/>
              <a:gd name="connsiteY20" fmla="*/ 535639 h 3438605"/>
              <a:gd name="connsiteX21" fmla="*/ 2320134 w 3540493"/>
              <a:gd name="connsiteY21" fmla="*/ 243031 h 3438605"/>
              <a:gd name="connsiteX22" fmla="*/ 2314038 w 3540493"/>
              <a:gd name="connsiteY22" fmla="*/ 23575 h 3438605"/>
              <a:gd name="connsiteX0" fmla="*/ 1753968 w 3540493"/>
              <a:gd name="connsiteY0" fmla="*/ 190072 h 3438605"/>
              <a:gd name="connsiteX1" fmla="*/ 1230474 w 3540493"/>
              <a:gd name="connsiteY1" fmla="*/ 157306 h 3438605"/>
              <a:gd name="connsiteX2" fmla="*/ 288261 w 3540493"/>
              <a:gd name="connsiteY2" fmla="*/ 13669 h 3438605"/>
              <a:gd name="connsiteX3" fmla="*/ 17370 w 3540493"/>
              <a:gd name="connsiteY3" fmla="*/ 539449 h 3438605"/>
              <a:gd name="connsiteX4" fmla="*/ 691738 w 3540493"/>
              <a:gd name="connsiteY4" fmla="*/ 1076659 h 3438605"/>
              <a:gd name="connsiteX5" fmla="*/ 693264 w 3540493"/>
              <a:gd name="connsiteY5" fmla="*/ 1297639 h 3438605"/>
              <a:gd name="connsiteX6" fmla="*/ 442566 w 3540493"/>
              <a:gd name="connsiteY6" fmla="*/ 1718263 h 3438605"/>
              <a:gd name="connsiteX7" fmla="*/ 722982 w 3540493"/>
              <a:gd name="connsiteY7" fmla="*/ 2065735 h 3438605"/>
              <a:gd name="connsiteX8" fmla="*/ 726411 w 3540493"/>
              <a:gd name="connsiteY8" fmla="*/ 2353009 h 3438605"/>
              <a:gd name="connsiteX9" fmla="*/ 144243 w 3540493"/>
              <a:gd name="connsiteY9" fmla="*/ 2841070 h 3438605"/>
              <a:gd name="connsiteX10" fmla="*/ 436469 w 3540493"/>
              <a:gd name="connsiteY10" fmla="*/ 3419808 h 3438605"/>
              <a:gd name="connsiteX11" fmla="*/ 1271622 w 3540493"/>
              <a:gd name="connsiteY11" fmla="*/ 3364183 h 3438605"/>
              <a:gd name="connsiteX12" fmla="*/ 1783686 w 3540493"/>
              <a:gd name="connsiteY12" fmla="*/ 3053287 h 3438605"/>
              <a:gd name="connsiteX13" fmla="*/ 2100678 w 3540493"/>
              <a:gd name="connsiteY13" fmla="*/ 3187399 h 3438605"/>
              <a:gd name="connsiteX14" fmla="*/ 2368902 w 3540493"/>
              <a:gd name="connsiteY14" fmla="*/ 2974039 h 3438605"/>
              <a:gd name="connsiteX15" fmla="*/ 2960214 w 3540493"/>
              <a:gd name="connsiteY15" fmla="*/ 2876503 h 3438605"/>
              <a:gd name="connsiteX16" fmla="*/ 3453990 w 3540493"/>
              <a:gd name="connsiteY16" fmla="*/ 2596087 h 3438605"/>
              <a:gd name="connsiteX17" fmla="*/ 3045558 w 3540493"/>
              <a:gd name="connsiteY17" fmla="*/ 1882855 h 3438605"/>
              <a:gd name="connsiteX18" fmla="*/ 3338166 w 3540493"/>
              <a:gd name="connsiteY18" fmla="*/ 1608535 h 3438605"/>
              <a:gd name="connsiteX19" fmla="*/ 3082134 w 3540493"/>
              <a:gd name="connsiteY19" fmla="*/ 1315927 h 3438605"/>
              <a:gd name="connsiteX20" fmla="*/ 3521046 w 3540493"/>
              <a:gd name="connsiteY20" fmla="*/ 535639 h 3438605"/>
              <a:gd name="connsiteX21" fmla="*/ 2320134 w 3540493"/>
              <a:gd name="connsiteY21" fmla="*/ 243031 h 3438605"/>
              <a:gd name="connsiteX22" fmla="*/ 2314038 w 3540493"/>
              <a:gd name="connsiteY22" fmla="*/ 23575 h 3438605"/>
              <a:gd name="connsiteX0" fmla="*/ 1753968 w 3540493"/>
              <a:gd name="connsiteY0" fmla="*/ 190072 h 3438605"/>
              <a:gd name="connsiteX1" fmla="*/ 1230474 w 3540493"/>
              <a:gd name="connsiteY1" fmla="*/ 157306 h 3438605"/>
              <a:gd name="connsiteX2" fmla="*/ 288261 w 3540493"/>
              <a:gd name="connsiteY2" fmla="*/ 13669 h 3438605"/>
              <a:gd name="connsiteX3" fmla="*/ 17370 w 3540493"/>
              <a:gd name="connsiteY3" fmla="*/ 539449 h 3438605"/>
              <a:gd name="connsiteX4" fmla="*/ 691738 w 3540493"/>
              <a:gd name="connsiteY4" fmla="*/ 1076659 h 3438605"/>
              <a:gd name="connsiteX5" fmla="*/ 693264 w 3540493"/>
              <a:gd name="connsiteY5" fmla="*/ 1297639 h 3438605"/>
              <a:gd name="connsiteX6" fmla="*/ 442566 w 3540493"/>
              <a:gd name="connsiteY6" fmla="*/ 1718263 h 3438605"/>
              <a:gd name="connsiteX7" fmla="*/ 722982 w 3540493"/>
              <a:gd name="connsiteY7" fmla="*/ 2065735 h 3438605"/>
              <a:gd name="connsiteX8" fmla="*/ 726411 w 3540493"/>
              <a:gd name="connsiteY8" fmla="*/ 2353009 h 3438605"/>
              <a:gd name="connsiteX9" fmla="*/ 151863 w 3540493"/>
              <a:gd name="connsiteY9" fmla="*/ 2945845 h 3438605"/>
              <a:gd name="connsiteX10" fmla="*/ 436469 w 3540493"/>
              <a:gd name="connsiteY10" fmla="*/ 3419808 h 3438605"/>
              <a:gd name="connsiteX11" fmla="*/ 1271622 w 3540493"/>
              <a:gd name="connsiteY11" fmla="*/ 3364183 h 3438605"/>
              <a:gd name="connsiteX12" fmla="*/ 1783686 w 3540493"/>
              <a:gd name="connsiteY12" fmla="*/ 3053287 h 3438605"/>
              <a:gd name="connsiteX13" fmla="*/ 2100678 w 3540493"/>
              <a:gd name="connsiteY13" fmla="*/ 3187399 h 3438605"/>
              <a:gd name="connsiteX14" fmla="*/ 2368902 w 3540493"/>
              <a:gd name="connsiteY14" fmla="*/ 2974039 h 3438605"/>
              <a:gd name="connsiteX15" fmla="*/ 2960214 w 3540493"/>
              <a:gd name="connsiteY15" fmla="*/ 2876503 h 3438605"/>
              <a:gd name="connsiteX16" fmla="*/ 3453990 w 3540493"/>
              <a:gd name="connsiteY16" fmla="*/ 2596087 h 3438605"/>
              <a:gd name="connsiteX17" fmla="*/ 3045558 w 3540493"/>
              <a:gd name="connsiteY17" fmla="*/ 1882855 h 3438605"/>
              <a:gd name="connsiteX18" fmla="*/ 3338166 w 3540493"/>
              <a:gd name="connsiteY18" fmla="*/ 1608535 h 3438605"/>
              <a:gd name="connsiteX19" fmla="*/ 3082134 w 3540493"/>
              <a:gd name="connsiteY19" fmla="*/ 1315927 h 3438605"/>
              <a:gd name="connsiteX20" fmla="*/ 3521046 w 3540493"/>
              <a:gd name="connsiteY20" fmla="*/ 535639 h 3438605"/>
              <a:gd name="connsiteX21" fmla="*/ 2320134 w 3540493"/>
              <a:gd name="connsiteY21" fmla="*/ 243031 h 3438605"/>
              <a:gd name="connsiteX22" fmla="*/ 2314038 w 3540493"/>
              <a:gd name="connsiteY22" fmla="*/ 23575 h 3438605"/>
              <a:gd name="connsiteX0" fmla="*/ 1753968 w 3540493"/>
              <a:gd name="connsiteY0" fmla="*/ 190072 h 3438605"/>
              <a:gd name="connsiteX1" fmla="*/ 1230474 w 3540493"/>
              <a:gd name="connsiteY1" fmla="*/ 157306 h 3438605"/>
              <a:gd name="connsiteX2" fmla="*/ 288261 w 3540493"/>
              <a:gd name="connsiteY2" fmla="*/ 13669 h 3438605"/>
              <a:gd name="connsiteX3" fmla="*/ 17370 w 3540493"/>
              <a:gd name="connsiteY3" fmla="*/ 539449 h 3438605"/>
              <a:gd name="connsiteX4" fmla="*/ 691738 w 3540493"/>
              <a:gd name="connsiteY4" fmla="*/ 1076659 h 3438605"/>
              <a:gd name="connsiteX5" fmla="*/ 693264 w 3540493"/>
              <a:gd name="connsiteY5" fmla="*/ 1297639 h 3438605"/>
              <a:gd name="connsiteX6" fmla="*/ 442566 w 3540493"/>
              <a:gd name="connsiteY6" fmla="*/ 1718263 h 3438605"/>
              <a:gd name="connsiteX7" fmla="*/ 722982 w 3540493"/>
              <a:gd name="connsiteY7" fmla="*/ 2065735 h 3438605"/>
              <a:gd name="connsiteX8" fmla="*/ 726411 w 3540493"/>
              <a:gd name="connsiteY8" fmla="*/ 2353009 h 3438605"/>
              <a:gd name="connsiteX9" fmla="*/ 151863 w 3540493"/>
              <a:gd name="connsiteY9" fmla="*/ 2945845 h 3438605"/>
              <a:gd name="connsiteX10" fmla="*/ 436469 w 3540493"/>
              <a:gd name="connsiteY10" fmla="*/ 3419808 h 3438605"/>
              <a:gd name="connsiteX11" fmla="*/ 1271622 w 3540493"/>
              <a:gd name="connsiteY11" fmla="*/ 3364183 h 3438605"/>
              <a:gd name="connsiteX12" fmla="*/ 1783686 w 3540493"/>
              <a:gd name="connsiteY12" fmla="*/ 3053287 h 3438605"/>
              <a:gd name="connsiteX13" fmla="*/ 2100678 w 3540493"/>
              <a:gd name="connsiteY13" fmla="*/ 3187399 h 3438605"/>
              <a:gd name="connsiteX14" fmla="*/ 2368902 w 3540493"/>
              <a:gd name="connsiteY14" fmla="*/ 2974039 h 3438605"/>
              <a:gd name="connsiteX15" fmla="*/ 2960214 w 3540493"/>
              <a:gd name="connsiteY15" fmla="*/ 2876503 h 3438605"/>
              <a:gd name="connsiteX16" fmla="*/ 3453990 w 3540493"/>
              <a:gd name="connsiteY16" fmla="*/ 2596087 h 3438605"/>
              <a:gd name="connsiteX17" fmla="*/ 3045558 w 3540493"/>
              <a:gd name="connsiteY17" fmla="*/ 1882855 h 3438605"/>
              <a:gd name="connsiteX18" fmla="*/ 3338166 w 3540493"/>
              <a:gd name="connsiteY18" fmla="*/ 1608535 h 3438605"/>
              <a:gd name="connsiteX19" fmla="*/ 3082134 w 3540493"/>
              <a:gd name="connsiteY19" fmla="*/ 1315927 h 3438605"/>
              <a:gd name="connsiteX20" fmla="*/ 3521046 w 3540493"/>
              <a:gd name="connsiteY20" fmla="*/ 535639 h 3438605"/>
              <a:gd name="connsiteX21" fmla="*/ 2320134 w 3540493"/>
              <a:gd name="connsiteY21" fmla="*/ 243031 h 3438605"/>
              <a:gd name="connsiteX22" fmla="*/ 2314038 w 3540493"/>
              <a:gd name="connsiteY22" fmla="*/ 23575 h 3438605"/>
              <a:gd name="connsiteX0" fmla="*/ 1753968 w 3540493"/>
              <a:gd name="connsiteY0" fmla="*/ 190072 h 3438605"/>
              <a:gd name="connsiteX1" fmla="*/ 1230474 w 3540493"/>
              <a:gd name="connsiteY1" fmla="*/ 157306 h 3438605"/>
              <a:gd name="connsiteX2" fmla="*/ 288261 w 3540493"/>
              <a:gd name="connsiteY2" fmla="*/ 13669 h 3438605"/>
              <a:gd name="connsiteX3" fmla="*/ 17370 w 3540493"/>
              <a:gd name="connsiteY3" fmla="*/ 539449 h 3438605"/>
              <a:gd name="connsiteX4" fmla="*/ 691738 w 3540493"/>
              <a:gd name="connsiteY4" fmla="*/ 1076659 h 3438605"/>
              <a:gd name="connsiteX5" fmla="*/ 693264 w 3540493"/>
              <a:gd name="connsiteY5" fmla="*/ 1297639 h 3438605"/>
              <a:gd name="connsiteX6" fmla="*/ 442566 w 3540493"/>
              <a:gd name="connsiteY6" fmla="*/ 1718263 h 3438605"/>
              <a:gd name="connsiteX7" fmla="*/ 722982 w 3540493"/>
              <a:gd name="connsiteY7" fmla="*/ 2065735 h 3438605"/>
              <a:gd name="connsiteX8" fmla="*/ 726411 w 3540493"/>
              <a:gd name="connsiteY8" fmla="*/ 2353009 h 3438605"/>
              <a:gd name="connsiteX9" fmla="*/ 151863 w 3540493"/>
              <a:gd name="connsiteY9" fmla="*/ 2945845 h 3438605"/>
              <a:gd name="connsiteX10" fmla="*/ 436469 w 3540493"/>
              <a:gd name="connsiteY10" fmla="*/ 3419808 h 3438605"/>
              <a:gd name="connsiteX11" fmla="*/ 1271622 w 3540493"/>
              <a:gd name="connsiteY11" fmla="*/ 3364183 h 3438605"/>
              <a:gd name="connsiteX12" fmla="*/ 1783686 w 3540493"/>
              <a:gd name="connsiteY12" fmla="*/ 3053287 h 3438605"/>
              <a:gd name="connsiteX13" fmla="*/ 2100678 w 3540493"/>
              <a:gd name="connsiteY13" fmla="*/ 3187399 h 3438605"/>
              <a:gd name="connsiteX14" fmla="*/ 2368902 w 3540493"/>
              <a:gd name="connsiteY14" fmla="*/ 2974039 h 3438605"/>
              <a:gd name="connsiteX15" fmla="*/ 2960214 w 3540493"/>
              <a:gd name="connsiteY15" fmla="*/ 2876503 h 3438605"/>
              <a:gd name="connsiteX16" fmla="*/ 3453990 w 3540493"/>
              <a:gd name="connsiteY16" fmla="*/ 2596087 h 3438605"/>
              <a:gd name="connsiteX17" fmla="*/ 3045558 w 3540493"/>
              <a:gd name="connsiteY17" fmla="*/ 1882855 h 3438605"/>
              <a:gd name="connsiteX18" fmla="*/ 3338166 w 3540493"/>
              <a:gd name="connsiteY18" fmla="*/ 1608535 h 3438605"/>
              <a:gd name="connsiteX19" fmla="*/ 3082134 w 3540493"/>
              <a:gd name="connsiteY19" fmla="*/ 1315927 h 3438605"/>
              <a:gd name="connsiteX20" fmla="*/ 3521046 w 3540493"/>
              <a:gd name="connsiteY20" fmla="*/ 535639 h 3438605"/>
              <a:gd name="connsiteX21" fmla="*/ 2320134 w 3540493"/>
              <a:gd name="connsiteY21" fmla="*/ 243031 h 3438605"/>
              <a:gd name="connsiteX22" fmla="*/ 2314038 w 3540493"/>
              <a:gd name="connsiteY22" fmla="*/ 23575 h 3438605"/>
              <a:gd name="connsiteX0" fmla="*/ 1753968 w 3540493"/>
              <a:gd name="connsiteY0" fmla="*/ 190072 h 3438605"/>
              <a:gd name="connsiteX1" fmla="*/ 1230474 w 3540493"/>
              <a:gd name="connsiteY1" fmla="*/ 157306 h 3438605"/>
              <a:gd name="connsiteX2" fmla="*/ 288261 w 3540493"/>
              <a:gd name="connsiteY2" fmla="*/ 13669 h 3438605"/>
              <a:gd name="connsiteX3" fmla="*/ 17370 w 3540493"/>
              <a:gd name="connsiteY3" fmla="*/ 539449 h 3438605"/>
              <a:gd name="connsiteX4" fmla="*/ 691738 w 3540493"/>
              <a:gd name="connsiteY4" fmla="*/ 1076659 h 3438605"/>
              <a:gd name="connsiteX5" fmla="*/ 693264 w 3540493"/>
              <a:gd name="connsiteY5" fmla="*/ 1297639 h 3438605"/>
              <a:gd name="connsiteX6" fmla="*/ 442566 w 3540493"/>
              <a:gd name="connsiteY6" fmla="*/ 1718263 h 3438605"/>
              <a:gd name="connsiteX7" fmla="*/ 722982 w 3540493"/>
              <a:gd name="connsiteY7" fmla="*/ 2065735 h 3438605"/>
              <a:gd name="connsiteX8" fmla="*/ 726411 w 3540493"/>
              <a:gd name="connsiteY8" fmla="*/ 2353009 h 3438605"/>
              <a:gd name="connsiteX9" fmla="*/ 151863 w 3540493"/>
              <a:gd name="connsiteY9" fmla="*/ 2945845 h 3438605"/>
              <a:gd name="connsiteX10" fmla="*/ 436469 w 3540493"/>
              <a:gd name="connsiteY10" fmla="*/ 3419808 h 3438605"/>
              <a:gd name="connsiteX11" fmla="*/ 1271622 w 3540493"/>
              <a:gd name="connsiteY11" fmla="*/ 3364183 h 3438605"/>
              <a:gd name="connsiteX12" fmla="*/ 1783686 w 3540493"/>
              <a:gd name="connsiteY12" fmla="*/ 3053287 h 3438605"/>
              <a:gd name="connsiteX13" fmla="*/ 2100678 w 3540493"/>
              <a:gd name="connsiteY13" fmla="*/ 3187399 h 3438605"/>
              <a:gd name="connsiteX14" fmla="*/ 2368902 w 3540493"/>
              <a:gd name="connsiteY14" fmla="*/ 2974039 h 3438605"/>
              <a:gd name="connsiteX15" fmla="*/ 2960214 w 3540493"/>
              <a:gd name="connsiteY15" fmla="*/ 2876503 h 3438605"/>
              <a:gd name="connsiteX16" fmla="*/ 3453990 w 3540493"/>
              <a:gd name="connsiteY16" fmla="*/ 2596087 h 3438605"/>
              <a:gd name="connsiteX17" fmla="*/ 3045558 w 3540493"/>
              <a:gd name="connsiteY17" fmla="*/ 1882855 h 3438605"/>
              <a:gd name="connsiteX18" fmla="*/ 3338166 w 3540493"/>
              <a:gd name="connsiteY18" fmla="*/ 1608535 h 3438605"/>
              <a:gd name="connsiteX19" fmla="*/ 3082134 w 3540493"/>
              <a:gd name="connsiteY19" fmla="*/ 1315927 h 3438605"/>
              <a:gd name="connsiteX20" fmla="*/ 3521046 w 3540493"/>
              <a:gd name="connsiteY20" fmla="*/ 535639 h 3438605"/>
              <a:gd name="connsiteX21" fmla="*/ 2320134 w 3540493"/>
              <a:gd name="connsiteY21" fmla="*/ 243031 h 3438605"/>
              <a:gd name="connsiteX22" fmla="*/ 2314038 w 3540493"/>
              <a:gd name="connsiteY22" fmla="*/ 23575 h 3438605"/>
              <a:gd name="connsiteX0" fmla="*/ 1753968 w 3540493"/>
              <a:gd name="connsiteY0" fmla="*/ 190072 h 3452077"/>
              <a:gd name="connsiteX1" fmla="*/ 1230474 w 3540493"/>
              <a:gd name="connsiteY1" fmla="*/ 157306 h 3452077"/>
              <a:gd name="connsiteX2" fmla="*/ 288261 w 3540493"/>
              <a:gd name="connsiteY2" fmla="*/ 13669 h 3452077"/>
              <a:gd name="connsiteX3" fmla="*/ 17370 w 3540493"/>
              <a:gd name="connsiteY3" fmla="*/ 539449 h 3452077"/>
              <a:gd name="connsiteX4" fmla="*/ 691738 w 3540493"/>
              <a:gd name="connsiteY4" fmla="*/ 1076659 h 3452077"/>
              <a:gd name="connsiteX5" fmla="*/ 693264 w 3540493"/>
              <a:gd name="connsiteY5" fmla="*/ 1297639 h 3452077"/>
              <a:gd name="connsiteX6" fmla="*/ 442566 w 3540493"/>
              <a:gd name="connsiteY6" fmla="*/ 1718263 h 3452077"/>
              <a:gd name="connsiteX7" fmla="*/ 722982 w 3540493"/>
              <a:gd name="connsiteY7" fmla="*/ 2065735 h 3452077"/>
              <a:gd name="connsiteX8" fmla="*/ 726411 w 3540493"/>
              <a:gd name="connsiteY8" fmla="*/ 2353009 h 3452077"/>
              <a:gd name="connsiteX9" fmla="*/ 151863 w 3540493"/>
              <a:gd name="connsiteY9" fmla="*/ 2945845 h 3452077"/>
              <a:gd name="connsiteX10" fmla="*/ 436469 w 3540493"/>
              <a:gd name="connsiteY10" fmla="*/ 3419808 h 3452077"/>
              <a:gd name="connsiteX11" fmla="*/ 1271622 w 3540493"/>
              <a:gd name="connsiteY11" fmla="*/ 3364183 h 3452077"/>
              <a:gd name="connsiteX12" fmla="*/ 1783686 w 3540493"/>
              <a:gd name="connsiteY12" fmla="*/ 3053287 h 3452077"/>
              <a:gd name="connsiteX13" fmla="*/ 2100678 w 3540493"/>
              <a:gd name="connsiteY13" fmla="*/ 3187399 h 3452077"/>
              <a:gd name="connsiteX14" fmla="*/ 2368902 w 3540493"/>
              <a:gd name="connsiteY14" fmla="*/ 2974039 h 3452077"/>
              <a:gd name="connsiteX15" fmla="*/ 2960214 w 3540493"/>
              <a:gd name="connsiteY15" fmla="*/ 2876503 h 3452077"/>
              <a:gd name="connsiteX16" fmla="*/ 3453990 w 3540493"/>
              <a:gd name="connsiteY16" fmla="*/ 2596087 h 3452077"/>
              <a:gd name="connsiteX17" fmla="*/ 3045558 w 3540493"/>
              <a:gd name="connsiteY17" fmla="*/ 1882855 h 3452077"/>
              <a:gd name="connsiteX18" fmla="*/ 3338166 w 3540493"/>
              <a:gd name="connsiteY18" fmla="*/ 1608535 h 3452077"/>
              <a:gd name="connsiteX19" fmla="*/ 3082134 w 3540493"/>
              <a:gd name="connsiteY19" fmla="*/ 1315927 h 3452077"/>
              <a:gd name="connsiteX20" fmla="*/ 3521046 w 3540493"/>
              <a:gd name="connsiteY20" fmla="*/ 535639 h 3452077"/>
              <a:gd name="connsiteX21" fmla="*/ 2320134 w 3540493"/>
              <a:gd name="connsiteY21" fmla="*/ 243031 h 3452077"/>
              <a:gd name="connsiteX22" fmla="*/ 2314038 w 3540493"/>
              <a:gd name="connsiteY22" fmla="*/ 23575 h 3452077"/>
              <a:gd name="connsiteX0" fmla="*/ 1753968 w 3540493"/>
              <a:gd name="connsiteY0" fmla="*/ 190072 h 3432913"/>
              <a:gd name="connsiteX1" fmla="*/ 1230474 w 3540493"/>
              <a:gd name="connsiteY1" fmla="*/ 157306 h 3432913"/>
              <a:gd name="connsiteX2" fmla="*/ 288261 w 3540493"/>
              <a:gd name="connsiteY2" fmla="*/ 13669 h 3432913"/>
              <a:gd name="connsiteX3" fmla="*/ 17370 w 3540493"/>
              <a:gd name="connsiteY3" fmla="*/ 539449 h 3432913"/>
              <a:gd name="connsiteX4" fmla="*/ 691738 w 3540493"/>
              <a:gd name="connsiteY4" fmla="*/ 1076659 h 3432913"/>
              <a:gd name="connsiteX5" fmla="*/ 693264 w 3540493"/>
              <a:gd name="connsiteY5" fmla="*/ 1297639 h 3432913"/>
              <a:gd name="connsiteX6" fmla="*/ 442566 w 3540493"/>
              <a:gd name="connsiteY6" fmla="*/ 1718263 h 3432913"/>
              <a:gd name="connsiteX7" fmla="*/ 722982 w 3540493"/>
              <a:gd name="connsiteY7" fmla="*/ 2065735 h 3432913"/>
              <a:gd name="connsiteX8" fmla="*/ 726411 w 3540493"/>
              <a:gd name="connsiteY8" fmla="*/ 2353009 h 3432913"/>
              <a:gd name="connsiteX9" fmla="*/ 151863 w 3540493"/>
              <a:gd name="connsiteY9" fmla="*/ 2945845 h 3432913"/>
              <a:gd name="connsiteX10" fmla="*/ 453614 w 3540493"/>
              <a:gd name="connsiteY10" fmla="*/ 3395043 h 3432913"/>
              <a:gd name="connsiteX11" fmla="*/ 1271622 w 3540493"/>
              <a:gd name="connsiteY11" fmla="*/ 3364183 h 3432913"/>
              <a:gd name="connsiteX12" fmla="*/ 1783686 w 3540493"/>
              <a:gd name="connsiteY12" fmla="*/ 3053287 h 3432913"/>
              <a:gd name="connsiteX13" fmla="*/ 2100678 w 3540493"/>
              <a:gd name="connsiteY13" fmla="*/ 3187399 h 3432913"/>
              <a:gd name="connsiteX14" fmla="*/ 2368902 w 3540493"/>
              <a:gd name="connsiteY14" fmla="*/ 2974039 h 3432913"/>
              <a:gd name="connsiteX15" fmla="*/ 2960214 w 3540493"/>
              <a:gd name="connsiteY15" fmla="*/ 2876503 h 3432913"/>
              <a:gd name="connsiteX16" fmla="*/ 3453990 w 3540493"/>
              <a:gd name="connsiteY16" fmla="*/ 2596087 h 3432913"/>
              <a:gd name="connsiteX17" fmla="*/ 3045558 w 3540493"/>
              <a:gd name="connsiteY17" fmla="*/ 1882855 h 3432913"/>
              <a:gd name="connsiteX18" fmla="*/ 3338166 w 3540493"/>
              <a:gd name="connsiteY18" fmla="*/ 1608535 h 3432913"/>
              <a:gd name="connsiteX19" fmla="*/ 3082134 w 3540493"/>
              <a:gd name="connsiteY19" fmla="*/ 1315927 h 3432913"/>
              <a:gd name="connsiteX20" fmla="*/ 3521046 w 3540493"/>
              <a:gd name="connsiteY20" fmla="*/ 535639 h 3432913"/>
              <a:gd name="connsiteX21" fmla="*/ 2320134 w 3540493"/>
              <a:gd name="connsiteY21" fmla="*/ 243031 h 3432913"/>
              <a:gd name="connsiteX22" fmla="*/ 2314038 w 3540493"/>
              <a:gd name="connsiteY22" fmla="*/ 23575 h 3432913"/>
              <a:gd name="connsiteX0" fmla="*/ 1753968 w 3540493"/>
              <a:gd name="connsiteY0" fmla="*/ 190072 h 3432913"/>
              <a:gd name="connsiteX1" fmla="*/ 1230474 w 3540493"/>
              <a:gd name="connsiteY1" fmla="*/ 157306 h 3432913"/>
              <a:gd name="connsiteX2" fmla="*/ 288261 w 3540493"/>
              <a:gd name="connsiteY2" fmla="*/ 13669 h 3432913"/>
              <a:gd name="connsiteX3" fmla="*/ 17370 w 3540493"/>
              <a:gd name="connsiteY3" fmla="*/ 539449 h 3432913"/>
              <a:gd name="connsiteX4" fmla="*/ 691738 w 3540493"/>
              <a:gd name="connsiteY4" fmla="*/ 1076659 h 3432913"/>
              <a:gd name="connsiteX5" fmla="*/ 693264 w 3540493"/>
              <a:gd name="connsiteY5" fmla="*/ 1297639 h 3432913"/>
              <a:gd name="connsiteX6" fmla="*/ 442566 w 3540493"/>
              <a:gd name="connsiteY6" fmla="*/ 1718263 h 3432913"/>
              <a:gd name="connsiteX7" fmla="*/ 722982 w 3540493"/>
              <a:gd name="connsiteY7" fmla="*/ 2065735 h 3432913"/>
              <a:gd name="connsiteX8" fmla="*/ 726411 w 3540493"/>
              <a:gd name="connsiteY8" fmla="*/ 2353009 h 3432913"/>
              <a:gd name="connsiteX9" fmla="*/ 117573 w 3540493"/>
              <a:gd name="connsiteY9" fmla="*/ 2919175 h 3432913"/>
              <a:gd name="connsiteX10" fmla="*/ 453614 w 3540493"/>
              <a:gd name="connsiteY10" fmla="*/ 3395043 h 3432913"/>
              <a:gd name="connsiteX11" fmla="*/ 1271622 w 3540493"/>
              <a:gd name="connsiteY11" fmla="*/ 3364183 h 3432913"/>
              <a:gd name="connsiteX12" fmla="*/ 1783686 w 3540493"/>
              <a:gd name="connsiteY12" fmla="*/ 3053287 h 3432913"/>
              <a:gd name="connsiteX13" fmla="*/ 2100678 w 3540493"/>
              <a:gd name="connsiteY13" fmla="*/ 3187399 h 3432913"/>
              <a:gd name="connsiteX14" fmla="*/ 2368902 w 3540493"/>
              <a:gd name="connsiteY14" fmla="*/ 2974039 h 3432913"/>
              <a:gd name="connsiteX15" fmla="*/ 2960214 w 3540493"/>
              <a:gd name="connsiteY15" fmla="*/ 2876503 h 3432913"/>
              <a:gd name="connsiteX16" fmla="*/ 3453990 w 3540493"/>
              <a:gd name="connsiteY16" fmla="*/ 2596087 h 3432913"/>
              <a:gd name="connsiteX17" fmla="*/ 3045558 w 3540493"/>
              <a:gd name="connsiteY17" fmla="*/ 1882855 h 3432913"/>
              <a:gd name="connsiteX18" fmla="*/ 3338166 w 3540493"/>
              <a:gd name="connsiteY18" fmla="*/ 1608535 h 3432913"/>
              <a:gd name="connsiteX19" fmla="*/ 3082134 w 3540493"/>
              <a:gd name="connsiteY19" fmla="*/ 1315927 h 3432913"/>
              <a:gd name="connsiteX20" fmla="*/ 3521046 w 3540493"/>
              <a:gd name="connsiteY20" fmla="*/ 535639 h 3432913"/>
              <a:gd name="connsiteX21" fmla="*/ 2320134 w 3540493"/>
              <a:gd name="connsiteY21" fmla="*/ 243031 h 3432913"/>
              <a:gd name="connsiteX22" fmla="*/ 2314038 w 3540493"/>
              <a:gd name="connsiteY22" fmla="*/ 23575 h 3432913"/>
              <a:gd name="connsiteX0" fmla="*/ 1753968 w 3540493"/>
              <a:gd name="connsiteY0" fmla="*/ 190072 h 3432913"/>
              <a:gd name="connsiteX1" fmla="*/ 1230474 w 3540493"/>
              <a:gd name="connsiteY1" fmla="*/ 157306 h 3432913"/>
              <a:gd name="connsiteX2" fmla="*/ 288261 w 3540493"/>
              <a:gd name="connsiteY2" fmla="*/ 13669 h 3432913"/>
              <a:gd name="connsiteX3" fmla="*/ 17370 w 3540493"/>
              <a:gd name="connsiteY3" fmla="*/ 539449 h 3432913"/>
              <a:gd name="connsiteX4" fmla="*/ 691738 w 3540493"/>
              <a:gd name="connsiteY4" fmla="*/ 1076659 h 3432913"/>
              <a:gd name="connsiteX5" fmla="*/ 693264 w 3540493"/>
              <a:gd name="connsiteY5" fmla="*/ 1297639 h 3432913"/>
              <a:gd name="connsiteX6" fmla="*/ 442566 w 3540493"/>
              <a:gd name="connsiteY6" fmla="*/ 1718263 h 3432913"/>
              <a:gd name="connsiteX7" fmla="*/ 722982 w 3540493"/>
              <a:gd name="connsiteY7" fmla="*/ 2065735 h 3432913"/>
              <a:gd name="connsiteX8" fmla="*/ 726411 w 3540493"/>
              <a:gd name="connsiteY8" fmla="*/ 2353009 h 3432913"/>
              <a:gd name="connsiteX9" fmla="*/ 117573 w 3540493"/>
              <a:gd name="connsiteY9" fmla="*/ 2919175 h 3432913"/>
              <a:gd name="connsiteX10" fmla="*/ 419324 w 3540493"/>
              <a:gd name="connsiteY10" fmla="*/ 3395043 h 3432913"/>
              <a:gd name="connsiteX11" fmla="*/ 1271622 w 3540493"/>
              <a:gd name="connsiteY11" fmla="*/ 3364183 h 3432913"/>
              <a:gd name="connsiteX12" fmla="*/ 1783686 w 3540493"/>
              <a:gd name="connsiteY12" fmla="*/ 3053287 h 3432913"/>
              <a:gd name="connsiteX13" fmla="*/ 2100678 w 3540493"/>
              <a:gd name="connsiteY13" fmla="*/ 3187399 h 3432913"/>
              <a:gd name="connsiteX14" fmla="*/ 2368902 w 3540493"/>
              <a:gd name="connsiteY14" fmla="*/ 2974039 h 3432913"/>
              <a:gd name="connsiteX15" fmla="*/ 2960214 w 3540493"/>
              <a:gd name="connsiteY15" fmla="*/ 2876503 h 3432913"/>
              <a:gd name="connsiteX16" fmla="*/ 3453990 w 3540493"/>
              <a:gd name="connsiteY16" fmla="*/ 2596087 h 3432913"/>
              <a:gd name="connsiteX17" fmla="*/ 3045558 w 3540493"/>
              <a:gd name="connsiteY17" fmla="*/ 1882855 h 3432913"/>
              <a:gd name="connsiteX18" fmla="*/ 3338166 w 3540493"/>
              <a:gd name="connsiteY18" fmla="*/ 1608535 h 3432913"/>
              <a:gd name="connsiteX19" fmla="*/ 3082134 w 3540493"/>
              <a:gd name="connsiteY19" fmla="*/ 1315927 h 3432913"/>
              <a:gd name="connsiteX20" fmla="*/ 3521046 w 3540493"/>
              <a:gd name="connsiteY20" fmla="*/ 535639 h 3432913"/>
              <a:gd name="connsiteX21" fmla="*/ 2320134 w 3540493"/>
              <a:gd name="connsiteY21" fmla="*/ 243031 h 3432913"/>
              <a:gd name="connsiteX22" fmla="*/ 2314038 w 3540493"/>
              <a:gd name="connsiteY22" fmla="*/ 23575 h 3432913"/>
              <a:gd name="connsiteX0" fmla="*/ 1753968 w 3540493"/>
              <a:gd name="connsiteY0" fmla="*/ 190072 h 3421173"/>
              <a:gd name="connsiteX1" fmla="*/ 1230474 w 3540493"/>
              <a:gd name="connsiteY1" fmla="*/ 157306 h 3421173"/>
              <a:gd name="connsiteX2" fmla="*/ 288261 w 3540493"/>
              <a:gd name="connsiteY2" fmla="*/ 13669 h 3421173"/>
              <a:gd name="connsiteX3" fmla="*/ 17370 w 3540493"/>
              <a:gd name="connsiteY3" fmla="*/ 539449 h 3421173"/>
              <a:gd name="connsiteX4" fmla="*/ 691738 w 3540493"/>
              <a:gd name="connsiteY4" fmla="*/ 1076659 h 3421173"/>
              <a:gd name="connsiteX5" fmla="*/ 693264 w 3540493"/>
              <a:gd name="connsiteY5" fmla="*/ 1297639 h 3421173"/>
              <a:gd name="connsiteX6" fmla="*/ 442566 w 3540493"/>
              <a:gd name="connsiteY6" fmla="*/ 1718263 h 3421173"/>
              <a:gd name="connsiteX7" fmla="*/ 722982 w 3540493"/>
              <a:gd name="connsiteY7" fmla="*/ 2065735 h 3421173"/>
              <a:gd name="connsiteX8" fmla="*/ 726411 w 3540493"/>
              <a:gd name="connsiteY8" fmla="*/ 2353009 h 3421173"/>
              <a:gd name="connsiteX9" fmla="*/ 117573 w 3540493"/>
              <a:gd name="connsiteY9" fmla="*/ 2919175 h 3421173"/>
              <a:gd name="connsiteX10" fmla="*/ 419324 w 3540493"/>
              <a:gd name="connsiteY10" fmla="*/ 3395043 h 3421173"/>
              <a:gd name="connsiteX11" fmla="*/ 1271622 w 3540493"/>
              <a:gd name="connsiteY11" fmla="*/ 3364183 h 3421173"/>
              <a:gd name="connsiteX12" fmla="*/ 1783686 w 3540493"/>
              <a:gd name="connsiteY12" fmla="*/ 3053287 h 3421173"/>
              <a:gd name="connsiteX13" fmla="*/ 2100678 w 3540493"/>
              <a:gd name="connsiteY13" fmla="*/ 3187399 h 3421173"/>
              <a:gd name="connsiteX14" fmla="*/ 2368902 w 3540493"/>
              <a:gd name="connsiteY14" fmla="*/ 2974039 h 3421173"/>
              <a:gd name="connsiteX15" fmla="*/ 2960214 w 3540493"/>
              <a:gd name="connsiteY15" fmla="*/ 2876503 h 3421173"/>
              <a:gd name="connsiteX16" fmla="*/ 3453990 w 3540493"/>
              <a:gd name="connsiteY16" fmla="*/ 2596087 h 3421173"/>
              <a:gd name="connsiteX17" fmla="*/ 3045558 w 3540493"/>
              <a:gd name="connsiteY17" fmla="*/ 1882855 h 3421173"/>
              <a:gd name="connsiteX18" fmla="*/ 3338166 w 3540493"/>
              <a:gd name="connsiteY18" fmla="*/ 1608535 h 3421173"/>
              <a:gd name="connsiteX19" fmla="*/ 3082134 w 3540493"/>
              <a:gd name="connsiteY19" fmla="*/ 1315927 h 3421173"/>
              <a:gd name="connsiteX20" fmla="*/ 3521046 w 3540493"/>
              <a:gd name="connsiteY20" fmla="*/ 535639 h 3421173"/>
              <a:gd name="connsiteX21" fmla="*/ 2320134 w 3540493"/>
              <a:gd name="connsiteY21" fmla="*/ 243031 h 3421173"/>
              <a:gd name="connsiteX22" fmla="*/ 2314038 w 3540493"/>
              <a:gd name="connsiteY22" fmla="*/ 23575 h 3421173"/>
              <a:gd name="connsiteX0" fmla="*/ 1753968 w 3540493"/>
              <a:gd name="connsiteY0" fmla="*/ 190072 h 3396679"/>
              <a:gd name="connsiteX1" fmla="*/ 1230474 w 3540493"/>
              <a:gd name="connsiteY1" fmla="*/ 157306 h 3396679"/>
              <a:gd name="connsiteX2" fmla="*/ 288261 w 3540493"/>
              <a:gd name="connsiteY2" fmla="*/ 13669 h 3396679"/>
              <a:gd name="connsiteX3" fmla="*/ 17370 w 3540493"/>
              <a:gd name="connsiteY3" fmla="*/ 539449 h 3396679"/>
              <a:gd name="connsiteX4" fmla="*/ 691738 w 3540493"/>
              <a:gd name="connsiteY4" fmla="*/ 1076659 h 3396679"/>
              <a:gd name="connsiteX5" fmla="*/ 693264 w 3540493"/>
              <a:gd name="connsiteY5" fmla="*/ 1297639 h 3396679"/>
              <a:gd name="connsiteX6" fmla="*/ 442566 w 3540493"/>
              <a:gd name="connsiteY6" fmla="*/ 1718263 h 3396679"/>
              <a:gd name="connsiteX7" fmla="*/ 722982 w 3540493"/>
              <a:gd name="connsiteY7" fmla="*/ 2065735 h 3396679"/>
              <a:gd name="connsiteX8" fmla="*/ 726411 w 3540493"/>
              <a:gd name="connsiteY8" fmla="*/ 2353009 h 3396679"/>
              <a:gd name="connsiteX9" fmla="*/ 117573 w 3540493"/>
              <a:gd name="connsiteY9" fmla="*/ 2919175 h 3396679"/>
              <a:gd name="connsiteX10" fmla="*/ 419324 w 3540493"/>
              <a:gd name="connsiteY10" fmla="*/ 3395043 h 3396679"/>
              <a:gd name="connsiteX11" fmla="*/ 1544037 w 3540493"/>
              <a:gd name="connsiteY11" fmla="*/ 3074623 h 3396679"/>
              <a:gd name="connsiteX12" fmla="*/ 1783686 w 3540493"/>
              <a:gd name="connsiteY12" fmla="*/ 3053287 h 3396679"/>
              <a:gd name="connsiteX13" fmla="*/ 2100678 w 3540493"/>
              <a:gd name="connsiteY13" fmla="*/ 3187399 h 3396679"/>
              <a:gd name="connsiteX14" fmla="*/ 2368902 w 3540493"/>
              <a:gd name="connsiteY14" fmla="*/ 2974039 h 3396679"/>
              <a:gd name="connsiteX15" fmla="*/ 2960214 w 3540493"/>
              <a:gd name="connsiteY15" fmla="*/ 2876503 h 3396679"/>
              <a:gd name="connsiteX16" fmla="*/ 3453990 w 3540493"/>
              <a:gd name="connsiteY16" fmla="*/ 2596087 h 3396679"/>
              <a:gd name="connsiteX17" fmla="*/ 3045558 w 3540493"/>
              <a:gd name="connsiteY17" fmla="*/ 1882855 h 3396679"/>
              <a:gd name="connsiteX18" fmla="*/ 3338166 w 3540493"/>
              <a:gd name="connsiteY18" fmla="*/ 1608535 h 3396679"/>
              <a:gd name="connsiteX19" fmla="*/ 3082134 w 3540493"/>
              <a:gd name="connsiteY19" fmla="*/ 1315927 h 3396679"/>
              <a:gd name="connsiteX20" fmla="*/ 3521046 w 3540493"/>
              <a:gd name="connsiteY20" fmla="*/ 535639 h 3396679"/>
              <a:gd name="connsiteX21" fmla="*/ 2320134 w 3540493"/>
              <a:gd name="connsiteY21" fmla="*/ 243031 h 3396679"/>
              <a:gd name="connsiteX22" fmla="*/ 2314038 w 3540493"/>
              <a:gd name="connsiteY22" fmla="*/ 23575 h 3396679"/>
              <a:gd name="connsiteX0" fmla="*/ 1753968 w 3540493"/>
              <a:gd name="connsiteY0" fmla="*/ 190072 h 3396679"/>
              <a:gd name="connsiteX1" fmla="*/ 1230474 w 3540493"/>
              <a:gd name="connsiteY1" fmla="*/ 157306 h 3396679"/>
              <a:gd name="connsiteX2" fmla="*/ 288261 w 3540493"/>
              <a:gd name="connsiteY2" fmla="*/ 13669 h 3396679"/>
              <a:gd name="connsiteX3" fmla="*/ 17370 w 3540493"/>
              <a:gd name="connsiteY3" fmla="*/ 539449 h 3396679"/>
              <a:gd name="connsiteX4" fmla="*/ 691738 w 3540493"/>
              <a:gd name="connsiteY4" fmla="*/ 1076659 h 3396679"/>
              <a:gd name="connsiteX5" fmla="*/ 693264 w 3540493"/>
              <a:gd name="connsiteY5" fmla="*/ 1297639 h 3396679"/>
              <a:gd name="connsiteX6" fmla="*/ 442566 w 3540493"/>
              <a:gd name="connsiteY6" fmla="*/ 1718263 h 3396679"/>
              <a:gd name="connsiteX7" fmla="*/ 722982 w 3540493"/>
              <a:gd name="connsiteY7" fmla="*/ 2065735 h 3396679"/>
              <a:gd name="connsiteX8" fmla="*/ 726411 w 3540493"/>
              <a:gd name="connsiteY8" fmla="*/ 2353009 h 3396679"/>
              <a:gd name="connsiteX9" fmla="*/ 117573 w 3540493"/>
              <a:gd name="connsiteY9" fmla="*/ 2919175 h 3396679"/>
              <a:gd name="connsiteX10" fmla="*/ 419324 w 3540493"/>
              <a:gd name="connsiteY10" fmla="*/ 3395043 h 3396679"/>
              <a:gd name="connsiteX11" fmla="*/ 1544037 w 3540493"/>
              <a:gd name="connsiteY11" fmla="*/ 3074623 h 3396679"/>
              <a:gd name="connsiteX12" fmla="*/ 1783686 w 3540493"/>
              <a:gd name="connsiteY12" fmla="*/ 3053287 h 3396679"/>
              <a:gd name="connsiteX13" fmla="*/ 2100678 w 3540493"/>
              <a:gd name="connsiteY13" fmla="*/ 3187399 h 3396679"/>
              <a:gd name="connsiteX14" fmla="*/ 2368902 w 3540493"/>
              <a:gd name="connsiteY14" fmla="*/ 2974039 h 3396679"/>
              <a:gd name="connsiteX15" fmla="*/ 2960214 w 3540493"/>
              <a:gd name="connsiteY15" fmla="*/ 2876503 h 3396679"/>
              <a:gd name="connsiteX16" fmla="*/ 3453990 w 3540493"/>
              <a:gd name="connsiteY16" fmla="*/ 2596087 h 3396679"/>
              <a:gd name="connsiteX17" fmla="*/ 3045558 w 3540493"/>
              <a:gd name="connsiteY17" fmla="*/ 1882855 h 3396679"/>
              <a:gd name="connsiteX18" fmla="*/ 3338166 w 3540493"/>
              <a:gd name="connsiteY18" fmla="*/ 1608535 h 3396679"/>
              <a:gd name="connsiteX19" fmla="*/ 3082134 w 3540493"/>
              <a:gd name="connsiteY19" fmla="*/ 1315927 h 3396679"/>
              <a:gd name="connsiteX20" fmla="*/ 3521046 w 3540493"/>
              <a:gd name="connsiteY20" fmla="*/ 535639 h 3396679"/>
              <a:gd name="connsiteX21" fmla="*/ 2320134 w 3540493"/>
              <a:gd name="connsiteY21" fmla="*/ 243031 h 3396679"/>
              <a:gd name="connsiteX22" fmla="*/ 2314038 w 3540493"/>
              <a:gd name="connsiteY22" fmla="*/ 23575 h 3396679"/>
              <a:gd name="connsiteX0" fmla="*/ 1753968 w 3540493"/>
              <a:gd name="connsiteY0" fmla="*/ 190072 h 3396679"/>
              <a:gd name="connsiteX1" fmla="*/ 1230474 w 3540493"/>
              <a:gd name="connsiteY1" fmla="*/ 157306 h 3396679"/>
              <a:gd name="connsiteX2" fmla="*/ 288261 w 3540493"/>
              <a:gd name="connsiteY2" fmla="*/ 13669 h 3396679"/>
              <a:gd name="connsiteX3" fmla="*/ 17370 w 3540493"/>
              <a:gd name="connsiteY3" fmla="*/ 539449 h 3396679"/>
              <a:gd name="connsiteX4" fmla="*/ 691738 w 3540493"/>
              <a:gd name="connsiteY4" fmla="*/ 1076659 h 3396679"/>
              <a:gd name="connsiteX5" fmla="*/ 693264 w 3540493"/>
              <a:gd name="connsiteY5" fmla="*/ 1297639 h 3396679"/>
              <a:gd name="connsiteX6" fmla="*/ 442566 w 3540493"/>
              <a:gd name="connsiteY6" fmla="*/ 1718263 h 3396679"/>
              <a:gd name="connsiteX7" fmla="*/ 722982 w 3540493"/>
              <a:gd name="connsiteY7" fmla="*/ 2065735 h 3396679"/>
              <a:gd name="connsiteX8" fmla="*/ 726411 w 3540493"/>
              <a:gd name="connsiteY8" fmla="*/ 2353009 h 3396679"/>
              <a:gd name="connsiteX9" fmla="*/ 117573 w 3540493"/>
              <a:gd name="connsiteY9" fmla="*/ 2919175 h 3396679"/>
              <a:gd name="connsiteX10" fmla="*/ 419324 w 3540493"/>
              <a:gd name="connsiteY10" fmla="*/ 3395043 h 3396679"/>
              <a:gd name="connsiteX11" fmla="*/ 1544037 w 3540493"/>
              <a:gd name="connsiteY11" fmla="*/ 3074623 h 3396679"/>
              <a:gd name="connsiteX12" fmla="*/ 1783686 w 3540493"/>
              <a:gd name="connsiteY12" fmla="*/ 3053287 h 3396679"/>
              <a:gd name="connsiteX13" fmla="*/ 2100678 w 3540493"/>
              <a:gd name="connsiteY13" fmla="*/ 3187399 h 3396679"/>
              <a:gd name="connsiteX14" fmla="*/ 2368902 w 3540493"/>
              <a:gd name="connsiteY14" fmla="*/ 2974039 h 3396679"/>
              <a:gd name="connsiteX15" fmla="*/ 2960214 w 3540493"/>
              <a:gd name="connsiteY15" fmla="*/ 2876503 h 3396679"/>
              <a:gd name="connsiteX16" fmla="*/ 3453990 w 3540493"/>
              <a:gd name="connsiteY16" fmla="*/ 2596087 h 3396679"/>
              <a:gd name="connsiteX17" fmla="*/ 3045558 w 3540493"/>
              <a:gd name="connsiteY17" fmla="*/ 1882855 h 3396679"/>
              <a:gd name="connsiteX18" fmla="*/ 3338166 w 3540493"/>
              <a:gd name="connsiteY18" fmla="*/ 1608535 h 3396679"/>
              <a:gd name="connsiteX19" fmla="*/ 3082134 w 3540493"/>
              <a:gd name="connsiteY19" fmla="*/ 1315927 h 3396679"/>
              <a:gd name="connsiteX20" fmla="*/ 3521046 w 3540493"/>
              <a:gd name="connsiteY20" fmla="*/ 535639 h 3396679"/>
              <a:gd name="connsiteX21" fmla="*/ 2320134 w 3540493"/>
              <a:gd name="connsiteY21" fmla="*/ 243031 h 3396679"/>
              <a:gd name="connsiteX22" fmla="*/ 2314038 w 3540493"/>
              <a:gd name="connsiteY22" fmla="*/ 23575 h 3396679"/>
              <a:gd name="connsiteX0" fmla="*/ 1753968 w 3540493"/>
              <a:gd name="connsiteY0" fmla="*/ 190072 h 3396679"/>
              <a:gd name="connsiteX1" fmla="*/ 1230474 w 3540493"/>
              <a:gd name="connsiteY1" fmla="*/ 157306 h 3396679"/>
              <a:gd name="connsiteX2" fmla="*/ 288261 w 3540493"/>
              <a:gd name="connsiteY2" fmla="*/ 13669 h 3396679"/>
              <a:gd name="connsiteX3" fmla="*/ 17370 w 3540493"/>
              <a:gd name="connsiteY3" fmla="*/ 539449 h 3396679"/>
              <a:gd name="connsiteX4" fmla="*/ 691738 w 3540493"/>
              <a:gd name="connsiteY4" fmla="*/ 1076659 h 3396679"/>
              <a:gd name="connsiteX5" fmla="*/ 693264 w 3540493"/>
              <a:gd name="connsiteY5" fmla="*/ 1297639 h 3396679"/>
              <a:gd name="connsiteX6" fmla="*/ 442566 w 3540493"/>
              <a:gd name="connsiteY6" fmla="*/ 1718263 h 3396679"/>
              <a:gd name="connsiteX7" fmla="*/ 722982 w 3540493"/>
              <a:gd name="connsiteY7" fmla="*/ 2065735 h 3396679"/>
              <a:gd name="connsiteX8" fmla="*/ 726411 w 3540493"/>
              <a:gd name="connsiteY8" fmla="*/ 2353009 h 3396679"/>
              <a:gd name="connsiteX9" fmla="*/ 117573 w 3540493"/>
              <a:gd name="connsiteY9" fmla="*/ 2919175 h 3396679"/>
              <a:gd name="connsiteX10" fmla="*/ 419324 w 3540493"/>
              <a:gd name="connsiteY10" fmla="*/ 3395043 h 3396679"/>
              <a:gd name="connsiteX11" fmla="*/ 1544037 w 3540493"/>
              <a:gd name="connsiteY11" fmla="*/ 3074623 h 3396679"/>
              <a:gd name="connsiteX12" fmla="*/ 1783686 w 3540493"/>
              <a:gd name="connsiteY12" fmla="*/ 3053287 h 3396679"/>
              <a:gd name="connsiteX13" fmla="*/ 2100678 w 3540493"/>
              <a:gd name="connsiteY13" fmla="*/ 3187399 h 3396679"/>
              <a:gd name="connsiteX14" fmla="*/ 2368902 w 3540493"/>
              <a:gd name="connsiteY14" fmla="*/ 2974039 h 3396679"/>
              <a:gd name="connsiteX15" fmla="*/ 2960214 w 3540493"/>
              <a:gd name="connsiteY15" fmla="*/ 2876503 h 3396679"/>
              <a:gd name="connsiteX16" fmla="*/ 3453990 w 3540493"/>
              <a:gd name="connsiteY16" fmla="*/ 2596087 h 3396679"/>
              <a:gd name="connsiteX17" fmla="*/ 3045558 w 3540493"/>
              <a:gd name="connsiteY17" fmla="*/ 1882855 h 3396679"/>
              <a:gd name="connsiteX18" fmla="*/ 3338166 w 3540493"/>
              <a:gd name="connsiteY18" fmla="*/ 1608535 h 3396679"/>
              <a:gd name="connsiteX19" fmla="*/ 3082134 w 3540493"/>
              <a:gd name="connsiteY19" fmla="*/ 1315927 h 3396679"/>
              <a:gd name="connsiteX20" fmla="*/ 3521046 w 3540493"/>
              <a:gd name="connsiteY20" fmla="*/ 535639 h 3396679"/>
              <a:gd name="connsiteX21" fmla="*/ 2320134 w 3540493"/>
              <a:gd name="connsiteY21" fmla="*/ 243031 h 3396679"/>
              <a:gd name="connsiteX22" fmla="*/ 2314038 w 3540493"/>
              <a:gd name="connsiteY22" fmla="*/ 23575 h 3396679"/>
              <a:gd name="connsiteX0" fmla="*/ 1753968 w 3540493"/>
              <a:gd name="connsiteY0" fmla="*/ 190072 h 3396679"/>
              <a:gd name="connsiteX1" fmla="*/ 1230474 w 3540493"/>
              <a:gd name="connsiteY1" fmla="*/ 157306 h 3396679"/>
              <a:gd name="connsiteX2" fmla="*/ 288261 w 3540493"/>
              <a:gd name="connsiteY2" fmla="*/ 13669 h 3396679"/>
              <a:gd name="connsiteX3" fmla="*/ 17370 w 3540493"/>
              <a:gd name="connsiteY3" fmla="*/ 539449 h 3396679"/>
              <a:gd name="connsiteX4" fmla="*/ 691738 w 3540493"/>
              <a:gd name="connsiteY4" fmla="*/ 1076659 h 3396679"/>
              <a:gd name="connsiteX5" fmla="*/ 693264 w 3540493"/>
              <a:gd name="connsiteY5" fmla="*/ 1297639 h 3396679"/>
              <a:gd name="connsiteX6" fmla="*/ 442566 w 3540493"/>
              <a:gd name="connsiteY6" fmla="*/ 1718263 h 3396679"/>
              <a:gd name="connsiteX7" fmla="*/ 722982 w 3540493"/>
              <a:gd name="connsiteY7" fmla="*/ 2065735 h 3396679"/>
              <a:gd name="connsiteX8" fmla="*/ 726411 w 3540493"/>
              <a:gd name="connsiteY8" fmla="*/ 2353009 h 3396679"/>
              <a:gd name="connsiteX9" fmla="*/ 117573 w 3540493"/>
              <a:gd name="connsiteY9" fmla="*/ 2919175 h 3396679"/>
              <a:gd name="connsiteX10" fmla="*/ 419324 w 3540493"/>
              <a:gd name="connsiteY10" fmla="*/ 3395043 h 3396679"/>
              <a:gd name="connsiteX11" fmla="*/ 1544037 w 3540493"/>
              <a:gd name="connsiteY11" fmla="*/ 3074623 h 3396679"/>
              <a:gd name="connsiteX12" fmla="*/ 1783686 w 3540493"/>
              <a:gd name="connsiteY12" fmla="*/ 3053287 h 3396679"/>
              <a:gd name="connsiteX13" fmla="*/ 2100678 w 3540493"/>
              <a:gd name="connsiteY13" fmla="*/ 3187399 h 3396679"/>
              <a:gd name="connsiteX14" fmla="*/ 2368902 w 3540493"/>
              <a:gd name="connsiteY14" fmla="*/ 2974039 h 3396679"/>
              <a:gd name="connsiteX15" fmla="*/ 2960214 w 3540493"/>
              <a:gd name="connsiteY15" fmla="*/ 2876503 h 3396679"/>
              <a:gd name="connsiteX16" fmla="*/ 3453990 w 3540493"/>
              <a:gd name="connsiteY16" fmla="*/ 2596087 h 3396679"/>
              <a:gd name="connsiteX17" fmla="*/ 3045558 w 3540493"/>
              <a:gd name="connsiteY17" fmla="*/ 1882855 h 3396679"/>
              <a:gd name="connsiteX18" fmla="*/ 3338166 w 3540493"/>
              <a:gd name="connsiteY18" fmla="*/ 1608535 h 3396679"/>
              <a:gd name="connsiteX19" fmla="*/ 3082134 w 3540493"/>
              <a:gd name="connsiteY19" fmla="*/ 1315927 h 3396679"/>
              <a:gd name="connsiteX20" fmla="*/ 3521046 w 3540493"/>
              <a:gd name="connsiteY20" fmla="*/ 535639 h 3396679"/>
              <a:gd name="connsiteX21" fmla="*/ 2320134 w 3540493"/>
              <a:gd name="connsiteY21" fmla="*/ 243031 h 3396679"/>
              <a:gd name="connsiteX22" fmla="*/ 2314038 w 3540493"/>
              <a:gd name="connsiteY22" fmla="*/ 23575 h 3396679"/>
              <a:gd name="connsiteX0" fmla="*/ 1753968 w 3540493"/>
              <a:gd name="connsiteY0" fmla="*/ 190072 h 3396100"/>
              <a:gd name="connsiteX1" fmla="*/ 1230474 w 3540493"/>
              <a:gd name="connsiteY1" fmla="*/ 157306 h 3396100"/>
              <a:gd name="connsiteX2" fmla="*/ 288261 w 3540493"/>
              <a:gd name="connsiteY2" fmla="*/ 13669 h 3396100"/>
              <a:gd name="connsiteX3" fmla="*/ 17370 w 3540493"/>
              <a:gd name="connsiteY3" fmla="*/ 539449 h 3396100"/>
              <a:gd name="connsiteX4" fmla="*/ 691738 w 3540493"/>
              <a:gd name="connsiteY4" fmla="*/ 1076659 h 3396100"/>
              <a:gd name="connsiteX5" fmla="*/ 693264 w 3540493"/>
              <a:gd name="connsiteY5" fmla="*/ 1297639 h 3396100"/>
              <a:gd name="connsiteX6" fmla="*/ 442566 w 3540493"/>
              <a:gd name="connsiteY6" fmla="*/ 1718263 h 3396100"/>
              <a:gd name="connsiteX7" fmla="*/ 722982 w 3540493"/>
              <a:gd name="connsiteY7" fmla="*/ 2065735 h 3396100"/>
              <a:gd name="connsiteX8" fmla="*/ 726411 w 3540493"/>
              <a:gd name="connsiteY8" fmla="*/ 2353009 h 3396100"/>
              <a:gd name="connsiteX9" fmla="*/ 117573 w 3540493"/>
              <a:gd name="connsiteY9" fmla="*/ 2919175 h 3396100"/>
              <a:gd name="connsiteX10" fmla="*/ 419324 w 3540493"/>
              <a:gd name="connsiteY10" fmla="*/ 3395043 h 3396100"/>
              <a:gd name="connsiteX11" fmla="*/ 1536417 w 3540493"/>
              <a:gd name="connsiteY11" fmla="*/ 3047953 h 3396100"/>
              <a:gd name="connsiteX12" fmla="*/ 1783686 w 3540493"/>
              <a:gd name="connsiteY12" fmla="*/ 3053287 h 3396100"/>
              <a:gd name="connsiteX13" fmla="*/ 2100678 w 3540493"/>
              <a:gd name="connsiteY13" fmla="*/ 3187399 h 3396100"/>
              <a:gd name="connsiteX14" fmla="*/ 2368902 w 3540493"/>
              <a:gd name="connsiteY14" fmla="*/ 2974039 h 3396100"/>
              <a:gd name="connsiteX15" fmla="*/ 2960214 w 3540493"/>
              <a:gd name="connsiteY15" fmla="*/ 2876503 h 3396100"/>
              <a:gd name="connsiteX16" fmla="*/ 3453990 w 3540493"/>
              <a:gd name="connsiteY16" fmla="*/ 2596087 h 3396100"/>
              <a:gd name="connsiteX17" fmla="*/ 3045558 w 3540493"/>
              <a:gd name="connsiteY17" fmla="*/ 1882855 h 3396100"/>
              <a:gd name="connsiteX18" fmla="*/ 3338166 w 3540493"/>
              <a:gd name="connsiteY18" fmla="*/ 1608535 h 3396100"/>
              <a:gd name="connsiteX19" fmla="*/ 3082134 w 3540493"/>
              <a:gd name="connsiteY19" fmla="*/ 1315927 h 3396100"/>
              <a:gd name="connsiteX20" fmla="*/ 3521046 w 3540493"/>
              <a:gd name="connsiteY20" fmla="*/ 535639 h 3396100"/>
              <a:gd name="connsiteX21" fmla="*/ 2320134 w 3540493"/>
              <a:gd name="connsiteY21" fmla="*/ 243031 h 3396100"/>
              <a:gd name="connsiteX22" fmla="*/ 2314038 w 3540493"/>
              <a:gd name="connsiteY22" fmla="*/ 23575 h 3396100"/>
              <a:gd name="connsiteX0" fmla="*/ 1753968 w 3540493"/>
              <a:gd name="connsiteY0" fmla="*/ 190072 h 3396211"/>
              <a:gd name="connsiteX1" fmla="*/ 1230474 w 3540493"/>
              <a:gd name="connsiteY1" fmla="*/ 157306 h 3396211"/>
              <a:gd name="connsiteX2" fmla="*/ 288261 w 3540493"/>
              <a:gd name="connsiteY2" fmla="*/ 13669 h 3396211"/>
              <a:gd name="connsiteX3" fmla="*/ 17370 w 3540493"/>
              <a:gd name="connsiteY3" fmla="*/ 539449 h 3396211"/>
              <a:gd name="connsiteX4" fmla="*/ 691738 w 3540493"/>
              <a:gd name="connsiteY4" fmla="*/ 1076659 h 3396211"/>
              <a:gd name="connsiteX5" fmla="*/ 693264 w 3540493"/>
              <a:gd name="connsiteY5" fmla="*/ 1297639 h 3396211"/>
              <a:gd name="connsiteX6" fmla="*/ 442566 w 3540493"/>
              <a:gd name="connsiteY6" fmla="*/ 1718263 h 3396211"/>
              <a:gd name="connsiteX7" fmla="*/ 722982 w 3540493"/>
              <a:gd name="connsiteY7" fmla="*/ 2065735 h 3396211"/>
              <a:gd name="connsiteX8" fmla="*/ 726411 w 3540493"/>
              <a:gd name="connsiteY8" fmla="*/ 2353009 h 3396211"/>
              <a:gd name="connsiteX9" fmla="*/ 117573 w 3540493"/>
              <a:gd name="connsiteY9" fmla="*/ 2919175 h 3396211"/>
              <a:gd name="connsiteX10" fmla="*/ 419324 w 3540493"/>
              <a:gd name="connsiteY10" fmla="*/ 3395043 h 3396211"/>
              <a:gd name="connsiteX11" fmla="*/ 1534512 w 3540493"/>
              <a:gd name="connsiteY11" fmla="*/ 3053668 h 3396211"/>
              <a:gd name="connsiteX12" fmla="*/ 1783686 w 3540493"/>
              <a:gd name="connsiteY12" fmla="*/ 3053287 h 3396211"/>
              <a:gd name="connsiteX13" fmla="*/ 2100678 w 3540493"/>
              <a:gd name="connsiteY13" fmla="*/ 3187399 h 3396211"/>
              <a:gd name="connsiteX14" fmla="*/ 2368902 w 3540493"/>
              <a:gd name="connsiteY14" fmla="*/ 2974039 h 3396211"/>
              <a:gd name="connsiteX15" fmla="*/ 2960214 w 3540493"/>
              <a:gd name="connsiteY15" fmla="*/ 2876503 h 3396211"/>
              <a:gd name="connsiteX16" fmla="*/ 3453990 w 3540493"/>
              <a:gd name="connsiteY16" fmla="*/ 2596087 h 3396211"/>
              <a:gd name="connsiteX17" fmla="*/ 3045558 w 3540493"/>
              <a:gd name="connsiteY17" fmla="*/ 1882855 h 3396211"/>
              <a:gd name="connsiteX18" fmla="*/ 3338166 w 3540493"/>
              <a:gd name="connsiteY18" fmla="*/ 1608535 h 3396211"/>
              <a:gd name="connsiteX19" fmla="*/ 3082134 w 3540493"/>
              <a:gd name="connsiteY19" fmla="*/ 1315927 h 3396211"/>
              <a:gd name="connsiteX20" fmla="*/ 3521046 w 3540493"/>
              <a:gd name="connsiteY20" fmla="*/ 535639 h 3396211"/>
              <a:gd name="connsiteX21" fmla="*/ 2320134 w 3540493"/>
              <a:gd name="connsiteY21" fmla="*/ 243031 h 3396211"/>
              <a:gd name="connsiteX22" fmla="*/ 2314038 w 3540493"/>
              <a:gd name="connsiteY22" fmla="*/ 23575 h 3396211"/>
              <a:gd name="connsiteX0" fmla="*/ 1753968 w 3540493"/>
              <a:gd name="connsiteY0" fmla="*/ 190072 h 3396211"/>
              <a:gd name="connsiteX1" fmla="*/ 1230474 w 3540493"/>
              <a:gd name="connsiteY1" fmla="*/ 157306 h 3396211"/>
              <a:gd name="connsiteX2" fmla="*/ 288261 w 3540493"/>
              <a:gd name="connsiteY2" fmla="*/ 13669 h 3396211"/>
              <a:gd name="connsiteX3" fmla="*/ 17370 w 3540493"/>
              <a:gd name="connsiteY3" fmla="*/ 539449 h 3396211"/>
              <a:gd name="connsiteX4" fmla="*/ 691738 w 3540493"/>
              <a:gd name="connsiteY4" fmla="*/ 1076659 h 3396211"/>
              <a:gd name="connsiteX5" fmla="*/ 693264 w 3540493"/>
              <a:gd name="connsiteY5" fmla="*/ 1297639 h 3396211"/>
              <a:gd name="connsiteX6" fmla="*/ 442566 w 3540493"/>
              <a:gd name="connsiteY6" fmla="*/ 1718263 h 3396211"/>
              <a:gd name="connsiteX7" fmla="*/ 722982 w 3540493"/>
              <a:gd name="connsiteY7" fmla="*/ 2065735 h 3396211"/>
              <a:gd name="connsiteX8" fmla="*/ 726411 w 3540493"/>
              <a:gd name="connsiteY8" fmla="*/ 2353009 h 3396211"/>
              <a:gd name="connsiteX9" fmla="*/ 117573 w 3540493"/>
              <a:gd name="connsiteY9" fmla="*/ 2919175 h 3396211"/>
              <a:gd name="connsiteX10" fmla="*/ 419324 w 3540493"/>
              <a:gd name="connsiteY10" fmla="*/ 3395043 h 3396211"/>
              <a:gd name="connsiteX11" fmla="*/ 1534512 w 3540493"/>
              <a:gd name="connsiteY11" fmla="*/ 3053668 h 3396211"/>
              <a:gd name="connsiteX12" fmla="*/ 1783686 w 3540493"/>
              <a:gd name="connsiteY12" fmla="*/ 3053287 h 3396211"/>
              <a:gd name="connsiteX13" fmla="*/ 2100678 w 3540493"/>
              <a:gd name="connsiteY13" fmla="*/ 3187399 h 3396211"/>
              <a:gd name="connsiteX14" fmla="*/ 2368902 w 3540493"/>
              <a:gd name="connsiteY14" fmla="*/ 2974039 h 3396211"/>
              <a:gd name="connsiteX15" fmla="*/ 2960214 w 3540493"/>
              <a:gd name="connsiteY15" fmla="*/ 2876503 h 3396211"/>
              <a:gd name="connsiteX16" fmla="*/ 3453990 w 3540493"/>
              <a:gd name="connsiteY16" fmla="*/ 2596087 h 3396211"/>
              <a:gd name="connsiteX17" fmla="*/ 3045558 w 3540493"/>
              <a:gd name="connsiteY17" fmla="*/ 1882855 h 3396211"/>
              <a:gd name="connsiteX18" fmla="*/ 3338166 w 3540493"/>
              <a:gd name="connsiteY18" fmla="*/ 1608535 h 3396211"/>
              <a:gd name="connsiteX19" fmla="*/ 3082134 w 3540493"/>
              <a:gd name="connsiteY19" fmla="*/ 1315927 h 3396211"/>
              <a:gd name="connsiteX20" fmla="*/ 3521046 w 3540493"/>
              <a:gd name="connsiteY20" fmla="*/ 535639 h 3396211"/>
              <a:gd name="connsiteX21" fmla="*/ 2320134 w 3540493"/>
              <a:gd name="connsiteY21" fmla="*/ 243031 h 3396211"/>
              <a:gd name="connsiteX22" fmla="*/ 2314038 w 3540493"/>
              <a:gd name="connsiteY22" fmla="*/ 23575 h 3396211"/>
              <a:gd name="connsiteX0" fmla="*/ 1753968 w 3540493"/>
              <a:gd name="connsiteY0" fmla="*/ 190072 h 3396365"/>
              <a:gd name="connsiteX1" fmla="*/ 1230474 w 3540493"/>
              <a:gd name="connsiteY1" fmla="*/ 157306 h 3396365"/>
              <a:gd name="connsiteX2" fmla="*/ 288261 w 3540493"/>
              <a:gd name="connsiteY2" fmla="*/ 13669 h 3396365"/>
              <a:gd name="connsiteX3" fmla="*/ 17370 w 3540493"/>
              <a:gd name="connsiteY3" fmla="*/ 539449 h 3396365"/>
              <a:gd name="connsiteX4" fmla="*/ 691738 w 3540493"/>
              <a:gd name="connsiteY4" fmla="*/ 1076659 h 3396365"/>
              <a:gd name="connsiteX5" fmla="*/ 693264 w 3540493"/>
              <a:gd name="connsiteY5" fmla="*/ 1297639 h 3396365"/>
              <a:gd name="connsiteX6" fmla="*/ 442566 w 3540493"/>
              <a:gd name="connsiteY6" fmla="*/ 1718263 h 3396365"/>
              <a:gd name="connsiteX7" fmla="*/ 722982 w 3540493"/>
              <a:gd name="connsiteY7" fmla="*/ 2065735 h 3396365"/>
              <a:gd name="connsiteX8" fmla="*/ 726411 w 3540493"/>
              <a:gd name="connsiteY8" fmla="*/ 2353009 h 3396365"/>
              <a:gd name="connsiteX9" fmla="*/ 117573 w 3540493"/>
              <a:gd name="connsiteY9" fmla="*/ 2919175 h 3396365"/>
              <a:gd name="connsiteX10" fmla="*/ 419324 w 3540493"/>
              <a:gd name="connsiteY10" fmla="*/ 3395043 h 3396365"/>
              <a:gd name="connsiteX11" fmla="*/ 1534512 w 3540493"/>
              <a:gd name="connsiteY11" fmla="*/ 3053668 h 3396365"/>
              <a:gd name="connsiteX12" fmla="*/ 1783686 w 3540493"/>
              <a:gd name="connsiteY12" fmla="*/ 3053287 h 3396365"/>
              <a:gd name="connsiteX13" fmla="*/ 2100678 w 3540493"/>
              <a:gd name="connsiteY13" fmla="*/ 3187399 h 3396365"/>
              <a:gd name="connsiteX14" fmla="*/ 2368902 w 3540493"/>
              <a:gd name="connsiteY14" fmla="*/ 2974039 h 3396365"/>
              <a:gd name="connsiteX15" fmla="*/ 2960214 w 3540493"/>
              <a:gd name="connsiteY15" fmla="*/ 2876503 h 3396365"/>
              <a:gd name="connsiteX16" fmla="*/ 3453990 w 3540493"/>
              <a:gd name="connsiteY16" fmla="*/ 2596087 h 3396365"/>
              <a:gd name="connsiteX17" fmla="*/ 3045558 w 3540493"/>
              <a:gd name="connsiteY17" fmla="*/ 1882855 h 3396365"/>
              <a:gd name="connsiteX18" fmla="*/ 3338166 w 3540493"/>
              <a:gd name="connsiteY18" fmla="*/ 1608535 h 3396365"/>
              <a:gd name="connsiteX19" fmla="*/ 3082134 w 3540493"/>
              <a:gd name="connsiteY19" fmla="*/ 1315927 h 3396365"/>
              <a:gd name="connsiteX20" fmla="*/ 3521046 w 3540493"/>
              <a:gd name="connsiteY20" fmla="*/ 535639 h 3396365"/>
              <a:gd name="connsiteX21" fmla="*/ 2320134 w 3540493"/>
              <a:gd name="connsiteY21" fmla="*/ 243031 h 3396365"/>
              <a:gd name="connsiteX22" fmla="*/ 2314038 w 3540493"/>
              <a:gd name="connsiteY22" fmla="*/ 23575 h 3396365"/>
              <a:gd name="connsiteX0" fmla="*/ 1753968 w 3540493"/>
              <a:gd name="connsiteY0" fmla="*/ 190072 h 3396365"/>
              <a:gd name="connsiteX1" fmla="*/ 1230474 w 3540493"/>
              <a:gd name="connsiteY1" fmla="*/ 157306 h 3396365"/>
              <a:gd name="connsiteX2" fmla="*/ 288261 w 3540493"/>
              <a:gd name="connsiteY2" fmla="*/ 13669 h 3396365"/>
              <a:gd name="connsiteX3" fmla="*/ 17370 w 3540493"/>
              <a:gd name="connsiteY3" fmla="*/ 539449 h 3396365"/>
              <a:gd name="connsiteX4" fmla="*/ 691738 w 3540493"/>
              <a:gd name="connsiteY4" fmla="*/ 1076659 h 3396365"/>
              <a:gd name="connsiteX5" fmla="*/ 693264 w 3540493"/>
              <a:gd name="connsiteY5" fmla="*/ 1297639 h 3396365"/>
              <a:gd name="connsiteX6" fmla="*/ 442566 w 3540493"/>
              <a:gd name="connsiteY6" fmla="*/ 1718263 h 3396365"/>
              <a:gd name="connsiteX7" fmla="*/ 722982 w 3540493"/>
              <a:gd name="connsiteY7" fmla="*/ 2065735 h 3396365"/>
              <a:gd name="connsiteX8" fmla="*/ 726411 w 3540493"/>
              <a:gd name="connsiteY8" fmla="*/ 2353009 h 3396365"/>
              <a:gd name="connsiteX9" fmla="*/ 117573 w 3540493"/>
              <a:gd name="connsiteY9" fmla="*/ 2919175 h 3396365"/>
              <a:gd name="connsiteX10" fmla="*/ 419324 w 3540493"/>
              <a:gd name="connsiteY10" fmla="*/ 3395043 h 3396365"/>
              <a:gd name="connsiteX11" fmla="*/ 1534512 w 3540493"/>
              <a:gd name="connsiteY11" fmla="*/ 3053668 h 3396365"/>
              <a:gd name="connsiteX12" fmla="*/ 1783686 w 3540493"/>
              <a:gd name="connsiteY12" fmla="*/ 3053287 h 3396365"/>
              <a:gd name="connsiteX13" fmla="*/ 2100678 w 3540493"/>
              <a:gd name="connsiteY13" fmla="*/ 3187399 h 3396365"/>
              <a:gd name="connsiteX14" fmla="*/ 2368902 w 3540493"/>
              <a:gd name="connsiteY14" fmla="*/ 2974039 h 3396365"/>
              <a:gd name="connsiteX15" fmla="*/ 2960214 w 3540493"/>
              <a:gd name="connsiteY15" fmla="*/ 2876503 h 3396365"/>
              <a:gd name="connsiteX16" fmla="*/ 3453990 w 3540493"/>
              <a:gd name="connsiteY16" fmla="*/ 2596087 h 3396365"/>
              <a:gd name="connsiteX17" fmla="*/ 3045558 w 3540493"/>
              <a:gd name="connsiteY17" fmla="*/ 1882855 h 3396365"/>
              <a:gd name="connsiteX18" fmla="*/ 3338166 w 3540493"/>
              <a:gd name="connsiteY18" fmla="*/ 1608535 h 3396365"/>
              <a:gd name="connsiteX19" fmla="*/ 3082134 w 3540493"/>
              <a:gd name="connsiteY19" fmla="*/ 1315927 h 3396365"/>
              <a:gd name="connsiteX20" fmla="*/ 3521046 w 3540493"/>
              <a:gd name="connsiteY20" fmla="*/ 535639 h 3396365"/>
              <a:gd name="connsiteX21" fmla="*/ 2320134 w 3540493"/>
              <a:gd name="connsiteY21" fmla="*/ 243031 h 3396365"/>
              <a:gd name="connsiteX22" fmla="*/ 2314038 w 3540493"/>
              <a:gd name="connsiteY22" fmla="*/ 23575 h 3396365"/>
              <a:gd name="connsiteX0" fmla="*/ 1753968 w 3540493"/>
              <a:gd name="connsiteY0" fmla="*/ 190072 h 3396365"/>
              <a:gd name="connsiteX1" fmla="*/ 1230474 w 3540493"/>
              <a:gd name="connsiteY1" fmla="*/ 157306 h 3396365"/>
              <a:gd name="connsiteX2" fmla="*/ 288261 w 3540493"/>
              <a:gd name="connsiteY2" fmla="*/ 13669 h 3396365"/>
              <a:gd name="connsiteX3" fmla="*/ 17370 w 3540493"/>
              <a:gd name="connsiteY3" fmla="*/ 539449 h 3396365"/>
              <a:gd name="connsiteX4" fmla="*/ 691738 w 3540493"/>
              <a:gd name="connsiteY4" fmla="*/ 1076659 h 3396365"/>
              <a:gd name="connsiteX5" fmla="*/ 693264 w 3540493"/>
              <a:gd name="connsiteY5" fmla="*/ 1297639 h 3396365"/>
              <a:gd name="connsiteX6" fmla="*/ 442566 w 3540493"/>
              <a:gd name="connsiteY6" fmla="*/ 1718263 h 3396365"/>
              <a:gd name="connsiteX7" fmla="*/ 722982 w 3540493"/>
              <a:gd name="connsiteY7" fmla="*/ 2065735 h 3396365"/>
              <a:gd name="connsiteX8" fmla="*/ 726411 w 3540493"/>
              <a:gd name="connsiteY8" fmla="*/ 2353009 h 3396365"/>
              <a:gd name="connsiteX9" fmla="*/ 117573 w 3540493"/>
              <a:gd name="connsiteY9" fmla="*/ 2919175 h 3396365"/>
              <a:gd name="connsiteX10" fmla="*/ 419324 w 3540493"/>
              <a:gd name="connsiteY10" fmla="*/ 3395043 h 3396365"/>
              <a:gd name="connsiteX11" fmla="*/ 1534512 w 3540493"/>
              <a:gd name="connsiteY11" fmla="*/ 3053668 h 3396365"/>
              <a:gd name="connsiteX12" fmla="*/ 1783686 w 3540493"/>
              <a:gd name="connsiteY12" fmla="*/ 3053287 h 3396365"/>
              <a:gd name="connsiteX13" fmla="*/ 2100678 w 3540493"/>
              <a:gd name="connsiteY13" fmla="*/ 3187399 h 3396365"/>
              <a:gd name="connsiteX14" fmla="*/ 2368902 w 3540493"/>
              <a:gd name="connsiteY14" fmla="*/ 2974039 h 3396365"/>
              <a:gd name="connsiteX15" fmla="*/ 2960214 w 3540493"/>
              <a:gd name="connsiteY15" fmla="*/ 2876503 h 3396365"/>
              <a:gd name="connsiteX16" fmla="*/ 3453990 w 3540493"/>
              <a:gd name="connsiteY16" fmla="*/ 2596087 h 3396365"/>
              <a:gd name="connsiteX17" fmla="*/ 3045558 w 3540493"/>
              <a:gd name="connsiteY17" fmla="*/ 1882855 h 3396365"/>
              <a:gd name="connsiteX18" fmla="*/ 3338166 w 3540493"/>
              <a:gd name="connsiteY18" fmla="*/ 1608535 h 3396365"/>
              <a:gd name="connsiteX19" fmla="*/ 3082134 w 3540493"/>
              <a:gd name="connsiteY19" fmla="*/ 1315927 h 3396365"/>
              <a:gd name="connsiteX20" fmla="*/ 3521046 w 3540493"/>
              <a:gd name="connsiteY20" fmla="*/ 535639 h 3396365"/>
              <a:gd name="connsiteX21" fmla="*/ 2320134 w 3540493"/>
              <a:gd name="connsiteY21" fmla="*/ 243031 h 3396365"/>
              <a:gd name="connsiteX22" fmla="*/ 2314038 w 3540493"/>
              <a:gd name="connsiteY22" fmla="*/ 23575 h 3396365"/>
              <a:gd name="connsiteX0" fmla="*/ 1753968 w 3540493"/>
              <a:gd name="connsiteY0" fmla="*/ 190072 h 3396365"/>
              <a:gd name="connsiteX1" fmla="*/ 1230474 w 3540493"/>
              <a:gd name="connsiteY1" fmla="*/ 157306 h 3396365"/>
              <a:gd name="connsiteX2" fmla="*/ 288261 w 3540493"/>
              <a:gd name="connsiteY2" fmla="*/ 13669 h 3396365"/>
              <a:gd name="connsiteX3" fmla="*/ 17370 w 3540493"/>
              <a:gd name="connsiteY3" fmla="*/ 539449 h 3396365"/>
              <a:gd name="connsiteX4" fmla="*/ 691738 w 3540493"/>
              <a:gd name="connsiteY4" fmla="*/ 1076659 h 3396365"/>
              <a:gd name="connsiteX5" fmla="*/ 693264 w 3540493"/>
              <a:gd name="connsiteY5" fmla="*/ 1297639 h 3396365"/>
              <a:gd name="connsiteX6" fmla="*/ 442566 w 3540493"/>
              <a:gd name="connsiteY6" fmla="*/ 1718263 h 3396365"/>
              <a:gd name="connsiteX7" fmla="*/ 722982 w 3540493"/>
              <a:gd name="connsiteY7" fmla="*/ 2065735 h 3396365"/>
              <a:gd name="connsiteX8" fmla="*/ 726411 w 3540493"/>
              <a:gd name="connsiteY8" fmla="*/ 2353009 h 3396365"/>
              <a:gd name="connsiteX9" fmla="*/ 117573 w 3540493"/>
              <a:gd name="connsiteY9" fmla="*/ 2919175 h 3396365"/>
              <a:gd name="connsiteX10" fmla="*/ 419324 w 3540493"/>
              <a:gd name="connsiteY10" fmla="*/ 3395043 h 3396365"/>
              <a:gd name="connsiteX11" fmla="*/ 1534512 w 3540493"/>
              <a:gd name="connsiteY11" fmla="*/ 3053668 h 3396365"/>
              <a:gd name="connsiteX12" fmla="*/ 1783686 w 3540493"/>
              <a:gd name="connsiteY12" fmla="*/ 3053287 h 3396365"/>
              <a:gd name="connsiteX13" fmla="*/ 2106393 w 3540493"/>
              <a:gd name="connsiteY13" fmla="*/ 3200734 h 3396365"/>
              <a:gd name="connsiteX14" fmla="*/ 2368902 w 3540493"/>
              <a:gd name="connsiteY14" fmla="*/ 2974039 h 3396365"/>
              <a:gd name="connsiteX15" fmla="*/ 2960214 w 3540493"/>
              <a:gd name="connsiteY15" fmla="*/ 2876503 h 3396365"/>
              <a:gd name="connsiteX16" fmla="*/ 3453990 w 3540493"/>
              <a:gd name="connsiteY16" fmla="*/ 2596087 h 3396365"/>
              <a:gd name="connsiteX17" fmla="*/ 3045558 w 3540493"/>
              <a:gd name="connsiteY17" fmla="*/ 1882855 h 3396365"/>
              <a:gd name="connsiteX18" fmla="*/ 3338166 w 3540493"/>
              <a:gd name="connsiteY18" fmla="*/ 1608535 h 3396365"/>
              <a:gd name="connsiteX19" fmla="*/ 3082134 w 3540493"/>
              <a:gd name="connsiteY19" fmla="*/ 1315927 h 3396365"/>
              <a:gd name="connsiteX20" fmla="*/ 3521046 w 3540493"/>
              <a:gd name="connsiteY20" fmla="*/ 535639 h 3396365"/>
              <a:gd name="connsiteX21" fmla="*/ 2320134 w 3540493"/>
              <a:gd name="connsiteY21" fmla="*/ 243031 h 3396365"/>
              <a:gd name="connsiteX22" fmla="*/ 2314038 w 3540493"/>
              <a:gd name="connsiteY22" fmla="*/ 23575 h 3396365"/>
              <a:gd name="connsiteX0" fmla="*/ 1753968 w 3540493"/>
              <a:gd name="connsiteY0" fmla="*/ 190072 h 3396365"/>
              <a:gd name="connsiteX1" fmla="*/ 1230474 w 3540493"/>
              <a:gd name="connsiteY1" fmla="*/ 157306 h 3396365"/>
              <a:gd name="connsiteX2" fmla="*/ 288261 w 3540493"/>
              <a:gd name="connsiteY2" fmla="*/ 13669 h 3396365"/>
              <a:gd name="connsiteX3" fmla="*/ 17370 w 3540493"/>
              <a:gd name="connsiteY3" fmla="*/ 539449 h 3396365"/>
              <a:gd name="connsiteX4" fmla="*/ 691738 w 3540493"/>
              <a:gd name="connsiteY4" fmla="*/ 1076659 h 3396365"/>
              <a:gd name="connsiteX5" fmla="*/ 693264 w 3540493"/>
              <a:gd name="connsiteY5" fmla="*/ 1297639 h 3396365"/>
              <a:gd name="connsiteX6" fmla="*/ 442566 w 3540493"/>
              <a:gd name="connsiteY6" fmla="*/ 1718263 h 3396365"/>
              <a:gd name="connsiteX7" fmla="*/ 722982 w 3540493"/>
              <a:gd name="connsiteY7" fmla="*/ 2065735 h 3396365"/>
              <a:gd name="connsiteX8" fmla="*/ 726411 w 3540493"/>
              <a:gd name="connsiteY8" fmla="*/ 2353009 h 3396365"/>
              <a:gd name="connsiteX9" fmla="*/ 117573 w 3540493"/>
              <a:gd name="connsiteY9" fmla="*/ 2919175 h 3396365"/>
              <a:gd name="connsiteX10" fmla="*/ 419324 w 3540493"/>
              <a:gd name="connsiteY10" fmla="*/ 3395043 h 3396365"/>
              <a:gd name="connsiteX11" fmla="*/ 1534512 w 3540493"/>
              <a:gd name="connsiteY11" fmla="*/ 3053668 h 3396365"/>
              <a:gd name="connsiteX12" fmla="*/ 1783686 w 3540493"/>
              <a:gd name="connsiteY12" fmla="*/ 3053287 h 3396365"/>
              <a:gd name="connsiteX13" fmla="*/ 2106393 w 3540493"/>
              <a:gd name="connsiteY13" fmla="*/ 3200734 h 3396365"/>
              <a:gd name="connsiteX14" fmla="*/ 2368902 w 3540493"/>
              <a:gd name="connsiteY14" fmla="*/ 2974039 h 3396365"/>
              <a:gd name="connsiteX15" fmla="*/ 2960214 w 3540493"/>
              <a:gd name="connsiteY15" fmla="*/ 2876503 h 3396365"/>
              <a:gd name="connsiteX16" fmla="*/ 3453990 w 3540493"/>
              <a:gd name="connsiteY16" fmla="*/ 2596087 h 3396365"/>
              <a:gd name="connsiteX17" fmla="*/ 3045558 w 3540493"/>
              <a:gd name="connsiteY17" fmla="*/ 1882855 h 3396365"/>
              <a:gd name="connsiteX18" fmla="*/ 3338166 w 3540493"/>
              <a:gd name="connsiteY18" fmla="*/ 1608535 h 3396365"/>
              <a:gd name="connsiteX19" fmla="*/ 3082134 w 3540493"/>
              <a:gd name="connsiteY19" fmla="*/ 1315927 h 3396365"/>
              <a:gd name="connsiteX20" fmla="*/ 3521046 w 3540493"/>
              <a:gd name="connsiteY20" fmla="*/ 535639 h 3396365"/>
              <a:gd name="connsiteX21" fmla="*/ 2320134 w 3540493"/>
              <a:gd name="connsiteY21" fmla="*/ 243031 h 3396365"/>
              <a:gd name="connsiteX22" fmla="*/ 2314038 w 3540493"/>
              <a:gd name="connsiteY22" fmla="*/ 23575 h 3396365"/>
              <a:gd name="connsiteX0" fmla="*/ 1753968 w 3540493"/>
              <a:gd name="connsiteY0" fmla="*/ 190072 h 3396365"/>
              <a:gd name="connsiteX1" fmla="*/ 1230474 w 3540493"/>
              <a:gd name="connsiteY1" fmla="*/ 157306 h 3396365"/>
              <a:gd name="connsiteX2" fmla="*/ 288261 w 3540493"/>
              <a:gd name="connsiteY2" fmla="*/ 13669 h 3396365"/>
              <a:gd name="connsiteX3" fmla="*/ 17370 w 3540493"/>
              <a:gd name="connsiteY3" fmla="*/ 539449 h 3396365"/>
              <a:gd name="connsiteX4" fmla="*/ 691738 w 3540493"/>
              <a:gd name="connsiteY4" fmla="*/ 1076659 h 3396365"/>
              <a:gd name="connsiteX5" fmla="*/ 693264 w 3540493"/>
              <a:gd name="connsiteY5" fmla="*/ 1297639 h 3396365"/>
              <a:gd name="connsiteX6" fmla="*/ 442566 w 3540493"/>
              <a:gd name="connsiteY6" fmla="*/ 1718263 h 3396365"/>
              <a:gd name="connsiteX7" fmla="*/ 722982 w 3540493"/>
              <a:gd name="connsiteY7" fmla="*/ 2065735 h 3396365"/>
              <a:gd name="connsiteX8" fmla="*/ 726411 w 3540493"/>
              <a:gd name="connsiteY8" fmla="*/ 2353009 h 3396365"/>
              <a:gd name="connsiteX9" fmla="*/ 117573 w 3540493"/>
              <a:gd name="connsiteY9" fmla="*/ 2919175 h 3396365"/>
              <a:gd name="connsiteX10" fmla="*/ 419324 w 3540493"/>
              <a:gd name="connsiteY10" fmla="*/ 3395043 h 3396365"/>
              <a:gd name="connsiteX11" fmla="*/ 1534512 w 3540493"/>
              <a:gd name="connsiteY11" fmla="*/ 3053668 h 3396365"/>
              <a:gd name="connsiteX12" fmla="*/ 1783686 w 3540493"/>
              <a:gd name="connsiteY12" fmla="*/ 3053287 h 3396365"/>
              <a:gd name="connsiteX13" fmla="*/ 2106393 w 3540493"/>
              <a:gd name="connsiteY13" fmla="*/ 3200734 h 3396365"/>
              <a:gd name="connsiteX14" fmla="*/ 2368902 w 3540493"/>
              <a:gd name="connsiteY14" fmla="*/ 2974039 h 3396365"/>
              <a:gd name="connsiteX15" fmla="*/ 2960214 w 3540493"/>
              <a:gd name="connsiteY15" fmla="*/ 2876503 h 3396365"/>
              <a:gd name="connsiteX16" fmla="*/ 3453990 w 3540493"/>
              <a:gd name="connsiteY16" fmla="*/ 2596087 h 3396365"/>
              <a:gd name="connsiteX17" fmla="*/ 3045558 w 3540493"/>
              <a:gd name="connsiteY17" fmla="*/ 1882855 h 3396365"/>
              <a:gd name="connsiteX18" fmla="*/ 3338166 w 3540493"/>
              <a:gd name="connsiteY18" fmla="*/ 1608535 h 3396365"/>
              <a:gd name="connsiteX19" fmla="*/ 3082134 w 3540493"/>
              <a:gd name="connsiteY19" fmla="*/ 1315927 h 3396365"/>
              <a:gd name="connsiteX20" fmla="*/ 3521046 w 3540493"/>
              <a:gd name="connsiteY20" fmla="*/ 535639 h 3396365"/>
              <a:gd name="connsiteX21" fmla="*/ 2320134 w 3540493"/>
              <a:gd name="connsiteY21" fmla="*/ 243031 h 3396365"/>
              <a:gd name="connsiteX22" fmla="*/ 2314038 w 3540493"/>
              <a:gd name="connsiteY22" fmla="*/ 23575 h 3396365"/>
              <a:gd name="connsiteX0" fmla="*/ 1753968 w 3540493"/>
              <a:gd name="connsiteY0" fmla="*/ 190072 h 3396365"/>
              <a:gd name="connsiteX1" fmla="*/ 1230474 w 3540493"/>
              <a:gd name="connsiteY1" fmla="*/ 157306 h 3396365"/>
              <a:gd name="connsiteX2" fmla="*/ 288261 w 3540493"/>
              <a:gd name="connsiteY2" fmla="*/ 13669 h 3396365"/>
              <a:gd name="connsiteX3" fmla="*/ 17370 w 3540493"/>
              <a:gd name="connsiteY3" fmla="*/ 539449 h 3396365"/>
              <a:gd name="connsiteX4" fmla="*/ 691738 w 3540493"/>
              <a:gd name="connsiteY4" fmla="*/ 1076659 h 3396365"/>
              <a:gd name="connsiteX5" fmla="*/ 693264 w 3540493"/>
              <a:gd name="connsiteY5" fmla="*/ 1297639 h 3396365"/>
              <a:gd name="connsiteX6" fmla="*/ 442566 w 3540493"/>
              <a:gd name="connsiteY6" fmla="*/ 1718263 h 3396365"/>
              <a:gd name="connsiteX7" fmla="*/ 722982 w 3540493"/>
              <a:gd name="connsiteY7" fmla="*/ 2065735 h 3396365"/>
              <a:gd name="connsiteX8" fmla="*/ 726411 w 3540493"/>
              <a:gd name="connsiteY8" fmla="*/ 2353009 h 3396365"/>
              <a:gd name="connsiteX9" fmla="*/ 117573 w 3540493"/>
              <a:gd name="connsiteY9" fmla="*/ 2919175 h 3396365"/>
              <a:gd name="connsiteX10" fmla="*/ 419324 w 3540493"/>
              <a:gd name="connsiteY10" fmla="*/ 3395043 h 3396365"/>
              <a:gd name="connsiteX11" fmla="*/ 1534512 w 3540493"/>
              <a:gd name="connsiteY11" fmla="*/ 3053668 h 3396365"/>
              <a:gd name="connsiteX12" fmla="*/ 1783686 w 3540493"/>
              <a:gd name="connsiteY12" fmla="*/ 3053287 h 3396365"/>
              <a:gd name="connsiteX13" fmla="*/ 2106393 w 3540493"/>
              <a:gd name="connsiteY13" fmla="*/ 3200734 h 3396365"/>
              <a:gd name="connsiteX14" fmla="*/ 2368902 w 3540493"/>
              <a:gd name="connsiteY14" fmla="*/ 2974039 h 3396365"/>
              <a:gd name="connsiteX15" fmla="*/ 2960214 w 3540493"/>
              <a:gd name="connsiteY15" fmla="*/ 2876503 h 3396365"/>
              <a:gd name="connsiteX16" fmla="*/ 3453990 w 3540493"/>
              <a:gd name="connsiteY16" fmla="*/ 2596087 h 3396365"/>
              <a:gd name="connsiteX17" fmla="*/ 3045558 w 3540493"/>
              <a:gd name="connsiteY17" fmla="*/ 1882855 h 3396365"/>
              <a:gd name="connsiteX18" fmla="*/ 3338166 w 3540493"/>
              <a:gd name="connsiteY18" fmla="*/ 1608535 h 3396365"/>
              <a:gd name="connsiteX19" fmla="*/ 3082134 w 3540493"/>
              <a:gd name="connsiteY19" fmla="*/ 1315927 h 3396365"/>
              <a:gd name="connsiteX20" fmla="*/ 3521046 w 3540493"/>
              <a:gd name="connsiteY20" fmla="*/ 535639 h 3396365"/>
              <a:gd name="connsiteX21" fmla="*/ 2320134 w 3540493"/>
              <a:gd name="connsiteY21" fmla="*/ 243031 h 3396365"/>
              <a:gd name="connsiteX22" fmla="*/ 2314038 w 3540493"/>
              <a:gd name="connsiteY22" fmla="*/ 23575 h 3396365"/>
              <a:gd name="connsiteX0" fmla="*/ 1753968 w 3540493"/>
              <a:gd name="connsiteY0" fmla="*/ 190072 h 3396365"/>
              <a:gd name="connsiteX1" fmla="*/ 1230474 w 3540493"/>
              <a:gd name="connsiteY1" fmla="*/ 157306 h 3396365"/>
              <a:gd name="connsiteX2" fmla="*/ 288261 w 3540493"/>
              <a:gd name="connsiteY2" fmla="*/ 13669 h 3396365"/>
              <a:gd name="connsiteX3" fmla="*/ 17370 w 3540493"/>
              <a:gd name="connsiteY3" fmla="*/ 539449 h 3396365"/>
              <a:gd name="connsiteX4" fmla="*/ 691738 w 3540493"/>
              <a:gd name="connsiteY4" fmla="*/ 1076659 h 3396365"/>
              <a:gd name="connsiteX5" fmla="*/ 693264 w 3540493"/>
              <a:gd name="connsiteY5" fmla="*/ 1297639 h 3396365"/>
              <a:gd name="connsiteX6" fmla="*/ 442566 w 3540493"/>
              <a:gd name="connsiteY6" fmla="*/ 1718263 h 3396365"/>
              <a:gd name="connsiteX7" fmla="*/ 722982 w 3540493"/>
              <a:gd name="connsiteY7" fmla="*/ 2065735 h 3396365"/>
              <a:gd name="connsiteX8" fmla="*/ 726411 w 3540493"/>
              <a:gd name="connsiteY8" fmla="*/ 2353009 h 3396365"/>
              <a:gd name="connsiteX9" fmla="*/ 117573 w 3540493"/>
              <a:gd name="connsiteY9" fmla="*/ 2919175 h 3396365"/>
              <a:gd name="connsiteX10" fmla="*/ 419324 w 3540493"/>
              <a:gd name="connsiteY10" fmla="*/ 3395043 h 3396365"/>
              <a:gd name="connsiteX11" fmla="*/ 1534512 w 3540493"/>
              <a:gd name="connsiteY11" fmla="*/ 3053668 h 3396365"/>
              <a:gd name="connsiteX12" fmla="*/ 1783686 w 3540493"/>
              <a:gd name="connsiteY12" fmla="*/ 3053287 h 3396365"/>
              <a:gd name="connsiteX13" fmla="*/ 2106393 w 3540493"/>
              <a:gd name="connsiteY13" fmla="*/ 3200734 h 3396365"/>
              <a:gd name="connsiteX14" fmla="*/ 2368902 w 3540493"/>
              <a:gd name="connsiteY14" fmla="*/ 2974039 h 3396365"/>
              <a:gd name="connsiteX15" fmla="*/ 2960214 w 3540493"/>
              <a:gd name="connsiteY15" fmla="*/ 2876503 h 3396365"/>
              <a:gd name="connsiteX16" fmla="*/ 3453990 w 3540493"/>
              <a:gd name="connsiteY16" fmla="*/ 2596087 h 3396365"/>
              <a:gd name="connsiteX17" fmla="*/ 3045558 w 3540493"/>
              <a:gd name="connsiteY17" fmla="*/ 1882855 h 3396365"/>
              <a:gd name="connsiteX18" fmla="*/ 3338166 w 3540493"/>
              <a:gd name="connsiteY18" fmla="*/ 1608535 h 3396365"/>
              <a:gd name="connsiteX19" fmla="*/ 3082134 w 3540493"/>
              <a:gd name="connsiteY19" fmla="*/ 1315927 h 3396365"/>
              <a:gd name="connsiteX20" fmla="*/ 3521046 w 3540493"/>
              <a:gd name="connsiteY20" fmla="*/ 535639 h 3396365"/>
              <a:gd name="connsiteX21" fmla="*/ 2320134 w 3540493"/>
              <a:gd name="connsiteY21" fmla="*/ 243031 h 3396365"/>
              <a:gd name="connsiteX22" fmla="*/ 2314038 w 3540493"/>
              <a:gd name="connsiteY22" fmla="*/ 23575 h 3396365"/>
              <a:gd name="connsiteX0" fmla="*/ 1753968 w 3540493"/>
              <a:gd name="connsiteY0" fmla="*/ 190072 h 3396365"/>
              <a:gd name="connsiteX1" fmla="*/ 1230474 w 3540493"/>
              <a:gd name="connsiteY1" fmla="*/ 157306 h 3396365"/>
              <a:gd name="connsiteX2" fmla="*/ 288261 w 3540493"/>
              <a:gd name="connsiteY2" fmla="*/ 13669 h 3396365"/>
              <a:gd name="connsiteX3" fmla="*/ 17370 w 3540493"/>
              <a:gd name="connsiteY3" fmla="*/ 539449 h 3396365"/>
              <a:gd name="connsiteX4" fmla="*/ 691738 w 3540493"/>
              <a:gd name="connsiteY4" fmla="*/ 1076659 h 3396365"/>
              <a:gd name="connsiteX5" fmla="*/ 693264 w 3540493"/>
              <a:gd name="connsiteY5" fmla="*/ 1297639 h 3396365"/>
              <a:gd name="connsiteX6" fmla="*/ 442566 w 3540493"/>
              <a:gd name="connsiteY6" fmla="*/ 1718263 h 3396365"/>
              <a:gd name="connsiteX7" fmla="*/ 722982 w 3540493"/>
              <a:gd name="connsiteY7" fmla="*/ 2065735 h 3396365"/>
              <a:gd name="connsiteX8" fmla="*/ 726411 w 3540493"/>
              <a:gd name="connsiteY8" fmla="*/ 2353009 h 3396365"/>
              <a:gd name="connsiteX9" fmla="*/ 117573 w 3540493"/>
              <a:gd name="connsiteY9" fmla="*/ 2919175 h 3396365"/>
              <a:gd name="connsiteX10" fmla="*/ 419324 w 3540493"/>
              <a:gd name="connsiteY10" fmla="*/ 3395043 h 3396365"/>
              <a:gd name="connsiteX11" fmla="*/ 1534512 w 3540493"/>
              <a:gd name="connsiteY11" fmla="*/ 3053668 h 3396365"/>
              <a:gd name="connsiteX12" fmla="*/ 1783686 w 3540493"/>
              <a:gd name="connsiteY12" fmla="*/ 3053287 h 3396365"/>
              <a:gd name="connsiteX13" fmla="*/ 2106393 w 3540493"/>
              <a:gd name="connsiteY13" fmla="*/ 3200734 h 3396365"/>
              <a:gd name="connsiteX14" fmla="*/ 2368902 w 3540493"/>
              <a:gd name="connsiteY14" fmla="*/ 2974039 h 3396365"/>
              <a:gd name="connsiteX15" fmla="*/ 2960214 w 3540493"/>
              <a:gd name="connsiteY15" fmla="*/ 2876503 h 3396365"/>
              <a:gd name="connsiteX16" fmla="*/ 3453990 w 3540493"/>
              <a:gd name="connsiteY16" fmla="*/ 2596087 h 3396365"/>
              <a:gd name="connsiteX17" fmla="*/ 3045558 w 3540493"/>
              <a:gd name="connsiteY17" fmla="*/ 1882855 h 3396365"/>
              <a:gd name="connsiteX18" fmla="*/ 3338166 w 3540493"/>
              <a:gd name="connsiteY18" fmla="*/ 1608535 h 3396365"/>
              <a:gd name="connsiteX19" fmla="*/ 3082134 w 3540493"/>
              <a:gd name="connsiteY19" fmla="*/ 1315927 h 3396365"/>
              <a:gd name="connsiteX20" fmla="*/ 3521046 w 3540493"/>
              <a:gd name="connsiteY20" fmla="*/ 535639 h 3396365"/>
              <a:gd name="connsiteX21" fmla="*/ 2320134 w 3540493"/>
              <a:gd name="connsiteY21" fmla="*/ 243031 h 3396365"/>
              <a:gd name="connsiteX22" fmla="*/ 2314038 w 3540493"/>
              <a:gd name="connsiteY22" fmla="*/ 23575 h 3396365"/>
              <a:gd name="connsiteX0" fmla="*/ 1753968 w 3540493"/>
              <a:gd name="connsiteY0" fmla="*/ 190072 h 3396365"/>
              <a:gd name="connsiteX1" fmla="*/ 1230474 w 3540493"/>
              <a:gd name="connsiteY1" fmla="*/ 157306 h 3396365"/>
              <a:gd name="connsiteX2" fmla="*/ 288261 w 3540493"/>
              <a:gd name="connsiteY2" fmla="*/ 13669 h 3396365"/>
              <a:gd name="connsiteX3" fmla="*/ 17370 w 3540493"/>
              <a:gd name="connsiteY3" fmla="*/ 539449 h 3396365"/>
              <a:gd name="connsiteX4" fmla="*/ 691738 w 3540493"/>
              <a:gd name="connsiteY4" fmla="*/ 1076659 h 3396365"/>
              <a:gd name="connsiteX5" fmla="*/ 693264 w 3540493"/>
              <a:gd name="connsiteY5" fmla="*/ 1297639 h 3396365"/>
              <a:gd name="connsiteX6" fmla="*/ 442566 w 3540493"/>
              <a:gd name="connsiteY6" fmla="*/ 1718263 h 3396365"/>
              <a:gd name="connsiteX7" fmla="*/ 722982 w 3540493"/>
              <a:gd name="connsiteY7" fmla="*/ 2065735 h 3396365"/>
              <a:gd name="connsiteX8" fmla="*/ 726411 w 3540493"/>
              <a:gd name="connsiteY8" fmla="*/ 2353009 h 3396365"/>
              <a:gd name="connsiteX9" fmla="*/ 117573 w 3540493"/>
              <a:gd name="connsiteY9" fmla="*/ 2919175 h 3396365"/>
              <a:gd name="connsiteX10" fmla="*/ 419324 w 3540493"/>
              <a:gd name="connsiteY10" fmla="*/ 3395043 h 3396365"/>
              <a:gd name="connsiteX11" fmla="*/ 1534512 w 3540493"/>
              <a:gd name="connsiteY11" fmla="*/ 3053668 h 3396365"/>
              <a:gd name="connsiteX12" fmla="*/ 1783686 w 3540493"/>
              <a:gd name="connsiteY12" fmla="*/ 3053287 h 3396365"/>
              <a:gd name="connsiteX13" fmla="*/ 2106393 w 3540493"/>
              <a:gd name="connsiteY13" fmla="*/ 3200734 h 3396365"/>
              <a:gd name="connsiteX14" fmla="*/ 2347947 w 3540493"/>
              <a:gd name="connsiteY14" fmla="*/ 2960704 h 3396365"/>
              <a:gd name="connsiteX15" fmla="*/ 2960214 w 3540493"/>
              <a:gd name="connsiteY15" fmla="*/ 2876503 h 3396365"/>
              <a:gd name="connsiteX16" fmla="*/ 3453990 w 3540493"/>
              <a:gd name="connsiteY16" fmla="*/ 2596087 h 3396365"/>
              <a:gd name="connsiteX17" fmla="*/ 3045558 w 3540493"/>
              <a:gd name="connsiteY17" fmla="*/ 1882855 h 3396365"/>
              <a:gd name="connsiteX18" fmla="*/ 3338166 w 3540493"/>
              <a:gd name="connsiteY18" fmla="*/ 1608535 h 3396365"/>
              <a:gd name="connsiteX19" fmla="*/ 3082134 w 3540493"/>
              <a:gd name="connsiteY19" fmla="*/ 1315927 h 3396365"/>
              <a:gd name="connsiteX20" fmla="*/ 3521046 w 3540493"/>
              <a:gd name="connsiteY20" fmla="*/ 535639 h 3396365"/>
              <a:gd name="connsiteX21" fmla="*/ 2320134 w 3540493"/>
              <a:gd name="connsiteY21" fmla="*/ 243031 h 3396365"/>
              <a:gd name="connsiteX22" fmla="*/ 2314038 w 3540493"/>
              <a:gd name="connsiteY22" fmla="*/ 23575 h 3396365"/>
              <a:gd name="connsiteX0" fmla="*/ 1753968 w 3540493"/>
              <a:gd name="connsiteY0" fmla="*/ 190072 h 3396365"/>
              <a:gd name="connsiteX1" fmla="*/ 1230474 w 3540493"/>
              <a:gd name="connsiteY1" fmla="*/ 157306 h 3396365"/>
              <a:gd name="connsiteX2" fmla="*/ 288261 w 3540493"/>
              <a:gd name="connsiteY2" fmla="*/ 13669 h 3396365"/>
              <a:gd name="connsiteX3" fmla="*/ 17370 w 3540493"/>
              <a:gd name="connsiteY3" fmla="*/ 539449 h 3396365"/>
              <a:gd name="connsiteX4" fmla="*/ 691738 w 3540493"/>
              <a:gd name="connsiteY4" fmla="*/ 1076659 h 3396365"/>
              <a:gd name="connsiteX5" fmla="*/ 693264 w 3540493"/>
              <a:gd name="connsiteY5" fmla="*/ 1297639 h 3396365"/>
              <a:gd name="connsiteX6" fmla="*/ 442566 w 3540493"/>
              <a:gd name="connsiteY6" fmla="*/ 1718263 h 3396365"/>
              <a:gd name="connsiteX7" fmla="*/ 722982 w 3540493"/>
              <a:gd name="connsiteY7" fmla="*/ 2065735 h 3396365"/>
              <a:gd name="connsiteX8" fmla="*/ 726411 w 3540493"/>
              <a:gd name="connsiteY8" fmla="*/ 2353009 h 3396365"/>
              <a:gd name="connsiteX9" fmla="*/ 117573 w 3540493"/>
              <a:gd name="connsiteY9" fmla="*/ 2919175 h 3396365"/>
              <a:gd name="connsiteX10" fmla="*/ 419324 w 3540493"/>
              <a:gd name="connsiteY10" fmla="*/ 3395043 h 3396365"/>
              <a:gd name="connsiteX11" fmla="*/ 1534512 w 3540493"/>
              <a:gd name="connsiteY11" fmla="*/ 3053668 h 3396365"/>
              <a:gd name="connsiteX12" fmla="*/ 1783686 w 3540493"/>
              <a:gd name="connsiteY12" fmla="*/ 3053287 h 3396365"/>
              <a:gd name="connsiteX13" fmla="*/ 2106393 w 3540493"/>
              <a:gd name="connsiteY13" fmla="*/ 3200734 h 3396365"/>
              <a:gd name="connsiteX14" fmla="*/ 2347947 w 3540493"/>
              <a:gd name="connsiteY14" fmla="*/ 2960704 h 3396365"/>
              <a:gd name="connsiteX15" fmla="*/ 2960214 w 3540493"/>
              <a:gd name="connsiteY15" fmla="*/ 2876503 h 3396365"/>
              <a:gd name="connsiteX16" fmla="*/ 3453990 w 3540493"/>
              <a:gd name="connsiteY16" fmla="*/ 2596087 h 3396365"/>
              <a:gd name="connsiteX17" fmla="*/ 3045558 w 3540493"/>
              <a:gd name="connsiteY17" fmla="*/ 1882855 h 3396365"/>
              <a:gd name="connsiteX18" fmla="*/ 3338166 w 3540493"/>
              <a:gd name="connsiteY18" fmla="*/ 1608535 h 3396365"/>
              <a:gd name="connsiteX19" fmla="*/ 3082134 w 3540493"/>
              <a:gd name="connsiteY19" fmla="*/ 1315927 h 3396365"/>
              <a:gd name="connsiteX20" fmla="*/ 3521046 w 3540493"/>
              <a:gd name="connsiteY20" fmla="*/ 535639 h 3396365"/>
              <a:gd name="connsiteX21" fmla="*/ 2320134 w 3540493"/>
              <a:gd name="connsiteY21" fmla="*/ 243031 h 3396365"/>
              <a:gd name="connsiteX22" fmla="*/ 2314038 w 3540493"/>
              <a:gd name="connsiteY22" fmla="*/ 23575 h 3396365"/>
              <a:gd name="connsiteX0" fmla="*/ 1753968 w 3540493"/>
              <a:gd name="connsiteY0" fmla="*/ 190072 h 3396365"/>
              <a:gd name="connsiteX1" fmla="*/ 1230474 w 3540493"/>
              <a:gd name="connsiteY1" fmla="*/ 157306 h 3396365"/>
              <a:gd name="connsiteX2" fmla="*/ 288261 w 3540493"/>
              <a:gd name="connsiteY2" fmla="*/ 13669 h 3396365"/>
              <a:gd name="connsiteX3" fmla="*/ 17370 w 3540493"/>
              <a:gd name="connsiteY3" fmla="*/ 539449 h 3396365"/>
              <a:gd name="connsiteX4" fmla="*/ 691738 w 3540493"/>
              <a:gd name="connsiteY4" fmla="*/ 1076659 h 3396365"/>
              <a:gd name="connsiteX5" fmla="*/ 693264 w 3540493"/>
              <a:gd name="connsiteY5" fmla="*/ 1297639 h 3396365"/>
              <a:gd name="connsiteX6" fmla="*/ 442566 w 3540493"/>
              <a:gd name="connsiteY6" fmla="*/ 1718263 h 3396365"/>
              <a:gd name="connsiteX7" fmla="*/ 722982 w 3540493"/>
              <a:gd name="connsiteY7" fmla="*/ 2065735 h 3396365"/>
              <a:gd name="connsiteX8" fmla="*/ 726411 w 3540493"/>
              <a:gd name="connsiteY8" fmla="*/ 2353009 h 3396365"/>
              <a:gd name="connsiteX9" fmla="*/ 117573 w 3540493"/>
              <a:gd name="connsiteY9" fmla="*/ 2919175 h 3396365"/>
              <a:gd name="connsiteX10" fmla="*/ 419324 w 3540493"/>
              <a:gd name="connsiteY10" fmla="*/ 3395043 h 3396365"/>
              <a:gd name="connsiteX11" fmla="*/ 1534512 w 3540493"/>
              <a:gd name="connsiteY11" fmla="*/ 3053668 h 3396365"/>
              <a:gd name="connsiteX12" fmla="*/ 1783686 w 3540493"/>
              <a:gd name="connsiteY12" fmla="*/ 3053287 h 3396365"/>
              <a:gd name="connsiteX13" fmla="*/ 2106393 w 3540493"/>
              <a:gd name="connsiteY13" fmla="*/ 3200734 h 3396365"/>
              <a:gd name="connsiteX14" fmla="*/ 2347947 w 3540493"/>
              <a:gd name="connsiteY14" fmla="*/ 2960704 h 3396365"/>
              <a:gd name="connsiteX15" fmla="*/ 2960214 w 3540493"/>
              <a:gd name="connsiteY15" fmla="*/ 2876503 h 3396365"/>
              <a:gd name="connsiteX16" fmla="*/ 3453990 w 3540493"/>
              <a:gd name="connsiteY16" fmla="*/ 2596087 h 3396365"/>
              <a:gd name="connsiteX17" fmla="*/ 3045558 w 3540493"/>
              <a:gd name="connsiteY17" fmla="*/ 1882855 h 3396365"/>
              <a:gd name="connsiteX18" fmla="*/ 3338166 w 3540493"/>
              <a:gd name="connsiteY18" fmla="*/ 1608535 h 3396365"/>
              <a:gd name="connsiteX19" fmla="*/ 3082134 w 3540493"/>
              <a:gd name="connsiteY19" fmla="*/ 1315927 h 3396365"/>
              <a:gd name="connsiteX20" fmla="*/ 3521046 w 3540493"/>
              <a:gd name="connsiteY20" fmla="*/ 535639 h 3396365"/>
              <a:gd name="connsiteX21" fmla="*/ 2320134 w 3540493"/>
              <a:gd name="connsiteY21" fmla="*/ 243031 h 3396365"/>
              <a:gd name="connsiteX22" fmla="*/ 2314038 w 3540493"/>
              <a:gd name="connsiteY22" fmla="*/ 23575 h 3396365"/>
              <a:gd name="connsiteX0" fmla="*/ 1753968 w 3540493"/>
              <a:gd name="connsiteY0" fmla="*/ 190072 h 3396365"/>
              <a:gd name="connsiteX1" fmla="*/ 1230474 w 3540493"/>
              <a:gd name="connsiteY1" fmla="*/ 157306 h 3396365"/>
              <a:gd name="connsiteX2" fmla="*/ 288261 w 3540493"/>
              <a:gd name="connsiteY2" fmla="*/ 13669 h 3396365"/>
              <a:gd name="connsiteX3" fmla="*/ 17370 w 3540493"/>
              <a:gd name="connsiteY3" fmla="*/ 539449 h 3396365"/>
              <a:gd name="connsiteX4" fmla="*/ 691738 w 3540493"/>
              <a:gd name="connsiteY4" fmla="*/ 1076659 h 3396365"/>
              <a:gd name="connsiteX5" fmla="*/ 693264 w 3540493"/>
              <a:gd name="connsiteY5" fmla="*/ 1297639 h 3396365"/>
              <a:gd name="connsiteX6" fmla="*/ 442566 w 3540493"/>
              <a:gd name="connsiteY6" fmla="*/ 1718263 h 3396365"/>
              <a:gd name="connsiteX7" fmla="*/ 722982 w 3540493"/>
              <a:gd name="connsiteY7" fmla="*/ 2065735 h 3396365"/>
              <a:gd name="connsiteX8" fmla="*/ 726411 w 3540493"/>
              <a:gd name="connsiteY8" fmla="*/ 2353009 h 3396365"/>
              <a:gd name="connsiteX9" fmla="*/ 117573 w 3540493"/>
              <a:gd name="connsiteY9" fmla="*/ 2919175 h 3396365"/>
              <a:gd name="connsiteX10" fmla="*/ 419324 w 3540493"/>
              <a:gd name="connsiteY10" fmla="*/ 3395043 h 3396365"/>
              <a:gd name="connsiteX11" fmla="*/ 1534512 w 3540493"/>
              <a:gd name="connsiteY11" fmla="*/ 3053668 h 3396365"/>
              <a:gd name="connsiteX12" fmla="*/ 1783686 w 3540493"/>
              <a:gd name="connsiteY12" fmla="*/ 3053287 h 3396365"/>
              <a:gd name="connsiteX13" fmla="*/ 2106393 w 3540493"/>
              <a:gd name="connsiteY13" fmla="*/ 3200734 h 3396365"/>
              <a:gd name="connsiteX14" fmla="*/ 2347947 w 3540493"/>
              <a:gd name="connsiteY14" fmla="*/ 2960704 h 3396365"/>
              <a:gd name="connsiteX15" fmla="*/ 2960214 w 3540493"/>
              <a:gd name="connsiteY15" fmla="*/ 2876503 h 3396365"/>
              <a:gd name="connsiteX16" fmla="*/ 3453990 w 3540493"/>
              <a:gd name="connsiteY16" fmla="*/ 2596087 h 3396365"/>
              <a:gd name="connsiteX17" fmla="*/ 3045558 w 3540493"/>
              <a:gd name="connsiteY17" fmla="*/ 1882855 h 3396365"/>
              <a:gd name="connsiteX18" fmla="*/ 3338166 w 3540493"/>
              <a:gd name="connsiteY18" fmla="*/ 1608535 h 3396365"/>
              <a:gd name="connsiteX19" fmla="*/ 3082134 w 3540493"/>
              <a:gd name="connsiteY19" fmla="*/ 1315927 h 3396365"/>
              <a:gd name="connsiteX20" fmla="*/ 3521046 w 3540493"/>
              <a:gd name="connsiteY20" fmla="*/ 535639 h 3396365"/>
              <a:gd name="connsiteX21" fmla="*/ 2320134 w 3540493"/>
              <a:gd name="connsiteY21" fmla="*/ 243031 h 3396365"/>
              <a:gd name="connsiteX22" fmla="*/ 2314038 w 3540493"/>
              <a:gd name="connsiteY22" fmla="*/ 23575 h 3396365"/>
              <a:gd name="connsiteX0" fmla="*/ 1753968 w 3540493"/>
              <a:gd name="connsiteY0" fmla="*/ 190072 h 3396365"/>
              <a:gd name="connsiteX1" fmla="*/ 1230474 w 3540493"/>
              <a:gd name="connsiteY1" fmla="*/ 157306 h 3396365"/>
              <a:gd name="connsiteX2" fmla="*/ 288261 w 3540493"/>
              <a:gd name="connsiteY2" fmla="*/ 13669 h 3396365"/>
              <a:gd name="connsiteX3" fmla="*/ 17370 w 3540493"/>
              <a:gd name="connsiteY3" fmla="*/ 539449 h 3396365"/>
              <a:gd name="connsiteX4" fmla="*/ 691738 w 3540493"/>
              <a:gd name="connsiteY4" fmla="*/ 1076659 h 3396365"/>
              <a:gd name="connsiteX5" fmla="*/ 693264 w 3540493"/>
              <a:gd name="connsiteY5" fmla="*/ 1297639 h 3396365"/>
              <a:gd name="connsiteX6" fmla="*/ 442566 w 3540493"/>
              <a:gd name="connsiteY6" fmla="*/ 1718263 h 3396365"/>
              <a:gd name="connsiteX7" fmla="*/ 722982 w 3540493"/>
              <a:gd name="connsiteY7" fmla="*/ 2065735 h 3396365"/>
              <a:gd name="connsiteX8" fmla="*/ 726411 w 3540493"/>
              <a:gd name="connsiteY8" fmla="*/ 2353009 h 3396365"/>
              <a:gd name="connsiteX9" fmla="*/ 117573 w 3540493"/>
              <a:gd name="connsiteY9" fmla="*/ 2919175 h 3396365"/>
              <a:gd name="connsiteX10" fmla="*/ 419324 w 3540493"/>
              <a:gd name="connsiteY10" fmla="*/ 3395043 h 3396365"/>
              <a:gd name="connsiteX11" fmla="*/ 1534512 w 3540493"/>
              <a:gd name="connsiteY11" fmla="*/ 3053668 h 3396365"/>
              <a:gd name="connsiteX12" fmla="*/ 1783686 w 3540493"/>
              <a:gd name="connsiteY12" fmla="*/ 3053287 h 3396365"/>
              <a:gd name="connsiteX13" fmla="*/ 2106393 w 3540493"/>
              <a:gd name="connsiteY13" fmla="*/ 3200734 h 3396365"/>
              <a:gd name="connsiteX14" fmla="*/ 2347947 w 3540493"/>
              <a:gd name="connsiteY14" fmla="*/ 2960704 h 3396365"/>
              <a:gd name="connsiteX15" fmla="*/ 2960214 w 3540493"/>
              <a:gd name="connsiteY15" fmla="*/ 2876503 h 3396365"/>
              <a:gd name="connsiteX16" fmla="*/ 3453990 w 3540493"/>
              <a:gd name="connsiteY16" fmla="*/ 2596087 h 3396365"/>
              <a:gd name="connsiteX17" fmla="*/ 3045558 w 3540493"/>
              <a:gd name="connsiteY17" fmla="*/ 1882855 h 3396365"/>
              <a:gd name="connsiteX18" fmla="*/ 3338166 w 3540493"/>
              <a:gd name="connsiteY18" fmla="*/ 1608535 h 3396365"/>
              <a:gd name="connsiteX19" fmla="*/ 3082134 w 3540493"/>
              <a:gd name="connsiteY19" fmla="*/ 1315927 h 3396365"/>
              <a:gd name="connsiteX20" fmla="*/ 3521046 w 3540493"/>
              <a:gd name="connsiteY20" fmla="*/ 535639 h 3396365"/>
              <a:gd name="connsiteX21" fmla="*/ 2320134 w 3540493"/>
              <a:gd name="connsiteY21" fmla="*/ 243031 h 3396365"/>
              <a:gd name="connsiteX22" fmla="*/ 2314038 w 3540493"/>
              <a:gd name="connsiteY22" fmla="*/ 23575 h 3396365"/>
              <a:gd name="connsiteX0" fmla="*/ 1753968 w 3540493"/>
              <a:gd name="connsiteY0" fmla="*/ 190072 h 3396365"/>
              <a:gd name="connsiteX1" fmla="*/ 1230474 w 3540493"/>
              <a:gd name="connsiteY1" fmla="*/ 157306 h 3396365"/>
              <a:gd name="connsiteX2" fmla="*/ 288261 w 3540493"/>
              <a:gd name="connsiteY2" fmla="*/ 13669 h 3396365"/>
              <a:gd name="connsiteX3" fmla="*/ 17370 w 3540493"/>
              <a:gd name="connsiteY3" fmla="*/ 539449 h 3396365"/>
              <a:gd name="connsiteX4" fmla="*/ 691738 w 3540493"/>
              <a:gd name="connsiteY4" fmla="*/ 1076659 h 3396365"/>
              <a:gd name="connsiteX5" fmla="*/ 693264 w 3540493"/>
              <a:gd name="connsiteY5" fmla="*/ 1297639 h 3396365"/>
              <a:gd name="connsiteX6" fmla="*/ 442566 w 3540493"/>
              <a:gd name="connsiteY6" fmla="*/ 1718263 h 3396365"/>
              <a:gd name="connsiteX7" fmla="*/ 722982 w 3540493"/>
              <a:gd name="connsiteY7" fmla="*/ 2065735 h 3396365"/>
              <a:gd name="connsiteX8" fmla="*/ 726411 w 3540493"/>
              <a:gd name="connsiteY8" fmla="*/ 2353009 h 3396365"/>
              <a:gd name="connsiteX9" fmla="*/ 117573 w 3540493"/>
              <a:gd name="connsiteY9" fmla="*/ 2919175 h 3396365"/>
              <a:gd name="connsiteX10" fmla="*/ 419324 w 3540493"/>
              <a:gd name="connsiteY10" fmla="*/ 3395043 h 3396365"/>
              <a:gd name="connsiteX11" fmla="*/ 1534512 w 3540493"/>
              <a:gd name="connsiteY11" fmla="*/ 3053668 h 3396365"/>
              <a:gd name="connsiteX12" fmla="*/ 1783686 w 3540493"/>
              <a:gd name="connsiteY12" fmla="*/ 3053287 h 3396365"/>
              <a:gd name="connsiteX13" fmla="*/ 2106393 w 3540493"/>
              <a:gd name="connsiteY13" fmla="*/ 3200734 h 3396365"/>
              <a:gd name="connsiteX14" fmla="*/ 2347947 w 3540493"/>
              <a:gd name="connsiteY14" fmla="*/ 2960704 h 3396365"/>
              <a:gd name="connsiteX15" fmla="*/ 2954499 w 3540493"/>
              <a:gd name="connsiteY15" fmla="*/ 2876503 h 3396365"/>
              <a:gd name="connsiteX16" fmla="*/ 3453990 w 3540493"/>
              <a:gd name="connsiteY16" fmla="*/ 2596087 h 3396365"/>
              <a:gd name="connsiteX17" fmla="*/ 3045558 w 3540493"/>
              <a:gd name="connsiteY17" fmla="*/ 1882855 h 3396365"/>
              <a:gd name="connsiteX18" fmla="*/ 3338166 w 3540493"/>
              <a:gd name="connsiteY18" fmla="*/ 1608535 h 3396365"/>
              <a:gd name="connsiteX19" fmla="*/ 3082134 w 3540493"/>
              <a:gd name="connsiteY19" fmla="*/ 1315927 h 3396365"/>
              <a:gd name="connsiteX20" fmla="*/ 3521046 w 3540493"/>
              <a:gd name="connsiteY20" fmla="*/ 535639 h 3396365"/>
              <a:gd name="connsiteX21" fmla="*/ 2320134 w 3540493"/>
              <a:gd name="connsiteY21" fmla="*/ 243031 h 3396365"/>
              <a:gd name="connsiteX22" fmla="*/ 2314038 w 3540493"/>
              <a:gd name="connsiteY22" fmla="*/ 23575 h 3396365"/>
              <a:gd name="connsiteX0" fmla="*/ 1753968 w 3540493"/>
              <a:gd name="connsiteY0" fmla="*/ 190072 h 3396365"/>
              <a:gd name="connsiteX1" fmla="*/ 1230474 w 3540493"/>
              <a:gd name="connsiteY1" fmla="*/ 157306 h 3396365"/>
              <a:gd name="connsiteX2" fmla="*/ 288261 w 3540493"/>
              <a:gd name="connsiteY2" fmla="*/ 13669 h 3396365"/>
              <a:gd name="connsiteX3" fmla="*/ 17370 w 3540493"/>
              <a:gd name="connsiteY3" fmla="*/ 539449 h 3396365"/>
              <a:gd name="connsiteX4" fmla="*/ 691738 w 3540493"/>
              <a:gd name="connsiteY4" fmla="*/ 1076659 h 3396365"/>
              <a:gd name="connsiteX5" fmla="*/ 693264 w 3540493"/>
              <a:gd name="connsiteY5" fmla="*/ 1297639 h 3396365"/>
              <a:gd name="connsiteX6" fmla="*/ 442566 w 3540493"/>
              <a:gd name="connsiteY6" fmla="*/ 1718263 h 3396365"/>
              <a:gd name="connsiteX7" fmla="*/ 722982 w 3540493"/>
              <a:gd name="connsiteY7" fmla="*/ 2065735 h 3396365"/>
              <a:gd name="connsiteX8" fmla="*/ 726411 w 3540493"/>
              <a:gd name="connsiteY8" fmla="*/ 2353009 h 3396365"/>
              <a:gd name="connsiteX9" fmla="*/ 117573 w 3540493"/>
              <a:gd name="connsiteY9" fmla="*/ 2919175 h 3396365"/>
              <a:gd name="connsiteX10" fmla="*/ 419324 w 3540493"/>
              <a:gd name="connsiteY10" fmla="*/ 3395043 h 3396365"/>
              <a:gd name="connsiteX11" fmla="*/ 1534512 w 3540493"/>
              <a:gd name="connsiteY11" fmla="*/ 3053668 h 3396365"/>
              <a:gd name="connsiteX12" fmla="*/ 1783686 w 3540493"/>
              <a:gd name="connsiteY12" fmla="*/ 3053287 h 3396365"/>
              <a:gd name="connsiteX13" fmla="*/ 2106393 w 3540493"/>
              <a:gd name="connsiteY13" fmla="*/ 3200734 h 3396365"/>
              <a:gd name="connsiteX14" fmla="*/ 2347947 w 3540493"/>
              <a:gd name="connsiteY14" fmla="*/ 2960704 h 3396365"/>
              <a:gd name="connsiteX15" fmla="*/ 2954499 w 3540493"/>
              <a:gd name="connsiteY15" fmla="*/ 2876503 h 3396365"/>
              <a:gd name="connsiteX16" fmla="*/ 3453990 w 3540493"/>
              <a:gd name="connsiteY16" fmla="*/ 2596087 h 3396365"/>
              <a:gd name="connsiteX17" fmla="*/ 3045558 w 3540493"/>
              <a:gd name="connsiteY17" fmla="*/ 1882855 h 3396365"/>
              <a:gd name="connsiteX18" fmla="*/ 3338166 w 3540493"/>
              <a:gd name="connsiteY18" fmla="*/ 1608535 h 3396365"/>
              <a:gd name="connsiteX19" fmla="*/ 3082134 w 3540493"/>
              <a:gd name="connsiteY19" fmla="*/ 1315927 h 3396365"/>
              <a:gd name="connsiteX20" fmla="*/ 3521046 w 3540493"/>
              <a:gd name="connsiteY20" fmla="*/ 535639 h 3396365"/>
              <a:gd name="connsiteX21" fmla="*/ 2320134 w 3540493"/>
              <a:gd name="connsiteY21" fmla="*/ 243031 h 3396365"/>
              <a:gd name="connsiteX22" fmla="*/ 2314038 w 3540493"/>
              <a:gd name="connsiteY22" fmla="*/ 23575 h 3396365"/>
              <a:gd name="connsiteX0" fmla="*/ 1753968 w 3540493"/>
              <a:gd name="connsiteY0" fmla="*/ 190072 h 3396365"/>
              <a:gd name="connsiteX1" fmla="*/ 1230474 w 3540493"/>
              <a:gd name="connsiteY1" fmla="*/ 157306 h 3396365"/>
              <a:gd name="connsiteX2" fmla="*/ 288261 w 3540493"/>
              <a:gd name="connsiteY2" fmla="*/ 13669 h 3396365"/>
              <a:gd name="connsiteX3" fmla="*/ 17370 w 3540493"/>
              <a:gd name="connsiteY3" fmla="*/ 539449 h 3396365"/>
              <a:gd name="connsiteX4" fmla="*/ 691738 w 3540493"/>
              <a:gd name="connsiteY4" fmla="*/ 1076659 h 3396365"/>
              <a:gd name="connsiteX5" fmla="*/ 693264 w 3540493"/>
              <a:gd name="connsiteY5" fmla="*/ 1297639 h 3396365"/>
              <a:gd name="connsiteX6" fmla="*/ 442566 w 3540493"/>
              <a:gd name="connsiteY6" fmla="*/ 1718263 h 3396365"/>
              <a:gd name="connsiteX7" fmla="*/ 722982 w 3540493"/>
              <a:gd name="connsiteY7" fmla="*/ 2065735 h 3396365"/>
              <a:gd name="connsiteX8" fmla="*/ 726411 w 3540493"/>
              <a:gd name="connsiteY8" fmla="*/ 2353009 h 3396365"/>
              <a:gd name="connsiteX9" fmla="*/ 117573 w 3540493"/>
              <a:gd name="connsiteY9" fmla="*/ 2919175 h 3396365"/>
              <a:gd name="connsiteX10" fmla="*/ 419324 w 3540493"/>
              <a:gd name="connsiteY10" fmla="*/ 3395043 h 3396365"/>
              <a:gd name="connsiteX11" fmla="*/ 1534512 w 3540493"/>
              <a:gd name="connsiteY11" fmla="*/ 3053668 h 3396365"/>
              <a:gd name="connsiteX12" fmla="*/ 1783686 w 3540493"/>
              <a:gd name="connsiteY12" fmla="*/ 3053287 h 3396365"/>
              <a:gd name="connsiteX13" fmla="*/ 2106393 w 3540493"/>
              <a:gd name="connsiteY13" fmla="*/ 3200734 h 3396365"/>
              <a:gd name="connsiteX14" fmla="*/ 2347947 w 3540493"/>
              <a:gd name="connsiteY14" fmla="*/ 2960704 h 3396365"/>
              <a:gd name="connsiteX15" fmla="*/ 2954499 w 3540493"/>
              <a:gd name="connsiteY15" fmla="*/ 2876503 h 3396365"/>
              <a:gd name="connsiteX16" fmla="*/ 3453990 w 3540493"/>
              <a:gd name="connsiteY16" fmla="*/ 2596087 h 3396365"/>
              <a:gd name="connsiteX17" fmla="*/ 3045558 w 3540493"/>
              <a:gd name="connsiteY17" fmla="*/ 1882855 h 3396365"/>
              <a:gd name="connsiteX18" fmla="*/ 3338166 w 3540493"/>
              <a:gd name="connsiteY18" fmla="*/ 1608535 h 3396365"/>
              <a:gd name="connsiteX19" fmla="*/ 3082134 w 3540493"/>
              <a:gd name="connsiteY19" fmla="*/ 1315927 h 3396365"/>
              <a:gd name="connsiteX20" fmla="*/ 3521046 w 3540493"/>
              <a:gd name="connsiteY20" fmla="*/ 535639 h 3396365"/>
              <a:gd name="connsiteX21" fmla="*/ 2320134 w 3540493"/>
              <a:gd name="connsiteY21" fmla="*/ 243031 h 3396365"/>
              <a:gd name="connsiteX22" fmla="*/ 2314038 w 3540493"/>
              <a:gd name="connsiteY22" fmla="*/ 23575 h 3396365"/>
              <a:gd name="connsiteX0" fmla="*/ 1753968 w 3540493"/>
              <a:gd name="connsiteY0" fmla="*/ 190072 h 3396365"/>
              <a:gd name="connsiteX1" fmla="*/ 1230474 w 3540493"/>
              <a:gd name="connsiteY1" fmla="*/ 157306 h 3396365"/>
              <a:gd name="connsiteX2" fmla="*/ 288261 w 3540493"/>
              <a:gd name="connsiteY2" fmla="*/ 13669 h 3396365"/>
              <a:gd name="connsiteX3" fmla="*/ 17370 w 3540493"/>
              <a:gd name="connsiteY3" fmla="*/ 539449 h 3396365"/>
              <a:gd name="connsiteX4" fmla="*/ 691738 w 3540493"/>
              <a:gd name="connsiteY4" fmla="*/ 1076659 h 3396365"/>
              <a:gd name="connsiteX5" fmla="*/ 693264 w 3540493"/>
              <a:gd name="connsiteY5" fmla="*/ 1297639 h 3396365"/>
              <a:gd name="connsiteX6" fmla="*/ 442566 w 3540493"/>
              <a:gd name="connsiteY6" fmla="*/ 1718263 h 3396365"/>
              <a:gd name="connsiteX7" fmla="*/ 722982 w 3540493"/>
              <a:gd name="connsiteY7" fmla="*/ 2065735 h 3396365"/>
              <a:gd name="connsiteX8" fmla="*/ 726411 w 3540493"/>
              <a:gd name="connsiteY8" fmla="*/ 2353009 h 3396365"/>
              <a:gd name="connsiteX9" fmla="*/ 117573 w 3540493"/>
              <a:gd name="connsiteY9" fmla="*/ 2919175 h 3396365"/>
              <a:gd name="connsiteX10" fmla="*/ 419324 w 3540493"/>
              <a:gd name="connsiteY10" fmla="*/ 3395043 h 3396365"/>
              <a:gd name="connsiteX11" fmla="*/ 1534512 w 3540493"/>
              <a:gd name="connsiteY11" fmla="*/ 3053668 h 3396365"/>
              <a:gd name="connsiteX12" fmla="*/ 1783686 w 3540493"/>
              <a:gd name="connsiteY12" fmla="*/ 3053287 h 3396365"/>
              <a:gd name="connsiteX13" fmla="*/ 2106393 w 3540493"/>
              <a:gd name="connsiteY13" fmla="*/ 3200734 h 3396365"/>
              <a:gd name="connsiteX14" fmla="*/ 2347947 w 3540493"/>
              <a:gd name="connsiteY14" fmla="*/ 2960704 h 3396365"/>
              <a:gd name="connsiteX15" fmla="*/ 2609694 w 3540493"/>
              <a:gd name="connsiteY15" fmla="*/ 2952703 h 3396365"/>
              <a:gd name="connsiteX16" fmla="*/ 3453990 w 3540493"/>
              <a:gd name="connsiteY16" fmla="*/ 2596087 h 3396365"/>
              <a:gd name="connsiteX17" fmla="*/ 3045558 w 3540493"/>
              <a:gd name="connsiteY17" fmla="*/ 1882855 h 3396365"/>
              <a:gd name="connsiteX18" fmla="*/ 3338166 w 3540493"/>
              <a:gd name="connsiteY18" fmla="*/ 1608535 h 3396365"/>
              <a:gd name="connsiteX19" fmla="*/ 3082134 w 3540493"/>
              <a:gd name="connsiteY19" fmla="*/ 1315927 h 3396365"/>
              <a:gd name="connsiteX20" fmla="*/ 3521046 w 3540493"/>
              <a:gd name="connsiteY20" fmla="*/ 535639 h 3396365"/>
              <a:gd name="connsiteX21" fmla="*/ 2320134 w 3540493"/>
              <a:gd name="connsiteY21" fmla="*/ 243031 h 3396365"/>
              <a:gd name="connsiteX22" fmla="*/ 2314038 w 3540493"/>
              <a:gd name="connsiteY22" fmla="*/ 23575 h 3396365"/>
              <a:gd name="connsiteX0" fmla="*/ 1753968 w 3540493"/>
              <a:gd name="connsiteY0" fmla="*/ 190072 h 3396365"/>
              <a:gd name="connsiteX1" fmla="*/ 1230474 w 3540493"/>
              <a:gd name="connsiteY1" fmla="*/ 157306 h 3396365"/>
              <a:gd name="connsiteX2" fmla="*/ 288261 w 3540493"/>
              <a:gd name="connsiteY2" fmla="*/ 13669 h 3396365"/>
              <a:gd name="connsiteX3" fmla="*/ 17370 w 3540493"/>
              <a:gd name="connsiteY3" fmla="*/ 539449 h 3396365"/>
              <a:gd name="connsiteX4" fmla="*/ 691738 w 3540493"/>
              <a:gd name="connsiteY4" fmla="*/ 1076659 h 3396365"/>
              <a:gd name="connsiteX5" fmla="*/ 693264 w 3540493"/>
              <a:gd name="connsiteY5" fmla="*/ 1297639 h 3396365"/>
              <a:gd name="connsiteX6" fmla="*/ 442566 w 3540493"/>
              <a:gd name="connsiteY6" fmla="*/ 1718263 h 3396365"/>
              <a:gd name="connsiteX7" fmla="*/ 722982 w 3540493"/>
              <a:gd name="connsiteY7" fmla="*/ 2065735 h 3396365"/>
              <a:gd name="connsiteX8" fmla="*/ 726411 w 3540493"/>
              <a:gd name="connsiteY8" fmla="*/ 2353009 h 3396365"/>
              <a:gd name="connsiteX9" fmla="*/ 117573 w 3540493"/>
              <a:gd name="connsiteY9" fmla="*/ 2919175 h 3396365"/>
              <a:gd name="connsiteX10" fmla="*/ 419324 w 3540493"/>
              <a:gd name="connsiteY10" fmla="*/ 3395043 h 3396365"/>
              <a:gd name="connsiteX11" fmla="*/ 1534512 w 3540493"/>
              <a:gd name="connsiteY11" fmla="*/ 3053668 h 3396365"/>
              <a:gd name="connsiteX12" fmla="*/ 1783686 w 3540493"/>
              <a:gd name="connsiteY12" fmla="*/ 3053287 h 3396365"/>
              <a:gd name="connsiteX13" fmla="*/ 2106393 w 3540493"/>
              <a:gd name="connsiteY13" fmla="*/ 3200734 h 3396365"/>
              <a:gd name="connsiteX14" fmla="*/ 2347947 w 3540493"/>
              <a:gd name="connsiteY14" fmla="*/ 2960704 h 3396365"/>
              <a:gd name="connsiteX15" fmla="*/ 2609694 w 3540493"/>
              <a:gd name="connsiteY15" fmla="*/ 2952703 h 3396365"/>
              <a:gd name="connsiteX16" fmla="*/ 3453990 w 3540493"/>
              <a:gd name="connsiteY16" fmla="*/ 2596087 h 3396365"/>
              <a:gd name="connsiteX17" fmla="*/ 3045558 w 3540493"/>
              <a:gd name="connsiteY17" fmla="*/ 1882855 h 3396365"/>
              <a:gd name="connsiteX18" fmla="*/ 3338166 w 3540493"/>
              <a:gd name="connsiteY18" fmla="*/ 1608535 h 3396365"/>
              <a:gd name="connsiteX19" fmla="*/ 3082134 w 3540493"/>
              <a:gd name="connsiteY19" fmla="*/ 1315927 h 3396365"/>
              <a:gd name="connsiteX20" fmla="*/ 3521046 w 3540493"/>
              <a:gd name="connsiteY20" fmla="*/ 535639 h 3396365"/>
              <a:gd name="connsiteX21" fmla="*/ 2320134 w 3540493"/>
              <a:gd name="connsiteY21" fmla="*/ 243031 h 3396365"/>
              <a:gd name="connsiteX22" fmla="*/ 2314038 w 3540493"/>
              <a:gd name="connsiteY22" fmla="*/ 23575 h 3396365"/>
              <a:gd name="connsiteX0" fmla="*/ 1753968 w 3540493"/>
              <a:gd name="connsiteY0" fmla="*/ 190072 h 3396365"/>
              <a:gd name="connsiteX1" fmla="*/ 1230474 w 3540493"/>
              <a:gd name="connsiteY1" fmla="*/ 157306 h 3396365"/>
              <a:gd name="connsiteX2" fmla="*/ 288261 w 3540493"/>
              <a:gd name="connsiteY2" fmla="*/ 13669 h 3396365"/>
              <a:gd name="connsiteX3" fmla="*/ 17370 w 3540493"/>
              <a:gd name="connsiteY3" fmla="*/ 539449 h 3396365"/>
              <a:gd name="connsiteX4" fmla="*/ 691738 w 3540493"/>
              <a:gd name="connsiteY4" fmla="*/ 1076659 h 3396365"/>
              <a:gd name="connsiteX5" fmla="*/ 693264 w 3540493"/>
              <a:gd name="connsiteY5" fmla="*/ 1297639 h 3396365"/>
              <a:gd name="connsiteX6" fmla="*/ 442566 w 3540493"/>
              <a:gd name="connsiteY6" fmla="*/ 1718263 h 3396365"/>
              <a:gd name="connsiteX7" fmla="*/ 722982 w 3540493"/>
              <a:gd name="connsiteY7" fmla="*/ 2065735 h 3396365"/>
              <a:gd name="connsiteX8" fmla="*/ 726411 w 3540493"/>
              <a:gd name="connsiteY8" fmla="*/ 2353009 h 3396365"/>
              <a:gd name="connsiteX9" fmla="*/ 117573 w 3540493"/>
              <a:gd name="connsiteY9" fmla="*/ 2919175 h 3396365"/>
              <a:gd name="connsiteX10" fmla="*/ 419324 w 3540493"/>
              <a:gd name="connsiteY10" fmla="*/ 3395043 h 3396365"/>
              <a:gd name="connsiteX11" fmla="*/ 1534512 w 3540493"/>
              <a:gd name="connsiteY11" fmla="*/ 3053668 h 3396365"/>
              <a:gd name="connsiteX12" fmla="*/ 1783686 w 3540493"/>
              <a:gd name="connsiteY12" fmla="*/ 3053287 h 3396365"/>
              <a:gd name="connsiteX13" fmla="*/ 2106393 w 3540493"/>
              <a:gd name="connsiteY13" fmla="*/ 3200734 h 3396365"/>
              <a:gd name="connsiteX14" fmla="*/ 2347947 w 3540493"/>
              <a:gd name="connsiteY14" fmla="*/ 2960704 h 3396365"/>
              <a:gd name="connsiteX15" fmla="*/ 2609694 w 3540493"/>
              <a:gd name="connsiteY15" fmla="*/ 2952703 h 3396365"/>
              <a:gd name="connsiteX16" fmla="*/ 3453990 w 3540493"/>
              <a:gd name="connsiteY16" fmla="*/ 2596087 h 3396365"/>
              <a:gd name="connsiteX17" fmla="*/ 3045558 w 3540493"/>
              <a:gd name="connsiteY17" fmla="*/ 1882855 h 3396365"/>
              <a:gd name="connsiteX18" fmla="*/ 3338166 w 3540493"/>
              <a:gd name="connsiteY18" fmla="*/ 1608535 h 3396365"/>
              <a:gd name="connsiteX19" fmla="*/ 3082134 w 3540493"/>
              <a:gd name="connsiteY19" fmla="*/ 1315927 h 3396365"/>
              <a:gd name="connsiteX20" fmla="*/ 3521046 w 3540493"/>
              <a:gd name="connsiteY20" fmla="*/ 535639 h 3396365"/>
              <a:gd name="connsiteX21" fmla="*/ 2320134 w 3540493"/>
              <a:gd name="connsiteY21" fmla="*/ 243031 h 3396365"/>
              <a:gd name="connsiteX22" fmla="*/ 2314038 w 3540493"/>
              <a:gd name="connsiteY22" fmla="*/ 23575 h 3396365"/>
              <a:gd name="connsiteX0" fmla="*/ 1753968 w 3540493"/>
              <a:gd name="connsiteY0" fmla="*/ 190072 h 3396365"/>
              <a:gd name="connsiteX1" fmla="*/ 1230474 w 3540493"/>
              <a:gd name="connsiteY1" fmla="*/ 157306 h 3396365"/>
              <a:gd name="connsiteX2" fmla="*/ 288261 w 3540493"/>
              <a:gd name="connsiteY2" fmla="*/ 13669 h 3396365"/>
              <a:gd name="connsiteX3" fmla="*/ 17370 w 3540493"/>
              <a:gd name="connsiteY3" fmla="*/ 539449 h 3396365"/>
              <a:gd name="connsiteX4" fmla="*/ 691738 w 3540493"/>
              <a:gd name="connsiteY4" fmla="*/ 1076659 h 3396365"/>
              <a:gd name="connsiteX5" fmla="*/ 693264 w 3540493"/>
              <a:gd name="connsiteY5" fmla="*/ 1297639 h 3396365"/>
              <a:gd name="connsiteX6" fmla="*/ 442566 w 3540493"/>
              <a:gd name="connsiteY6" fmla="*/ 1718263 h 3396365"/>
              <a:gd name="connsiteX7" fmla="*/ 722982 w 3540493"/>
              <a:gd name="connsiteY7" fmla="*/ 2065735 h 3396365"/>
              <a:gd name="connsiteX8" fmla="*/ 726411 w 3540493"/>
              <a:gd name="connsiteY8" fmla="*/ 2353009 h 3396365"/>
              <a:gd name="connsiteX9" fmla="*/ 117573 w 3540493"/>
              <a:gd name="connsiteY9" fmla="*/ 2919175 h 3396365"/>
              <a:gd name="connsiteX10" fmla="*/ 419324 w 3540493"/>
              <a:gd name="connsiteY10" fmla="*/ 3395043 h 3396365"/>
              <a:gd name="connsiteX11" fmla="*/ 1534512 w 3540493"/>
              <a:gd name="connsiteY11" fmla="*/ 3053668 h 3396365"/>
              <a:gd name="connsiteX12" fmla="*/ 1783686 w 3540493"/>
              <a:gd name="connsiteY12" fmla="*/ 3053287 h 3396365"/>
              <a:gd name="connsiteX13" fmla="*/ 2106393 w 3540493"/>
              <a:gd name="connsiteY13" fmla="*/ 3200734 h 3396365"/>
              <a:gd name="connsiteX14" fmla="*/ 2347947 w 3540493"/>
              <a:gd name="connsiteY14" fmla="*/ 2960704 h 3396365"/>
              <a:gd name="connsiteX15" fmla="*/ 2611599 w 3540493"/>
              <a:gd name="connsiteY15" fmla="*/ 2962228 h 3396365"/>
              <a:gd name="connsiteX16" fmla="*/ 3453990 w 3540493"/>
              <a:gd name="connsiteY16" fmla="*/ 2596087 h 3396365"/>
              <a:gd name="connsiteX17" fmla="*/ 3045558 w 3540493"/>
              <a:gd name="connsiteY17" fmla="*/ 1882855 h 3396365"/>
              <a:gd name="connsiteX18" fmla="*/ 3338166 w 3540493"/>
              <a:gd name="connsiteY18" fmla="*/ 1608535 h 3396365"/>
              <a:gd name="connsiteX19" fmla="*/ 3082134 w 3540493"/>
              <a:gd name="connsiteY19" fmla="*/ 1315927 h 3396365"/>
              <a:gd name="connsiteX20" fmla="*/ 3521046 w 3540493"/>
              <a:gd name="connsiteY20" fmla="*/ 535639 h 3396365"/>
              <a:gd name="connsiteX21" fmla="*/ 2320134 w 3540493"/>
              <a:gd name="connsiteY21" fmla="*/ 243031 h 3396365"/>
              <a:gd name="connsiteX22" fmla="*/ 2314038 w 3540493"/>
              <a:gd name="connsiteY22" fmla="*/ 23575 h 3396365"/>
              <a:gd name="connsiteX0" fmla="*/ 1753968 w 3540493"/>
              <a:gd name="connsiteY0" fmla="*/ 190072 h 3396365"/>
              <a:gd name="connsiteX1" fmla="*/ 1230474 w 3540493"/>
              <a:gd name="connsiteY1" fmla="*/ 157306 h 3396365"/>
              <a:gd name="connsiteX2" fmla="*/ 288261 w 3540493"/>
              <a:gd name="connsiteY2" fmla="*/ 13669 h 3396365"/>
              <a:gd name="connsiteX3" fmla="*/ 17370 w 3540493"/>
              <a:gd name="connsiteY3" fmla="*/ 539449 h 3396365"/>
              <a:gd name="connsiteX4" fmla="*/ 691738 w 3540493"/>
              <a:gd name="connsiteY4" fmla="*/ 1076659 h 3396365"/>
              <a:gd name="connsiteX5" fmla="*/ 693264 w 3540493"/>
              <a:gd name="connsiteY5" fmla="*/ 1297639 h 3396365"/>
              <a:gd name="connsiteX6" fmla="*/ 442566 w 3540493"/>
              <a:gd name="connsiteY6" fmla="*/ 1718263 h 3396365"/>
              <a:gd name="connsiteX7" fmla="*/ 722982 w 3540493"/>
              <a:gd name="connsiteY7" fmla="*/ 2065735 h 3396365"/>
              <a:gd name="connsiteX8" fmla="*/ 726411 w 3540493"/>
              <a:gd name="connsiteY8" fmla="*/ 2353009 h 3396365"/>
              <a:gd name="connsiteX9" fmla="*/ 117573 w 3540493"/>
              <a:gd name="connsiteY9" fmla="*/ 2919175 h 3396365"/>
              <a:gd name="connsiteX10" fmla="*/ 419324 w 3540493"/>
              <a:gd name="connsiteY10" fmla="*/ 3395043 h 3396365"/>
              <a:gd name="connsiteX11" fmla="*/ 1534512 w 3540493"/>
              <a:gd name="connsiteY11" fmla="*/ 3053668 h 3396365"/>
              <a:gd name="connsiteX12" fmla="*/ 1783686 w 3540493"/>
              <a:gd name="connsiteY12" fmla="*/ 3053287 h 3396365"/>
              <a:gd name="connsiteX13" fmla="*/ 2106393 w 3540493"/>
              <a:gd name="connsiteY13" fmla="*/ 3200734 h 3396365"/>
              <a:gd name="connsiteX14" fmla="*/ 2347947 w 3540493"/>
              <a:gd name="connsiteY14" fmla="*/ 2960704 h 3396365"/>
              <a:gd name="connsiteX15" fmla="*/ 2607789 w 3540493"/>
              <a:gd name="connsiteY15" fmla="*/ 2956513 h 3396365"/>
              <a:gd name="connsiteX16" fmla="*/ 3453990 w 3540493"/>
              <a:gd name="connsiteY16" fmla="*/ 2596087 h 3396365"/>
              <a:gd name="connsiteX17" fmla="*/ 3045558 w 3540493"/>
              <a:gd name="connsiteY17" fmla="*/ 1882855 h 3396365"/>
              <a:gd name="connsiteX18" fmla="*/ 3338166 w 3540493"/>
              <a:gd name="connsiteY18" fmla="*/ 1608535 h 3396365"/>
              <a:gd name="connsiteX19" fmla="*/ 3082134 w 3540493"/>
              <a:gd name="connsiteY19" fmla="*/ 1315927 h 3396365"/>
              <a:gd name="connsiteX20" fmla="*/ 3521046 w 3540493"/>
              <a:gd name="connsiteY20" fmla="*/ 535639 h 3396365"/>
              <a:gd name="connsiteX21" fmla="*/ 2320134 w 3540493"/>
              <a:gd name="connsiteY21" fmla="*/ 243031 h 3396365"/>
              <a:gd name="connsiteX22" fmla="*/ 2314038 w 3540493"/>
              <a:gd name="connsiteY22" fmla="*/ 23575 h 3396365"/>
              <a:gd name="connsiteX0" fmla="*/ 1753968 w 3540493"/>
              <a:gd name="connsiteY0" fmla="*/ 190072 h 3396365"/>
              <a:gd name="connsiteX1" fmla="*/ 1230474 w 3540493"/>
              <a:gd name="connsiteY1" fmla="*/ 157306 h 3396365"/>
              <a:gd name="connsiteX2" fmla="*/ 288261 w 3540493"/>
              <a:gd name="connsiteY2" fmla="*/ 13669 h 3396365"/>
              <a:gd name="connsiteX3" fmla="*/ 17370 w 3540493"/>
              <a:gd name="connsiteY3" fmla="*/ 539449 h 3396365"/>
              <a:gd name="connsiteX4" fmla="*/ 691738 w 3540493"/>
              <a:gd name="connsiteY4" fmla="*/ 1076659 h 3396365"/>
              <a:gd name="connsiteX5" fmla="*/ 693264 w 3540493"/>
              <a:gd name="connsiteY5" fmla="*/ 1297639 h 3396365"/>
              <a:gd name="connsiteX6" fmla="*/ 442566 w 3540493"/>
              <a:gd name="connsiteY6" fmla="*/ 1718263 h 3396365"/>
              <a:gd name="connsiteX7" fmla="*/ 722982 w 3540493"/>
              <a:gd name="connsiteY7" fmla="*/ 2065735 h 3396365"/>
              <a:gd name="connsiteX8" fmla="*/ 726411 w 3540493"/>
              <a:gd name="connsiteY8" fmla="*/ 2353009 h 3396365"/>
              <a:gd name="connsiteX9" fmla="*/ 117573 w 3540493"/>
              <a:gd name="connsiteY9" fmla="*/ 2919175 h 3396365"/>
              <a:gd name="connsiteX10" fmla="*/ 419324 w 3540493"/>
              <a:gd name="connsiteY10" fmla="*/ 3395043 h 3396365"/>
              <a:gd name="connsiteX11" fmla="*/ 1534512 w 3540493"/>
              <a:gd name="connsiteY11" fmla="*/ 3053668 h 3396365"/>
              <a:gd name="connsiteX12" fmla="*/ 1783686 w 3540493"/>
              <a:gd name="connsiteY12" fmla="*/ 3053287 h 3396365"/>
              <a:gd name="connsiteX13" fmla="*/ 2106393 w 3540493"/>
              <a:gd name="connsiteY13" fmla="*/ 3200734 h 3396365"/>
              <a:gd name="connsiteX14" fmla="*/ 2347947 w 3540493"/>
              <a:gd name="connsiteY14" fmla="*/ 2960704 h 3396365"/>
              <a:gd name="connsiteX15" fmla="*/ 2600169 w 3540493"/>
              <a:gd name="connsiteY15" fmla="*/ 2958418 h 3396365"/>
              <a:gd name="connsiteX16" fmla="*/ 3453990 w 3540493"/>
              <a:gd name="connsiteY16" fmla="*/ 2596087 h 3396365"/>
              <a:gd name="connsiteX17" fmla="*/ 3045558 w 3540493"/>
              <a:gd name="connsiteY17" fmla="*/ 1882855 h 3396365"/>
              <a:gd name="connsiteX18" fmla="*/ 3338166 w 3540493"/>
              <a:gd name="connsiteY18" fmla="*/ 1608535 h 3396365"/>
              <a:gd name="connsiteX19" fmla="*/ 3082134 w 3540493"/>
              <a:gd name="connsiteY19" fmla="*/ 1315927 h 3396365"/>
              <a:gd name="connsiteX20" fmla="*/ 3521046 w 3540493"/>
              <a:gd name="connsiteY20" fmla="*/ 535639 h 3396365"/>
              <a:gd name="connsiteX21" fmla="*/ 2320134 w 3540493"/>
              <a:gd name="connsiteY21" fmla="*/ 243031 h 3396365"/>
              <a:gd name="connsiteX22" fmla="*/ 2314038 w 3540493"/>
              <a:gd name="connsiteY22" fmla="*/ 23575 h 3396365"/>
              <a:gd name="connsiteX0" fmla="*/ 1753968 w 3540493"/>
              <a:gd name="connsiteY0" fmla="*/ 190072 h 3396365"/>
              <a:gd name="connsiteX1" fmla="*/ 1230474 w 3540493"/>
              <a:gd name="connsiteY1" fmla="*/ 157306 h 3396365"/>
              <a:gd name="connsiteX2" fmla="*/ 288261 w 3540493"/>
              <a:gd name="connsiteY2" fmla="*/ 13669 h 3396365"/>
              <a:gd name="connsiteX3" fmla="*/ 17370 w 3540493"/>
              <a:gd name="connsiteY3" fmla="*/ 539449 h 3396365"/>
              <a:gd name="connsiteX4" fmla="*/ 691738 w 3540493"/>
              <a:gd name="connsiteY4" fmla="*/ 1076659 h 3396365"/>
              <a:gd name="connsiteX5" fmla="*/ 693264 w 3540493"/>
              <a:gd name="connsiteY5" fmla="*/ 1297639 h 3396365"/>
              <a:gd name="connsiteX6" fmla="*/ 442566 w 3540493"/>
              <a:gd name="connsiteY6" fmla="*/ 1718263 h 3396365"/>
              <a:gd name="connsiteX7" fmla="*/ 722982 w 3540493"/>
              <a:gd name="connsiteY7" fmla="*/ 2065735 h 3396365"/>
              <a:gd name="connsiteX8" fmla="*/ 726411 w 3540493"/>
              <a:gd name="connsiteY8" fmla="*/ 2353009 h 3396365"/>
              <a:gd name="connsiteX9" fmla="*/ 117573 w 3540493"/>
              <a:gd name="connsiteY9" fmla="*/ 2919175 h 3396365"/>
              <a:gd name="connsiteX10" fmla="*/ 419324 w 3540493"/>
              <a:gd name="connsiteY10" fmla="*/ 3395043 h 3396365"/>
              <a:gd name="connsiteX11" fmla="*/ 1534512 w 3540493"/>
              <a:gd name="connsiteY11" fmla="*/ 3053668 h 3396365"/>
              <a:gd name="connsiteX12" fmla="*/ 1783686 w 3540493"/>
              <a:gd name="connsiteY12" fmla="*/ 3053287 h 3396365"/>
              <a:gd name="connsiteX13" fmla="*/ 2106393 w 3540493"/>
              <a:gd name="connsiteY13" fmla="*/ 3200734 h 3396365"/>
              <a:gd name="connsiteX14" fmla="*/ 2347947 w 3540493"/>
              <a:gd name="connsiteY14" fmla="*/ 2960704 h 3396365"/>
              <a:gd name="connsiteX15" fmla="*/ 2600169 w 3540493"/>
              <a:gd name="connsiteY15" fmla="*/ 2964133 h 3396365"/>
              <a:gd name="connsiteX16" fmla="*/ 3453990 w 3540493"/>
              <a:gd name="connsiteY16" fmla="*/ 2596087 h 3396365"/>
              <a:gd name="connsiteX17" fmla="*/ 3045558 w 3540493"/>
              <a:gd name="connsiteY17" fmla="*/ 1882855 h 3396365"/>
              <a:gd name="connsiteX18" fmla="*/ 3338166 w 3540493"/>
              <a:gd name="connsiteY18" fmla="*/ 1608535 h 3396365"/>
              <a:gd name="connsiteX19" fmla="*/ 3082134 w 3540493"/>
              <a:gd name="connsiteY19" fmla="*/ 1315927 h 3396365"/>
              <a:gd name="connsiteX20" fmla="*/ 3521046 w 3540493"/>
              <a:gd name="connsiteY20" fmla="*/ 535639 h 3396365"/>
              <a:gd name="connsiteX21" fmla="*/ 2320134 w 3540493"/>
              <a:gd name="connsiteY21" fmla="*/ 243031 h 3396365"/>
              <a:gd name="connsiteX22" fmla="*/ 2314038 w 3540493"/>
              <a:gd name="connsiteY22" fmla="*/ 23575 h 3396365"/>
              <a:gd name="connsiteX0" fmla="*/ 1753968 w 3540493"/>
              <a:gd name="connsiteY0" fmla="*/ 190072 h 3396365"/>
              <a:gd name="connsiteX1" fmla="*/ 1230474 w 3540493"/>
              <a:gd name="connsiteY1" fmla="*/ 157306 h 3396365"/>
              <a:gd name="connsiteX2" fmla="*/ 288261 w 3540493"/>
              <a:gd name="connsiteY2" fmla="*/ 13669 h 3396365"/>
              <a:gd name="connsiteX3" fmla="*/ 17370 w 3540493"/>
              <a:gd name="connsiteY3" fmla="*/ 539449 h 3396365"/>
              <a:gd name="connsiteX4" fmla="*/ 691738 w 3540493"/>
              <a:gd name="connsiteY4" fmla="*/ 1076659 h 3396365"/>
              <a:gd name="connsiteX5" fmla="*/ 693264 w 3540493"/>
              <a:gd name="connsiteY5" fmla="*/ 1297639 h 3396365"/>
              <a:gd name="connsiteX6" fmla="*/ 442566 w 3540493"/>
              <a:gd name="connsiteY6" fmla="*/ 1718263 h 3396365"/>
              <a:gd name="connsiteX7" fmla="*/ 722982 w 3540493"/>
              <a:gd name="connsiteY7" fmla="*/ 2065735 h 3396365"/>
              <a:gd name="connsiteX8" fmla="*/ 726411 w 3540493"/>
              <a:gd name="connsiteY8" fmla="*/ 2353009 h 3396365"/>
              <a:gd name="connsiteX9" fmla="*/ 117573 w 3540493"/>
              <a:gd name="connsiteY9" fmla="*/ 2919175 h 3396365"/>
              <a:gd name="connsiteX10" fmla="*/ 419324 w 3540493"/>
              <a:gd name="connsiteY10" fmla="*/ 3395043 h 3396365"/>
              <a:gd name="connsiteX11" fmla="*/ 1534512 w 3540493"/>
              <a:gd name="connsiteY11" fmla="*/ 3053668 h 3396365"/>
              <a:gd name="connsiteX12" fmla="*/ 1783686 w 3540493"/>
              <a:gd name="connsiteY12" fmla="*/ 3053287 h 3396365"/>
              <a:gd name="connsiteX13" fmla="*/ 2106393 w 3540493"/>
              <a:gd name="connsiteY13" fmla="*/ 3200734 h 3396365"/>
              <a:gd name="connsiteX14" fmla="*/ 2347947 w 3540493"/>
              <a:gd name="connsiteY14" fmla="*/ 2960704 h 3396365"/>
              <a:gd name="connsiteX15" fmla="*/ 2600169 w 3540493"/>
              <a:gd name="connsiteY15" fmla="*/ 2962228 h 3396365"/>
              <a:gd name="connsiteX16" fmla="*/ 3453990 w 3540493"/>
              <a:gd name="connsiteY16" fmla="*/ 2596087 h 3396365"/>
              <a:gd name="connsiteX17" fmla="*/ 3045558 w 3540493"/>
              <a:gd name="connsiteY17" fmla="*/ 1882855 h 3396365"/>
              <a:gd name="connsiteX18" fmla="*/ 3338166 w 3540493"/>
              <a:gd name="connsiteY18" fmla="*/ 1608535 h 3396365"/>
              <a:gd name="connsiteX19" fmla="*/ 3082134 w 3540493"/>
              <a:gd name="connsiteY19" fmla="*/ 1315927 h 3396365"/>
              <a:gd name="connsiteX20" fmla="*/ 3521046 w 3540493"/>
              <a:gd name="connsiteY20" fmla="*/ 535639 h 3396365"/>
              <a:gd name="connsiteX21" fmla="*/ 2320134 w 3540493"/>
              <a:gd name="connsiteY21" fmla="*/ 243031 h 3396365"/>
              <a:gd name="connsiteX22" fmla="*/ 2314038 w 3540493"/>
              <a:gd name="connsiteY22" fmla="*/ 23575 h 3396365"/>
              <a:gd name="connsiteX0" fmla="*/ 1753968 w 3540493"/>
              <a:gd name="connsiteY0" fmla="*/ 190072 h 3396365"/>
              <a:gd name="connsiteX1" fmla="*/ 1230474 w 3540493"/>
              <a:gd name="connsiteY1" fmla="*/ 157306 h 3396365"/>
              <a:gd name="connsiteX2" fmla="*/ 288261 w 3540493"/>
              <a:gd name="connsiteY2" fmla="*/ 13669 h 3396365"/>
              <a:gd name="connsiteX3" fmla="*/ 17370 w 3540493"/>
              <a:gd name="connsiteY3" fmla="*/ 539449 h 3396365"/>
              <a:gd name="connsiteX4" fmla="*/ 691738 w 3540493"/>
              <a:gd name="connsiteY4" fmla="*/ 1076659 h 3396365"/>
              <a:gd name="connsiteX5" fmla="*/ 693264 w 3540493"/>
              <a:gd name="connsiteY5" fmla="*/ 1297639 h 3396365"/>
              <a:gd name="connsiteX6" fmla="*/ 442566 w 3540493"/>
              <a:gd name="connsiteY6" fmla="*/ 1718263 h 3396365"/>
              <a:gd name="connsiteX7" fmla="*/ 722982 w 3540493"/>
              <a:gd name="connsiteY7" fmla="*/ 2065735 h 3396365"/>
              <a:gd name="connsiteX8" fmla="*/ 726411 w 3540493"/>
              <a:gd name="connsiteY8" fmla="*/ 2353009 h 3396365"/>
              <a:gd name="connsiteX9" fmla="*/ 117573 w 3540493"/>
              <a:gd name="connsiteY9" fmla="*/ 2919175 h 3396365"/>
              <a:gd name="connsiteX10" fmla="*/ 419324 w 3540493"/>
              <a:gd name="connsiteY10" fmla="*/ 3395043 h 3396365"/>
              <a:gd name="connsiteX11" fmla="*/ 1534512 w 3540493"/>
              <a:gd name="connsiteY11" fmla="*/ 3053668 h 3396365"/>
              <a:gd name="connsiteX12" fmla="*/ 1783686 w 3540493"/>
              <a:gd name="connsiteY12" fmla="*/ 3053287 h 3396365"/>
              <a:gd name="connsiteX13" fmla="*/ 2106393 w 3540493"/>
              <a:gd name="connsiteY13" fmla="*/ 3200734 h 3396365"/>
              <a:gd name="connsiteX14" fmla="*/ 2347947 w 3540493"/>
              <a:gd name="connsiteY14" fmla="*/ 2960704 h 3396365"/>
              <a:gd name="connsiteX15" fmla="*/ 2600169 w 3540493"/>
              <a:gd name="connsiteY15" fmla="*/ 2962228 h 3396365"/>
              <a:gd name="connsiteX16" fmla="*/ 3453990 w 3540493"/>
              <a:gd name="connsiteY16" fmla="*/ 2596087 h 3396365"/>
              <a:gd name="connsiteX17" fmla="*/ 3045558 w 3540493"/>
              <a:gd name="connsiteY17" fmla="*/ 1882855 h 3396365"/>
              <a:gd name="connsiteX18" fmla="*/ 3338166 w 3540493"/>
              <a:gd name="connsiteY18" fmla="*/ 1608535 h 3396365"/>
              <a:gd name="connsiteX19" fmla="*/ 3082134 w 3540493"/>
              <a:gd name="connsiteY19" fmla="*/ 1315927 h 3396365"/>
              <a:gd name="connsiteX20" fmla="*/ 3521046 w 3540493"/>
              <a:gd name="connsiteY20" fmla="*/ 535639 h 3396365"/>
              <a:gd name="connsiteX21" fmla="*/ 2320134 w 3540493"/>
              <a:gd name="connsiteY21" fmla="*/ 243031 h 3396365"/>
              <a:gd name="connsiteX22" fmla="*/ 2314038 w 3540493"/>
              <a:gd name="connsiteY22" fmla="*/ 23575 h 3396365"/>
              <a:gd name="connsiteX0" fmla="*/ 1753968 w 3540493"/>
              <a:gd name="connsiteY0" fmla="*/ 190072 h 3396365"/>
              <a:gd name="connsiteX1" fmla="*/ 1230474 w 3540493"/>
              <a:gd name="connsiteY1" fmla="*/ 157306 h 3396365"/>
              <a:gd name="connsiteX2" fmla="*/ 288261 w 3540493"/>
              <a:gd name="connsiteY2" fmla="*/ 13669 h 3396365"/>
              <a:gd name="connsiteX3" fmla="*/ 17370 w 3540493"/>
              <a:gd name="connsiteY3" fmla="*/ 539449 h 3396365"/>
              <a:gd name="connsiteX4" fmla="*/ 691738 w 3540493"/>
              <a:gd name="connsiteY4" fmla="*/ 1076659 h 3396365"/>
              <a:gd name="connsiteX5" fmla="*/ 693264 w 3540493"/>
              <a:gd name="connsiteY5" fmla="*/ 1297639 h 3396365"/>
              <a:gd name="connsiteX6" fmla="*/ 442566 w 3540493"/>
              <a:gd name="connsiteY6" fmla="*/ 1718263 h 3396365"/>
              <a:gd name="connsiteX7" fmla="*/ 722982 w 3540493"/>
              <a:gd name="connsiteY7" fmla="*/ 2065735 h 3396365"/>
              <a:gd name="connsiteX8" fmla="*/ 726411 w 3540493"/>
              <a:gd name="connsiteY8" fmla="*/ 2353009 h 3396365"/>
              <a:gd name="connsiteX9" fmla="*/ 117573 w 3540493"/>
              <a:gd name="connsiteY9" fmla="*/ 2919175 h 3396365"/>
              <a:gd name="connsiteX10" fmla="*/ 419324 w 3540493"/>
              <a:gd name="connsiteY10" fmla="*/ 3395043 h 3396365"/>
              <a:gd name="connsiteX11" fmla="*/ 1534512 w 3540493"/>
              <a:gd name="connsiteY11" fmla="*/ 3053668 h 3396365"/>
              <a:gd name="connsiteX12" fmla="*/ 1783686 w 3540493"/>
              <a:gd name="connsiteY12" fmla="*/ 3053287 h 3396365"/>
              <a:gd name="connsiteX13" fmla="*/ 2106393 w 3540493"/>
              <a:gd name="connsiteY13" fmla="*/ 3200734 h 3396365"/>
              <a:gd name="connsiteX14" fmla="*/ 2347947 w 3540493"/>
              <a:gd name="connsiteY14" fmla="*/ 2960704 h 3396365"/>
              <a:gd name="connsiteX15" fmla="*/ 2600169 w 3540493"/>
              <a:gd name="connsiteY15" fmla="*/ 2962228 h 3396365"/>
              <a:gd name="connsiteX16" fmla="*/ 3398744 w 3540493"/>
              <a:gd name="connsiteY16" fmla="*/ 2665428 h 3396365"/>
              <a:gd name="connsiteX17" fmla="*/ 3453990 w 3540493"/>
              <a:gd name="connsiteY17" fmla="*/ 2596087 h 3396365"/>
              <a:gd name="connsiteX18" fmla="*/ 3045558 w 3540493"/>
              <a:gd name="connsiteY18" fmla="*/ 1882855 h 3396365"/>
              <a:gd name="connsiteX19" fmla="*/ 3338166 w 3540493"/>
              <a:gd name="connsiteY19" fmla="*/ 1608535 h 3396365"/>
              <a:gd name="connsiteX20" fmla="*/ 3082134 w 3540493"/>
              <a:gd name="connsiteY20" fmla="*/ 1315927 h 3396365"/>
              <a:gd name="connsiteX21" fmla="*/ 3521046 w 3540493"/>
              <a:gd name="connsiteY21" fmla="*/ 535639 h 3396365"/>
              <a:gd name="connsiteX22" fmla="*/ 2320134 w 3540493"/>
              <a:gd name="connsiteY22" fmla="*/ 243031 h 3396365"/>
              <a:gd name="connsiteX23" fmla="*/ 2314038 w 3540493"/>
              <a:gd name="connsiteY23" fmla="*/ 23575 h 3396365"/>
              <a:gd name="connsiteX0" fmla="*/ 1753968 w 3540493"/>
              <a:gd name="connsiteY0" fmla="*/ 190072 h 3396365"/>
              <a:gd name="connsiteX1" fmla="*/ 1230474 w 3540493"/>
              <a:gd name="connsiteY1" fmla="*/ 157306 h 3396365"/>
              <a:gd name="connsiteX2" fmla="*/ 288261 w 3540493"/>
              <a:gd name="connsiteY2" fmla="*/ 13669 h 3396365"/>
              <a:gd name="connsiteX3" fmla="*/ 17370 w 3540493"/>
              <a:gd name="connsiteY3" fmla="*/ 539449 h 3396365"/>
              <a:gd name="connsiteX4" fmla="*/ 691738 w 3540493"/>
              <a:gd name="connsiteY4" fmla="*/ 1076659 h 3396365"/>
              <a:gd name="connsiteX5" fmla="*/ 693264 w 3540493"/>
              <a:gd name="connsiteY5" fmla="*/ 1297639 h 3396365"/>
              <a:gd name="connsiteX6" fmla="*/ 442566 w 3540493"/>
              <a:gd name="connsiteY6" fmla="*/ 1718263 h 3396365"/>
              <a:gd name="connsiteX7" fmla="*/ 722982 w 3540493"/>
              <a:gd name="connsiteY7" fmla="*/ 2065735 h 3396365"/>
              <a:gd name="connsiteX8" fmla="*/ 726411 w 3540493"/>
              <a:gd name="connsiteY8" fmla="*/ 2353009 h 3396365"/>
              <a:gd name="connsiteX9" fmla="*/ 117573 w 3540493"/>
              <a:gd name="connsiteY9" fmla="*/ 2919175 h 3396365"/>
              <a:gd name="connsiteX10" fmla="*/ 419324 w 3540493"/>
              <a:gd name="connsiteY10" fmla="*/ 3395043 h 3396365"/>
              <a:gd name="connsiteX11" fmla="*/ 1534512 w 3540493"/>
              <a:gd name="connsiteY11" fmla="*/ 3053668 h 3396365"/>
              <a:gd name="connsiteX12" fmla="*/ 1783686 w 3540493"/>
              <a:gd name="connsiteY12" fmla="*/ 3053287 h 3396365"/>
              <a:gd name="connsiteX13" fmla="*/ 2106393 w 3540493"/>
              <a:gd name="connsiteY13" fmla="*/ 3200734 h 3396365"/>
              <a:gd name="connsiteX14" fmla="*/ 2347947 w 3540493"/>
              <a:gd name="connsiteY14" fmla="*/ 2960704 h 3396365"/>
              <a:gd name="connsiteX15" fmla="*/ 2600169 w 3540493"/>
              <a:gd name="connsiteY15" fmla="*/ 2962228 h 3396365"/>
              <a:gd name="connsiteX16" fmla="*/ 3356834 w 3540493"/>
              <a:gd name="connsiteY16" fmla="*/ 2772108 h 3396365"/>
              <a:gd name="connsiteX17" fmla="*/ 3453990 w 3540493"/>
              <a:gd name="connsiteY17" fmla="*/ 2596087 h 3396365"/>
              <a:gd name="connsiteX18" fmla="*/ 3045558 w 3540493"/>
              <a:gd name="connsiteY18" fmla="*/ 1882855 h 3396365"/>
              <a:gd name="connsiteX19" fmla="*/ 3338166 w 3540493"/>
              <a:gd name="connsiteY19" fmla="*/ 1608535 h 3396365"/>
              <a:gd name="connsiteX20" fmla="*/ 3082134 w 3540493"/>
              <a:gd name="connsiteY20" fmla="*/ 1315927 h 3396365"/>
              <a:gd name="connsiteX21" fmla="*/ 3521046 w 3540493"/>
              <a:gd name="connsiteY21" fmla="*/ 535639 h 3396365"/>
              <a:gd name="connsiteX22" fmla="*/ 2320134 w 3540493"/>
              <a:gd name="connsiteY22" fmla="*/ 243031 h 3396365"/>
              <a:gd name="connsiteX23" fmla="*/ 2314038 w 3540493"/>
              <a:gd name="connsiteY23" fmla="*/ 23575 h 3396365"/>
              <a:gd name="connsiteX0" fmla="*/ 1753968 w 3540493"/>
              <a:gd name="connsiteY0" fmla="*/ 190072 h 3396365"/>
              <a:gd name="connsiteX1" fmla="*/ 1230474 w 3540493"/>
              <a:gd name="connsiteY1" fmla="*/ 157306 h 3396365"/>
              <a:gd name="connsiteX2" fmla="*/ 288261 w 3540493"/>
              <a:gd name="connsiteY2" fmla="*/ 13669 h 3396365"/>
              <a:gd name="connsiteX3" fmla="*/ 17370 w 3540493"/>
              <a:gd name="connsiteY3" fmla="*/ 539449 h 3396365"/>
              <a:gd name="connsiteX4" fmla="*/ 691738 w 3540493"/>
              <a:gd name="connsiteY4" fmla="*/ 1076659 h 3396365"/>
              <a:gd name="connsiteX5" fmla="*/ 693264 w 3540493"/>
              <a:gd name="connsiteY5" fmla="*/ 1297639 h 3396365"/>
              <a:gd name="connsiteX6" fmla="*/ 442566 w 3540493"/>
              <a:gd name="connsiteY6" fmla="*/ 1718263 h 3396365"/>
              <a:gd name="connsiteX7" fmla="*/ 722982 w 3540493"/>
              <a:gd name="connsiteY7" fmla="*/ 2065735 h 3396365"/>
              <a:gd name="connsiteX8" fmla="*/ 726411 w 3540493"/>
              <a:gd name="connsiteY8" fmla="*/ 2353009 h 3396365"/>
              <a:gd name="connsiteX9" fmla="*/ 117573 w 3540493"/>
              <a:gd name="connsiteY9" fmla="*/ 2919175 h 3396365"/>
              <a:gd name="connsiteX10" fmla="*/ 419324 w 3540493"/>
              <a:gd name="connsiteY10" fmla="*/ 3395043 h 3396365"/>
              <a:gd name="connsiteX11" fmla="*/ 1534512 w 3540493"/>
              <a:gd name="connsiteY11" fmla="*/ 3053668 h 3396365"/>
              <a:gd name="connsiteX12" fmla="*/ 1783686 w 3540493"/>
              <a:gd name="connsiteY12" fmla="*/ 3053287 h 3396365"/>
              <a:gd name="connsiteX13" fmla="*/ 2106393 w 3540493"/>
              <a:gd name="connsiteY13" fmla="*/ 3200734 h 3396365"/>
              <a:gd name="connsiteX14" fmla="*/ 2347947 w 3540493"/>
              <a:gd name="connsiteY14" fmla="*/ 2960704 h 3396365"/>
              <a:gd name="connsiteX15" fmla="*/ 2600169 w 3540493"/>
              <a:gd name="connsiteY15" fmla="*/ 2962228 h 3396365"/>
              <a:gd name="connsiteX16" fmla="*/ 3356834 w 3540493"/>
              <a:gd name="connsiteY16" fmla="*/ 2772108 h 3396365"/>
              <a:gd name="connsiteX17" fmla="*/ 3503520 w 3540493"/>
              <a:gd name="connsiteY17" fmla="*/ 2497027 h 3396365"/>
              <a:gd name="connsiteX18" fmla="*/ 3045558 w 3540493"/>
              <a:gd name="connsiteY18" fmla="*/ 1882855 h 3396365"/>
              <a:gd name="connsiteX19" fmla="*/ 3338166 w 3540493"/>
              <a:gd name="connsiteY19" fmla="*/ 1608535 h 3396365"/>
              <a:gd name="connsiteX20" fmla="*/ 3082134 w 3540493"/>
              <a:gd name="connsiteY20" fmla="*/ 1315927 h 3396365"/>
              <a:gd name="connsiteX21" fmla="*/ 3521046 w 3540493"/>
              <a:gd name="connsiteY21" fmla="*/ 535639 h 3396365"/>
              <a:gd name="connsiteX22" fmla="*/ 2320134 w 3540493"/>
              <a:gd name="connsiteY22" fmla="*/ 243031 h 3396365"/>
              <a:gd name="connsiteX23" fmla="*/ 2314038 w 3540493"/>
              <a:gd name="connsiteY23" fmla="*/ 23575 h 3396365"/>
              <a:gd name="connsiteX0" fmla="*/ 1753968 w 3540493"/>
              <a:gd name="connsiteY0" fmla="*/ 190072 h 3396365"/>
              <a:gd name="connsiteX1" fmla="*/ 1230474 w 3540493"/>
              <a:gd name="connsiteY1" fmla="*/ 157306 h 3396365"/>
              <a:gd name="connsiteX2" fmla="*/ 288261 w 3540493"/>
              <a:gd name="connsiteY2" fmla="*/ 13669 h 3396365"/>
              <a:gd name="connsiteX3" fmla="*/ 17370 w 3540493"/>
              <a:gd name="connsiteY3" fmla="*/ 539449 h 3396365"/>
              <a:gd name="connsiteX4" fmla="*/ 691738 w 3540493"/>
              <a:gd name="connsiteY4" fmla="*/ 1076659 h 3396365"/>
              <a:gd name="connsiteX5" fmla="*/ 693264 w 3540493"/>
              <a:gd name="connsiteY5" fmla="*/ 1297639 h 3396365"/>
              <a:gd name="connsiteX6" fmla="*/ 442566 w 3540493"/>
              <a:gd name="connsiteY6" fmla="*/ 1718263 h 3396365"/>
              <a:gd name="connsiteX7" fmla="*/ 722982 w 3540493"/>
              <a:gd name="connsiteY7" fmla="*/ 2065735 h 3396365"/>
              <a:gd name="connsiteX8" fmla="*/ 726411 w 3540493"/>
              <a:gd name="connsiteY8" fmla="*/ 2353009 h 3396365"/>
              <a:gd name="connsiteX9" fmla="*/ 117573 w 3540493"/>
              <a:gd name="connsiteY9" fmla="*/ 2919175 h 3396365"/>
              <a:gd name="connsiteX10" fmla="*/ 419324 w 3540493"/>
              <a:gd name="connsiteY10" fmla="*/ 3395043 h 3396365"/>
              <a:gd name="connsiteX11" fmla="*/ 1534512 w 3540493"/>
              <a:gd name="connsiteY11" fmla="*/ 3053668 h 3396365"/>
              <a:gd name="connsiteX12" fmla="*/ 1783686 w 3540493"/>
              <a:gd name="connsiteY12" fmla="*/ 3053287 h 3396365"/>
              <a:gd name="connsiteX13" fmla="*/ 2106393 w 3540493"/>
              <a:gd name="connsiteY13" fmla="*/ 3200734 h 3396365"/>
              <a:gd name="connsiteX14" fmla="*/ 2347947 w 3540493"/>
              <a:gd name="connsiteY14" fmla="*/ 2960704 h 3396365"/>
              <a:gd name="connsiteX15" fmla="*/ 2600169 w 3540493"/>
              <a:gd name="connsiteY15" fmla="*/ 2962228 h 3396365"/>
              <a:gd name="connsiteX16" fmla="*/ 3379694 w 3540493"/>
              <a:gd name="connsiteY16" fmla="*/ 2873073 h 3396365"/>
              <a:gd name="connsiteX17" fmla="*/ 3503520 w 3540493"/>
              <a:gd name="connsiteY17" fmla="*/ 2497027 h 3396365"/>
              <a:gd name="connsiteX18" fmla="*/ 3045558 w 3540493"/>
              <a:gd name="connsiteY18" fmla="*/ 1882855 h 3396365"/>
              <a:gd name="connsiteX19" fmla="*/ 3338166 w 3540493"/>
              <a:gd name="connsiteY19" fmla="*/ 1608535 h 3396365"/>
              <a:gd name="connsiteX20" fmla="*/ 3082134 w 3540493"/>
              <a:gd name="connsiteY20" fmla="*/ 1315927 h 3396365"/>
              <a:gd name="connsiteX21" fmla="*/ 3521046 w 3540493"/>
              <a:gd name="connsiteY21" fmla="*/ 535639 h 3396365"/>
              <a:gd name="connsiteX22" fmla="*/ 2320134 w 3540493"/>
              <a:gd name="connsiteY22" fmla="*/ 243031 h 3396365"/>
              <a:gd name="connsiteX23" fmla="*/ 2314038 w 3540493"/>
              <a:gd name="connsiteY23" fmla="*/ 23575 h 3396365"/>
              <a:gd name="connsiteX0" fmla="*/ 1753968 w 3540493"/>
              <a:gd name="connsiteY0" fmla="*/ 190072 h 3396365"/>
              <a:gd name="connsiteX1" fmla="*/ 1230474 w 3540493"/>
              <a:gd name="connsiteY1" fmla="*/ 157306 h 3396365"/>
              <a:gd name="connsiteX2" fmla="*/ 288261 w 3540493"/>
              <a:gd name="connsiteY2" fmla="*/ 13669 h 3396365"/>
              <a:gd name="connsiteX3" fmla="*/ 17370 w 3540493"/>
              <a:gd name="connsiteY3" fmla="*/ 539449 h 3396365"/>
              <a:gd name="connsiteX4" fmla="*/ 691738 w 3540493"/>
              <a:gd name="connsiteY4" fmla="*/ 1076659 h 3396365"/>
              <a:gd name="connsiteX5" fmla="*/ 693264 w 3540493"/>
              <a:gd name="connsiteY5" fmla="*/ 1297639 h 3396365"/>
              <a:gd name="connsiteX6" fmla="*/ 442566 w 3540493"/>
              <a:gd name="connsiteY6" fmla="*/ 1718263 h 3396365"/>
              <a:gd name="connsiteX7" fmla="*/ 722982 w 3540493"/>
              <a:gd name="connsiteY7" fmla="*/ 2065735 h 3396365"/>
              <a:gd name="connsiteX8" fmla="*/ 726411 w 3540493"/>
              <a:gd name="connsiteY8" fmla="*/ 2353009 h 3396365"/>
              <a:gd name="connsiteX9" fmla="*/ 117573 w 3540493"/>
              <a:gd name="connsiteY9" fmla="*/ 2919175 h 3396365"/>
              <a:gd name="connsiteX10" fmla="*/ 419324 w 3540493"/>
              <a:gd name="connsiteY10" fmla="*/ 3395043 h 3396365"/>
              <a:gd name="connsiteX11" fmla="*/ 1534512 w 3540493"/>
              <a:gd name="connsiteY11" fmla="*/ 3053668 h 3396365"/>
              <a:gd name="connsiteX12" fmla="*/ 1783686 w 3540493"/>
              <a:gd name="connsiteY12" fmla="*/ 3053287 h 3396365"/>
              <a:gd name="connsiteX13" fmla="*/ 2106393 w 3540493"/>
              <a:gd name="connsiteY13" fmla="*/ 3200734 h 3396365"/>
              <a:gd name="connsiteX14" fmla="*/ 2347947 w 3540493"/>
              <a:gd name="connsiteY14" fmla="*/ 2960704 h 3396365"/>
              <a:gd name="connsiteX15" fmla="*/ 2600169 w 3540493"/>
              <a:gd name="connsiteY15" fmla="*/ 2962228 h 3396365"/>
              <a:gd name="connsiteX16" fmla="*/ 3379694 w 3540493"/>
              <a:gd name="connsiteY16" fmla="*/ 2873073 h 3396365"/>
              <a:gd name="connsiteX17" fmla="*/ 3501615 w 3540493"/>
              <a:gd name="connsiteY17" fmla="*/ 2483692 h 3396365"/>
              <a:gd name="connsiteX18" fmla="*/ 3045558 w 3540493"/>
              <a:gd name="connsiteY18" fmla="*/ 1882855 h 3396365"/>
              <a:gd name="connsiteX19" fmla="*/ 3338166 w 3540493"/>
              <a:gd name="connsiteY19" fmla="*/ 1608535 h 3396365"/>
              <a:gd name="connsiteX20" fmla="*/ 3082134 w 3540493"/>
              <a:gd name="connsiteY20" fmla="*/ 1315927 h 3396365"/>
              <a:gd name="connsiteX21" fmla="*/ 3521046 w 3540493"/>
              <a:gd name="connsiteY21" fmla="*/ 535639 h 3396365"/>
              <a:gd name="connsiteX22" fmla="*/ 2320134 w 3540493"/>
              <a:gd name="connsiteY22" fmla="*/ 243031 h 3396365"/>
              <a:gd name="connsiteX23" fmla="*/ 2314038 w 3540493"/>
              <a:gd name="connsiteY23" fmla="*/ 23575 h 3396365"/>
              <a:gd name="connsiteX0" fmla="*/ 1753968 w 3540493"/>
              <a:gd name="connsiteY0" fmla="*/ 190072 h 3396365"/>
              <a:gd name="connsiteX1" fmla="*/ 1230474 w 3540493"/>
              <a:gd name="connsiteY1" fmla="*/ 157306 h 3396365"/>
              <a:gd name="connsiteX2" fmla="*/ 288261 w 3540493"/>
              <a:gd name="connsiteY2" fmla="*/ 13669 h 3396365"/>
              <a:gd name="connsiteX3" fmla="*/ 17370 w 3540493"/>
              <a:gd name="connsiteY3" fmla="*/ 539449 h 3396365"/>
              <a:gd name="connsiteX4" fmla="*/ 691738 w 3540493"/>
              <a:gd name="connsiteY4" fmla="*/ 1076659 h 3396365"/>
              <a:gd name="connsiteX5" fmla="*/ 693264 w 3540493"/>
              <a:gd name="connsiteY5" fmla="*/ 1297639 h 3396365"/>
              <a:gd name="connsiteX6" fmla="*/ 442566 w 3540493"/>
              <a:gd name="connsiteY6" fmla="*/ 1718263 h 3396365"/>
              <a:gd name="connsiteX7" fmla="*/ 722982 w 3540493"/>
              <a:gd name="connsiteY7" fmla="*/ 2065735 h 3396365"/>
              <a:gd name="connsiteX8" fmla="*/ 726411 w 3540493"/>
              <a:gd name="connsiteY8" fmla="*/ 2353009 h 3396365"/>
              <a:gd name="connsiteX9" fmla="*/ 117573 w 3540493"/>
              <a:gd name="connsiteY9" fmla="*/ 2919175 h 3396365"/>
              <a:gd name="connsiteX10" fmla="*/ 419324 w 3540493"/>
              <a:gd name="connsiteY10" fmla="*/ 3395043 h 3396365"/>
              <a:gd name="connsiteX11" fmla="*/ 1534512 w 3540493"/>
              <a:gd name="connsiteY11" fmla="*/ 3053668 h 3396365"/>
              <a:gd name="connsiteX12" fmla="*/ 1783686 w 3540493"/>
              <a:gd name="connsiteY12" fmla="*/ 3053287 h 3396365"/>
              <a:gd name="connsiteX13" fmla="*/ 2106393 w 3540493"/>
              <a:gd name="connsiteY13" fmla="*/ 3200734 h 3396365"/>
              <a:gd name="connsiteX14" fmla="*/ 2347947 w 3540493"/>
              <a:gd name="connsiteY14" fmla="*/ 2960704 h 3396365"/>
              <a:gd name="connsiteX15" fmla="*/ 2600169 w 3540493"/>
              <a:gd name="connsiteY15" fmla="*/ 2962228 h 3396365"/>
              <a:gd name="connsiteX16" fmla="*/ 3379694 w 3540493"/>
              <a:gd name="connsiteY16" fmla="*/ 2873073 h 3396365"/>
              <a:gd name="connsiteX17" fmla="*/ 3501615 w 3540493"/>
              <a:gd name="connsiteY17" fmla="*/ 2483692 h 3396365"/>
              <a:gd name="connsiteX18" fmla="*/ 3045558 w 3540493"/>
              <a:gd name="connsiteY18" fmla="*/ 1882855 h 3396365"/>
              <a:gd name="connsiteX19" fmla="*/ 3338166 w 3540493"/>
              <a:gd name="connsiteY19" fmla="*/ 1608535 h 3396365"/>
              <a:gd name="connsiteX20" fmla="*/ 3082134 w 3540493"/>
              <a:gd name="connsiteY20" fmla="*/ 1315927 h 3396365"/>
              <a:gd name="connsiteX21" fmla="*/ 3521046 w 3540493"/>
              <a:gd name="connsiteY21" fmla="*/ 535639 h 3396365"/>
              <a:gd name="connsiteX22" fmla="*/ 2320134 w 3540493"/>
              <a:gd name="connsiteY22" fmla="*/ 243031 h 3396365"/>
              <a:gd name="connsiteX23" fmla="*/ 2314038 w 3540493"/>
              <a:gd name="connsiteY23" fmla="*/ 23575 h 3396365"/>
              <a:gd name="connsiteX0" fmla="*/ 1753968 w 3540493"/>
              <a:gd name="connsiteY0" fmla="*/ 190072 h 3396365"/>
              <a:gd name="connsiteX1" fmla="*/ 1230474 w 3540493"/>
              <a:gd name="connsiteY1" fmla="*/ 157306 h 3396365"/>
              <a:gd name="connsiteX2" fmla="*/ 288261 w 3540493"/>
              <a:gd name="connsiteY2" fmla="*/ 13669 h 3396365"/>
              <a:gd name="connsiteX3" fmla="*/ 17370 w 3540493"/>
              <a:gd name="connsiteY3" fmla="*/ 539449 h 3396365"/>
              <a:gd name="connsiteX4" fmla="*/ 691738 w 3540493"/>
              <a:gd name="connsiteY4" fmla="*/ 1076659 h 3396365"/>
              <a:gd name="connsiteX5" fmla="*/ 693264 w 3540493"/>
              <a:gd name="connsiteY5" fmla="*/ 1297639 h 3396365"/>
              <a:gd name="connsiteX6" fmla="*/ 442566 w 3540493"/>
              <a:gd name="connsiteY6" fmla="*/ 1718263 h 3396365"/>
              <a:gd name="connsiteX7" fmla="*/ 722982 w 3540493"/>
              <a:gd name="connsiteY7" fmla="*/ 2065735 h 3396365"/>
              <a:gd name="connsiteX8" fmla="*/ 726411 w 3540493"/>
              <a:gd name="connsiteY8" fmla="*/ 2353009 h 3396365"/>
              <a:gd name="connsiteX9" fmla="*/ 117573 w 3540493"/>
              <a:gd name="connsiteY9" fmla="*/ 2919175 h 3396365"/>
              <a:gd name="connsiteX10" fmla="*/ 419324 w 3540493"/>
              <a:gd name="connsiteY10" fmla="*/ 3395043 h 3396365"/>
              <a:gd name="connsiteX11" fmla="*/ 1534512 w 3540493"/>
              <a:gd name="connsiteY11" fmla="*/ 3053668 h 3396365"/>
              <a:gd name="connsiteX12" fmla="*/ 1783686 w 3540493"/>
              <a:gd name="connsiteY12" fmla="*/ 3053287 h 3396365"/>
              <a:gd name="connsiteX13" fmla="*/ 2106393 w 3540493"/>
              <a:gd name="connsiteY13" fmla="*/ 3200734 h 3396365"/>
              <a:gd name="connsiteX14" fmla="*/ 2347947 w 3540493"/>
              <a:gd name="connsiteY14" fmla="*/ 2960704 h 3396365"/>
              <a:gd name="connsiteX15" fmla="*/ 2600169 w 3540493"/>
              <a:gd name="connsiteY15" fmla="*/ 2962228 h 3396365"/>
              <a:gd name="connsiteX16" fmla="*/ 3379694 w 3540493"/>
              <a:gd name="connsiteY16" fmla="*/ 2873073 h 3396365"/>
              <a:gd name="connsiteX17" fmla="*/ 3501615 w 3540493"/>
              <a:gd name="connsiteY17" fmla="*/ 2483692 h 3396365"/>
              <a:gd name="connsiteX18" fmla="*/ 3164429 w 3540493"/>
              <a:gd name="connsiteY18" fmla="*/ 2080593 h 3396365"/>
              <a:gd name="connsiteX19" fmla="*/ 3045558 w 3540493"/>
              <a:gd name="connsiteY19" fmla="*/ 1882855 h 3396365"/>
              <a:gd name="connsiteX20" fmla="*/ 3338166 w 3540493"/>
              <a:gd name="connsiteY20" fmla="*/ 1608535 h 3396365"/>
              <a:gd name="connsiteX21" fmla="*/ 3082134 w 3540493"/>
              <a:gd name="connsiteY21" fmla="*/ 1315927 h 3396365"/>
              <a:gd name="connsiteX22" fmla="*/ 3521046 w 3540493"/>
              <a:gd name="connsiteY22" fmla="*/ 535639 h 3396365"/>
              <a:gd name="connsiteX23" fmla="*/ 2320134 w 3540493"/>
              <a:gd name="connsiteY23" fmla="*/ 243031 h 3396365"/>
              <a:gd name="connsiteX24" fmla="*/ 2314038 w 3540493"/>
              <a:gd name="connsiteY24" fmla="*/ 23575 h 3396365"/>
              <a:gd name="connsiteX0" fmla="*/ 1753968 w 3540493"/>
              <a:gd name="connsiteY0" fmla="*/ 190072 h 3396365"/>
              <a:gd name="connsiteX1" fmla="*/ 1230474 w 3540493"/>
              <a:gd name="connsiteY1" fmla="*/ 157306 h 3396365"/>
              <a:gd name="connsiteX2" fmla="*/ 288261 w 3540493"/>
              <a:gd name="connsiteY2" fmla="*/ 13669 h 3396365"/>
              <a:gd name="connsiteX3" fmla="*/ 17370 w 3540493"/>
              <a:gd name="connsiteY3" fmla="*/ 539449 h 3396365"/>
              <a:gd name="connsiteX4" fmla="*/ 691738 w 3540493"/>
              <a:gd name="connsiteY4" fmla="*/ 1076659 h 3396365"/>
              <a:gd name="connsiteX5" fmla="*/ 693264 w 3540493"/>
              <a:gd name="connsiteY5" fmla="*/ 1297639 h 3396365"/>
              <a:gd name="connsiteX6" fmla="*/ 442566 w 3540493"/>
              <a:gd name="connsiteY6" fmla="*/ 1718263 h 3396365"/>
              <a:gd name="connsiteX7" fmla="*/ 722982 w 3540493"/>
              <a:gd name="connsiteY7" fmla="*/ 2065735 h 3396365"/>
              <a:gd name="connsiteX8" fmla="*/ 726411 w 3540493"/>
              <a:gd name="connsiteY8" fmla="*/ 2353009 h 3396365"/>
              <a:gd name="connsiteX9" fmla="*/ 117573 w 3540493"/>
              <a:gd name="connsiteY9" fmla="*/ 2919175 h 3396365"/>
              <a:gd name="connsiteX10" fmla="*/ 419324 w 3540493"/>
              <a:gd name="connsiteY10" fmla="*/ 3395043 h 3396365"/>
              <a:gd name="connsiteX11" fmla="*/ 1534512 w 3540493"/>
              <a:gd name="connsiteY11" fmla="*/ 3053668 h 3396365"/>
              <a:gd name="connsiteX12" fmla="*/ 1783686 w 3540493"/>
              <a:gd name="connsiteY12" fmla="*/ 3053287 h 3396365"/>
              <a:gd name="connsiteX13" fmla="*/ 2106393 w 3540493"/>
              <a:gd name="connsiteY13" fmla="*/ 3200734 h 3396365"/>
              <a:gd name="connsiteX14" fmla="*/ 2347947 w 3540493"/>
              <a:gd name="connsiteY14" fmla="*/ 2960704 h 3396365"/>
              <a:gd name="connsiteX15" fmla="*/ 2600169 w 3540493"/>
              <a:gd name="connsiteY15" fmla="*/ 2962228 h 3396365"/>
              <a:gd name="connsiteX16" fmla="*/ 3379694 w 3540493"/>
              <a:gd name="connsiteY16" fmla="*/ 2873073 h 3396365"/>
              <a:gd name="connsiteX17" fmla="*/ 3501615 w 3540493"/>
              <a:gd name="connsiteY17" fmla="*/ 2483692 h 3396365"/>
              <a:gd name="connsiteX18" fmla="*/ 3164429 w 3540493"/>
              <a:gd name="connsiteY18" fmla="*/ 2080593 h 3396365"/>
              <a:gd name="connsiteX19" fmla="*/ 3045558 w 3540493"/>
              <a:gd name="connsiteY19" fmla="*/ 1882855 h 3396365"/>
              <a:gd name="connsiteX20" fmla="*/ 3338166 w 3540493"/>
              <a:gd name="connsiteY20" fmla="*/ 1608535 h 3396365"/>
              <a:gd name="connsiteX21" fmla="*/ 3082134 w 3540493"/>
              <a:gd name="connsiteY21" fmla="*/ 1315927 h 3396365"/>
              <a:gd name="connsiteX22" fmla="*/ 3521046 w 3540493"/>
              <a:gd name="connsiteY22" fmla="*/ 535639 h 3396365"/>
              <a:gd name="connsiteX23" fmla="*/ 2320134 w 3540493"/>
              <a:gd name="connsiteY23" fmla="*/ 243031 h 3396365"/>
              <a:gd name="connsiteX24" fmla="*/ 2314038 w 3540493"/>
              <a:gd name="connsiteY24" fmla="*/ 23575 h 3396365"/>
              <a:gd name="connsiteX0" fmla="*/ 1753968 w 3540493"/>
              <a:gd name="connsiteY0" fmla="*/ 190072 h 3396365"/>
              <a:gd name="connsiteX1" fmla="*/ 1230474 w 3540493"/>
              <a:gd name="connsiteY1" fmla="*/ 157306 h 3396365"/>
              <a:gd name="connsiteX2" fmla="*/ 288261 w 3540493"/>
              <a:gd name="connsiteY2" fmla="*/ 13669 h 3396365"/>
              <a:gd name="connsiteX3" fmla="*/ 17370 w 3540493"/>
              <a:gd name="connsiteY3" fmla="*/ 539449 h 3396365"/>
              <a:gd name="connsiteX4" fmla="*/ 691738 w 3540493"/>
              <a:gd name="connsiteY4" fmla="*/ 1076659 h 3396365"/>
              <a:gd name="connsiteX5" fmla="*/ 693264 w 3540493"/>
              <a:gd name="connsiteY5" fmla="*/ 1297639 h 3396365"/>
              <a:gd name="connsiteX6" fmla="*/ 442566 w 3540493"/>
              <a:gd name="connsiteY6" fmla="*/ 1718263 h 3396365"/>
              <a:gd name="connsiteX7" fmla="*/ 722982 w 3540493"/>
              <a:gd name="connsiteY7" fmla="*/ 2065735 h 3396365"/>
              <a:gd name="connsiteX8" fmla="*/ 726411 w 3540493"/>
              <a:gd name="connsiteY8" fmla="*/ 2353009 h 3396365"/>
              <a:gd name="connsiteX9" fmla="*/ 117573 w 3540493"/>
              <a:gd name="connsiteY9" fmla="*/ 2919175 h 3396365"/>
              <a:gd name="connsiteX10" fmla="*/ 419324 w 3540493"/>
              <a:gd name="connsiteY10" fmla="*/ 3395043 h 3396365"/>
              <a:gd name="connsiteX11" fmla="*/ 1534512 w 3540493"/>
              <a:gd name="connsiteY11" fmla="*/ 3053668 h 3396365"/>
              <a:gd name="connsiteX12" fmla="*/ 1783686 w 3540493"/>
              <a:gd name="connsiteY12" fmla="*/ 3053287 h 3396365"/>
              <a:gd name="connsiteX13" fmla="*/ 2106393 w 3540493"/>
              <a:gd name="connsiteY13" fmla="*/ 3200734 h 3396365"/>
              <a:gd name="connsiteX14" fmla="*/ 2347947 w 3540493"/>
              <a:gd name="connsiteY14" fmla="*/ 2960704 h 3396365"/>
              <a:gd name="connsiteX15" fmla="*/ 2600169 w 3540493"/>
              <a:gd name="connsiteY15" fmla="*/ 2962228 h 3396365"/>
              <a:gd name="connsiteX16" fmla="*/ 3379694 w 3540493"/>
              <a:gd name="connsiteY16" fmla="*/ 2873073 h 3396365"/>
              <a:gd name="connsiteX17" fmla="*/ 3501615 w 3540493"/>
              <a:gd name="connsiteY17" fmla="*/ 2483692 h 3396365"/>
              <a:gd name="connsiteX18" fmla="*/ 3164429 w 3540493"/>
              <a:gd name="connsiteY18" fmla="*/ 2080593 h 3396365"/>
              <a:gd name="connsiteX19" fmla="*/ 3045558 w 3540493"/>
              <a:gd name="connsiteY19" fmla="*/ 1882855 h 3396365"/>
              <a:gd name="connsiteX20" fmla="*/ 3338166 w 3540493"/>
              <a:gd name="connsiteY20" fmla="*/ 1608535 h 3396365"/>
              <a:gd name="connsiteX21" fmla="*/ 3082134 w 3540493"/>
              <a:gd name="connsiteY21" fmla="*/ 1315927 h 3396365"/>
              <a:gd name="connsiteX22" fmla="*/ 3521046 w 3540493"/>
              <a:gd name="connsiteY22" fmla="*/ 535639 h 3396365"/>
              <a:gd name="connsiteX23" fmla="*/ 2320134 w 3540493"/>
              <a:gd name="connsiteY23" fmla="*/ 243031 h 3396365"/>
              <a:gd name="connsiteX24" fmla="*/ 2314038 w 3540493"/>
              <a:gd name="connsiteY24" fmla="*/ 23575 h 3396365"/>
              <a:gd name="connsiteX0" fmla="*/ 1753968 w 3540493"/>
              <a:gd name="connsiteY0" fmla="*/ 190072 h 3396365"/>
              <a:gd name="connsiteX1" fmla="*/ 1230474 w 3540493"/>
              <a:gd name="connsiteY1" fmla="*/ 157306 h 3396365"/>
              <a:gd name="connsiteX2" fmla="*/ 288261 w 3540493"/>
              <a:gd name="connsiteY2" fmla="*/ 13669 h 3396365"/>
              <a:gd name="connsiteX3" fmla="*/ 17370 w 3540493"/>
              <a:gd name="connsiteY3" fmla="*/ 539449 h 3396365"/>
              <a:gd name="connsiteX4" fmla="*/ 691738 w 3540493"/>
              <a:gd name="connsiteY4" fmla="*/ 1076659 h 3396365"/>
              <a:gd name="connsiteX5" fmla="*/ 693264 w 3540493"/>
              <a:gd name="connsiteY5" fmla="*/ 1297639 h 3396365"/>
              <a:gd name="connsiteX6" fmla="*/ 442566 w 3540493"/>
              <a:gd name="connsiteY6" fmla="*/ 1718263 h 3396365"/>
              <a:gd name="connsiteX7" fmla="*/ 722982 w 3540493"/>
              <a:gd name="connsiteY7" fmla="*/ 2065735 h 3396365"/>
              <a:gd name="connsiteX8" fmla="*/ 726411 w 3540493"/>
              <a:gd name="connsiteY8" fmla="*/ 2353009 h 3396365"/>
              <a:gd name="connsiteX9" fmla="*/ 117573 w 3540493"/>
              <a:gd name="connsiteY9" fmla="*/ 2919175 h 3396365"/>
              <a:gd name="connsiteX10" fmla="*/ 419324 w 3540493"/>
              <a:gd name="connsiteY10" fmla="*/ 3395043 h 3396365"/>
              <a:gd name="connsiteX11" fmla="*/ 1534512 w 3540493"/>
              <a:gd name="connsiteY11" fmla="*/ 3053668 h 3396365"/>
              <a:gd name="connsiteX12" fmla="*/ 1783686 w 3540493"/>
              <a:gd name="connsiteY12" fmla="*/ 3053287 h 3396365"/>
              <a:gd name="connsiteX13" fmla="*/ 2106393 w 3540493"/>
              <a:gd name="connsiteY13" fmla="*/ 3200734 h 3396365"/>
              <a:gd name="connsiteX14" fmla="*/ 2347947 w 3540493"/>
              <a:gd name="connsiteY14" fmla="*/ 2960704 h 3396365"/>
              <a:gd name="connsiteX15" fmla="*/ 2600169 w 3540493"/>
              <a:gd name="connsiteY15" fmla="*/ 2962228 h 3396365"/>
              <a:gd name="connsiteX16" fmla="*/ 3379694 w 3540493"/>
              <a:gd name="connsiteY16" fmla="*/ 2873073 h 3396365"/>
              <a:gd name="connsiteX17" fmla="*/ 3501615 w 3540493"/>
              <a:gd name="connsiteY17" fmla="*/ 2483692 h 3396365"/>
              <a:gd name="connsiteX18" fmla="*/ 3050129 w 3540493"/>
              <a:gd name="connsiteY18" fmla="*/ 2074878 h 3396365"/>
              <a:gd name="connsiteX19" fmla="*/ 3045558 w 3540493"/>
              <a:gd name="connsiteY19" fmla="*/ 1882855 h 3396365"/>
              <a:gd name="connsiteX20" fmla="*/ 3338166 w 3540493"/>
              <a:gd name="connsiteY20" fmla="*/ 1608535 h 3396365"/>
              <a:gd name="connsiteX21" fmla="*/ 3082134 w 3540493"/>
              <a:gd name="connsiteY21" fmla="*/ 1315927 h 3396365"/>
              <a:gd name="connsiteX22" fmla="*/ 3521046 w 3540493"/>
              <a:gd name="connsiteY22" fmla="*/ 535639 h 3396365"/>
              <a:gd name="connsiteX23" fmla="*/ 2320134 w 3540493"/>
              <a:gd name="connsiteY23" fmla="*/ 243031 h 3396365"/>
              <a:gd name="connsiteX24" fmla="*/ 2314038 w 3540493"/>
              <a:gd name="connsiteY24" fmla="*/ 23575 h 3396365"/>
              <a:gd name="connsiteX0" fmla="*/ 1753968 w 3540493"/>
              <a:gd name="connsiteY0" fmla="*/ 190072 h 3396365"/>
              <a:gd name="connsiteX1" fmla="*/ 1230474 w 3540493"/>
              <a:gd name="connsiteY1" fmla="*/ 157306 h 3396365"/>
              <a:gd name="connsiteX2" fmla="*/ 288261 w 3540493"/>
              <a:gd name="connsiteY2" fmla="*/ 13669 h 3396365"/>
              <a:gd name="connsiteX3" fmla="*/ 17370 w 3540493"/>
              <a:gd name="connsiteY3" fmla="*/ 539449 h 3396365"/>
              <a:gd name="connsiteX4" fmla="*/ 691738 w 3540493"/>
              <a:gd name="connsiteY4" fmla="*/ 1076659 h 3396365"/>
              <a:gd name="connsiteX5" fmla="*/ 693264 w 3540493"/>
              <a:gd name="connsiteY5" fmla="*/ 1297639 h 3396365"/>
              <a:gd name="connsiteX6" fmla="*/ 442566 w 3540493"/>
              <a:gd name="connsiteY6" fmla="*/ 1718263 h 3396365"/>
              <a:gd name="connsiteX7" fmla="*/ 722982 w 3540493"/>
              <a:gd name="connsiteY7" fmla="*/ 2065735 h 3396365"/>
              <a:gd name="connsiteX8" fmla="*/ 726411 w 3540493"/>
              <a:gd name="connsiteY8" fmla="*/ 2353009 h 3396365"/>
              <a:gd name="connsiteX9" fmla="*/ 117573 w 3540493"/>
              <a:gd name="connsiteY9" fmla="*/ 2919175 h 3396365"/>
              <a:gd name="connsiteX10" fmla="*/ 419324 w 3540493"/>
              <a:gd name="connsiteY10" fmla="*/ 3395043 h 3396365"/>
              <a:gd name="connsiteX11" fmla="*/ 1534512 w 3540493"/>
              <a:gd name="connsiteY11" fmla="*/ 3053668 h 3396365"/>
              <a:gd name="connsiteX12" fmla="*/ 1783686 w 3540493"/>
              <a:gd name="connsiteY12" fmla="*/ 3053287 h 3396365"/>
              <a:gd name="connsiteX13" fmla="*/ 2106393 w 3540493"/>
              <a:gd name="connsiteY13" fmla="*/ 3200734 h 3396365"/>
              <a:gd name="connsiteX14" fmla="*/ 2347947 w 3540493"/>
              <a:gd name="connsiteY14" fmla="*/ 2960704 h 3396365"/>
              <a:gd name="connsiteX15" fmla="*/ 2600169 w 3540493"/>
              <a:gd name="connsiteY15" fmla="*/ 2962228 h 3396365"/>
              <a:gd name="connsiteX16" fmla="*/ 3379694 w 3540493"/>
              <a:gd name="connsiteY16" fmla="*/ 2873073 h 3396365"/>
              <a:gd name="connsiteX17" fmla="*/ 3501615 w 3540493"/>
              <a:gd name="connsiteY17" fmla="*/ 2483692 h 3396365"/>
              <a:gd name="connsiteX18" fmla="*/ 3050129 w 3540493"/>
              <a:gd name="connsiteY18" fmla="*/ 2074878 h 3396365"/>
              <a:gd name="connsiteX19" fmla="*/ 3045558 w 3540493"/>
              <a:gd name="connsiteY19" fmla="*/ 1882855 h 3396365"/>
              <a:gd name="connsiteX20" fmla="*/ 3338166 w 3540493"/>
              <a:gd name="connsiteY20" fmla="*/ 1608535 h 3396365"/>
              <a:gd name="connsiteX21" fmla="*/ 3082134 w 3540493"/>
              <a:gd name="connsiteY21" fmla="*/ 1315927 h 3396365"/>
              <a:gd name="connsiteX22" fmla="*/ 3521046 w 3540493"/>
              <a:gd name="connsiteY22" fmla="*/ 535639 h 3396365"/>
              <a:gd name="connsiteX23" fmla="*/ 2320134 w 3540493"/>
              <a:gd name="connsiteY23" fmla="*/ 243031 h 3396365"/>
              <a:gd name="connsiteX24" fmla="*/ 2314038 w 3540493"/>
              <a:gd name="connsiteY24" fmla="*/ 23575 h 3396365"/>
              <a:gd name="connsiteX0" fmla="*/ 1753968 w 3540493"/>
              <a:gd name="connsiteY0" fmla="*/ 190072 h 3396365"/>
              <a:gd name="connsiteX1" fmla="*/ 1230474 w 3540493"/>
              <a:gd name="connsiteY1" fmla="*/ 157306 h 3396365"/>
              <a:gd name="connsiteX2" fmla="*/ 288261 w 3540493"/>
              <a:gd name="connsiteY2" fmla="*/ 13669 h 3396365"/>
              <a:gd name="connsiteX3" fmla="*/ 17370 w 3540493"/>
              <a:gd name="connsiteY3" fmla="*/ 539449 h 3396365"/>
              <a:gd name="connsiteX4" fmla="*/ 691738 w 3540493"/>
              <a:gd name="connsiteY4" fmla="*/ 1076659 h 3396365"/>
              <a:gd name="connsiteX5" fmla="*/ 693264 w 3540493"/>
              <a:gd name="connsiteY5" fmla="*/ 1297639 h 3396365"/>
              <a:gd name="connsiteX6" fmla="*/ 442566 w 3540493"/>
              <a:gd name="connsiteY6" fmla="*/ 1718263 h 3396365"/>
              <a:gd name="connsiteX7" fmla="*/ 722982 w 3540493"/>
              <a:gd name="connsiteY7" fmla="*/ 2065735 h 3396365"/>
              <a:gd name="connsiteX8" fmla="*/ 726411 w 3540493"/>
              <a:gd name="connsiteY8" fmla="*/ 2353009 h 3396365"/>
              <a:gd name="connsiteX9" fmla="*/ 117573 w 3540493"/>
              <a:gd name="connsiteY9" fmla="*/ 2919175 h 3396365"/>
              <a:gd name="connsiteX10" fmla="*/ 419324 w 3540493"/>
              <a:gd name="connsiteY10" fmla="*/ 3395043 h 3396365"/>
              <a:gd name="connsiteX11" fmla="*/ 1534512 w 3540493"/>
              <a:gd name="connsiteY11" fmla="*/ 3053668 h 3396365"/>
              <a:gd name="connsiteX12" fmla="*/ 1783686 w 3540493"/>
              <a:gd name="connsiteY12" fmla="*/ 3053287 h 3396365"/>
              <a:gd name="connsiteX13" fmla="*/ 2106393 w 3540493"/>
              <a:gd name="connsiteY13" fmla="*/ 3200734 h 3396365"/>
              <a:gd name="connsiteX14" fmla="*/ 2347947 w 3540493"/>
              <a:gd name="connsiteY14" fmla="*/ 2960704 h 3396365"/>
              <a:gd name="connsiteX15" fmla="*/ 2600169 w 3540493"/>
              <a:gd name="connsiteY15" fmla="*/ 2962228 h 3396365"/>
              <a:gd name="connsiteX16" fmla="*/ 3379694 w 3540493"/>
              <a:gd name="connsiteY16" fmla="*/ 2873073 h 3396365"/>
              <a:gd name="connsiteX17" fmla="*/ 3501615 w 3540493"/>
              <a:gd name="connsiteY17" fmla="*/ 2483692 h 3396365"/>
              <a:gd name="connsiteX18" fmla="*/ 3050129 w 3540493"/>
              <a:gd name="connsiteY18" fmla="*/ 2074878 h 3396365"/>
              <a:gd name="connsiteX19" fmla="*/ 3045558 w 3540493"/>
              <a:gd name="connsiteY19" fmla="*/ 1882855 h 3396365"/>
              <a:gd name="connsiteX20" fmla="*/ 3338166 w 3540493"/>
              <a:gd name="connsiteY20" fmla="*/ 1608535 h 3396365"/>
              <a:gd name="connsiteX21" fmla="*/ 3082134 w 3540493"/>
              <a:gd name="connsiteY21" fmla="*/ 1315927 h 3396365"/>
              <a:gd name="connsiteX22" fmla="*/ 3521046 w 3540493"/>
              <a:gd name="connsiteY22" fmla="*/ 535639 h 3396365"/>
              <a:gd name="connsiteX23" fmla="*/ 2320134 w 3540493"/>
              <a:gd name="connsiteY23" fmla="*/ 243031 h 3396365"/>
              <a:gd name="connsiteX24" fmla="*/ 2314038 w 3540493"/>
              <a:gd name="connsiteY24" fmla="*/ 23575 h 3396365"/>
              <a:gd name="connsiteX0" fmla="*/ 1753968 w 3540493"/>
              <a:gd name="connsiteY0" fmla="*/ 190072 h 3396365"/>
              <a:gd name="connsiteX1" fmla="*/ 1230474 w 3540493"/>
              <a:gd name="connsiteY1" fmla="*/ 157306 h 3396365"/>
              <a:gd name="connsiteX2" fmla="*/ 288261 w 3540493"/>
              <a:gd name="connsiteY2" fmla="*/ 13669 h 3396365"/>
              <a:gd name="connsiteX3" fmla="*/ 17370 w 3540493"/>
              <a:gd name="connsiteY3" fmla="*/ 539449 h 3396365"/>
              <a:gd name="connsiteX4" fmla="*/ 691738 w 3540493"/>
              <a:gd name="connsiteY4" fmla="*/ 1076659 h 3396365"/>
              <a:gd name="connsiteX5" fmla="*/ 693264 w 3540493"/>
              <a:gd name="connsiteY5" fmla="*/ 1297639 h 3396365"/>
              <a:gd name="connsiteX6" fmla="*/ 442566 w 3540493"/>
              <a:gd name="connsiteY6" fmla="*/ 1718263 h 3396365"/>
              <a:gd name="connsiteX7" fmla="*/ 722982 w 3540493"/>
              <a:gd name="connsiteY7" fmla="*/ 2065735 h 3396365"/>
              <a:gd name="connsiteX8" fmla="*/ 726411 w 3540493"/>
              <a:gd name="connsiteY8" fmla="*/ 2353009 h 3396365"/>
              <a:gd name="connsiteX9" fmla="*/ 117573 w 3540493"/>
              <a:gd name="connsiteY9" fmla="*/ 2919175 h 3396365"/>
              <a:gd name="connsiteX10" fmla="*/ 419324 w 3540493"/>
              <a:gd name="connsiteY10" fmla="*/ 3395043 h 3396365"/>
              <a:gd name="connsiteX11" fmla="*/ 1534512 w 3540493"/>
              <a:gd name="connsiteY11" fmla="*/ 3053668 h 3396365"/>
              <a:gd name="connsiteX12" fmla="*/ 1783686 w 3540493"/>
              <a:gd name="connsiteY12" fmla="*/ 3053287 h 3396365"/>
              <a:gd name="connsiteX13" fmla="*/ 2106393 w 3540493"/>
              <a:gd name="connsiteY13" fmla="*/ 3200734 h 3396365"/>
              <a:gd name="connsiteX14" fmla="*/ 2347947 w 3540493"/>
              <a:gd name="connsiteY14" fmla="*/ 2960704 h 3396365"/>
              <a:gd name="connsiteX15" fmla="*/ 2600169 w 3540493"/>
              <a:gd name="connsiteY15" fmla="*/ 2962228 h 3396365"/>
              <a:gd name="connsiteX16" fmla="*/ 3379694 w 3540493"/>
              <a:gd name="connsiteY16" fmla="*/ 2873073 h 3396365"/>
              <a:gd name="connsiteX17" fmla="*/ 3501615 w 3540493"/>
              <a:gd name="connsiteY17" fmla="*/ 2483692 h 3396365"/>
              <a:gd name="connsiteX18" fmla="*/ 3046319 w 3540493"/>
              <a:gd name="connsiteY18" fmla="*/ 2048208 h 3396365"/>
              <a:gd name="connsiteX19" fmla="*/ 3045558 w 3540493"/>
              <a:gd name="connsiteY19" fmla="*/ 1882855 h 3396365"/>
              <a:gd name="connsiteX20" fmla="*/ 3338166 w 3540493"/>
              <a:gd name="connsiteY20" fmla="*/ 1608535 h 3396365"/>
              <a:gd name="connsiteX21" fmla="*/ 3082134 w 3540493"/>
              <a:gd name="connsiteY21" fmla="*/ 1315927 h 3396365"/>
              <a:gd name="connsiteX22" fmla="*/ 3521046 w 3540493"/>
              <a:gd name="connsiteY22" fmla="*/ 535639 h 3396365"/>
              <a:gd name="connsiteX23" fmla="*/ 2320134 w 3540493"/>
              <a:gd name="connsiteY23" fmla="*/ 243031 h 3396365"/>
              <a:gd name="connsiteX24" fmla="*/ 2314038 w 3540493"/>
              <a:gd name="connsiteY24" fmla="*/ 23575 h 3396365"/>
              <a:gd name="connsiteX0" fmla="*/ 1753968 w 3540493"/>
              <a:gd name="connsiteY0" fmla="*/ 190072 h 3396365"/>
              <a:gd name="connsiteX1" fmla="*/ 1230474 w 3540493"/>
              <a:gd name="connsiteY1" fmla="*/ 157306 h 3396365"/>
              <a:gd name="connsiteX2" fmla="*/ 288261 w 3540493"/>
              <a:gd name="connsiteY2" fmla="*/ 13669 h 3396365"/>
              <a:gd name="connsiteX3" fmla="*/ 17370 w 3540493"/>
              <a:gd name="connsiteY3" fmla="*/ 539449 h 3396365"/>
              <a:gd name="connsiteX4" fmla="*/ 691738 w 3540493"/>
              <a:gd name="connsiteY4" fmla="*/ 1076659 h 3396365"/>
              <a:gd name="connsiteX5" fmla="*/ 693264 w 3540493"/>
              <a:gd name="connsiteY5" fmla="*/ 1297639 h 3396365"/>
              <a:gd name="connsiteX6" fmla="*/ 442566 w 3540493"/>
              <a:gd name="connsiteY6" fmla="*/ 1718263 h 3396365"/>
              <a:gd name="connsiteX7" fmla="*/ 722982 w 3540493"/>
              <a:gd name="connsiteY7" fmla="*/ 2065735 h 3396365"/>
              <a:gd name="connsiteX8" fmla="*/ 726411 w 3540493"/>
              <a:gd name="connsiteY8" fmla="*/ 2353009 h 3396365"/>
              <a:gd name="connsiteX9" fmla="*/ 117573 w 3540493"/>
              <a:gd name="connsiteY9" fmla="*/ 2919175 h 3396365"/>
              <a:gd name="connsiteX10" fmla="*/ 419324 w 3540493"/>
              <a:gd name="connsiteY10" fmla="*/ 3395043 h 3396365"/>
              <a:gd name="connsiteX11" fmla="*/ 1534512 w 3540493"/>
              <a:gd name="connsiteY11" fmla="*/ 3053668 h 3396365"/>
              <a:gd name="connsiteX12" fmla="*/ 1783686 w 3540493"/>
              <a:gd name="connsiteY12" fmla="*/ 3053287 h 3396365"/>
              <a:gd name="connsiteX13" fmla="*/ 2106393 w 3540493"/>
              <a:gd name="connsiteY13" fmla="*/ 3200734 h 3396365"/>
              <a:gd name="connsiteX14" fmla="*/ 2347947 w 3540493"/>
              <a:gd name="connsiteY14" fmla="*/ 2960704 h 3396365"/>
              <a:gd name="connsiteX15" fmla="*/ 2600169 w 3540493"/>
              <a:gd name="connsiteY15" fmla="*/ 2962228 h 3396365"/>
              <a:gd name="connsiteX16" fmla="*/ 3379694 w 3540493"/>
              <a:gd name="connsiteY16" fmla="*/ 2873073 h 3396365"/>
              <a:gd name="connsiteX17" fmla="*/ 3501615 w 3540493"/>
              <a:gd name="connsiteY17" fmla="*/ 2483692 h 3396365"/>
              <a:gd name="connsiteX18" fmla="*/ 3046319 w 3540493"/>
              <a:gd name="connsiteY18" fmla="*/ 2048208 h 3396365"/>
              <a:gd name="connsiteX19" fmla="*/ 3045558 w 3540493"/>
              <a:gd name="connsiteY19" fmla="*/ 1882855 h 3396365"/>
              <a:gd name="connsiteX20" fmla="*/ 3338166 w 3540493"/>
              <a:gd name="connsiteY20" fmla="*/ 1608535 h 3396365"/>
              <a:gd name="connsiteX21" fmla="*/ 3082134 w 3540493"/>
              <a:gd name="connsiteY21" fmla="*/ 1315927 h 3396365"/>
              <a:gd name="connsiteX22" fmla="*/ 3521046 w 3540493"/>
              <a:gd name="connsiteY22" fmla="*/ 535639 h 3396365"/>
              <a:gd name="connsiteX23" fmla="*/ 2320134 w 3540493"/>
              <a:gd name="connsiteY23" fmla="*/ 243031 h 3396365"/>
              <a:gd name="connsiteX24" fmla="*/ 2314038 w 3540493"/>
              <a:gd name="connsiteY24" fmla="*/ 23575 h 3396365"/>
              <a:gd name="connsiteX0" fmla="*/ 1753968 w 3540493"/>
              <a:gd name="connsiteY0" fmla="*/ 190072 h 3396365"/>
              <a:gd name="connsiteX1" fmla="*/ 1230474 w 3540493"/>
              <a:gd name="connsiteY1" fmla="*/ 157306 h 3396365"/>
              <a:gd name="connsiteX2" fmla="*/ 288261 w 3540493"/>
              <a:gd name="connsiteY2" fmla="*/ 13669 h 3396365"/>
              <a:gd name="connsiteX3" fmla="*/ 17370 w 3540493"/>
              <a:gd name="connsiteY3" fmla="*/ 539449 h 3396365"/>
              <a:gd name="connsiteX4" fmla="*/ 691738 w 3540493"/>
              <a:gd name="connsiteY4" fmla="*/ 1076659 h 3396365"/>
              <a:gd name="connsiteX5" fmla="*/ 693264 w 3540493"/>
              <a:gd name="connsiteY5" fmla="*/ 1297639 h 3396365"/>
              <a:gd name="connsiteX6" fmla="*/ 442566 w 3540493"/>
              <a:gd name="connsiteY6" fmla="*/ 1718263 h 3396365"/>
              <a:gd name="connsiteX7" fmla="*/ 722982 w 3540493"/>
              <a:gd name="connsiteY7" fmla="*/ 2065735 h 3396365"/>
              <a:gd name="connsiteX8" fmla="*/ 726411 w 3540493"/>
              <a:gd name="connsiteY8" fmla="*/ 2353009 h 3396365"/>
              <a:gd name="connsiteX9" fmla="*/ 117573 w 3540493"/>
              <a:gd name="connsiteY9" fmla="*/ 2919175 h 3396365"/>
              <a:gd name="connsiteX10" fmla="*/ 419324 w 3540493"/>
              <a:gd name="connsiteY10" fmla="*/ 3395043 h 3396365"/>
              <a:gd name="connsiteX11" fmla="*/ 1534512 w 3540493"/>
              <a:gd name="connsiteY11" fmla="*/ 3053668 h 3396365"/>
              <a:gd name="connsiteX12" fmla="*/ 1783686 w 3540493"/>
              <a:gd name="connsiteY12" fmla="*/ 3053287 h 3396365"/>
              <a:gd name="connsiteX13" fmla="*/ 2106393 w 3540493"/>
              <a:gd name="connsiteY13" fmla="*/ 3200734 h 3396365"/>
              <a:gd name="connsiteX14" fmla="*/ 2347947 w 3540493"/>
              <a:gd name="connsiteY14" fmla="*/ 2960704 h 3396365"/>
              <a:gd name="connsiteX15" fmla="*/ 2600169 w 3540493"/>
              <a:gd name="connsiteY15" fmla="*/ 2962228 h 3396365"/>
              <a:gd name="connsiteX16" fmla="*/ 3379694 w 3540493"/>
              <a:gd name="connsiteY16" fmla="*/ 2873073 h 3396365"/>
              <a:gd name="connsiteX17" fmla="*/ 3501615 w 3540493"/>
              <a:gd name="connsiteY17" fmla="*/ 2483692 h 3396365"/>
              <a:gd name="connsiteX18" fmla="*/ 3046319 w 3540493"/>
              <a:gd name="connsiteY18" fmla="*/ 2048208 h 3396365"/>
              <a:gd name="connsiteX19" fmla="*/ 3045558 w 3540493"/>
              <a:gd name="connsiteY19" fmla="*/ 1882855 h 3396365"/>
              <a:gd name="connsiteX20" fmla="*/ 3338166 w 3540493"/>
              <a:gd name="connsiteY20" fmla="*/ 1608535 h 3396365"/>
              <a:gd name="connsiteX21" fmla="*/ 3082134 w 3540493"/>
              <a:gd name="connsiteY21" fmla="*/ 1315927 h 3396365"/>
              <a:gd name="connsiteX22" fmla="*/ 3521046 w 3540493"/>
              <a:gd name="connsiteY22" fmla="*/ 535639 h 3396365"/>
              <a:gd name="connsiteX23" fmla="*/ 2320134 w 3540493"/>
              <a:gd name="connsiteY23" fmla="*/ 243031 h 3396365"/>
              <a:gd name="connsiteX24" fmla="*/ 2314038 w 3540493"/>
              <a:gd name="connsiteY24" fmla="*/ 23575 h 3396365"/>
              <a:gd name="connsiteX0" fmla="*/ 1753968 w 3540493"/>
              <a:gd name="connsiteY0" fmla="*/ 190072 h 3396365"/>
              <a:gd name="connsiteX1" fmla="*/ 1230474 w 3540493"/>
              <a:gd name="connsiteY1" fmla="*/ 157306 h 3396365"/>
              <a:gd name="connsiteX2" fmla="*/ 288261 w 3540493"/>
              <a:gd name="connsiteY2" fmla="*/ 13669 h 3396365"/>
              <a:gd name="connsiteX3" fmla="*/ 17370 w 3540493"/>
              <a:gd name="connsiteY3" fmla="*/ 539449 h 3396365"/>
              <a:gd name="connsiteX4" fmla="*/ 691738 w 3540493"/>
              <a:gd name="connsiteY4" fmla="*/ 1076659 h 3396365"/>
              <a:gd name="connsiteX5" fmla="*/ 693264 w 3540493"/>
              <a:gd name="connsiteY5" fmla="*/ 1297639 h 3396365"/>
              <a:gd name="connsiteX6" fmla="*/ 442566 w 3540493"/>
              <a:gd name="connsiteY6" fmla="*/ 1718263 h 3396365"/>
              <a:gd name="connsiteX7" fmla="*/ 722982 w 3540493"/>
              <a:gd name="connsiteY7" fmla="*/ 2065735 h 3396365"/>
              <a:gd name="connsiteX8" fmla="*/ 726411 w 3540493"/>
              <a:gd name="connsiteY8" fmla="*/ 2353009 h 3396365"/>
              <a:gd name="connsiteX9" fmla="*/ 117573 w 3540493"/>
              <a:gd name="connsiteY9" fmla="*/ 2919175 h 3396365"/>
              <a:gd name="connsiteX10" fmla="*/ 419324 w 3540493"/>
              <a:gd name="connsiteY10" fmla="*/ 3395043 h 3396365"/>
              <a:gd name="connsiteX11" fmla="*/ 1534512 w 3540493"/>
              <a:gd name="connsiteY11" fmla="*/ 3053668 h 3396365"/>
              <a:gd name="connsiteX12" fmla="*/ 1783686 w 3540493"/>
              <a:gd name="connsiteY12" fmla="*/ 3053287 h 3396365"/>
              <a:gd name="connsiteX13" fmla="*/ 2106393 w 3540493"/>
              <a:gd name="connsiteY13" fmla="*/ 3200734 h 3396365"/>
              <a:gd name="connsiteX14" fmla="*/ 2347947 w 3540493"/>
              <a:gd name="connsiteY14" fmla="*/ 2960704 h 3396365"/>
              <a:gd name="connsiteX15" fmla="*/ 2600169 w 3540493"/>
              <a:gd name="connsiteY15" fmla="*/ 2962228 h 3396365"/>
              <a:gd name="connsiteX16" fmla="*/ 3379694 w 3540493"/>
              <a:gd name="connsiteY16" fmla="*/ 2873073 h 3396365"/>
              <a:gd name="connsiteX17" fmla="*/ 3501615 w 3540493"/>
              <a:gd name="connsiteY17" fmla="*/ 2483692 h 3396365"/>
              <a:gd name="connsiteX18" fmla="*/ 3046319 w 3540493"/>
              <a:gd name="connsiteY18" fmla="*/ 2048208 h 3396365"/>
              <a:gd name="connsiteX19" fmla="*/ 3045558 w 3540493"/>
              <a:gd name="connsiteY19" fmla="*/ 1882855 h 3396365"/>
              <a:gd name="connsiteX20" fmla="*/ 3338166 w 3540493"/>
              <a:gd name="connsiteY20" fmla="*/ 1608535 h 3396365"/>
              <a:gd name="connsiteX21" fmla="*/ 3082134 w 3540493"/>
              <a:gd name="connsiteY21" fmla="*/ 1315927 h 3396365"/>
              <a:gd name="connsiteX22" fmla="*/ 3521046 w 3540493"/>
              <a:gd name="connsiteY22" fmla="*/ 535639 h 3396365"/>
              <a:gd name="connsiteX23" fmla="*/ 2320134 w 3540493"/>
              <a:gd name="connsiteY23" fmla="*/ 243031 h 3396365"/>
              <a:gd name="connsiteX24" fmla="*/ 2314038 w 3540493"/>
              <a:gd name="connsiteY24" fmla="*/ 23575 h 3396365"/>
              <a:gd name="connsiteX0" fmla="*/ 1753968 w 3540493"/>
              <a:gd name="connsiteY0" fmla="*/ 190072 h 3396365"/>
              <a:gd name="connsiteX1" fmla="*/ 1230474 w 3540493"/>
              <a:gd name="connsiteY1" fmla="*/ 157306 h 3396365"/>
              <a:gd name="connsiteX2" fmla="*/ 288261 w 3540493"/>
              <a:gd name="connsiteY2" fmla="*/ 13669 h 3396365"/>
              <a:gd name="connsiteX3" fmla="*/ 17370 w 3540493"/>
              <a:gd name="connsiteY3" fmla="*/ 539449 h 3396365"/>
              <a:gd name="connsiteX4" fmla="*/ 691738 w 3540493"/>
              <a:gd name="connsiteY4" fmla="*/ 1076659 h 3396365"/>
              <a:gd name="connsiteX5" fmla="*/ 693264 w 3540493"/>
              <a:gd name="connsiteY5" fmla="*/ 1297639 h 3396365"/>
              <a:gd name="connsiteX6" fmla="*/ 442566 w 3540493"/>
              <a:gd name="connsiteY6" fmla="*/ 1718263 h 3396365"/>
              <a:gd name="connsiteX7" fmla="*/ 722982 w 3540493"/>
              <a:gd name="connsiteY7" fmla="*/ 2065735 h 3396365"/>
              <a:gd name="connsiteX8" fmla="*/ 726411 w 3540493"/>
              <a:gd name="connsiteY8" fmla="*/ 2353009 h 3396365"/>
              <a:gd name="connsiteX9" fmla="*/ 117573 w 3540493"/>
              <a:gd name="connsiteY9" fmla="*/ 2919175 h 3396365"/>
              <a:gd name="connsiteX10" fmla="*/ 419324 w 3540493"/>
              <a:gd name="connsiteY10" fmla="*/ 3395043 h 3396365"/>
              <a:gd name="connsiteX11" fmla="*/ 1534512 w 3540493"/>
              <a:gd name="connsiteY11" fmla="*/ 3053668 h 3396365"/>
              <a:gd name="connsiteX12" fmla="*/ 1783686 w 3540493"/>
              <a:gd name="connsiteY12" fmla="*/ 3053287 h 3396365"/>
              <a:gd name="connsiteX13" fmla="*/ 2106393 w 3540493"/>
              <a:gd name="connsiteY13" fmla="*/ 3200734 h 3396365"/>
              <a:gd name="connsiteX14" fmla="*/ 2347947 w 3540493"/>
              <a:gd name="connsiteY14" fmla="*/ 2960704 h 3396365"/>
              <a:gd name="connsiteX15" fmla="*/ 2600169 w 3540493"/>
              <a:gd name="connsiteY15" fmla="*/ 2962228 h 3396365"/>
              <a:gd name="connsiteX16" fmla="*/ 3379694 w 3540493"/>
              <a:gd name="connsiteY16" fmla="*/ 2873073 h 3396365"/>
              <a:gd name="connsiteX17" fmla="*/ 3501615 w 3540493"/>
              <a:gd name="connsiteY17" fmla="*/ 2483692 h 3396365"/>
              <a:gd name="connsiteX18" fmla="*/ 3046319 w 3540493"/>
              <a:gd name="connsiteY18" fmla="*/ 2048208 h 3396365"/>
              <a:gd name="connsiteX19" fmla="*/ 3045558 w 3540493"/>
              <a:gd name="connsiteY19" fmla="*/ 1882855 h 3396365"/>
              <a:gd name="connsiteX20" fmla="*/ 3338166 w 3540493"/>
              <a:gd name="connsiteY20" fmla="*/ 1608535 h 3396365"/>
              <a:gd name="connsiteX21" fmla="*/ 3082134 w 3540493"/>
              <a:gd name="connsiteY21" fmla="*/ 1315927 h 3396365"/>
              <a:gd name="connsiteX22" fmla="*/ 3521046 w 3540493"/>
              <a:gd name="connsiteY22" fmla="*/ 535639 h 3396365"/>
              <a:gd name="connsiteX23" fmla="*/ 2320134 w 3540493"/>
              <a:gd name="connsiteY23" fmla="*/ 243031 h 3396365"/>
              <a:gd name="connsiteX24" fmla="*/ 2314038 w 3540493"/>
              <a:gd name="connsiteY24" fmla="*/ 23575 h 3396365"/>
              <a:gd name="connsiteX0" fmla="*/ 1753968 w 3539136"/>
              <a:gd name="connsiteY0" fmla="*/ 190072 h 3396365"/>
              <a:gd name="connsiteX1" fmla="*/ 1230474 w 3539136"/>
              <a:gd name="connsiteY1" fmla="*/ 157306 h 3396365"/>
              <a:gd name="connsiteX2" fmla="*/ 288261 w 3539136"/>
              <a:gd name="connsiteY2" fmla="*/ 13669 h 3396365"/>
              <a:gd name="connsiteX3" fmla="*/ 17370 w 3539136"/>
              <a:gd name="connsiteY3" fmla="*/ 539449 h 3396365"/>
              <a:gd name="connsiteX4" fmla="*/ 691738 w 3539136"/>
              <a:gd name="connsiteY4" fmla="*/ 1076659 h 3396365"/>
              <a:gd name="connsiteX5" fmla="*/ 693264 w 3539136"/>
              <a:gd name="connsiteY5" fmla="*/ 1297639 h 3396365"/>
              <a:gd name="connsiteX6" fmla="*/ 442566 w 3539136"/>
              <a:gd name="connsiteY6" fmla="*/ 1718263 h 3396365"/>
              <a:gd name="connsiteX7" fmla="*/ 722982 w 3539136"/>
              <a:gd name="connsiteY7" fmla="*/ 2065735 h 3396365"/>
              <a:gd name="connsiteX8" fmla="*/ 726411 w 3539136"/>
              <a:gd name="connsiteY8" fmla="*/ 2353009 h 3396365"/>
              <a:gd name="connsiteX9" fmla="*/ 117573 w 3539136"/>
              <a:gd name="connsiteY9" fmla="*/ 2919175 h 3396365"/>
              <a:gd name="connsiteX10" fmla="*/ 419324 w 3539136"/>
              <a:gd name="connsiteY10" fmla="*/ 3395043 h 3396365"/>
              <a:gd name="connsiteX11" fmla="*/ 1534512 w 3539136"/>
              <a:gd name="connsiteY11" fmla="*/ 3053668 h 3396365"/>
              <a:gd name="connsiteX12" fmla="*/ 1783686 w 3539136"/>
              <a:gd name="connsiteY12" fmla="*/ 3053287 h 3396365"/>
              <a:gd name="connsiteX13" fmla="*/ 2106393 w 3539136"/>
              <a:gd name="connsiteY13" fmla="*/ 3200734 h 3396365"/>
              <a:gd name="connsiteX14" fmla="*/ 2347947 w 3539136"/>
              <a:gd name="connsiteY14" fmla="*/ 2960704 h 3396365"/>
              <a:gd name="connsiteX15" fmla="*/ 2600169 w 3539136"/>
              <a:gd name="connsiteY15" fmla="*/ 2962228 h 3396365"/>
              <a:gd name="connsiteX16" fmla="*/ 3379694 w 3539136"/>
              <a:gd name="connsiteY16" fmla="*/ 2873073 h 3396365"/>
              <a:gd name="connsiteX17" fmla="*/ 3501615 w 3539136"/>
              <a:gd name="connsiteY17" fmla="*/ 2483692 h 3396365"/>
              <a:gd name="connsiteX18" fmla="*/ 3046319 w 3539136"/>
              <a:gd name="connsiteY18" fmla="*/ 2048208 h 3396365"/>
              <a:gd name="connsiteX19" fmla="*/ 3045558 w 3539136"/>
              <a:gd name="connsiteY19" fmla="*/ 1882855 h 3396365"/>
              <a:gd name="connsiteX20" fmla="*/ 3338166 w 3539136"/>
              <a:gd name="connsiteY20" fmla="*/ 1608535 h 3396365"/>
              <a:gd name="connsiteX21" fmla="*/ 3063084 w 3539136"/>
              <a:gd name="connsiteY21" fmla="*/ 1285447 h 3396365"/>
              <a:gd name="connsiteX22" fmla="*/ 3521046 w 3539136"/>
              <a:gd name="connsiteY22" fmla="*/ 535639 h 3396365"/>
              <a:gd name="connsiteX23" fmla="*/ 2320134 w 3539136"/>
              <a:gd name="connsiteY23" fmla="*/ 243031 h 3396365"/>
              <a:gd name="connsiteX24" fmla="*/ 2314038 w 3539136"/>
              <a:gd name="connsiteY24" fmla="*/ 23575 h 3396365"/>
              <a:gd name="connsiteX0" fmla="*/ 1753968 w 3539136"/>
              <a:gd name="connsiteY0" fmla="*/ 190072 h 3396365"/>
              <a:gd name="connsiteX1" fmla="*/ 1230474 w 3539136"/>
              <a:gd name="connsiteY1" fmla="*/ 157306 h 3396365"/>
              <a:gd name="connsiteX2" fmla="*/ 288261 w 3539136"/>
              <a:gd name="connsiteY2" fmla="*/ 13669 h 3396365"/>
              <a:gd name="connsiteX3" fmla="*/ 17370 w 3539136"/>
              <a:gd name="connsiteY3" fmla="*/ 539449 h 3396365"/>
              <a:gd name="connsiteX4" fmla="*/ 691738 w 3539136"/>
              <a:gd name="connsiteY4" fmla="*/ 1076659 h 3396365"/>
              <a:gd name="connsiteX5" fmla="*/ 693264 w 3539136"/>
              <a:gd name="connsiteY5" fmla="*/ 1297639 h 3396365"/>
              <a:gd name="connsiteX6" fmla="*/ 442566 w 3539136"/>
              <a:gd name="connsiteY6" fmla="*/ 1718263 h 3396365"/>
              <a:gd name="connsiteX7" fmla="*/ 722982 w 3539136"/>
              <a:gd name="connsiteY7" fmla="*/ 2065735 h 3396365"/>
              <a:gd name="connsiteX8" fmla="*/ 726411 w 3539136"/>
              <a:gd name="connsiteY8" fmla="*/ 2353009 h 3396365"/>
              <a:gd name="connsiteX9" fmla="*/ 117573 w 3539136"/>
              <a:gd name="connsiteY9" fmla="*/ 2919175 h 3396365"/>
              <a:gd name="connsiteX10" fmla="*/ 419324 w 3539136"/>
              <a:gd name="connsiteY10" fmla="*/ 3395043 h 3396365"/>
              <a:gd name="connsiteX11" fmla="*/ 1534512 w 3539136"/>
              <a:gd name="connsiteY11" fmla="*/ 3053668 h 3396365"/>
              <a:gd name="connsiteX12" fmla="*/ 1783686 w 3539136"/>
              <a:gd name="connsiteY12" fmla="*/ 3053287 h 3396365"/>
              <a:gd name="connsiteX13" fmla="*/ 2106393 w 3539136"/>
              <a:gd name="connsiteY13" fmla="*/ 3200734 h 3396365"/>
              <a:gd name="connsiteX14" fmla="*/ 2347947 w 3539136"/>
              <a:gd name="connsiteY14" fmla="*/ 2960704 h 3396365"/>
              <a:gd name="connsiteX15" fmla="*/ 2600169 w 3539136"/>
              <a:gd name="connsiteY15" fmla="*/ 2962228 h 3396365"/>
              <a:gd name="connsiteX16" fmla="*/ 3379694 w 3539136"/>
              <a:gd name="connsiteY16" fmla="*/ 2873073 h 3396365"/>
              <a:gd name="connsiteX17" fmla="*/ 3501615 w 3539136"/>
              <a:gd name="connsiteY17" fmla="*/ 2483692 h 3396365"/>
              <a:gd name="connsiteX18" fmla="*/ 3046319 w 3539136"/>
              <a:gd name="connsiteY18" fmla="*/ 2048208 h 3396365"/>
              <a:gd name="connsiteX19" fmla="*/ 3045558 w 3539136"/>
              <a:gd name="connsiteY19" fmla="*/ 1882855 h 3396365"/>
              <a:gd name="connsiteX20" fmla="*/ 3338166 w 3539136"/>
              <a:gd name="connsiteY20" fmla="*/ 1608535 h 3396365"/>
              <a:gd name="connsiteX21" fmla="*/ 3063084 w 3539136"/>
              <a:gd name="connsiteY21" fmla="*/ 1285447 h 3396365"/>
              <a:gd name="connsiteX22" fmla="*/ 3521046 w 3539136"/>
              <a:gd name="connsiteY22" fmla="*/ 535639 h 3396365"/>
              <a:gd name="connsiteX23" fmla="*/ 2320134 w 3539136"/>
              <a:gd name="connsiteY23" fmla="*/ 243031 h 3396365"/>
              <a:gd name="connsiteX24" fmla="*/ 2314038 w 3539136"/>
              <a:gd name="connsiteY24" fmla="*/ 23575 h 3396365"/>
              <a:gd name="connsiteX0" fmla="*/ 1753968 w 3538290"/>
              <a:gd name="connsiteY0" fmla="*/ 190072 h 3396365"/>
              <a:gd name="connsiteX1" fmla="*/ 1230474 w 3538290"/>
              <a:gd name="connsiteY1" fmla="*/ 157306 h 3396365"/>
              <a:gd name="connsiteX2" fmla="*/ 288261 w 3538290"/>
              <a:gd name="connsiteY2" fmla="*/ 13669 h 3396365"/>
              <a:gd name="connsiteX3" fmla="*/ 17370 w 3538290"/>
              <a:gd name="connsiteY3" fmla="*/ 539449 h 3396365"/>
              <a:gd name="connsiteX4" fmla="*/ 691738 w 3538290"/>
              <a:gd name="connsiteY4" fmla="*/ 1076659 h 3396365"/>
              <a:gd name="connsiteX5" fmla="*/ 693264 w 3538290"/>
              <a:gd name="connsiteY5" fmla="*/ 1297639 h 3396365"/>
              <a:gd name="connsiteX6" fmla="*/ 442566 w 3538290"/>
              <a:gd name="connsiteY6" fmla="*/ 1718263 h 3396365"/>
              <a:gd name="connsiteX7" fmla="*/ 722982 w 3538290"/>
              <a:gd name="connsiteY7" fmla="*/ 2065735 h 3396365"/>
              <a:gd name="connsiteX8" fmla="*/ 726411 w 3538290"/>
              <a:gd name="connsiteY8" fmla="*/ 2353009 h 3396365"/>
              <a:gd name="connsiteX9" fmla="*/ 117573 w 3538290"/>
              <a:gd name="connsiteY9" fmla="*/ 2919175 h 3396365"/>
              <a:gd name="connsiteX10" fmla="*/ 419324 w 3538290"/>
              <a:gd name="connsiteY10" fmla="*/ 3395043 h 3396365"/>
              <a:gd name="connsiteX11" fmla="*/ 1534512 w 3538290"/>
              <a:gd name="connsiteY11" fmla="*/ 3053668 h 3396365"/>
              <a:gd name="connsiteX12" fmla="*/ 1783686 w 3538290"/>
              <a:gd name="connsiteY12" fmla="*/ 3053287 h 3396365"/>
              <a:gd name="connsiteX13" fmla="*/ 2106393 w 3538290"/>
              <a:gd name="connsiteY13" fmla="*/ 3200734 h 3396365"/>
              <a:gd name="connsiteX14" fmla="*/ 2347947 w 3538290"/>
              <a:gd name="connsiteY14" fmla="*/ 2960704 h 3396365"/>
              <a:gd name="connsiteX15" fmla="*/ 2600169 w 3538290"/>
              <a:gd name="connsiteY15" fmla="*/ 2962228 h 3396365"/>
              <a:gd name="connsiteX16" fmla="*/ 3379694 w 3538290"/>
              <a:gd name="connsiteY16" fmla="*/ 2873073 h 3396365"/>
              <a:gd name="connsiteX17" fmla="*/ 3501615 w 3538290"/>
              <a:gd name="connsiteY17" fmla="*/ 2483692 h 3396365"/>
              <a:gd name="connsiteX18" fmla="*/ 3046319 w 3538290"/>
              <a:gd name="connsiteY18" fmla="*/ 2048208 h 3396365"/>
              <a:gd name="connsiteX19" fmla="*/ 3045558 w 3538290"/>
              <a:gd name="connsiteY19" fmla="*/ 1882855 h 3396365"/>
              <a:gd name="connsiteX20" fmla="*/ 3338166 w 3538290"/>
              <a:gd name="connsiteY20" fmla="*/ 1608535 h 3396365"/>
              <a:gd name="connsiteX21" fmla="*/ 3063084 w 3538290"/>
              <a:gd name="connsiteY21" fmla="*/ 1285447 h 3396365"/>
              <a:gd name="connsiteX22" fmla="*/ 3521046 w 3538290"/>
              <a:gd name="connsiteY22" fmla="*/ 535639 h 3396365"/>
              <a:gd name="connsiteX23" fmla="*/ 2320134 w 3538290"/>
              <a:gd name="connsiteY23" fmla="*/ 243031 h 3396365"/>
              <a:gd name="connsiteX24" fmla="*/ 2314038 w 3538290"/>
              <a:gd name="connsiteY24" fmla="*/ 23575 h 3396365"/>
              <a:gd name="connsiteX0" fmla="*/ 1753968 w 3554642"/>
              <a:gd name="connsiteY0" fmla="*/ 190072 h 3396365"/>
              <a:gd name="connsiteX1" fmla="*/ 1230474 w 3554642"/>
              <a:gd name="connsiteY1" fmla="*/ 157306 h 3396365"/>
              <a:gd name="connsiteX2" fmla="*/ 288261 w 3554642"/>
              <a:gd name="connsiteY2" fmla="*/ 13669 h 3396365"/>
              <a:gd name="connsiteX3" fmla="*/ 17370 w 3554642"/>
              <a:gd name="connsiteY3" fmla="*/ 539449 h 3396365"/>
              <a:gd name="connsiteX4" fmla="*/ 691738 w 3554642"/>
              <a:gd name="connsiteY4" fmla="*/ 1076659 h 3396365"/>
              <a:gd name="connsiteX5" fmla="*/ 693264 w 3554642"/>
              <a:gd name="connsiteY5" fmla="*/ 1297639 h 3396365"/>
              <a:gd name="connsiteX6" fmla="*/ 442566 w 3554642"/>
              <a:gd name="connsiteY6" fmla="*/ 1718263 h 3396365"/>
              <a:gd name="connsiteX7" fmla="*/ 722982 w 3554642"/>
              <a:gd name="connsiteY7" fmla="*/ 2065735 h 3396365"/>
              <a:gd name="connsiteX8" fmla="*/ 726411 w 3554642"/>
              <a:gd name="connsiteY8" fmla="*/ 2353009 h 3396365"/>
              <a:gd name="connsiteX9" fmla="*/ 117573 w 3554642"/>
              <a:gd name="connsiteY9" fmla="*/ 2919175 h 3396365"/>
              <a:gd name="connsiteX10" fmla="*/ 419324 w 3554642"/>
              <a:gd name="connsiteY10" fmla="*/ 3395043 h 3396365"/>
              <a:gd name="connsiteX11" fmla="*/ 1534512 w 3554642"/>
              <a:gd name="connsiteY11" fmla="*/ 3053668 h 3396365"/>
              <a:gd name="connsiteX12" fmla="*/ 1783686 w 3554642"/>
              <a:gd name="connsiteY12" fmla="*/ 3053287 h 3396365"/>
              <a:gd name="connsiteX13" fmla="*/ 2106393 w 3554642"/>
              <a:gd name="connsiteY13" fmla="*/ 3200734 h 3396365"/>
              <a:gd name="connsiteX14" fmla="*/ 2347947 w 3554642"/>
              <a:gd name="connsiteY14" fmla="*/ 2960704 h 3396365"/>
              <a:gd name="connsiteX15" fmla="*/ 2600169 w 3554642"/>
              <a:gd name="connsiteY15" fmla="*/ 2962228 h 3396365"/>
              <a:gd name="connsiteX16" fmla="*/ 3379694 w 3554642"/>
              <a:gd name="connsiteY16" fmla="*/ 2873073 h 3396365"/>
              <a:gd name="connsiteX17" fmla="*/ 3501615 w 3554642"/>
              <a:gd name="connsiteY17" fmla="*/ 2483692 h 3396365"/>
              <a:gd name="connsiteX18" fmla="*/ 3046319 w 3554642"/>
              <a:gd name="connsiteY18" fmla="*/ 2048208 h 3396365"/>
              <a:gd name="connsiteX19" fmla="*/ 3045558 w 3554642"/>
              <a:gd name="connsiteY19" fmla="*/ 1882855 h 3396365"/>
              <a:gd name="connsiteX20" fmla="*/ 3338166 w 3554642"/>
              <a:gd name="connsiteY20" fmla="*/ 1608535 h 3396365"/>
              <a:gd name="connsiteX21" fmla="*/ 3063084 w 3554642"/>
              <a:gd name="connsiteY21" fmla="*/ 1285447 h 3396365"/>
              <a:gd name="connsiteX22" fmla="*/ 3208244 w 3554642"/>
              <a:gd name="connsiteY22" fmla="*/ 1070943 h 3396365"/>
              <a:gd name="connsiteX23" fmla="*/ 3521046 w 3554642"/>
              <a:gd name="connsiteY23" fmla="*/ 535639 h 3396365"/>
              <a:gd name="connsiteX24" fmla="*/ 2320134 w 3554642"/>
              <a:gd name="connsiteY24" fmla="*/ 243031 h 3396365"/>
              <a:gd name="connsiteX25" fmla="*/ 2314038 w 3554642"/>
              <a:gd name="connsiteY25" fmla="*/ 23575 h 3396365"/>
              <a:gd name="connsiteX0" fmla="*/ 1753968 w 3554642"/>
              <a:gd name="connsiteY0" fmla="*/ 190072 h 3396365"/>
              <a:gd name="connsiteX1" fmla="*/ 1230474 w 3554642"/>
              <a:gd name="connsiteY1" fmla="*/ 157306 h 3396365"/>
              <a:gd name="connsiteX2" fmla="*/ 288261 w 3554642"/>
              <a:gd name="connsiteY2" fmla="*/ 13669 h 3396365"/>
              <a:gd name="connsiteX3" fmla="*/ 17370 w 3554642"/>
              <a:gd name="connsiteY3" fmla="*/ 539449 h 3396365"/>
              <a:gd name="connsiteX4" fmla="*/ 691738 w 3554642"/>
              <a:gd name="connsiteY4" fmla="*/ 1076659 h 3396365"/>
              <a:gd name="connsiteX5" fmla="*/ 693264 w 3554642"/>
              <a:gd name="connsiteY5" fmla="*/ 1297639 h 3396365"/>
              <a:gd name="connsiteX6" fmla="*/ 442566 w 3554642"/>
              <a:gd name="connsiteY6" fmla="*/ 1718263 h 3396365"/>
              <a:gd name="connsiteX7" fmla="*/ 722982 w 3554642"/>
              <a:gd name="connsiteY7" fmla="*/ 2065735 h 3396365"/>
              <a:gd name="connsiteX8" fmla="*/ 726411 w 3554642"/>
              <a:gd name="connsiteY8" fmla="*/ 2353009 h 3396365"/>
              <a:gd name="connsiteX9" fmla="*/ 117573 w 3554642"/>
              <a:gd name="connsiteY9" fmla="*/ 2919175 h 3396365"/>
              <a:gd name="connsiteX10" fmla="*/ 419324 w 3554642"/>
              <a:gd name="connsiteY10" fmla="*/ 3395043 h 3396365"/>
              <a:gd name="connsiteX11" fmla="*/ 1534512 w 3554642"/>
              <a:gd name="connsiteY11" fmla="*/ 3053668 h 3396365"/>
              <a:gd name="connsiteX12" fmla="*/ 1783686 w 3554642"/>
              <a:gd name="connsiteY12" fmla="*/ 3053287 h 3396365"/>
              <a:gd name="connsiteX13" fmla="*/ 2106393 w 3554642"/>
              <a:gd name="connsiteY13" fmla="*/ 3200734 h 3396365"/>
              <a:gd name="connsiteX14" fmla="*/ 2347947 w 3554642"/>
              <a:gd name="connsiteY14" fmla="*/ 2960704 h 3396365"/>
              <a:gd name="connsiteX15" fmla="*/ 2600169 w 3554642"/>
              <a:gd name="connsiteY15" fmla="*/ 2962228 h 3396365"/>
              <a:gd name="connsiteX16" fmla="*/ 3379694 w 3554642"/>
              <a:gd name="connsiteY16" fmla="*/ 2873073 h 3396365"/>
              <a:gd name="connsiteX17" fmla="*/ 3501615 w 3554642"/>
              <a:gd name="connsiteY17" fmla="*/ 2483692 h 3396365"/>
              <a:gd name="connsiteX18" fmla="*/ 3046319 w 3554642"/>
              <a:gd name="connsiteY18" fmla="*/ 2048208 h 3396365"/>
              <a:gd name="connsiteX19" fmla="*/ 3045558 w 3554642"/>
              <a:gd name="connsiteY19" fmla="*/ 1882855 h 3396365"/>
              <a:gd name="connsiteX20" fmla="*/ 3338166 w 3554642"/>
              <a:gd name="connsiteY20" fmla="*/ 1608535 h 3396365"/>
              <a:gd name="connsiteX21" fmla="*/ 3063084 w 3554642"/>
              <a:gd name="connsiteY21" fmla="*/ 1285447 h 3396365"/>
              <a:gd name="connsiteX22" fmla="*/ 3208244 w 3554642"/>
              <a:gd name="connsiteY22" fmla="*/ 1070943 h 3396365"/>
              <a:gd name="connsiteX23" fmla="*/ 3521046 w 3554642"/>
              <a:gd name="connsiteY23" fmla="*/ 535639 h 3396365"/>
              <a:gd name="connsiteX24" fmla="*/ 2320134 w 3554642"/>
              <a:gd name="connsiteY24" fmla="*/ 243031 h 3396365"/>
              <a:gd name="connsiteX25" fmla="*/ 2314038 w 3554642"/>
              <a:gd name="connsiteY25" fmla="*/ 23575 h 3396365"/>
              <a:gd name="connsiteX0" fmla="*/ 1753968 w 3554642"/>
              <a:gd name="connsiteY0" fmla="*/ 190072 h 3396365"/>
              <a:gd name="connsiteX1" fmla="*/ 1230474 w 3554642"/>
              <a:gd name="connsiteY1" fmla="*/ 157306 h 3396365"/>
              <a:gd name="connsiteX2" fmla="*/ 288261 w 3554642"/>
              <a:gd name="connsiteY2" fmla="*/ 13669 h 3396365"/>
              <a:gd name="connsiteX3" fmla="*/ 17370 w 3554642"/>
              <a:gd name="connsiteY3" fmla="*/ 539449 h 3396365"/>
              <a:gd name="connsiteX4" fmla="*/ 691738 w 3554642"/>
              <a:gd name="connsiteY4" fmla="*/ 1076659 h 3396365"/>
              <a:gd name="connsiteX5" fmla="*/ 693264 w 3554642"/>
              <a:gd name="connsiteY5" fmla="*/ 1297639 h 3396365"/>
              <a:gd name="connsiteX6" fmla="*/ 442566 w 3554642"/>
              <a:gd name="connsiteY6" fmla="*/ 1718263 h 3396365"/>
              <a:gd name="connsiteX7" fmla="*/ 722982 w 3554642"/>
              <a:gd name="connsiteY7" fmla="*/ 2065735 h 3396365"/>
              <a:gd name="connsiteX8" fmla="*/ 726411 w 3554642"/>
              <a:gd name="connsiteY8" fmla="*/ 2353009 h 3396365"/>
              <a:gd name="connsiteX9" fmla="*/ 117573 w 3554642"/>
              <a:gd name="connsiteY9" fmla="*/ 2919175 h 3396365"/>
              <a:gd name="connsiteX10" fmla="*/ 419324 w 3554642"/>
              <a:gd name="connsiteY10" fmla="*/ 3395043 h 3396365"/>
              <a:gd name="connsiteX11" fmla="*/ 1534512 w 3554642"/>
              <a:gd name="connsiteY11" fmla="*/ 3053668 h 3396365"/>
              <a:gd name="connsiteX12" fmla="*/ 1783686 w 3554642"/>
              <a:gd name="connsiteY12" fmla="*/ 3053287 h 3396365"/>
              <a:gd name="connsiteX13" fmla="*/ 2106393 w 3554642"/>
              <a:gd name="connsiteY13" fmla="*/ 3200734 h 3396365"/>
              <a:gd name="connsiteX14" fmla="*/ 2347947 w 3554642"/>
              <a:gd name="connsiteY14" fmla="*/ 2960704 h 3396365"/>
              <a:gd name="connsiteX15" fmla="*/ 2600169 w 3554642"/>
              <a:gd name="connsiteY15" fmla="*/ 2962228 h 3396365"/>
              <a:gd name="connsiteX16" fmla="*/ 3379694 w 3554642"/>
              <a:gd name="connsiteY16" fmla="*/ 2873073 h 3396365"/>
              <a:gd name="connsiteX17" fmla="*/ 3501615 w 3554642"/>
              <a:gd name="connsiteY17" fmla="*/ 2483692 h 3396365"/>
              <a:gd name="connsiteX18" fmla="*/ 3046319 w 3554642"/>
              <a:gd name="connsiteY18" fmla="*/ 2048208 h 3396365"/>
              <a:gd name="connsiteX19" fmla="*/ 3045558 w 3554642"/>
              <a:gd name="connsiteY19" fmla="*/ 1882855 h 3396365"/>
              <a:gd name="connsiteX20" fmla="*/ 3338166 w 3554642"/>
              <a:gd name="connsiteY20" fmla="*/ 1608535 h 3396365"/>
              <a:gd name="connsiteX21" fmla="*/ 3063084 w 3554642"/>
              <a:gd name="connsiteY21" fmla="*/ 1285447 h 3396365"/>
              <a:gd name="connsiteX22" fmla="*/ 3208244 w 3554642"/>
              <a:gd name="connsiteY22" fmla="*/ 1070943 h 3396365"/>
              <a:gd name="connsiteX23" fmla="*/ 3521046 w 3554642"/>
              <a:gd name="connsiteY23" fmla="*/ 535639 h 3396365"/>
              <a:gd name="connsiteX24" fmla="*/ 2320134 w 3554642"/>
              <a:gd name="connsiteY24" fmla="*/ 243031 h 3396365"/>
              <a:gd name="connsiteX25" fmla="*/ 2314038 w 3554642"/>
              <a:gd name="connsiteY25" fmla="*/ 23575 h 3396365"/>
              <a:gd name="connsiteX0" fmla="*/ 1753968 w 3540944"/>
              <a:gd name="connsiteY0" fmla="*/ 190072 h 3396365"/>
              <a:gd name="connsiteX1" fmla="*/ 1230474 w 3540944"/>
              <a:gd name="connsiteY1" fmla="*/ 157306 h 3396365"/>
              <a:gd name="connsiteX2" fmla="*/ 288261 w 3540944"/>
              <a:gd name="connsiteY2" fmla="*/ 13669 h 3396365"/>
              <a:gd name="connsiteX3" fmla="*/ 17370 w 3540944"/>
              <a:gd name="connsiteY3" fmla="*/ 539449 h 3396365"/>
              <a:gd name="connsiteX4" fmla="*/ 691738 w 3540944"/>
              <a:gd name="connsiteY4" fmla="*/ 1076659 h 3396365"/>
              <a:gd name="connsiteX5" fmla="*/ 693264 w 3540944"/>
              <a:gd name="connsiteY5" fmla="*/ 1297639 h 3396365"/>
              <a:gd name="connsiteX6" fmla="*/ 442566 w 3540944"/>
              <a:gd name="connsiteY6" fmla="*/ 1718263 h 3396365"/>
              <a:gd name="connsiteX7" fmla="*/ 722982 w 3540944"/>
              <a:gd name="connsiteY7" fmla="*/ 2065735 h 3396365"/>
              <a:gd name="connsiteX8" fmla="*/ 726411 w 3540944"/>
              <a:gd name="connsiteY8" fmla="*/ 2353009 h 3396365"/>
              <a:gd name="connsiteX9" fmla="*/ 117573 w 3540944"/>
              <a:gd name="connsiteY9" fmla="*/ 2919175 h 3396365"/>
              <a:gd name="connsiteX10" fmla="*/ 419324 w 3540944"/>
              <a:gd name="connsiteY10" fmla="*/ 3395043 h 3396365"/>
              <a:gd name="connsiteX11" fmla="*/ 1534512 w 3540944"/>
              <a:gd name="connsiteY11" fmla="*/ 3053668 h 3396365"/>
              <a:gd name="connsiteX12" fmla="*/ 1783686 w 3540944"/>
              <a:gd name="connsiteY12" fmla="*/ 3053287 h 3396365"/>
              <a:gd name="connsiteX13" fmla="*/ 2106393 w 3540944"/>
              <a:gd name="connsiteY13" fmla="*/ 3200734 h 3396365"/>
              <a:gd name="connsiteX14" fmla="*/ 2347947 w 3540944"/>
              <a:gd name="connsiteY14" fmla="*/ 2960704 h 3396365"/>
              <a:gd name="connsiteX15" fmla="*/ 2600169 w 3540944"/>
              <a:gd name="connsiteY15" fmla="*/ 2962228 h 3396365"/>
              <a:gd name="connsiteX16" fmla="*/ 3379694 w 3540944"/>
              <a:gd name="connsiteY16" fmla="*/ 2873073 h 3396365"/>
              <a:gd name="connsiteX17" fmla="*/ 3501615 w 3540944"/>
              <a:gd name="connsiteY17" fmla="*/ 2483692 h 3396365"/>
              <a:gd name="connsiteX18" fmla="*/ 3046319 w 3540944"/>
              <a:gd name="connsiteY18" fmla="*/ 2048208 h 3396365"/>
              <a:gd name="connsiteX19" fmla="*/ 3045558 w 3540944"/>
              <a:gd name="connsiteY19" fmla="*/ 1882855 h 3396365"/>
              <a:gd name="connsiteX20" fmla="*/ 3338166 w 3540944"/>
              <a:gd name="connsiteY20" fmla="*/ 1608535 h 3396365"/>
              <a:gd name="connsiteX21" fmla="*/ 3063084 w 3540944"/>
              <a:gd name="connsiteY21" fmla="*/ 1285447 h 3396365"/>
              <a:gd name="connsiteX22" fmla="*/ 3069179 w 3540944"/>
              <a:gd name="connsiteY22" fmla="*/ 1099518 h 3396365"/>
              <a:gd name="connsiteX23" fmla="*/ 3521046 w 3540944"/>
              <a:gd name="connsiteY23" fmla="*/ 535639 h 3396365"/>
              <a:gd name="connsiteX24" fmla="*/ 2320134 w 3540944"/>
              <a:gd name="connsiteY24" fmla="*/ 243031 h 3396365"/>
              <a:gd name="connsiteX25" fmla="*/ 2314038 w 3540944"/>
              <a:gd name="connsiteY25" fmla="*/ 23575 h 3396365"/>
              <a:gd name="connsiteX0" fmla="*/ 1753968 w 3540944"/>
              <a:gd name="connsiteY0" fmla="*/ 190072 h 3396365"/>
              <a:gd name="connsiteX1" fmla="*/ 1230474 w 3540944"/>
              <a:gd name="connsiteY1" fmla="*/ 157306 h 3396365"/>
              <a:gd name="connsiteX2" fmla="*/ 288261 w 3540944"/>
              <a:gd name="connsiteY2" fmla="*/ 13669 h 3396365"/>
              <a:gd name="connsiteX3" fmla="*/ 17370 w 3540944"/>
              <a:gd name="connsiteY3" fmla="*/ 539449 h 3396365"/>
              <a:gd name="connsiteX4" fmla="*/ 691738 w 3540944"/>
              <a:gd name="connsiteY4" fmla="*/ 1076659 h 3396365"/>
              <a:gd name="connsiteX5" fmla="*/ 693264 w 3540944"/>
              <a:gd name="connsiteY5" fmla="*/ 1297639 h 3396365"/>
              <a:gd name="connsiteX6" fmla="*/ 442566 w 3540944"/>
              <a:gd name="connsiteY6" fmla="*/ 1718263 h 3396365"/>
              <a:gd name="connsiteX7" fmla="*/ 722982 w 3540944"/>
              <a:gd name="connsiteY7" fmla="*/ 2065735 h 3396365"/>
              <a:gd name="connsiteX8" fmla="*/ 726411 w 3540944"/>
              <a:gd name="connsiteY8" fmla="*/ 2353009 h 3396365"/>
              <a:gd name="connsiteX9" fmla="*/ 117573 w 3540944"/>
              <a:gd name="connsiteY9" fmla="*/ 2919175 h 3396365"/>
              <a:gd name="connsiteX10" fmla="*/ 419324 w 3540944"/>
              <a:gd name="connsiteY10" fmla="*/ 3395043 h 3396365"/>
              <a:gd name="connsiteX11" fmla="*/ 1534512 w 3540944"/>
              <a:gd name="connsiteY11" fmla="*/ 3053668 h 3396365"/>
              <a:gd name="connsiteX12" fmla="*/ 1783686 w 3540944"/>
              <a:gd name="connsiteY12" fmla="*/ 3053287 h 3396365"/>
              <a:gd name="connsiteX13" fmla="*/ 2106393 w 3540944"/>
              <a:gd name="connsiteY13" fmla="*/ 3200734 h 3396365"/>
              <a:gd name="connsiteX14" fmla="*/ 2347947 w 3540944"/>
              <a:gd name="connsiteY14" fmla="*/ 2960704 h 3396365"/>
              <a:gd name="connsiteX15" fmla="*/ 2600169 w 3540944"/>
              <a:gd name="connsiteY15" fmla="*/ 2962228 h 3396365"/>
              <a:gd name="connsiteX16" fmla="*/ 3379694 w 3540944"/>
              <a:gd name="connsiteY16" fmla="*/ 2873073 h 3396365"/>
              <a:gd name="connsiteX17" fmla="*/ 3501615 w 3540944"/>
              <a:gd name="connsiteY17" fmla="*/ 2483692 h 3396365"/>
              <a:gd name="connsiteX18" fmla="*/ 3046319 w 3540944"/>
              <a:gd name="connsiteY18" fmla="*/ 2048208 h 3396365"/>
              <a:gd name="connsiteX19" fmla="*/ 3045558 w 3540944"/>
              <a:gd name="connsiteY19" fmla="*/ 1882855 h 3396365"/>
              <a:gd name="connsiteX20" fmla="*/ 3338166 w 3540944"/>
              <a:gd name="connsiteY20" fmla="*/ 1608535 h 3396365"/>
              <a:gd name="connsiteX21" fmla="*/ 3063084 w 3540944"/>
              <a:gd name="connsiteY21" fmla="*/ 1285447 h 3396365"/>
              <a:gd name="connsiteX22" fmla="*/ 3069179 w 3540944"/>
              <a:gd name="connsiteY22" fmla="*/ 1099518 h 3396365"/>
              <a:gd name="connsiteX23" fmla="*/ 3521046 w 3540944"/>
              <a:gd name="connsiteY23" fmla="*/ 535639 h 3396365"/>
              <a:gd name="connsiteX24" fmla="*/ 2320134 w 3540944"/>
              <a:gd name="connsiteY24" fmla="*/ 243031 h 3396365"/>
              <a:gd name="connsiteX25" fmla="*/ 2314038 w 3540944"/>
              <a:gd name="connsiteY25" fmla="*/ 23575 h 3396365"/>
              <a:gd name="connsiteX0" fmla="*/ 1753968 w 3540944"/>
              <a:gd name="connsiteY0" fmla="*/ 190072 h 3396365"/>
              <a:gd name="connsiteX1" fmla="*/ 1230474 w 3540944"/>
              <a:gd name="connsiteY1" fmla="*/ 157306 h 3396365"/>
              <a:gd name="connsiteX2" fmla="*/ 288261 w 3540944"/>
              <a:gd name="connsiteY2" fmla="*/ 13669 h 3396365"/>
              <a:gd name="connsiteX3" fmla="*/ 17370 w 3540944"/>
              <a:gd name="connsiteY3" fmla="*/ 539449 h 3396365"/>
              <a:gd name="connsiteX4" fmla="*/ 691738 w 3540944"/>
              <a:gd name="connsiteY4" fmla="*/ 1076659 h 3396365"/>
              <a:gd name="connsiteX5" fmla="*/ 693264 w 3540944"/>
              <a:gd name="connsiteY5" fmla="*/ 1297639 h 3396365"/>
              <a:gd name="connsiteX6" fmla="*/ 442566 w 3540944"/>
              <a:gd name="connsiteY6" fmla="*/ 1718263 h 3396365"/>
              <a:gd name="connsiteX7" fmla="*/ 722982 w 3540944"/>
              <a:gd name="connsiteY7" fmla="*/ 2065735 h 3396365"/>
              <a:gd name="connsiteX8" fmla="*/ 726411 w 3540944"/>
              <a:gd name="connsiteY8" fmla="*/ 2353009 h 3396365"/>
              <a:gd name="connsiteX9" fmla="*/ 117573 w 3540944"/>
              <a:gd name="connsiteY9" fmla="*/ 2919175 h 3396365"/>
              <a:gd name="connsiteX10" fmla="*/ 419324 w 3540944"/>
              <a:gd name="connsiteY10" fmla="*/ 3395043 h 3396365"/>
              <a:gd name="connsiteX11" fmla="*/ 1534512 w 3540944"/>
              <a:gd name="connsiteY11" fmla="*/ 3053668 h 3396365"/>
              <a:gd name="connsiteX12" fmla="*/ 1783686 w 3540944"/>
              <a:gd name="connsiteY12" fmla="*/ 3053287 h 3396365"/>
              <a:gd name="connsiteX13" fmla="*/ 2106393 w 3540944"/>
              <a:gd name="connsiteY13" fmla="*/ 3200734 h 3396365"/>
              <a:gd name="connsiteX14" fmla="*/ 2347947 w 3540944"/>
              <a:gd name="connsiteY14" fmla="*/ 2960704 h 3396365"/>
              <a:gd name="connsiteX15" fmla="*/ 2600169 w 3540944"/>
              <a:gd name="connsiteY15" fmla="*/ 2962228 h 3396365"/>
              <a:gd name="connsiteX16" fmla="*/ 3379694 w 3540944"/>
              <a:gd name="connsiteY16" fmla="*/ 2873073 h 3396365"/>
              <a:gd name="connsiteX17" fmla="*/ 3501615 w 3540944"/>
              <a:gd name="connsiteY17" fmla="*/ 2483692 h 3396365"/>
              <a:gd name="connsiteX18" fmla="*/ 3046319 w 3540944"/>
              <a:gd name="connsiteY18" fmla="*/ 2048208 h 3396365"/>
              <a:gd name="connsiteX19" fmla="*/ 3045558 w 3540944"/>
              <a:gd name="connsiteY19" fmla="*/ 1882855 h 3396365"/>
              <a:gd name="connsiteX20" fmla="*/ 3338166 w 3540944"/>
              <a:gd name="connsiteY20" fmla="*/ 1608535 h 3396365"/>
              <a:gd name="connsiteX21" fmla="*/ 3063084 w 3540944"/>
              <a:gd name="connsiteY21" fmla="*/ 1285447 h 3396365"/>
              <a:gd name="connsiteX22" fmla="*/ 3069179 w 3540944"/>
              <a:gd name="connsiteY22" fmla="*/ 1099518 h 3396365"/>
              <a:gd name="connsiteX23" fmla="*/ 3521046 w 3540944"/>
              <a:gd name="connsiteY23" fmla="*/ 535639 h 3396365"/>
              <a:gd name="connsiteX24" fmla="*/ 2320134 w 3540944"/>
              <a:gd name="connsiteY24" fmla="*/ 243031 h 3396365"/>
              <a:gd name="connsiteX25" fmla="*/ 2314038 w 3540944"/>
              <a:gd name="connsiteY25" fmla="*/ 23575 h 3396365"/>
              <a:gd name="connsiteX0" fmla="*/ 1753968 w 3540507"/>
              <a:gd name="connsiteY0" fmla="*/ 190072 h 3396365"/>
              <a:gd name="connsiteX1" fmla="*/ 1230474 w 3540507"/>
              <a:gd name="connsiteY1" fmla="*/ 157306 h 3396365"/>
              <a:gd name="connsiteX2" fmla="*/ 288261 w 3540507"/>
              <a:gd name="connsiteY2" fmla="*/ 13669 h 3396365"/>
              <a:gd name="connsiteX3" fmla="*/ 17370 w 3540507"/>
              <a:gd name="connsiteY3" fmla="*/ 539449 h 3396365"/>
              <a:gd name="connsiteX4" fmla="*/ 691738 w 3540507"/>
              <a:gd name="connsiteY4" fmla="*/ 1076659 h 3396365"/>
              <a:gd name="connsiteX5" fmla="*/ 693264 w 3540507"/>
              <a:gd name="connsiteY5" fmla="*/ 1297639 h 3396365"/>
              <a:gd name="connsiteX6" fmla="*/ 442566 w 3540507"/>
              <a:gd name="connsiteY6" fmla="*/ 1718263 h 3396365"/>
              <a:gd name="connsiteX7" fmla="*/ 722982 w 3540507"/>
              <a:gd name="connsiteY7" fmla="*/ 2065735 h 3396365"/>
              <a:gd name="connsiteX8" fmla="*/ 726411 w 3540507"/>
              <a:gd name="connsiteY8" fmla="*/ 2353009 h 3396365"/>
              <a:gd name="connsiteX9" fmla="*/ 117573 w 3540507"/>
              <a:gd name="connsiteY9" fmla="*/ 2919175 h 3396365"/>
              <a:gd name="connsiteX10" fmla="*/ 419324 w 3540507"/>
              <a:gd name="connsiteY10" fmla="*/ 3395043 h 3396365"/>
              <a:gd name="connsiteX11" fmla="*/ 1534512 w 3540507"/>
              <a:gd name="connsiteY11" fmla="*/ 3053668 h 3396365"/>
              <a:gd name="connsiteX12" fmla="*/ 1783686 w 3540507"/>
              <a:gd name="connsiteY12" fmla="*/ 3053287 h 3396365"/>
              <a:gd name="connsiteX13" fmla="*/ 2106393 w 3540507"/>
              <a:gd name="connsiteY13" fmla="*/ 3200734 h 3396365"/>
              <a:gd name="connsiteX14" fmla="*/ 2347947 w 3540507"/>
              <a:gd name="connsiteY14" fmla="*/ 2960704 h 3396365"/>
              <a:gd name="connsiteX15" fmla="*/ 2600169 w 3540507"/>
              <a:gd name="connsiteY15" fmla="*/ 2962228 h 3396365"/>
              <a:gd name="connsiteX16" fmla="*/ 3379694 w 3540507"/>
              <a:gd name="connsiteY16" fmla="*/ 2873073 h 3396365"/>
              <a:gd name="connsiteX17" fmla="*/ 3501615 w 3540507"/>
              <a:gd name="connsiteY17" fmla="*/ 2483692 h 3396365"/>
              <a:gd name="connsiteX18" fmla="*/ 3046319 w 3540507"/>
              <a:gd name="connsiteY18" fmla="*/ 2048208 h 3396365"/>
              <a:gd name="connsiteX19" fmla="*/ 3045558 w 3540507"/>
              <a:gd name="connsiteY19" fmla="*/ 1882855 h 3396365"/>
              <a:gd name="connsiteX20" fmla="*/ 3338166 w 3540507"/>
              <a:gd name="connsiteY20" fmla="*/ 1608535 h 3396365"/>
              <a:gd name="connsiteX21" fmla="*/ 3063084 w 3540507"/>
              <a:gd name="connsiteY21" fmla="*/ 1285447 h 3396365"/>
              <a:gd name="connsiteX22" fmla="*/ 3063464 w 3540507"/>
              <a:gd name="connsiteY22" fmla="*/ 1099518 h 3396365"/>
              <a:gd name="connsiteX23" fmla="*/ 3521046 w 3540507"/>
              <a:gd name="connsiteY23" fmla="*/ 535639 h 3396365"/>
              <a:gd name="connsiteX24" fmla="*/ 2320134 w 3540507"/>
              <a:gd name="connsiteY24" fmla="*/ 243031 h 3396365"/>
              <a:gd name="connsiteX25" fmla="*/ 2314038 w 3540507"/>
              <a:gd name="connsiteY25" fmla="*/ 23575 h 3396365"/>
              <a:gd name="connsiteX0" fmla="*/ 1753968 w 3540507"/>
              <a:gd name="connsiteY0" fmla="*/ 190072 h 3396365"/>
              <a:gd name="connsiteX1" fmla="*/ 1230474 w 3540507"/>
              <a:gd name="connsiteY1" fmla="*/ 157306 h 3396365"/>
              <a:gd name="connsiteX2" fmla="*/ 288261 w 3540507"/>
              <a:gd name="connsiteY2" fmla="*/ 13669 h 3396365"/>
              <a:gd name="connsiteX3" fmla="*/ 17370 w 3540507"/>
              <a:gd name="connsiteY3" fmla="*/ 539449 h 3396365"/>
              <a:gd name="connsiteX4" fmla="*/ 691738 w 3540507"/>
              <a:gd name="connsiteY4" fmla="*/ 1076659 h 3396365"/>
              <a:gd name="connsiteX5" fmla="*/ 693264 w 3540507"/>
              <a:gd name="connsiteY5" fmla="*/ 1297639 h 3396365"/>
              <a:gd name="connsiteX6" fmla="*/ 442566 w 3540507"/>
              <a:gd name="connsiteY6" fmla="*/ 1718263 h 3396365"/>
              <a:gd name="connsiteX7" fmla="*/ 722982 w 3540507"/>
              <a:gd name="connsiteY7" fmla="*/ 2065735 h 3396365"/>
              <a:gd name="connsiteX8" fmla="*/ 726411 w 3540507"/>
              <a:gd name="connsiteY8" fmla="*/ 2353009 h 3396365"/>
              <a:gd name="connsiteX9" fmla="*/ 117573 w 3540507"/>
              <a:gd name="connsiteY9" fmla="*/ 2919175 h 3396365"/>
              <a:gd name="connsiteX10" fmla="*/ 419324 w 3540507"/>
              <a:gd name="connsiteY10" fmla="*/ 3395043 h 3396365"/>
              <a:gd name="connsiteX11" fmla="*/ 1534512 w 3540507"/>
              <a:gd name="connsiteY11" fmla="*/ 3053668 h 3396365"/>
              <a:gd name="connsiteX12" fmla="*/ 1783686 w 3540507"/>
              <a:gd name="connsiteY12" fmla="*/ 3053287 h 3396365"/>
              <a:gd name="connsiteX13" fmla="*/ 2106393 w 3540507"/>
              <a:gd name="connsiteY13" fmla="*/ 3200734 h 3396365"/>
              <a:gd name="connsiteX14" fmla="*/ 2347947 w 3540507"/>
              <a:gd name="connsiteY14" fmla="*/ 2960704 h 3396365"/>
              <a:gd name="connsiteX15" fmla="*/ 2600169 w 3540507"/>
              <a:gd name="connsiteY15" fmla="*/ 2962228 h 3396365"/>
              <a:gd name="connsiteX16" fmla="*/ 3379694 w 3540507"/>
              <a:gd name="connsiteY16" fmla="*/ 2873073 h 3396365"/>
              <a:gd name="connsiteX17" fmla="*/ 3501615 w 3540507"/>
              <a:gd name="connsiteY17" fmla="*/ 2483692 h 3396365"/>
              <a:gd name="connsiteX18" fmla="*/ 3046319 w 3540507"/>
              <a:gd name="connsiteY18" fmla="*/ 2048208 h 3396365"/>
              <a:gd name="connsiteX19" fmla="*/ 3045558 w 3540507"/>
              <a:gd name="connsiteY19" fmla="*/ 1882855 h 3396365"/>
              <a:gd name="connsiteX20" fmla="*/ 3338166 w 3540507"/>
              <a:gd name="connsiteY20" fmla="*/ 1608535 h 3396365"/>
              <a:gd name="connsiteX21" fmla="*/ 3063084 w 3540507"/>
              <a:gd name="connsiteY21" fmla="*/ 1285447 h 3396365"/>
              <a:gd name="connsiteX22" fmla="*/ 3063464 w 3540507"/>
              <a:gd name="connsiteY22" fmla="*/ 1099518 h 3396365"/>
              <a:gd name="connsiteX23" fmla="*/ 3521046 w 3540507"/>
              <a:gd name="connsiteY23" fmla="*/ 535639 h 3396365"/>
              <a:gd name="connsiteX24" fmla="*/ 2320134 w 3540507"/>
              <a:gd name="connsiteY24" fmla="*/ 243031 h 3396365"/>
              <a:gd name="connsiteX25" fmla="*/ 2314038 w 3540507"/>
              <a:gd name="connsiteY25" fmla="*/ 23575 h 3396365"/>
              <a:gd name="connsiteX0" fmla="*/ 1753968 w 3540507"/>
              <a:gd name="connsiteY0" fmla="*/ 190072 h 3396365"/>
              <a:gd name="connsiteX1" fmla="*/ 1230474 w 3540507"/>
              <a:gd name="connsiteY1" fmla="*/ 157306 h 3396365"/>
              <a:gd name="connsiteX2" fmla="*/ 288261 w 3540507"/>
              <a:gd name="connsiteY2" fmla="*/ 13669 h 3396365"/>
              <a:gd name="connsiteX3" fmla="*/ 17370 w 3540507"/>
              <a:gd name="connsiteY3" fmla="*/ 539449 h 3396365"/>
              <a:gd name="connsiteX4" fmla="*/ 691738 w 3540507"/>
              <a:gd name="connsiteY4" fmla="*/ 1076659 h 3396365"/>
              <a:gd name="connsiteX5" fmla="*/ 693264 w 3540507"/>
              <a:gd name="connsiteY5" fmla="*/ 1297639 h 3396365"/>
              <a:gd name="connsiteX6" fmla="*/ 442566 w 3540507"/>
              <a:gd name="connsiteY6" fmla="*/ 1718263 h 3396365"/>
              <a:gd name="connsiteX7" fmla="*/ 722982 w 3540507"/>
              <a:gd name="connsiteY7" fmla="*/ 2065735 h 3396365"/>
              <a:gd name="connsiteX8" fmla="*/ 726411 w 3540507"/>
              <a:gd name="connsiteY8" fmla="*/ 2353009 h 3396365"/>
              <a:gd name="connsiteX9" fmla="*/ 117573 w 3540507"/>
              <a:gd name="connsiteY9" fmla="*/ 2919175 h 3396365"/>
              <a:gd name="connsiteX10" fmla="*/ 419324 w 3540507"/>
              <a:gd name="connsiteY10" fmla="*/ 3395043 h 3396365"/>
              <a:gd name="connsiteX11" fmla="*/ 1534512 w 3540507"/>
              <a:gd name="connsiteY11" fmla="*/ 3053668 h 3396365"/>
              <a:gd name="connsiteX12" fmla="*/ 1783686 w 3540507"/>
              <a:gd name="connsiteY12" fmla="*/ 3053287 h 3396365"/>
              <a:gd name="connsiteX13" fmla="*/ 2106393 w 3540507"/>
              <a:gd name="connsiteY13" fmla="*/ 3200734 h 3396365"/>
              <a:gd name="connsiteX14" fmla="*/ 2347947 w 3540507"/>
              <a:gd name="connsiteY14" fmla="*/ 2960704 h 3396365"/>
              <a:gd name="connsiteX15" fmla="*/ 2600169 w 3540507"/>
              <a:gd name="connsiteY15" fmla="*/ 2962228 h 3396365"/>
              <a:gd name="connsiteX16" fmla="*/ 3379694 w 3540507"/>
              <a:gd name="connsiteY16" fmla="*/ 2873073 h 3396365"/>
              <a:gd name="connsiteX17" fmla="*/ 3501615 w 3540507"/>
              <a:gd name="connsiteY17" fmla="*/ 2483692 h 3396365"/>
              <a:gd name="connsiteX18" fmla="*/ 3046319 w 3540507"/>
              <a:gd name="connsiteY18" fmla="*/ 2048208 h 3396365"/>
              <a:gd name="connsiteX19" fmla="*/ 3045558 w 3540507"/>
              <a:gd name="connsiteY19" fmla="*/ 1882855 h 3396365"/>
              <a:gd name="connsiteX20" fmla="*/ 3338166 w 3540507"/>
              <a:gd name="connsiteY20" fmla="*/ 1608535 h 3396365"/>
              <a:gd name="connsiteX21" fmla="*/ 3063084 w 3540507"/>
              <a:gd name="connsiteY21" fmla="*/ 1285447 h 3396365"/>
              <a:gd name="connsiteX22" fmla="*/ 3063464 w 3540507"/>
              <a:gd name="connsiteY22" fmla="*/ 1099518 h 3396365"/>
              <a:gd name="connsiteX23" fmla="*/ 3521046 w 3540507"/>
              <a:gd name="connsiteY23" fmla="*/ 535639 h 3396365"/>
              <a:gd name="connsiteX24" fmla="*/ 2320134 w 3540507"/>
              <a:gd name="connsiteY24" fmla="*/ 243031 h 3396365"/>
              <a:gd name="connsiteX25" fmla="*/ 2314038 w 3540507"/>
              <a:gd name="connsiteY25" fmla="*/ 23575 h 3396365"/>
              <a:gd name="connsiteX0" fmla="*/ 1753968 w 3542911"/>
              <a:gd name="connsiteY0" fmla="*/ 190072 h 3396365"/>
              <a:gd name="connsiteX1" fmla="*/ 1230474 w 3542911"/>
              <a:gd name="connsiteY1" fmla="*/ 157306 h 3396365"/>
              <a:gd name="connsiteX2" fmla="*/ 288261 w 3542911"/>
              <a:gd name="connsiteY2" fmla="*/ 13669 h 3396365"/>
              <a:gd name="connsiteX3" fmla="*/ 17370 w 3542911"/>
              <a:gd name="connsiteY3" fmla="*/ 539449 h 3396365"/>
              <a:gd name="connsiteX4" fmla="*/ 691738 w 3542911"/>
              <a:gd name="connsiteY4" fmla="*/ 1076659 h 3396365"/>
              <a:gd name="connsiteX5" fmla="*/ 693264 w 3542911"/>
              <a:gd name="connsiteY5" fmla="*/ 1297639 h 3396365"/>
              <a:gd name="connsiteX6" fmla="*/ 442566 w 3542911"/>
              <a:gd name="connsiteY6" fmla="*/ 1718263 h 3396365"/>
              <a:gd name="connsiteX7" fmla="*/ 722982 w 3542911"/>
              <a:gd name="connsiteY7" fmla="*/ 2065735 h 3396365"/>
              <a:gd name="connsiteX8" fmla="*/ 726411 w 3542911"/>
              <a:gd name="connsiteY8" fmla="*/ 2353009 h 3396365"/>
              <a:gd name="connsiteX9" fmla="*/ 117573 w 3542911"/>
              <a:gd name="connsiteY9" fmla="*/ 2919175 h 3396365"/>
              <a:gd name="connsiteX10" fmla="*/ 419324 w 3542911"/>
              <a:gd name="connsiteY10" fmla="*/ 3395043 h 3396365"/>
              <a:gd name="connsiteX11" fmla="*/ 1534512 w 3542911"/>
              <a:gd name="connsiteY11" fmla="*/ 3053668 h 3396365"/>
              <a:gd name="connsiteX12" fmla="*/ 1783686 w 3542911"/>
              <a:gd name="connsiteY12" fmla="*/ 3053287 h 3396365"/>
              <a:gd name="connsiteX13" fmla="*/ 2106393 w 3542911"/>
              <a:gd name="connsiteY13" fmla="*/ 3200734 h 3396365"/>
              <a:gd name="connsiteX14" fmla="*/ 2347947 w 3542911"/>
              <a:gd name="connsiteY14" fmla="*/ 2960704 h 3396365"/>
              <a:gd name="connsiteX15" fmla="*/ 2600169 w 3542911"/>
              <a:gd name="connsiteY15" fmla="*/ 2962228 h 3396365"/>
              <a:gd name="connsiteX16" fmla="*/ 3379694 w 3542911"/>
              <a:gd name="connsiteY16" fmla="*/ 2873073 h 3396365"/>
              <a:gd name="connsiteX17" fmla="*/ 3501615 w 3542911"/>
              <a:gd name="connsiteY17" fmla="*/ 2483692 h 3396365"/>
              <a:gd name="connsiteX18" fmla="*/ 3046319 w 3542911"/>
              <a:gd name="connsiteY18" fmla="*/ 2048208 h 3396365"/>
              <a:gd name="connsiteX19" fmla="*/ 3045558 w 3542911"/>
              <a:gd name="connsiteY19" fmla="*/ 1882855 h 3396365"/>
              <a:gd name="connsiteX20" fmla="*/ 3338166 w 3542911"/>
              <a:gd name="connsiteY20" fmla="*/ 1608535 h 3396365"/>
              <a:gd name="connsiteX21" fmla="*/ 3063084 w 3542911"/>
              <a:gd name="connsiteY21" fmla="*/ 1285447 h 3396365"/>
              <a:gd name="connsiteX22" fmla="*/ 3063464 w 3542911"/>
              <a:gd name="connsiteY22" fmla="*/ 1099518 h 3396365"/>
              <a:gd name="connsiteX23" fmla="*/ 3521046 w 3542911"/>
              <a:gd name="connsiteY23" fmla="*/ 535639 h 3396365"/>
              <a:gd name="connsiteX24" fmla="*/ 2320134 w 3542911"/>
              <a:gd name="connsiteY24" fmla="*/ 243031 h 3396365"/>
              <a:gd name="connsiteX25" fmla="*/ 2314038 w 3542911"/>
              <a:gd name="connsiteY25" fmla="*/ 23575 h 3396365"/>
              <a:gd name="connsiteX0" fmla="*/ 1753968 w 3550410"/>
              <a:gd name="connsiteY0" fmla="*/ 190072 h 3396365"/>
              <a:gd name="connsiteX1" fmla="*/ 1230474 w 3550410"/>
              <a:gd name="connsiteY1" fmla="*/ 157306 h 3396365"/>
              <a:gd name="connsiteX2" fmla="*/ 288261 w 3550410"/>
              <a:gd name="connsiteY2" fmla="*/ 13669 h 3396365"/>
              <a:gd name="connsiteX3" fmla="*/ 17370 w 3550410"/>
              <a:gd name="connsiteY3" fmla="*/ 539449 h 3396365"/>
              <a:gd name="connsiteX4" fmla="*/ 691738 w 3550410"/>
              <a:gd name="connsiteY4" fmla="*/ 1076659 h 3396365"/>
              <a:gd name="connsiteX5" fmla="*/ 693264 w 3550410"/>
              <a:gd name="connsiteY5" fmla="*/ 1297639 h 3396365"/>
              <a:gd name="connsiteX6" fmla="*/ 442566 w 3550410"/>
              <a:gd name="connsiteY6" fmla="*/ 1718263 h 3396365"/>
              <a:gd name="connsiteX7" fmla="*/ 722982 w 3550410"/>
              <a:gd name="connsiteY7" fmla="*/ 2065735 h 3396365"/>
              <a:gd name="connsiteX8" fmla="*/ 726411 w 3550410"/>
              <a:gd name="connsiteY8" fmla="*/ 2353009 h 3396365"/>
              <a:gd name="connsiteX9" fmla="*/ 117573 w 3550410"/>
              <a:gd name="connsiteY9" fmla="*/ 2919175 h 3396365"/>
              <a:gd name="connsiteX10" fmla="*/ 419324 w 3550410"/>
              <a:gd name="connsiteY10" fmla="*/ 3395043 h 3396365"/>
              <a:gd name="connsiteX11" fmla="*/ 1534512 w 3550410"/>
              <a:gd name="connsiteY11" fmla="*/ 3053668 h 3396365"/>
              <a:gd name="connsiteX12" fmla="*/ 1783686 w 3550410"/>
              <a:gd name="connsiteY12" fmla="*/ 3053287 h 3396365"/>
              <a:gd name="connsiteX13" fmla="*/ 2106393 w 3550410"/>
              <a:gd name="connsiteY13" fmla="*/ 3200734 h 3396365"/>
              <a:gd name="connsiteX14" fmla="*/ 2347947 w 3550410"/>
              <a:gd name="connsiteY14" fmla="*/ 2960704 h 3396365"/>
              <a:gd name="connsiteX15" fmla="*/ 2600169 w 3550410"/>
              <a:gd name="connsiteY15" fmla="*/ 2962228 h 3396365"/>
              <a:gd name="connsiteX16" fmla="*/ 3379694 w 3550410"/>
              <a:gd name="connsiteY16" fmla="*/ 2873073 h 3396365"/>
              <a:gd name="connsiteX17" fmla="*/ 3501615 w 3550410"/>
              <a:gd name="connsiteY17" fmla="*/ 2483692 h 3396365"/>
              <a:gd name="connsiteX18" fmla="*/ 3046319 w 3550410"/>
              <a:gd name="connsiteY18" fmla="*/ 2048208 h 3396365"/>
              <a:gd name="connsiteX19" fmla="*/ 3045558 w 3550410"/>
              <a:gd name="connsiteY19" fmla="*/ 1882855 h 3396365"/>
              <a:gd name="connsiteX20" fmla="*/ 3338166 w 3550410"/>
              <a:gd name="connsiteY20" fmla="*/ 1608535 h 3396365"/>
              <a:gd name="connsiteX21" fmla="*/ 3063084 w 3550410"/>
              <a:gd name="connsiteY21" fmla="*/ 1285447 h 3396365"/>
              <a:gd name="connsiteX22" fmla="*/ 3063464 w 3550410"/>
              <a:gd name="connsiteY22" fmla="*/ 1099518 h 3396365"/>
              <a:gd name="connsiteX23" fmla="*/ 3521046 w 3550410"/>
              <a:gd name="connsiteY23" fmla="*/ 535639 h 3396365"/>
              <a:gd name="connsiteX24" fmla="*/ 3373980 w 3550410"/>
              <a:gd name="connsiteY24" fmla="*/ 465153 h 3396365"/>
              <a:gd name="connsiteX25" fmla="*/ 2320134 w 3550410"/>
              <a:gd name="connsiteY25" fmla="*/ 243031 h 3396365"/>
              <a:gd name="connsiteX26" fmla="*/ 2314038 w 3550410"/>
              <a:gd name="connsiteY26" fmla="*/ 23575 h 3396365"/>
              <a:gd name="connsiteX0" fmla="*/ 1753968 w 3539889"/>
              <a:gd name="connsiteY0" fmla="*/ 190072 h 3396365"/>
              <a:gd name="connsiteX1" fmla="*/ 1230474 w 3539889"/>
              <a:gd name="connsiteY1" fmla="*/ 157306 h 3396365"/>
              <a:gd name="connsiteX2" fmla="*/ 288261 w 3539889"/>
              <a:gd name="connsiteY2" fmla="*/ 13669 h 3396365"/>
              <a:gd name="connsiteX3" fmla="*/ 17370 w 3539889"/>
              <a:gd name="connsiteY3" fmla="*/ 539449 h 3396365"/>
              <a:gd name="connsiteX4" fmla="*/ 691738 w 3539889"/>
              <a:gd name="connsiteY4" fmla="*/ 1076659 h 3396365"/>
              <a:gd name="connsiteX5" fmla="*/ 693264 w 3539889"/>
              <a:gd name="connsiteY5" fmla="*/ 1297639 h 3396365"/>
              <a:gd name="connsiteX6" fmla="*/ 442566 w 3539889"/>
              <a:gd name="connsiteY6" fmla="*/ 1718263 h 3396365"/>
              <a:gd name="connsiteX7" fmla="*/ 722982 w 3539889"/>
              <a:gd name="connsiteY7" fmla="*/ 2065735 h 3396365"/>
              <a:gd name="connsiteX8" fmla="*/ 726411 w 3539889"/>
              <a:gd name="connsiteY8" fmla="*/ 2353009 h 3396365"/>
              <a:gd name="connsiteX9" fmla="*/ 117573 w 3539889"/>
              <a:gd name="connsiteY9" fmla="*/ 2919175 h 3396365"/>
              <a:gd name="connsiteX10" fmla="*/ 419324 w 3539889"/>
              <a:gd name="connsiteY10" fmla="*/ 3395043 h 3396365"/>
              <a:gd name="connsiteX11" fmla="*/ 1534512 w 3539889"/>
              <a:gd name="connsiteY11" fmla="*/ 3053668 h 3396365"/>
              <a:gd name="connsiteX12" fmla="*/ 1783686 w 3539889"/>
              <a:gd name="connsiteY12" fmla="*/ 3053287 h 3396365"/>
              <a:gd name="connsiteX13" fmla="*/ 2106393 w 3539889"/>
              <a:gd name="connsiteY13" fmla="*/ 3200734 h 3396365"/>
              <a:gd name="connsiteX14" fmla="*/ 2347947 w 3539889"/>
              <a:gd name="connsiteY14" fmla="*/ 2960704 h 3396365"/>
              <a:gd name="connsiteX15" fmla="*/ 2600169 w 3539889"/>
              <a:gd name="connsiteY15" fmla="*/ 2962228 h 3396365"/>
              <a:gd name="connsiteX16" fmla="*/ 3379694 w 3539889"/>
              <a:gd name="connsiteY16" fmla="*/ 2873073 h 3396365"/>
              <a:gd name="connsiteX17" fmla="*/ 3501615 w 3539889"/>
              <a:gd name="connsiteY17" fmla="*/ 2483692 h 3396365"/>
              <a:gd name="connsiteX18" fmla="*/ 3046319 w 3539889"/>
              <a:gd name="connsiteY18" fmla="*/ 2048208 h 3396365"/>
              <a:gd name="connsiteX19" fmla="*/ 3045558 w 3539889"/>
              <a:gd name="connsiteY19" fmla="*/ 1882855 h 3396365"/>
              <a:gd name="connsiteX20" fmla="*/ 3338166 w 3539889"/>
              <a:gd name="connsiteY20" fmla="*/ 1608535 h 3396365"/>
              <a:gd name="connsiteX21" fmla="*/ 3063084 w 3539889"/>
              <a:gd name="connsiteY21" fmla="*/ 1285447 h 3396365"/>
              <a:gd name="connsiteX22" fmla="*/ 3063464 w 3539889"/>
              <a:gd name="connsiteY22" fmla="*/ 1099518 h 3396365"/>
              <a:gd name="connsiteX23" fmla="*/ 3521046 w 3539889"/>
              <a:gd name="connsiteY23" fmla="*/ 535639 h 3396365"/>
              <a:gd name="connsiteX24" fmla="*/ 3337785 w 3539889"/>
              <a:gd name="connsiteY24" fmla="*/ 352758 h 3396365"/>
              <a:gd name="connsiteX25" fmla="*/ 2320134 w 3539889"/>
              <a:gd name="connsiteY25" fmla="*/ 243031 h 3396365"/>
              <a:gd name="connsiteX26" fmla="*/ 2314038 w 3539889"/>
              <a:gd name="connsiteY26" fmla="*/ 23575 h 3396365"/>
              <a:gd name="connsiteX0" fmla="*/ 1753968 w 3572895"/>
              <a:gd name="connsiteY0" fmla="*/ 190072 h 3396365"/>
              <a:gd name="connsiteX1" fmla="*/ 1230474 w 3572895"/>
              <a:gd name="connsiteY1" fmla="*/ 157306 h 3396365"/>
              <a:gd name="connsiteX2" fmla="*/ 288261 w 3572895"/>
              <a:gd name="connsiteY2" fmla="*/ 13669 h 3396365"/>
              <a:gd name="connsiteX3" fmla="*/ 17370 w 3572895"/>
              <a:gd name="connsiteY3" fmla="*/ 539449 h 3396365"/>
              <a:gd name="connsiteX4" fmla="*/ 691738 w 3572895"/>
              <a:gd name="connsiteY4" fmla="*/ 1076659 h 3396365"/>
              <a:gd name="connsiteX5" fmla="*/ 693264 w 3572895"/>
              <a:gd name="connsiteY5" fmla="*/ 1297639 h 3396365"/>
              <a:gd name="connsiteX6" fmla="*/ 442566 w 3572895"/>
              <a:gd name="connsiteY6" fmla="*/ 1718263 h 3396365"/>
              <a:gd name="connsiteX7" fmla="*/ 722982 w 3572895"/>
              <a:gd name="connsiteY7" fmla="*/ 2065735 h 3396365"/>
              <a:gd name="connsiteX8" fmla="*/ 726411 w 3572895"/>
              <a:gd name="connsiteY8" fmla="*/ 2353009 h 3396365"/>
              <a:gd name="connsiteX9" fmla="*/ 117573 w 3572895"/>
              <a:gd name="connsiteY9" fmla="*/ 2919175 h 3396365"/>
              <a:gd name="connsiteX10" fmla="*/ 419324 w 3572895"/>
              <a:gd name="connsiteY10" fmla="*/ 3395043 h 3396365"/>
              <a:gd name="connsiteX11" fmla="*/ 1534512 w 3572895"/>
              <a:gd name="connsiteY11" fmla="*/ 3053668 h 3396365"/>
              <a:gd name="connsiteX12" fmla="*/ 1783686 w 3572895"/>
              <a:gd name="connsiteY12" fmla="*/ 3053287 h 3396365"/>
              <a:gd name="connsiteX13" fmla="*/ 2106393 w 3572895"/>
              <a:gd name="connsiteY13" fmla="*/ 3200734 h 3396365"/>
              <a:gd name="connsiteX14" fmla="*/ 2347947 w 3572895"/>
              <a:gd name="connsiteY14" fmla="*/ 2960704 h 3396365"/>
              <a:gd name="connsiteX15" fmla="*/ 2600169 w 3572895"/>
              <a:gd name="connsiteY15" fmla="*/ 2962228 h 3396365"/>
              <a:gd name="connsiteX16" fmla="*/ 3379694 w 3572895"/>
              <a:gd name="connsiteY16" fmla="*/ 2873073 h 3396365"/>
              <a:gd name="connsiteX17" fmla="*/ 3501615 w 3572895"/>
              <a:gd name="connsiteY17" fmla="*/ 2483692 h 3396365"/>
              <a:gd name="connsiteX18" fmla="*/ 3046319 w 3572895"/>
              <a:gd name="connsiteY18" fmla="*/ 2048208 h 3396365"/>
              <a:gd name="connsiteX19" fmla="*/ 3045558 w 3572895"/>
              <a:gd name="connsiteY19" fmla="*/ 1882855 h 3396365"/>
              <a:gd name="connsiteX20" fmla="*/ 3338166 w 3572895"/>
              <a:gd name="connsiteY20" fmla="*/ 1608535 h 3396365"/>
              <a:gd name="connsiteX21" fmla="*/ 3063084 w 3572895"/>
              <a:gd name="connsiteY21" fmla="*/ 1285447 h 3396365"/>
              <a:gd name="connsiteX22" fmla="*/ 3063464 w 3572895"/>
              <a:gd name="connsiteY22" fmla="*/ 1099518 h 3396365"/>
              <a:gd name="connsiteX23" fmla="*/ 3559146 w 3572895"/>
              <a:gd name="connsiteY23" fmla="*/ 678514 h 3396365"/>
              <a:gd name="connsiteX24" fmla="*/ 3337785 w 3572895"/>
              <a:gd name="connsiteY24" fmla="*/ 352758 h 3396365"/>
              <a:gd name="connsiteX25" fmla="*/ 2320134 w 3572895"/>
              <a:gd name="connsiteY25" fmla="*/ 243031 h 3396365"/>
              <a:gd name="connsiteX26" fmla="*/ 2314038 w 3572895"/>
              <a:gd name="connsiteY26" fmla="*/ 23575 h 3396365"/>
              <a:gd name="connsiteX0" fmla="*/ 1753968 w 3572895"/>
              <a:gd name="connsiteY0" fmla="*/ 190072 h 3396365"/>
              <a:gd name="connsiteX1" fmla="*/ 1230474 w 3572895"/>
              <a:gd name="connsiteY1" fmla="*/ 157306 h 3396365"/>
              <a:gd name="connsiteX2" fmla="*/ 288261 w 3572895"/>
              <a:gd name="connsiteY2" fmla="*/ 13669 h 3396365"/>
              <a:gd name="connsiteX3" fmla="*/ 17370 w 3572895"/>
              <a:gd name="connsiteY3" fmla="*/ 539449 h 3396365"/>
              <a:gd name="connsiteX4" fmla="*/ 691738 w 3572895"/>
              <a:gd name="connsiteY4" fmla="*/ 1076659 h 3396365"/>
              <a:gd name="connsiteX5" fmla="*/ 693264 w 3572895"/>
              <a:gd name="connsiteY5" fmla="*/ 1297639 h 3396365"/>
              <a:gd name="connsiteX6" fmla="*/ 442566 w 3572895"/>
              <a:gd name="connsiteY6" fmla="*/ 1718263 h 3396365"/>
              <a:gd name="connsiteX7" fmla="*/ 722982 w 3572895"/>
              <a:gd name="connsiteY7" fmla="*/ 2065735 h 3396365"/>
              <a:gd name="connsiteX8" fmla="*/ 726411 w 3572895"/>
              <a:gd name="connsiteY8" fmla="*/ 2353009 h 3396365"/>
              <a:gd name="connsiteX9" fmla="*/ 117573 w 3572895"/>
              <a:gd name="connsiteY9" fmla="*/ 2919175 h 3396365"/>
              <a:gd name="connsiteX10" fmla="*/ 419324 w 3572895"/>
              <a:gd name="connsiteY10" fmla="*/ 3395043 h 3396365"/>
              <a:gd name="connsiteX11" fmla="*/ 1534512 w 3572895"/>
              <a:gd name="connsiteY11" fmla="*/ 3053668 h 3396365"/>
              <a:gd name="connsiteX12" fmla="*/ 1783686 w 3572895"/>
              <a:gd name="connsiteY12" fmla="*/ 3053287 h 3396365"/>
              <a:gd name="connsiteX13" fmla="*/ 2106393 w 3572895"/>
              <a:gd name="connsiteY13" fmla="*/ 3200734 h 3396365"/>
              <a:gd name="connsiteX14" fmla="*/ 2347947 w 3572895"/>
              <a:gd name="connsiteY14" fmla="*/ 2960704 h 3396365"/>
              <a:gd name="connsiteX15" fmla="*/ 2600169 w 3572895"/>
              <a:gd name="connsiteY15" fmla="*/ 2962228 h 3396365"/>
              <a:gd name="connsiteX16" fmla="*/ 3379694 w 3572895"/>
              <a:gd name="connsiteY16" fmla="*/ 2873073 h 3396365"/>
              <a:gd name="connsiteX17" fmla="*/ 3501615 w 3572895"/>
              <a:gd name="connsiteY17" fmla="*/ 2483692 h 3396365"/>
              <a:gd name="connsiteX18" fmla="*/ 3046319 w 3572895"/>
              <a:gd name="connsiteY18" fmla="*/ 2048208 h 3396365"/>
              <a:gd name="connsiteX19" fmla="*/ 3045558 w 3572895"/>
              <a:gd name="connsiteY19" fmla="*/ 1882855 h 3396365"/>
              <a:gd name="connsiteX20" fmla="*/ 3338166 w 3572895"/>
              <a:gd name="connsiteY20" fmla="*/ 1608535 h 3396365"/>
              <a:gd name="connsiteX21" fmla="*/ 3063084 w 3572895"/>
              <a:gd name="connsiteY21" fmla="*/ 1285447 h 3396365"/>
              <a:gd name="connsiteX22" fmla="*/ 3063464 w 3572895"/>
              <a:gd name="connsiteY22" fmla="*/ 1099518 h 3396365"/>
              <a:gd name="connsiteX23" fmla="*/ 3559146 w 3572895"/>
              <a:gd name="connsiteY23" fmla="*/ 678514 h 3396365"/>
              <a:gd name="connsiteX24" fmla="*/ 3337785 w 3572895"/>
              <a:gd name="connsiteY24" fmla="*/ 352758 h 3396365"/>
              <a:gd name="connsiteX25" fmla="*/ 2320134 w 3572895"/>
              <a:gd name="connsiteY25" fmla="*/ 243031 h 3396365"/>
              <a:gd name="connsiteX0" fmla="*/ 1753968 w 3572895"/>
              <a:gd name="connsiteY0" fmla="*/ 190072 h 3396365"/>
              <a:gd name="connsiteX1" fmla="*/ 1230474 w 3572895"/>
              <a:gd name="connsiteY1" fmla="*/ 157306 h 3396365"/>
              <a:gd name="connsiteX2" fmla="*/ 288261 w 3572895"/>
              <a:gd name="connsiteY2" fmla="*/ 13669 h 3396365"/>
              <a:gd name="connsiteX3" fmla="*/ 17370 w 3572895"/>
              <a:gd name="connsiteY3" fmla="*/ 539449 h 3396365"/>
              <a:gd name="connsiteX4" fmla="*/ 691738 w 3572895"/>
              <a:gd name="connsiteY4" fmla="*/ 1076659 h 3396365"/>
              <a:gd name="connsiteX5" fmla="*/ 693264 w 3572895"/>
              <a:gd name="connsiteY5" fmla="*/ 1297639 h 3396365"/>
              <a:gd name="connsiteX6" fmla="*/ 442566 w 3572895"/>
              <a:gd name="connsiteY6" fmla="*/ 1718263 h 3396365"/>
              <a:gd name="connsiteX7" fmla="*/ 722982 w 3572895"/>
              <a:gd name="connsiteY7" fmla="*/ 2065735 h 3396365"/>
              <a:gd name="connsiteX8" fmla="*/ 726411 w 3572895"/>
              <a:gd name="connsiteY8" fmla="*/ 2353009 h 3396365"/>
              <a:gd name="connsiteX9" fmla="*/ 117573 w 3572895"/>
              <a:gd name="connsiteY9" fmla="*/ 2919175 h 3396365"/>
              <a:gd name="connsiteX10" fmla="*/ 419324 w 3572895"/>
              <a:gd name="connsiteY10" fmla="*/ 3395043 h 3396365"/>
              <a:gd name="connsiteX11" fmla="*/ 1534512 w 3572895"/>
              <a:gd name="connsiteY11" fmla="*/ 3053668 h 3396365"/>
              <a:gd name="connsiteX12" fmla="*/ 1783686 w 3572895"/>
              <a:gd name="connsiteY12" fmla="*/ 3053287 h 3396365"/>
              <a:gd name="connsiteX13" fmla="*/ 2106393 w 3572895"/>
              <a:gd name="connsiteY13" fmla="*/ 3200734 h 3396365"/>
              <a:gd name="connsiteX14" fmla="*/ 2347947 w 3572895"/>
              <a:gd name="connsiteY14" fmla="*/ 2960704 h 3396365"/>
              <a:gd name="connsiteX15" fmla="*/ 2600169 w 3572895"/>
              <a:gd name="connsiteY15" fmla="*/ 2962228 h 3396365"/>
              <a:gd name="connsiteX16" fmla="*/ 3379694 w 3572895"/>
              <a:gd name="connsiteY16" fmla="*/ 2873073 h 3396365"/>
              <a:gd name="connsiteX17" fmla="*/ 3501615 w 3572895"/>
              <a:gd name="connsiteY17" fmla="*/ 2483692 h 3396365"/>
              <a:gd name="connsiteX18" fmla="*/ 3046319 w 3572895"/>
              <a:gd name="connsiteY18" fmla="*/ 2048208 h 3396365"/>
              <a:gd name="connsiteX19" fmla="*/ 3045558 w 3572895"/>
              <a:gd name="connsiteY19" fmla="*/ 1882855 h 3396365"/>
              <a:gd name="connsiteX20" fmla="*/ 3338166 w 3572895"/>
              <a:gd name="connsiteY20" fmla="*/ 1608535 h 3396365"/>
              <a:gd name="connsiteX21" fmla="*/ 3063084 w 3572895"/>
              <a:gd name="connsiteY21" fmla="*/ 1285447 h 3396365"/>
              <a:gd name="connsiteX22" fmla="*/ 3063464 w 3572895"/>
              <a:gd name="connsiteY22" fmla="*/ 1099518 h 3396365"/>
              <a:gd name="connsiteX23" fmla="*/ 3559146 w 3572895"/>
              <a:gd name="connsiteY23" fmla="*/ 678514 h 3396365"/>
              <a:gd name="connsiteX24" fmla="*/ 3337785 w 3572895"/>
              <a:gd name="connsiteY24" fmla="*/ 352758 h 3396365"/>
              <a:gd name="connsiteX25" fmla="*/ 2312514 w 3572895"/>
              <a:gd name="connsiteY25" fmla="*/ 229696 h 3396365"/>
              <a:gd name="connsiteX0" fmla="*/ 1753968 w 3572895"/>
              <a:gd name="connsiteY0" fmla="*/ 190072 h 3396365"/>
              <a:gd name="connsiteX1" fmla="*/ 1230474 w 3572895"/>
              <a:gd name="connsiteY1" fmla="*/ 157306 h 3396365"/>
              <a:gd name="connsiteX2" fmla="*/ 288261 w 3572895"/>
              <a:gd name="connsiteY2" fmla="*/ 13669 h 3396365"/>
              <a:gd name="connsiteX3" fmla="*/ 17370 w 3572895"/>
              <a:gd name="connsiteY3" fmla="*/ 539449 h 3396365"/>
              <a:gd name="connsiteX4" fmla="*/ 691738 w 3572895"/>
              <a:gd name="connsiteY4" fmla="*/ 1076659 h 3396365"/>
              <a:gd name="connsiteX5" fmla="*/ 693264 w 3572895"/>
              <a:gd name="connsiteY5" fmla="*/ 1297639 h 3396365"/>
              <a:gd name="connsiteX6" fmla="*/ 442566 w 3572895"/>
              <a:gd name="connsiteY6" fmla="*/ 1718263 h 3396365"/>
              <a:gd name="connsiteX7" fmla="*/ 722982 w 3572895"/>
              <a:gd name="connsiteY7" fmla="*/ 2065735 h 3396365"/>
              <a:gd name="connsiteX8" fmla="*/ 726411 w 3572895"/>
              <a:gd name="connsiteY8" fmla="*/ 2353009 h 3396365"/>
              <a:gd name="connsiteX9" fmla="*/ 117573 w 3572895"/>
              <a:gd name="connsiteY9" fmla="*/ 2919175 h 3396365"/>
              <a:gd name="connsiteX10" fmla="*/ 419324 w 3572895"/>
              <a:gd name="connsiteY10" fmla="*/ 3395043 h 3396365"/>
              <a:gd name="connsiteX11" fmla="*/ 1534512 w 3572895"/>
              <a:gd name="connsiteY11" fmla="*/ 3053668 h 3396365"/>
              <a:gd name="connsiteX12" fmla="*/ 1783686 w 3572895"/>
              <a:gd name="connsiteY12" fmla="*/ 3053287 h 3396365"/>
              <a:gd name="connsiteX13" fmla="*/ 2106393 w 3572895"/>
              <a:gd name="connsiteY13" fmla="*/ 3200734 h 3396365"/>
              <a:gd name="connsiteX14" fmla="*/ 2347947 w 3572895"/>
              <a:gd name="connsiteY14" fmla="*/ 2960704 h 3396365"/>
              <a:gd name="connsiteX15" fmla="*/ 2600169 w 3572895"/>
              <a:gd name="connsiteY15" fmla="*/ 2962228 h 3396365"/>
              <a:gd name="connsiteX16" fmla="*/ 3379694 w 3572895"/>
              <a:gd name="connsiteY16" fmla="*/ 2873073 h 3396365"/>
              <a:gd name="connsiteX17" fmla="*/ 3501615 w 3572895"/>
              <a:gd name="connsiteY17" fmla="*/ 2483692 h 3396365"/>
              <a:gd name="connsiteX18" fmla="*/ 3046319 w 3572895"/>
              <a:gd name="connsiteY18" fmla="*/ 2048208 h 3396365"/>
              <a:gd name="connsiteX19" fmla="*/ 3045558 w 3572895"/>
              <a:gd name="connsiteY19" fmla="*/ 1882855 h 3396365"/>
              <a:gd name="connsiteX20" fmla="*/ 3338166 w 3572895"/>
              <a:gd name="connsiteY20" fmla="*/ 1608535 h 3396365"/>
              <a:gd name="connsiteX21" fmla="*/ 3063084 w 3572895"/>
              <a:gd name="connsiteY21" fmla="*/ 1285447 h 3396365"/>
              <a:gd name="connsiteX22" fmla="*/ 3063464 w 3572895"/>
              <a:gd name="connsiteY22" fmla="*/ 1099518 h 3396365"/>
              <a:gd name="connsiteX23" fmla="*/ 3559146 w 3572895"/>
              <a:gd name="connsiteY23" fmla="*/ 678514 h 3396365"/>
              <a:gd name="connsiteX24" fmla="*/ 3337785 w 3572895"/>
              <a:gd name="connsiteY24" fmla="*/ 352758 h 3396365"/>
              <a:gd name="connsiteX25" fmla="*/ 2312514 w 3572895"/>
              <a:gd name="connsiteY25" fmla="*/ 229696 h 3396365"/>
              <a:gd name="connsiteX0" fmla="*/ 1753968 w 3569442"/>
              <a:gd name="connsiteY0" fmla="*/ 190072 h 3396365"/>
              <a:gd name="connsiteX1" fmla="*/ 1230474 w 3569442"/>
              <a:gd name="connsiteY1" fmla="*/ 157306 h 3396365"/>
              <a:gd name="connsiteX2" fmla="*/ 288261 w 3569442"/>
              <a:gd name="connsiteY2" fmla="*/ 13669 h 3396365"/>
              <a:gd name="connsiteX3" fmla="*/ 17370 w 3569442"/>
              <a:gd name="connsiteY3" fmla="*/ 539449 h 3396365"/>
              <a:gd name="connsiteX4" fmla="*/ 691738 w 3569442"/>
              <a:gd name="connsiteY4" fmla="*/ 1076659 h 3396365"/>
              <a:gd name="connsiteX5" fmla="*/ 693264 w 3569442"/>
              <a:gd name="connsiteY5" fmla="*/ 1297639 h 3396365"/>
              <a:gd name="connsiteX6" fmla="*/ 442566 w 3569442"/>
              <a:gd name="connsiteY6" fmla="*/ 1718263 h 3396365"/>
              <a:gd name="connsiteX7" fmla="*/ 722982 w 3569442"/>
              <a:gd name="connsiteY7" fmla="*/ 2065735 h 3396365"/>
              <a:gd name="connsiteX8" fmla="*/ 726411 w 3569442"/>
              <a:gd name="connsiteY8" fmla="*/ 2353009 h 3396365"/>
              <a:gd name="connsiteX9" fmla="*/ 117573 w 3569442"/>
              <a:gd name="connsiteY9" fmla="*/ 2919175 h 3396365"/>
              <a:gd name="connsiteX10" fmla="*/ 419324 w 3569442"/>
              <a:gd name="connsiteY10" fmla="*/ 3395043 h 3396365"/>
              <a:gd name="connsiteX11" fmla="*/ 1534512 w 3569442"/>
              <a:gd name="connsiteY11" fmla="*/ 3053668 h 3396365"/>
              <a:gd name="connsiteX12" fmla="*/ 1783686 w 3569442"/>
              <a:gd name="connsiteY12" fmla="*/ 3053287 h 3396365"/>
              <a:gd name="connsiteX13" fmla="*/ 2106393 w 3569442"/>
              <a:gd name="connsiteY13" fmla="*/ 3200734 h 3396365"/>
              <a:gd name="connsiteX14" fmla="*/ 2347947 w 3569442"/>
              <a:gd name="connsiteY14" fmla="*/ 2960704 h 3396365"/>
              <a:gd name="connsiteX15" fmla="*/ 2600169 w 3569442"/>
              <a:gd name="connsiteY15" fmla="*/ 2962228 h 3396365"/>
              <a:gd name="connsiteX16" fmla="*/ 3379694 w 3569442"/>
              <a:gd name="connsiteY16" fmla="*/ 2873073 h 3396365"/>
              <a:gd name="connsiteX17" fmla="*/ 3501615 w 3569442"/>
              <a:gd name="connsiteY17" fmla="*/ 2483692 h 3396365"/>
              <a:gd name="connsiteX18" fmla="*/ 3046319 w 3569442"/>
              <a:gd name="connsiteY18" fmla="*/ 2048208 h 3396365"/>
              <a:gd name="connsiteX19" fmla="*/ 3045558 w 3569442"/>
              <a:gd name="connsiteY19" fmla="*/ 1882855 h 3396365"/>
              <a:gd name="connsiteX20" fmla="*/ 3338166 w 3569442"/>
              <a:gd name="connsiteY20" fmla="*/ 1608535 h 3396365"/>
              <a:gd name="connsiteX21" fmla="*/ 3063084 w 3569442"/>
              <a:gd name="connsiteY21" fmla="*/ 1285447 h 3396365"/>
              <a:gd name="connsiteX22" fmla="*/ 3063464 w 3569442"/>
              <a:gd name="connsiteY22" fmla="*/ 1099518 h 3396365"/>
              <a:gd name="connsiteX23" fmla="*/ 3559146 w 3569442"/>
              <a:gd name="connsiteY23" fmla="*/ 678514 h 3396365"/>
              <a:gd name="connsiteX24" fmla="*/ 3337785 w 3569442"/>
              <a:gd name="connsiteY24" fmla="*/ 352758 h 3396365"/>
              <a:gd name="connsiteX25" fmla="*/ 2631030 w 3569442"/>
              <a:gd name="connsiteY25" fmla="*/ 261318 h 3396365"/>
              <a:gd name="connsiteX26" fmla="*/ 2312514 w 3569442"/>
              <a:gd name="connsiteY26" fmla="*/ 229696 h 3396365"/>
              <a:gd name="connsiteX0" fmla="*/ 1753968 w 3569442"/>
              <a:gd name="connsiteY0" fmla="*/ 190072 h 3396365"/>
              <a:gd name="connsiteX1" fmla="*/ 1230474 w 3569442"/>
              <a:gd name="connsiteY1" fmla="*/ 157306 h 3396365"/>
              <a:gd name="connsiteX2" fmla="*/ 288261 w 3569442"/>
              <a:gd name="connsiteY2" fmla="*/ 13669 h 3396365"/>
              <a:gd name="connsiteX3" fmla="*/ 17370 w 3569442"/>
              <a:gd name="connsiteY3" fmla="*/ 539449 h 3396365"/>
              <a:gd name="connsiteX4" fmla="*/ 691738 w 3569442"/>
              <a:gd name="connsiteY4" fmla="*/ 1076659 h 3396365"/>
              <a:gd name="connsiteX5" fmla="*/ 693264 w 3569442"/>
              <a:gd name="connsiteY5" fmla="*/ 1297639 h 3396365"/>
              <a:gd name="connsiteX6" fmla="*/ 442566 w 3569442"/>
              <a:gd name="connsiteY6" fmla="*/ 1718263 h 3396365"/>
              <a:gd name="connsiteX7" fmla="*/ 722982 w 3569442"/>
              <a:gd name="connsiteY7" fmla="*/ 2065735 h 3396365"/>
              <a:gd name="connsiteX8" fmla="*/ 726411 w 3569442"/>
              <a:gd name="connsiteY8" fmla="*/ 2353009 h 3396365"/>
              <a:gd name="connsiteX9" fmla="*/ 117573 w 3569442"/>
              <a:gd name="connsiteY9" fmla="*/ 2919175 h 3396365"/>
              <a:gd name="connsiteX10" fmla="*/ 419324 w 3569442"/>
              <a:gd name="connsiteY10" fmla="*/ 3395043 h 3396365"/>
              <a:gd name="connsiteX11" fmla="*/ 1534512 w 3569442"/>
              <a:gd name="connsiteY11" fmla="*/ 3053668 h 3396365"/>
              <a:gd name="connsiteX12" fmla="*/ 1783686 w 3569442"/>
              <a:gd name="connsiteY12" fmla="*/ 3053287 h 3396365"/>
              <a:gd name="connsiteX13" fmla="*/ 2106393 w 3569442"/>
              <a:gd name="connsiteY13" fmla="*/ 3200734 h 3396365"/>
              <a:gd name="connsiteX14" fmla="*/ 2347947 w 3569442"/>
              <a:gd name="connsiteY14" fmla="*/ 2960704 h 3396365"/>
              <a:gd name="connsiteX15" fmla="*/ 2600169 w 3569442"/>
              <a:gd name="connsiteY15" fmla="*/ 2962228 h 3396365"/>
              <a:gd name="connsiteX16" fmla="*/ 3379694 w 3569442"/>
              <a:gd name="connsiteY16" fmla="*/ 2873073 h 3396365"/>
              <a:gd name="connsiteX17" fmla="*/ 3501615 w 3569442"/>
              <a:gd name="connsiteY17" fmla="*/ 2483692 h 3396365"/>
              <a:gd name="connsiteX18" fmla="*/ 3046319 w 3569442"/>
              <a:gd name="connsiteY18" fmla="*/ 2048208 h 3396365"/>
              <a:gd name="connsiteX19" fmla="*/ 3045558 w 3569442"/>
              <a:gd name="connsiteY19" fmla="*/ 1882855 h 3396365"/>
              <a:gd name="connsiteX20" fmla="*/ 3338166 w 3569442"/>
              <a:gd name="connsiteY20" fmla="*/ 1608535 h 3396365"/>
              <a:gd name="connsiteX21" fmla="*/ 3063084 w 3569442"/>
              <a:gd name="connsiteY21" fmla="*/ 1285447 h 3396365"/>
              <a:gd name="connsiteX22" fmla="*/ 3063464 w 3569442"/>
              <a:gd name="connsiteY22" fmla="*/ 1099518 h 3396365"/>
              <a:gd name="connsiteX23" fmla="*/ 3559146 w 3569442"/>
              <a:gd name="connsiteY23" fmla="*/ 678514 h 3396365"/>
              <a:gd name="connsiteX24" fmla="*/ 3337785 w 3569442"/>
              <a:gd name="connsiteY24" fmla="*/ 352758 h 3396365"/>
              <a:gd name="connsiteX25" fmla="*/ 2764380 w 3569442"/>
              <a:gd name="connsiteY25" fmla="*/ 272748 h 3396365"/>
              <a:gd name="connsiteX26" fmla="*/ 2312514 w 3569442"/>
              <a:gd name="connsiteY26" fmla="*/ 229696 h 3396365"/>
              <a:gd name="connsiteX0" fmla="*/ 1753968 w 3569442"/>
              <a:gd name="connsiteY0" fmla="*/ 190072 h 3396365"/>
              <a:gd name="connsiteX1" fmla="*/ 1230474 w 3569442"/>
              <a:gd name="connsiteY1" fmla="*/ 157306 h 3396365"/>
              <a:gd name="connsiteX2" fmla="*/ 288261 w 3569442"/>
              <a:gd name="connsiteY2" fmla="*/ 13669 h 3396365"/>
              <a:gd name="connsiteX3" fmla="*/ 17370 w 3569442"/>
              <a:gd name="connsiteY3" fmla="*/ 539449 h 3396365"/>
              <a:gd name="connsiteX4" fmla="*/ 691738 w 3569442"/>
              <a:gd name="connsiteY4" fmla="*/ 1076659 h 3396365"/>
              <a:gd name="connsiteX5" fmla="*/ 693264 w 3569442"/>
              <a:gd name="connsiteY5" fmla="*/ 1297639 h 3396365"/>
              <a:gd name="connsiteX6" fmla="*/ 442566 w 3569442"/>
              <a:gd name="connsiteY6" fmla="*/ 1718263 h 3396365"/>
              <a:gd name="connsiteX7" fmla="*/ 722982 w 3569442"/>
              <a:gd name="connsiteY7" fmla="*/ 2065735 h 3396365"/>
              <a:gd name="connsiteX8" fmla="*/ 726411 w 3569442"/>
              <a:gd name="connsiteY8" fmla="*/ 2353009 h 3396365"/>
              <a:gd name="connsiteX9" fmla="*/ 117573 w 3569442"/>
              <a:gd name="connsiteY9" fmla="*/ 2919175 h 3396365"/>
              <a:gd name="connsiteX10" fmla="*/ 419324 w 3569442"/>
              <a:gd name="connsiteY10" fmla="*/ 3395043 h 3396365"/>
              <a:gd name="connsiteX11" fmla="*/ 1534512 w 3569442"/>
              <a:gd name="connsiteY11" fmla="*/ 3053668 h 3396365"/>
              <a:gd name="connsiteX12" fmla="*/ 1783686 w 3569442"/>
              <a:gd name="connsiteY12" fmla="*/ 3053287 h 3396365"/>
              <a:gd name="connsiteX13" fmla="*/ 2106393 w 3569442"/>
              <a:gd name="connsiteY13" fmla="*/ 3200734 h 3396365"/>
              <a:gd name="connsiteX14" fmla="*/ 2347947 w 3569442"/>
              <a:gd name="connsiteY14" fmla="*/ 2960704 h 3396365"/>
              <a:gd name="connsiteX15" fmla="*/ 2600169 w 3569442"/>
              <a:gd name="connsiteY15" fmla="*/ 2962228 h 3396365"/>
              <a:gd name="connsiteX16" fmla="*/ 3379694 w 3569442"/>
              <a:gd name="connsiteY16" fmla="*/ 2873073 h 3396365"/>
              <a:gd name="connsiteX17" fmla="*/ 3501615 w 3569442"/>
              <a:gd name="connsiteY17" fmla="*/ 2483692 h 3396365"/>
              <a:gd name="connsiteX18" fmla="*/ 3046319 w 3569442"/>
              <a:gd name="connsiteY18" fmla="*/ 2048208 h 3396365"/>
              <a:gd name="connsiteX19" fmla="*/ 3045558 w 3569442"/>
              <a:gd name="connsiteY19" fmla="*/ 1882855 h 3396365"/>
              <a:gd name="connsiteX20" fmla="*/ 3338166 w 3569442"/>
              <a:gd name="connsiteY20" fmla="*/ 1608535 h 3396365"/>
              <a:gd name="connsiteX21" fmla="*/ 3063084 w 3569442"/>
              <a:gd name="connsiteY21" fmla="*/ 1285447 h 3396365"/>
              <a:gd name="connsiteX22" fmla="*/ 3063464 w 3569442"/>
              <a:gd name="connsiteY22" fmla="*/ 1099518 h 3396365"/>
              <a:gd name="connsiteX23" fmla="*/ 3559146 w 3569442"/>
              <a:gd name="connsiteY23" fmla="*/ 678514 h 3396365"/>
              <a:gd name="connsiteX24" fmla="*/ 3337785 w 3569442"/>
              <a:gd name="connsiteY24" fmla="*/ 352758 h 3396365"/>
              <a:gd name="connsiteX25" fmla="*/ 2764380 w 3569442"/>
              <a:gd name="connsiteY25" fmla="*/ 272748 h 3396365"/>
              <a:gd name="connsiteX26" fmla="*/ 2312514 w 3569442"/>
              <a:gd name="connsiteY26" fmla="*/ 229696 h 3396365"/>
              <a:gd name="connsiteX0" fmla="*/ 1753968 w 3569442"/>
              <a:gd name="connsiteY0" fmla="*/ 190072 h 3396365"/>
              <a:gd name="connsiteX1" fmla="*/ 1230474 w 3569442"/>
              <a:gd name="connsiteY1" fmla="*/ 157306 h 3396365"/>
              <a:gd name="connsiteX2" fmla="*/ 288261 w 3569442"/>
              <a:gd name="connsiteY2" fmla="*/ 13669 h 3396365"/>
              <a:gd name="connsiteX3" fmla="*/ 17370 w 3569442"/>
              <a:gd name="connsiteY3" fmla="*/ 539449 h 3396365"/>
              <a:gd name="connsiteX4" fmla="*/ 691738 w 3569442"/>
              <a:gd name="connsiteY4" fmla="*/ 1076659 h 3396365"/>
              <a:gd name="connsiteX5" fmla="*/ 693264 w 3569442"/>
              <a:gd name="connsiteY5" fmla="*/ 1297639 h 3396365"/>
              <a:gd name="connsiteX6" fmla="*/ 442566 w 3569442"/>
              <a:gd name="connsiteY6" fmla="*/ 1718263 h 3396365"/>
              <a:gd name="connsiteX7" fmla="*/ 722982 w 3569442"/>
              <a:gd name="connsiteY7" fmla="*/ 2065735 h 3396365"/>
              <a:gd name="connsiteX8" fmla="*/ 726411 w 3569442"/>
              <a:gd name="connsiteY8" fmla="*/ 2353009 h 3396365"/>
              <a:gd name="connsiteX9" fmla="*/ 117573 w 3569442"/>
              <a:gd name="connsiteY9" fmla="*/ 2919175 h 3396365"/>
              <a:gd name="connsiteX10" fmla="*/ 419324 w 3569442"/>
              <a:gd name="connsiteY10" fmla="*/ 3395043 h 3396365"/>
              <a:gd name="connsiteX11" fmla="*/ 1534512 w 3569442"/>
              <a:gd name="connsiteY11" fmla="*/ 3053668 h 3396365"/>
              <a:gd name="connsiteX12" fmla="*/ 1783686 w 3569442"/>
              <a:gd name="connsiteY12" fmla="*/ 3053287 h 3396365"/>
              <a:gd name="connsiteX13" fmla="*/ 2106393 w 3569442"/>
              <a:gd name="connsiteY13" fmla="*/ 3200734 h 3396365"/>
              <a:gd name="connsiteX14" fmla="*/ 2347947 w 3569442"/>
              <a:gd name="connsiteY14" fmla="*/ 2960704 h 3396365"/>
              <a:gd name="connsiteX15" fmla="*/ 2600169 w 3569442"/>
              <a:gd name="connsiteY15" fmla="*/ 2962228 h 3396365"/>
              <a:gd name="connsiteX16" fmla="*/ 3379694 w 3569442"/>
              <a:gd name="connsiteY16" fmla="*/ 2873073 h 3396365"/>
              <a:gd name="connsiteX17" fmla="*/ 3501615 w 3569442"/>
              <a:gd name="connsiteY17" fmla="*/ 2483692 h 3396365"/>
              <a:gd name="connsiteX18" fmla="*/ 3046319 w 3569442"/>
              <a:gd name="connsiteY18" fmla="*/ 2048208 h 3396365"/>
              <a:gd name="connsiteX19" fmla="*/ 3045558 w 3569442"/>
              <a:gd name="connsiteY19" fmla="*/ 1882855 h 3396365"/>
              <a:gd name="connsiteX20" fmla="*/ 3338166 w 3569442"/>
              <a:gd name="connsiteY20" fmla="*/ 1608535 h 3396365"/>
              <a:gd name="connsiteX21" fmla="*/ 3063084 w 3569442"/>
              <a:gd name="connsiteY21" fmla="*/ 1285447 h 3396365"/>
              <a:gd name="connsiteX22" fmla="*/ 3063464 w 3569442"/>
              <a:gd name="connsiteY22" fmla="*/ 1099518 h 3396365"/>
              <a:gd name="connsiteX23" fmla="*/ 3559146 w 3569442"/>
              <a:gd name="connsiteY23" fmla="*/ 678514 h 3396365"/>
              <a:gd name="connsiteX24" fmla="*/ 3337785 w 3569442"/>
              <a:gd name="connsiteY24" fmla="*/ 352758 h 3396365"/>
              <a:gd name="connsiteX25" fmla="*/ 2764380 w 3569442"/>
              <a:gd name="connsiteY25" fmla="*/ 272748 h 3396365"/>
              <a:gd name="connsiteX26" fmla="*/ 2312514 w 3569442"/>
              <a:gd name="connsiteY26" fmla="*/ 229696 h 3396365"/>
              <a:gd name="connsiteX0" fmla="*/ 1753968 w 3569442"/>
              <a:gd name="connsiteY0" fmla="*/ 190072 h 3396365"/>
              <a:gd name="connsiteX1" fmla="*/ 1230474 w 3569442"/>
              <a:gd name="connsiteY1" fmla="*/ 157306 h 3396365"/>
              <a:gd name="connsiteX2" fmla="*/ 288261 w 3569442"/>
              <a:gd name="connsiteY2" fmla="*/ 13669 h 3396365"/>
              <a:gd name="connsiteX3" fmla="*/ 17370 w 3569442"/>
              <a:gd name="connsiteY3" fmla="*/ 539449 h 3396365"/>
              <a:gd name="connsiteX4" fmla="*/ 691738 w 3569442"/>
              <a:gd name="connsiteY4" fmla="*/ 1076659 h 3396365"/>
              <a:gd name="connsiteX5" fmla="*/ 693264 w 3569442"/>
              <a:gd name="connsiteY5" fmla="*/ 1297639 h 3396365"/>
              <a:gd name="connsiteX6" fmla="*/ 442566 w 3569442"/>
              <a:gd name="connsiteY6" fmla="*/ 1718263 h 3396365"/>
              <a:gd name="connsiteX7" fmla="*/ 722982 w 3569442"/>
              <a:gd name="connsiteY7" fmla="*/ 2065735 h 3396365"/>
              <a:gd name="connsiteX8" fmla="*/ 726411 w 3569442"/>
              <a:gd name="connsiteY8" fmla="*/ 2353009 h 3396365"/>
              <a:gd name="connsiteX9" fmla="*/ 117573 w 3569442"/>
              <a:gd name="connsiteY9" fmla="*/ 2919175 h 3396365"/>
              <a:gd name="connsiteX10" fmla="*/ 419324 w 3569442"/>
              <a:gd name="connsiteY10" fmla="*/ 3395043 h 3396365"/>
              <a:gd name="connsiteX11" fmla="*/ 1534512 w 3569442"/>
              <a:gd name="connsiteY11" fmla="*/ 3053668 h 3396365"/>
              <a:gd name="connsiteX12" fmla="*/ 1783686 w 3569442"/>
              <a:gd name="connsiteY12" fmla="*/ 3053287 h 3396365"/>
              <a:gd name="connsiteX13" fmla="*/ 2106393 w 3569442"/>
              <a:gd name="connsiteY13" fmla="*/ 3200734 h 3396365"/>
              <a:gd name="connsiteX14" fmla="*/ 2347947 w 3569442"/>
              <a:gd name="connsiteY14" fmla="*/ 2960704 h 3396365"/>
              <a:gd name="connsiteX15" fmla="*/ 2600169 w 3569442"/>
              <a:gd name="connsiteY15" fmla="*/ 2962228 h 3396365"/>
              <a:gd name="connsiteX16" fmla="*/ 3379694 w 3569442"/>
              <a:gd name="connsiteY16" fmla="*/ 2873073 h 3396365"/>
              <a:gd name="connsiteX17" fmla="*/ 3501615 w 3569442"/>
              <a:gd name="connsiteY17" fmla="*/ 2483692 h 3396365"/>
              <a:gd name="connsiteX18" fmla="*/ 3046319 w 3569442"/>
              <a:gd name="connsiteY18" fmla="*/ 2048208 h 3396365"/>
              <a:gd name="connsiteX19" fmla="*/ 3045558 w 3569442"/>
              <a:gd name="connsiteY19" fmla="*/ 1882855 h 3396365"/>
              <a:gd name="connsiteX20" fmla="*/ 3338166 w 3569442"/>
              <a:gd name="connsiteY20" fmla="*/ 1608535 h 3396365"/>
              <a:gd name="connsiteX21" fmla="*/ 3063084 w 3569442"/>
              <a:gd name="connsiteY21" fmla="*/ 1285447 h 3396365"/>
              <a:gd name="connsiteX22" fmla="*/ 3063464 w 3569442"/>
              <a:gd name="connsiteY22" fmla="*/ 1099518 h 3396365"/>
              <a:gd name="connsiteX23" fmla="*/ 3559146 w 3569442"/>
              <a:gd name="connsiteY23" fmla="*/ 678514 h 3396365"/>
              <a:gd name="connsiteX24" fmla="*/ 3337785 w 3569442"/>
              <a:gd name="connsiteY24" fmla="*/ 352758 h 3396365"/>
              <a:gd name="connsiteX25" fmla="*/ 2762475 w 3569442"/>
              <a:gd name="connsiteY25" fmla="*/ 259413 h 3396365"/>
              <a:gd name="connsiteX26" fmla="*/ 2312514 w 3569442"/>
              <a:gd name="connsiteY26" fmla="*/ 229696 h 3396365"/>
              <a:gd name="connsiteX0" fmla="*/ 1753968 w 3569669"/>
              <a:gd name="connsiteY0" fmla="*/ 190072 h 3396365"/>
              <a:gd name="connsiteX1" fmla="*/ 1230474 w 3569669"/>
              <a:gd name="connsiteY1" fmla="*/ 157306 h 3396365"/>
              <a:gd name="connsiteX2" fmla="*/ 288261 w 3569669"/>
              <a:gd name="connsiteY2" fmla="*/ 13669 h 3396365"/>
              <a:gd name="connsiteX3" fmla="*/ 17370 w 3569669"/>
              <a:gd name="connsiteY3" fmla="*/ 539449 h 3396365"/>
              <a:gd name="connsiteX4" fmla="*/ 691738 w 3569669"/>
              <a:gd name="connsiteY4" fmla="*/ 1076659 h 3396365"/>
              <a:gd name="connsiteX5" fmla="*/ 693264 w 3569669"/>
              <a:gd name="connsiteY5" fmla="*/ 1297639 h 3396365"/>
              <a:gd name="connsiteX6" fmla="*/ 442566 w 3569669"/>
              <a:gd name="connsiteY6" fmla="*/ 1718263 h 3396365"/>
              <a:gd name="connsiteX7" fmla="*/ 722982 w 3569669"/>
              <a:gd name="connsiteY7" fmla="*/ 2065735 h 3396365"/>
              <a:gd name="connsiteX8" fmla="*/ 726411 w 3569669"/>
              <a:gd name="connsiteY8" fmla="*/ 2353009 h 3396365"/>
              <a:gd name="connsiteX9" fmla="*/ 117573 w 3569669"/>
              <a:gd name="connsiteY9" fmla="*/ 2919175 h 3396365"/>
              <a:gd name="connsiteX10" fmla="*/ 419324 w 3569669"/>
              <a:gd name="connsiteY10" fmla="*/ 3395043 h 3396365"/>
              <a:gd name="connsiteX11" fmla="*/ 1534512 w 3569669"/>
              <a:gd name="connsiteY11" fmla="*/ 3053668 h 3396365"/>
              <a:gd name="connsiteX12" fmla="*/ 1783686 w 3569669"/>
              <a:gd name="connsiteY12" fmla="*/ 3053287 h 3396365"/>
              <a:gd name="connsiteX13" fmla="*/ 2106393 w 3569669"/>
              <a:gd name="connsiteY13" fmla="*/ 3200734 h 3396365"/>
              <a:gd name="connsiteX14" fmla="*/ 2347947 w 3569669"/>
              <a:gd name="connsiteY14" fmla="*/ 2960704 h 3396365"/>
              <a:gd name="connsiteX15" fmla="*/ 2600169 w 3569669"/>
              <a:gd name="connsiteY15" fmla="*/ 2962228 h 3396365"/>
              <a:gd name="connsiteX16" fmla="*/ 3379694 w 3569669"/>
              <a:gd name="connsiteY16" fmla="*/ 2873073 h 3396365"/>
              <a:gd name="connsiteX17" fmla="*/ 3501615 w 3569669"/>
              <a:gd name="connsiteY17" fmla="*/ 2483692 h 3396365"/>
              <a:gd name="connsiteX18" fmla="*/ 3046319 w 3569669"/>
              <a:gd name="connsiteY18" fmla="*/ 2048208 h 3396365"/>
              <a:gd name="connsiteX19" fmla="*/ 3045558 w 3569669"/>
              <a:gd name="connsiteY19" fmla="*/ 1882855 h 3396365"/>
              <a:gd name="connsiteX20" fmla="*/ 3338166 w 3569669"/>
              <a:gd name="connsiteY20" fmla="*/ 1608535 h 3396365"/>
              <a:gd name="connsiteX21" fmla="*/ 3063084 w 3569669"/>
              <a:gd name="connsiteY21" fmla="*/ 1285447 h 3396365"/>
              <a:gd name="connsiteX22" fmla="*/ 3063464 w 3569669"/>
              <a:gd name="connsiteY22" fmla="*/ 1099518 h 3396365"/>
              <a:gd name="connsiteX23" fmla="*/ 3559146 w 3569669"/>
              <a:gd name="connsiteY23" fmla="*/ 678514 h 3396365"/>
              <a:gd name="connsiteX24" fmla="*/ 3339690 w 3569669"/>
              <a:gd name="connsiteY24" fmla="*/ 293703 h 3396365"/>
              <a:gd name="connsiteX25" fmla="*/ 2762475 w 3569669"/>
              <a:gd name="connsiteY25" fmla="*/ 259413 h 3396365"/>
              <a:gd name="connsiteX26" fmla="*/ 2312514 w 3569669"/>
              <a:gd name="connsiteY26" fmla="*/ 229696 h 3396365"/>
              <a:gd name="connsiteX0" fmla="*/ 1753968 w 3562567"/>
              <a:gd name="connsiteY0" fmla="*/ 190072 h 3396365"/>
              <a:gd name="connsiteX1" fmla="*/ 1230474 w 3562567"/>
              <a:gd name="connsiteY1" fmla="*/ 157306 h 3396365"/>
              <a:gd name="connsiteX2" fmla="*/ 288261 w 3562567"/>
              <a:gd name="connsiteY2" fmla="*/ 13669 h 3396365"/>
              <a:gd name="connsiteX3" fmla="*/ 17370 w 3562567"/>
              <a:gd name="connsiteY3" fmla="*/ 539449 h 3396365"/>
              <a:gd name="connsiteX4" fmla="*/ 691738 w 3562567"/>
              <a:gd name="connsiteY4" fmla="*/ 1076659 h 3396365"/>
              <a:gd name="connsiteX5" fmla="*/ 693264 w 3562567"/>
              <a:gd name="connsiteY5" fmla="*/ 1297639 h 3396365"/>
              <a:gd name="connsiteX6" fmla="*/ 442566 w 3562567"/>
              <a:gd name="connsiteY6" fmla="*/ 1718263 h 3396365"/>
              <a:gd name="connsiteX7" fmla="*/ 722982 w 3562567"/>
              <a:gd name="connsiteY7" fmla="*/ 2065735 h 3396365"/>
              <a:gd name="connsiteX8" fmla="*/ 726411 w 3562567"/>
              <a:gd name="connsiteY8" fmla="*/ 2353009 h 3396365"/>
              <a:gd name="connsiteX9" fmla="*/ 117573 w 3562567"/>
              <a:gd name="connsiteY9" fmla="*/ 2919175 h 3396365"/>
              <a:gd name="connsiteX10" fmla="*/ 419324 w 3562567"/>
              <a:gd name="connsiteY10" fmla="*/ 3395043 h 3396365"/>
              <a:gd name="connsiteX11" fmla="*/ 1534512 w 3562567"/>
              <a:gd name="connsiteY11" fmla="*/ 3053668 h 3396365"/>
              <a:gd name="connsiteX12" fmla="*/ 1783686 w 3562567"/>
              <a:gd name="connsiteY12" fmla="*/ 3053287 h 3396365"/>
              <a:gd name="connsiteX13" fmla="*/ 2106393 w 3562567"/>
              <a:gd name="connsiteY13" fmla="*/ 3200734 h 3396365"/>
              <a:gd name="connsiteX14" fmla="*/ 2347947 w 3562567"/>
              <a:gd name="connsiteY14" fmla="*/ 2960704 h 3396365"/>
              <a:gd name="connsiteX15" fmla="*/ 2600169 w 3562567"/>
              <a:gd name="connsiteY15" fmla="*/ 2962228 h 3396365"/>
              <a:gd name="connsiteX16" fmla="*/ 3379694 w 3562567"/>
              <a:gd name="connsiteY16" fmla="*/ 2873073 h 3396365"/>
              <a:gd name="connsiteX17" fmla="*/ 3501615 w 3562567"/>
              <a:gd name="connsiteY17" fmla="*/ 2483692 h 3396365"/>
              <a:gd name="connsiteX18" fmla="*/ 3046319 w 3562567"/>
              <a:gd name="connsiteY18" fmla="*/ 2048208 h 3396365"/>
              <a:gd name="connsiteX19" fmla="*/ 3045558 w 3562567"/>
              <a:gd name="connsiteY19" fmla="*/ 1882855 h 3396365"/>
              <a:gd name="connsiteX20" fmla="*/ 3338166 w 3562567"/>
              <a:gd name="connsiteY20" fmla="*/ 1608535 h 3396365"/>
              <a:gd name="connsiteX21" fmla="*/ 3063084 w 3562567"/>
              <a:gd name="connsiteY21" fmla="*/ 1285447 h 3396365"/>
              <a:gd name="connsiteX22" fmla="*/ 3063464 w 3562567"/>
              <a:gd name="connsiteY22" fmla="*/ 1099518 h 3396365"/>
              <a:gd name="connsiteX23" fmla="*/ 3551526 w 3562567"/>
              <a:gd name="connsiteY23" fmla="*/ 646129 h 3396365"/>
              <a:gd name="connsiteX24" fmla="*/ 3339690 w 3562567"/>
              <a:gd name="connsiteY24" fmla="*/ 293703 h 3396365"/>
              <a:gd name="connsiteX25" fmla="*/ 2762475 w 3562567"/>
              <a:gd name="connsiteY25" fmla="*/ 259413 h 3396365"/>
              <a:gd name="connsiteX26" fmla="*/ 2312514 w 3562567"/>
              <a:gd name="connsiteY26" fmla="*/ 229696 h 3396365"/>
              <a:gd name="connsiteX0" fmla="*/ 1753968 w 3562567"/>
              <a:gd name="connsiteY0" fmla="*/ 190072 h 3396365"/>
              <a:gd name="connsiteX1" fmla="*/ 1230474 w 3562567"/>
              <a:gd name="connsiteY1" fmla="*/ 157306 h 3396365"/>
              <a:gd name="connsiteX2" fmla="*/ 288261 w 3562567"/>
              <a:gd name="connsiteY2" fmla="*/ 13669 h 3396365"/>
              <a:gd name="connsiteX3" fmla="*/ 17370 w 3562567"/>
              <a:gd name="connsiteY3" fmla="*/ 539449 h 3396365"/>
              <a:gd name="connsiteX4" fmla="*/ 691738 w 3562567"/>
              <a:gd name="connsiteY4" fmla="*/ 1076659 h 3396365"/>
              <a:gd name="connsiteX5" fmla="*/ 693264 w 3562567"/>
              <a:gd name="connsiteY5" fmla="*/ 1297639 h 3396365"/>
              <a:gd name="connsiteX6" fmla="*/ 442566 w 3562567"/>
              <a:gd name="connsiteY6" fmla="*/ 1718263 h 3396365"/>
              <a:gd name="connsiteX7" fmla="*/ 722982 w 3562567"/>
              <a:gd name="connsiteY7" fmla="*/ 2065735 h 3396365"/>
              <a:gd name="connsiteX8" fmla="*/ 726411 w 3562567"/>
              <a:gd name="connsiteY8" fmla="*/ 2353009 h 3396365"/>
              <a:gd name="connsiteX9" fmla="*/ 117573 w 3562567"/>
              <a:gd name="connsiteY9" fmla="*/ 2919175 h 3396365"/>
              <a:gd name="connsiteX10" fmla="*/ 419324 w 3562567"/>
              <a:gd name="connsiteY10" fmla="*/ 3395043 h 3396365"/>
              <a:gd name="connsiteX11" fmla="*/ 1534512 w 3562567"/>
              <a:gd name="connsiteY11" fmla="*/ 3053668 h 3396365"/>
              <a:gd name="connsiteX12" fmla="*/ 1783686 w 3562567"/>
              <a:gd name="connsiteY12" fmla="*/ 3053287 h 3396365"/>
              <a:gd name="connsiteX13" fmla="*/ 2106393 w 3562567"/>
              <a:gd name="connsiteY13" fmla="*/ 3200734 h 3396365"/>
              <a:gd name="connsiteX14" fmla="*/ 2347947 w 3562567"/>
              <a:gd name="connsiteY14" fmla="*/ 2960704 h 3396365"/>
              <a:gd name="connsiteX15" fmla="*/ 2600169 w 3562567"/>
              <a:gd name="connsiteY15" fmla="*/ 2962228 h 3396365"/>
              <a:gd name="connsiteX16" fmla="*/ 3379694 w 3562567"/>
              <a:gd name="connsiteY16" fmla="*/ 2873073 h 3396365"/>
              <a:gd name="connsiteX17" fmla="*/ 3501615 w 3562567"/>
              <a:gd name="connsiteY17" fmla="*/ 2483692 h 3396365"/>
              <a:gd name="connsiteX18" fmla="*/ 3046319 w 3562567"/>
              <a:gd name="connsiteY18" fmla="*/ 2048208 h 3396365"/>
              <a:gd name="connsiteX19" fmla="*/ 3045558 w 3562567"/>
              <a:gd name="connsiteY19" fmla="*/ 1882855 h 3396365"/>
              <a:gd name="connsiteX20" fmla="*/ 3338166 w 3562567"/>
              <a:gd name="connsiteY20" fmla="*/ 1608535 h 3396365"/>
              <a:gd name="connsiteX21" fmla="*/ 3063084 w 3562567"/>
              <a:gd name="connsiteY21" fmla="*/ 1285447 h 3396365"/>
              <a:gd name="connsiteX22" fmla="*/ 3063464 w 3562567"/>
              <a:gd name="connsiteY22" fmla="*/ 1099518 h 3396365"/>
              <a:gd name="connsiteX23" fmla="*/ 3551526 w 3562567"/>
              <a:gd name="connsiteY23" fmla="*/ 646129 h 3396365"/>
              <a:gd name="connsiteX24" fmla="*/ 3339690 w 3562567"/>
              <a:gd name="connsiteY24" fmla="*/ 293703 h 3396365"/>
              <a:gd name="connsiteX25" fmla="*/ 2762475 w 3562567"/>
              <a:gd name="connsiteY25" fmla="*/ 259413 h 3396365"/>
              <a:gd name="connsiteX26" fmla="*/ 2312514 w 3562567"/>
              <a:gd name="connsiteY26" fmla="*/ 229696 h 3396365"/>
              <a:gd name="connsiteX0" fmla="*/ 1753968 w 3562567"/>
              <a:gd name="connsiteY0" fmla="*/ 190072 h 3396365"/>
              <a:gd name="connsiteX1" fmla="*/ 1230474 w 3562567"/>
              <a:gd name="connsiteY1" fmla="*/ 157306 h 3396365"/>
              <a:gd name="connsiteX2" fmla="*/ 288261 w 3562567"/>
              <a:gd name="connsiteY2" fmla="*/ 13669 h 3396365"/>
              <a:gd name="connsiteX3" fmla="*/ 17370 w 3562567"/>
              <a:gd name="connsiteY3" fmla="*/ 539449 h 3396365"/>
              <a:gd name="connsiteX4" fmla="*/ 691738 w 3562567"/>
              <a:gd name="connsiteY4" fmla="*/ 1076659 h 3396365"/>
              <a:gd name="connsiteX5" fmla="*/ 693264 w 3562567"/>
              <a:gd name="connsiteY5" fmla="*/ 1297639 h 3396365"/>
              <a:gd name="connsiteX6" fmla="*/ 442566 w 3562567"/>
              <a:gd name="connsiteY6" fmla="*/ 1718263 h 3396365"/>
              <a:gd name="connsiteX7" fmla="*/ 722982 w 3562567"/>
              <a:gd name="connsiteY7" fmla="*/ 2065735 h 3396365"/>
              <a:gd name="connsiteX8" fmla="*/ 726411 w 3562567"/>
              <a:gd name="connsiteY8" fmla="*/ 2353009 h 3396365"/>
              <a:gd name="connsiteX9" fmla="*/ 117573 w 3562567"/>
              <a:gd name="connsiteY9" fmla="*/ 2919175 h 3396365"/>
              <a:gd name="connsiteX10" fmla="*/ 419324 w 3562567"/>
              <a:gd name="connsiteY10" fmla="*/ 3395043 h 3396365"/>
              <a:gd name="connsiteX11" fmla="*/ 1534512 w 3562567"/>
              <a:gd name="connsiteY11" fmla="*/ 3053668 h 3396365"/>
              <a:gd name="connsiteX12" fmla="*/ 1783686 w 3562567"/>
              <a:gd name="connsiteY12" fmla="*/ 3053287 h 3396365"/>
              <a:gd name="connsiteX13" fmla="*/ 2106393 w 3562567"/>
              <a:gd name="connsiteY13" fmla="*/ 3200734 h 3396365"/>
              <a:gd name="connsiteX14" fmla="*/ 2347947 w 3562567"/>
              <a:gd name="connsiteY14" fmla="*/ 2960704 h 3396365"/>
              <a:gd name="connsiteX15" fmla="*/ 2600169 w 3562567"/>
              <a:gd name="connsiteY15" fmla="*/ 2962228 h 3396365"/>
              <a:gd name="connsiteX16" fmla="*/ 3379694 w 3562567"/>
              <a:gd name="connsiteY16" fmla="*/ 2873073 h 3396365"/>
              <a:gd name="connsiteX17" fmla="*/ 3501615 w 3562567"/>
              <a:gd name="connsiteY17" fmla="*/ 2483692 h 3396365"/>
              <a:gd name="connsiteX18" fmla="*/ 3046319 w 3562567"/>
              <a:gd name="connsiteY18" fmla="*/ 2048208 h 3396365"/>
              <a:gd name="connsiteX19" fmla="*/ 3045558 w 3562567"/>
              <a:gd name="connsiteY19" fmla="*/ 1882855 h 3396365"/>
              <a:gd name="connsiteX20" fmla="*/ 3311496 w 3562567"/>
              <a:gd name="connsiteY20" fmla="*/ 1599010 h 3396365"/>
              <a:gd name="connsiteX21" fmla="*/ 3063084 w 3562567"/>
              <a:gd name="connsiteY21" fmla="*/ 1285447 h 3396365"/>
              <a:gd name="connsiteX22" fmla="*/ 3063464 w 3562567"/>
              <a:gd name="connsiteY22" fmla="*/ 1099518 h 3396365"/>
              <a:gd name="connsiteX23" fmla="*/ 3551526 w 3562567"/>
              <a:gd name="connsiteY23" fmla="*/ 646129 h 3396365"/>
              <a:gd name="connsiteX24" fmla="*/ 3339690 w 3562567"/>
              <a:gd name="connsiteY24" fmla="*/ 293703 h 3396365"/>
              <a:gd name="connsiteX25" fmla="*/ 2762475 w 3562567"/>
              <a:gd name="connsiteY25" fmla="*/ 259413 h 3396365"/>
              <a:gd name="connsiteX26" fmla="*/ 2312514 w 3562567"/>
              <a:gd name="connsiteY26" fmla="*/ 229696 h 3396365"/>
              <a:gd name="connsiteX0" fmla="*/ 1731108 w 3562567"/>
              <a:gd name="connsiteY0" fmla="*/ 193917 h 3396400"/>
              <a:gd name="connsiteX1" fmla="*/ 1230474 w 3562567"/>
              <a:gd name="connsiteY1" fmla="*/ 157341 h 3396400"/>
              <a:gd name="connsiteX2" fmla="*/ 288261 w 3562567"/>
              <a:gd name="connsiteY2" fmla="*/ 13704 h 3396400"/>
              <a:gd name="connsiteX3" fmla="*/ 17370 w 3562567"/>
              <a:gd name="connsiteY3" fmla="*/ 539484 h 3396400"/>
              <a:gd name="connsiteX4" fmla="*/ 691738 w 3562567"/>
              <a:gd name="connsiteY4" fmla="*/ 1076694 h 3396400"/>
              <a:gd name="connsiteX5" fmla="*/ 693264 w 3562567"/>
              <a:gd name="connsiteY5" fmla="*/ 1297674 h 3396400"/>
              <a:gd name="connsiteX6" fmla="*/ 442566 w 3562567"/>
              <a:gd name="connsiteY6" fmla="*/ 1718298 h 3396400"/>
              <a:gd name="connsiteX7" fmla="*/ 722982 w 3562567"/>
              <a:gd name="connsiteY7" fmla="*/ 2065770 h 3396400"/>
              <a:gd name="connsiteX8" fmla="*/ 726411 w 3562567"/>
              <a:gd name="connsiteY8" fmla="*/ 2353044 h 3396400"/>
              <a:gd name="connsiteX9" fmla="*/ 117573 w 3562567"/>
              <a:gd name="connsiteY9" fmla="*/ 2919210 h 3396400"/>
              <a:gd name="connsiteX10" fmla="*/ 419324 w 3562567"/>
              <a:gd name="connsiteY10" fmla="*/ 3395078 h 3396400"/>
              <a:gd name="connsiteX11" fmla="*/ 1534512 w 3562567"/>
              <a:gd name="connsiteY11" fmla="*/ 3053703 h 3396400"/>
              <a:gd name="connsiteX12" fmla="*/ 1783686 w 3562567"/>
              <a:gd name="connsiteY12" fmla="*/ 3053322 h 3396400"/>
              <a:gd name="connsiteX13" fmla="*/ 2106393 w 3562567"/>
              <a:gd name="connsiteY13" fmla="*/ 3200769 h 3396400"/>
              <a:gd name="connsiteX14" fmla="*/ 2347947 w 3562567"/>
              <a:gd name="connsiteY14" fmla="*/ 2960739 h 3396400"/>
              <a:gd name="connsiteX15" fmla="*/ 2600169 w 3562567"/>
              <a:gd name="connsiteY15" fmla="*/ 2962263 h 3396400"/>
              <a:gd name="connsiteX16" fmla="*/ 3379694 w 3562567"/>
              <a:gd name="connsiteY16" fmla="*/ 2873108 h 3396400"/>
              <a:gd name="connsiteX17" fmla="*/ 3501615 w 3562567"/>
              <a:gd name="connsiteY17" fmla="*/ 2483727 h 3396400"/>
              <a:gd name="connsiteX18" fmla="*/ 3046319 w 3562567"/>
              <a:gd name="connsiteY18" fmla="*/ 2048243 h 3396400"/>
              <a:gd name="connsiteX19" fmla="*/ 3045558 w 3562567"/>
              <a:gd name="connsiteY19" fmla="*/ 1882890 h 3396400"/>
              <a:gd name="connsiteX20" fmla="*/ 3311496 w 3562567"/>
              <a:gd name="connsiteY20" fmla="*/ 1599045 h 3396400"/>
              <a:gd name="connsiteX21" fmla="*/ 3063084 w 3562567"/>
              <a:gd name="connsiteY21" fmla="*/ 1285482 h 3396400"/>
              <a:gd name="connsiteX22" fmla="*/ 3063464 w 3562567"/>
              <a:gd name="connsiteY22" fmla="*/ 1099553 h 3396400"/>
              <a:gd name="connsiteX23" fmla="*/ 3551526 w 3562567"/>
              <a:gd name="connsiteY23" fmla="*/ 646164 h 3396400"/>
              <a:gd name="connsiteX24" fmla="*/ 3339690 w 3562567"/>
              <a:gd name="connsiteY24" fmla="*/ 293738 h 3396400"/>
              <a:gd name="connsiteX25" fmla="*/ 2762475 w 3562567"/>
              <a:gd name="connsiteY25" fmla="*/ 259448 h 3396400"/>
              <a:gd name="connsiteX26" fmla="*/ 2312514 w 3562567"/>
              <a:gd name="connsiteY26" fmla="*/ 229731 h 3396400"/>
              <a:gd name="connsiteX0" fmla="*/ 1798976 w 3630435"/>
              <a:gd name="connsiteY0" fmla="*/ 193917 h 3396926"/>
              <a:gd name="connsiteX1" fmla="*/ 1298342 w 3630435"/>
              <a:gd name="connsiteY1" fmla="*/ 157341 h 3396926"/>
              <a:gd name="connsiteX2" fmla="*/ 356129 w 3630435"/>
              <a:gd name="connsiteY2" fmla="*/ 13704 h 3396926"/>
              <a:gd name="connsiteX3" fmla="*/ 85238 w 3630435"/>
              <a:gd name="connsiteY3" fmla="*/ 539484 h 3396926"/>
              <a:gd name="connsiteX4" fmla="*/ 759606 w 3630435"/>
              <a:gd name="connsiteY4" fmla="*/ 1076694 h 3396926"/>
              <a:gd name="connsiteX5" fmla="*/ 761132 w 3630435"/>
              <a:gd name="connsiteY5" fmla="*/ 1297674 h 3396926"/>
              <a:gd name="connsiteX6" fmla="*/ 510434 w 3630435"/>
              <a:gd name="connsiteY6" fmla="*/ 1718298 h 3396926"/>
              <a:gd name="connsiteX7" fmla="*/ 790850 w 3630435"/>
              <a:gd name="connsiteY7" fmla="*/ 2065770 h 3396926"/>
              <a:gd name="connsiteX8" fmla="*/ 794279 w 3630435"/>
              <a:gd name="connsiteY8" fmla="*/ 2353044 h 3396926"/>
              <a:gd name="connsiteX9" fmla="*/ 6371 w 3630435"/>
              <a:gd name="connsiteY9" fmla="*/ 2892540 h 3396926"/>
              <a:gd name="connsiteX10" fmla="*/ 487192 w 3630435"/>
              <a:gd name="connsiteY10" fmla="*/ 3395078 h 3396926"/>
              <a:gd name="connsiteX11" fmla="*/ 1602380 w 3630435"/>
              <a:gd name="connsiteY11" fmla="*/ 3053703 h 3396926"/>
              <a:gd name="connsiteX12" fmla="*/ 1851554 w 3630435"/>
              <a:gd name="connsiteY12" fmla="*/ 3053322 h 3396926"/>
              <a:gd name="connsiteX13" fmla="*/ 2174261 w 3630435"/>
              <a:gd name="connsiteY13" fmla="*/ 3200769 h 3396926"/>
              <a:gd name="connsiteX14" fmla="*/ 2415815 w 3630435"/>
              <a:gd name="connsiteY14" fmla="*/ 2960739 h 3396926"/>
              <a:gd name="connsiteX15" fmla="*/ 2668037 w 3630435"/>
              <a:gd name="connsiteY15" fmla="*/ 2962263 h 3396926"/>
              <a:gd name="connsiteX16" fmla="*/ 3447562 w 3630435"/>
              <a:gd name="connsiteY16" fmla="*/ 2873108 h 3396926"/>
              <a:gd name="connsiteX17" fmla="*/ 3569483 w 3630435"/>
              <a:gd name="connsiteY17" fmla="*/ 2483727 h 3396926"/>
              <a:gd name="connsiteX18" fmla="*/ 3114187 w 3630435"/>
              <a:gd name="connsiteY18" fmla="*/ 2048243 h 3396926"/>
              <a:gd name="connsiteX19" fmla="*/ 3113426 w 3630435"/>
              <a:gd name="connsiteY19" fmla="*/ 1882890 h 3396926"/>
              <a:gd name="connsiteX20" fmla="*/ 3379364 w 3630435"/>
              <a:gd name="connsiteY20" fmla="*/ 1599045 h 3396926"/>
              <a:gd name="connsiteX21" fmla="*/ 3130952 w 3630435"/>
              <a:gd name="connsiteY21" fmla="*/ 1285482 h 3396926"/>
              <a:gd name="connsiteX22" fmla="*/ 3131332 w 3630435"/>
              <a:gd name="connsiteY22" fmla="*/ 1099553 h 3396926"/>
              <a:gd name="connsiteX23" fmla="*/ 3619394 w 3630435"/>
              <a:gd name="connsiteY23" fmla="*/ 646164 h 3396926"/>
              <a:gd name="connsiteX24" fmla="*/ 3407558 w 3630435"/>
              <a:gd name="connsiteY24" fmla="*/ 293738 h 3396926"/>
              <a:gd name="connsiteX25" fmla="*/ 2830343 w 3630435"/>
              <a:gd name="connsiteY25" fmla="*/ 259448 h 3396926"/>
              <a:gd name="connsiteX26" fmla="*/ 2380382 w 3630435"/>
              <a:gd name="connsiteY26" fmla="*/ 229731 h 3396926"/>
              <a:gd name="connsiteX0" fmla="*/ 1827464 w 3658923"/>
              <a:gd name="connsiteY0" fmla="*/ 193917 h 3438606"/>
              <a:gd name="connsiteX1" fmla="*/ 1326830 w 3658923"/>
              <a:gd name="connsiteY1" fmla="*/ 157341 h 3438606"/>
              <a:gd name="connsiteX2" fmla="*/ 384617 w 3658923"/>
              <a:gd name="connsiteY2" fmla="*/ 13704 h 3438606"/>
              <a:gd name="connsiteX3" fmla="*/ 113726 w 3658923"/>
              <a:gd name="connsiteY3" fmla="*/ 539484 h 3438606"/>
              <a:gd name="connsiteX4" fmla="*/ 788094 w 3658923"/>
              <a:gd name="connsiteY4" fmla="*/ 1076694 h 3438606"/>
              <a:gd name="connsiteX5" fmla="*/ 789620 w 3658923"/>
              <a:gd name="connsiteY5" fmla="*/ 1297674 h 3438606"/>
              <a:gd name="connsiteX6" fmla="*/ 538922 w 3658923"/>
              <a:gd name="connsiteY6" fmla="*/ 1718298 h 3438606"/>
              <a:gd name="connsiteX7" fmla="*/ 819338 w 3658923"/>
              <a:gd name="connsiteY7" fmla="*/ 2065770 h 3438606"/>
              <a:gd name="connsiteX8" fmla="*/ 822767 w 3658923"/>
              <a:gd name="connsiteY8" fmla="*/ 2353044 h 3438606"/>
              <a:gd name="connsiteX9" fmla="*/ 34859 w 3658923"/>
              <a:gd name="connsiteY9" fmla="*/ 2892540 h 3438606"/>
              <a:gd name="connsiteX10" fmla="*/ 290890 w 3658923"/>
              <a:gd name="connsiteY10" fmla="*/ 3436988 h 3438606"/>
              <a:gd name="connsiteX11" fmla="*/ 1630868 w 3658923"/>
              <a:gd name="connsiteY11" fmla="*/ 3053703 h 3438606"/>
              <a:gd name="connsiteX12" fmla="*/ 1880042 w 3658923"/>
              <a:gd name="connsiteY12" fmla="*/ 3053322 h 3438606"/>
              <a:gd name="connsiteX13" fmla="*/ 2202749 w 3658923"/>
              <a:gd name="connsiteY13" fmla="*/ 3200769 h 3438606"/>
              <a:gd name="connsiteX14" fmla="*/ 2444303 w 3658923"/>
              <a:gd name="connsiteY14" fmla="*/ 2960739 h 3438606"/>
              <a:gd name="connsiteX15" fmla="*/ 2696525 w 3658923"/>
              <a:gd name="connsiteY15" fmla="*/ 2962263 h 3438606"/>
              <a:gd name="connsiteX16" fmla="*/ 3476050 w 3658923"/>
              <a:gd name="connsiteY16" fmla="*/ 2873108 h 3438606"/>
              <a:gd name="connsiteX17" fmla="*/ 3597971 w 3658923"/>
              <a:gd name="connsiteY17" fmla="*/ 2483727 h 3438606"/>
              <a:gd name="connsiteX18" fmla="*/ 3142675 w 3658923"/>
              <a:gd name="connsiteY18" fmla="*/ 2048243 h 3438606"/>
              <a:gd name="connsiteX19" fmla="*/ 3141914 w 3658923"/>
              <a:gd name="connsiteY19" fmla="*/ 1882890 h 3438606"/>
              <a:gd name="connsiteX20" fmla="*/ 3407852 w 3658923"/>
              <a:gd name="connsiteY20" fmla="*/ 1599045 h 3438606"/>
              <a:gd name="connsiteX21" fmla="*/ 3159440 w 3658923"/>
              <a:gd name="connsiteY21" fmla="*/ 1285482 h 3438606"/>
              <a:gd name="connsiteX22" fmla="*/ 3159820 w 3658923"/>
              <a:gd name="connsiteY22" fmla="*/ 1099553 h 3438606"/>
              <a:gd name="connsiteX23" fmla="*/ 3647882 w 3658923"/>
              <a:gd name="connsiteY23" fmla="*/ 646164 h 3438606"/>
              <a:gd name="connsiteX24" fmla="*/ 3436046 w 3658923"/>
              <a:gd name="connsiteY24" fmla="*/ 293738 h 3438606"/>
              <a:gd name="connsiteX25" fmla="*/ 2858831 w 3658923"/>
              <a:gd name="connsiteY25" fmla="*/ 259448 h 3438606"/>
              <a:gd name="connsiteX26" fmla="*/ 2408870 w 3658923"/>
              <a:gd name="connsiteY26" fmla="*/ 229731 h 3438606"/>
              <a:gd name="connsiteX0" fmla="*/ 1827464 w 3658923"/>
              <a:gd name="connsiteY0" fmla="*/ 193917 h 3438606"/>
              <a:gd name="connsiteX1" fmla="*/ 1326830 w 3658923"/>
              <a:gd name="connsiteY1" fmla="*/ 157341 h 3438606"/>
              <a:gd name="connsiteX2" fmla="*/ 384617 w 3658923"/>
              <a:gd name="connsiteY2" fmla="*/ 13704 h 3438606"/>
              <a:gd name="connsiteX3" fmla="*/ 113726 w 3658923"/>
              <a:gd name="connsiteY3" fmla="*/ 539484 h 3438606"/>
              <a:gd name="connsiteX4" fmla="*/ 788094 w 3658923"/>
              <a:gd name="connsiteY4" fmla="*/ 1076694 h 3438606"/>
              <a:gd name="connsiteX5" fmla="*/ 789620 w 3658923"/>
              <a:gd name="connsiteY5" fmla="*/ 1297674 h 3438606"/>
              <a:gd name="connsiteX6" fmla="*/ 538922 w 3658923"/>
              <a:gd name="connsiteY6" fmla="*/ 1718298 h 3438606"/>
              <a:gd name="connsiteX7" fmla="*/ 819338 w 3658923"/>
              <a:gd name="connsiteY7" fmla="*/ 2065770 h 3438606"/>
              <a:gd name="connsiteX8" fmla="*/ 822767 w 3658923"/>
              <a:gd name="connsiteY8" fmla="*/ 2353044 h 3438606"/>
              <a:gd name="connsiteX9" fmla="*/ 34859 w 3658923"/>
              <a:gd name="connsiteY9" fmla="*/ 2892540 h 3438606"/>
              <a:gd name="connsiteX10" fmla="*/ 290890 w 3658923"/>
              <a:gd name="connsiteY10" fmla="*/ 3436988 h 3438606"/>
              <a:gd name="connsiteX11" fmla="*/ 1630868 w 3658923"/>
              <a:gd name="connsiteY11" fmla="*/ 3053703 h 3438606"/>
              <a:gd name="connsiteX12" fmla="*/ 1880042 w 3658923"/>
              <a:gd name="connsiteY12" fmla="*/ 3053322 h 3438606"/>
              <a:gd name="connsiteX13" fmla="*/ 2202749 w 3658923"/>
              <a:gd name="connsiteY13" fmla="*/ 3200769 h 3438606"/>
              <a:gd name="connsiteX14" fmla="*/ 2444303 w 3658923"/>
              <a:gd name="connsiteY14" fmla="*/ 2960739 h 3438606"/>
              <a:gd name="connsiteX15" fmla="*/ 2696525 w 3658923"/>
              <a:gd name="connsiteY15" fmla="*/ 2962263 h 3438606"/>
              <a:gd name="connsiteX16" fmla="*/ 3476050 w 3658923"/>
              <a:gd name="connsiteY16" fmla="*/ 2873108 h 3438606"/>
              <a:gd name="connsiteX17" fmla="*/ 3597971 w 3658923"/>
              <a:gd name="connsiteY17" fmla="*/ 2483727 h 3438606"/>
              <a:gd name="connsiteX18" fmla="*/ 3142675 w 3658923"/>
              <a:gd name="connsiteY18" fmla="*/ 2048243 h 3438606"/>
              <a:gd name="connsiteX19" fmla="*/ 3141914 w 3658923"/>
              <a:gd name="connsiteY19" fmla="*/ 1882890 h 3438606"/>
              <a:gd name="connsiteX20" fmla="*/ 3407852 w 3658923"/>
              <a:gd name="connsiteY20" fmla="*/ 1599045 h 3438606"/>
              <a:gd name="connsiteX21" fmla="*/ 3159440 w 3658923"/>
              <a:gd name="connsiteY21" fmla="*/ 1285482 h 3438606"/>
              <a:gd name="connsiteX22" fmla="*/ 3159820 w 3658923"/>
              <a:gd name="connsiteY22" fmla="*/ 1099553 h 3438606"/>
              <a:gd name="connsiteX23" fmla="*/ 3647882 w 3658923"/>
              <a:gd name="connsiteY23" fmla="*/ 646164 h 3438606"/>
              <a:gd name="connsiteX24" fmla="*/ 3436046 w 3658923"/>
              <a:gd name="connsiteY24" fmla="*/ 293738 h 3438606"/>
              <a:gd name="connsiteX25" fmla="*/ 2858831 w 3658923"/>
              <a:gd name="connsiteY25" fmla="*/ 259448 h 3438606"/>
              <a:gd name="connsiteX26" fmla="*/ 2408870 w 3658923"/>
              <a:gd name="connsiteY26" fmla="*/ 229731 h 3438606"/>
              <a:gd name="connsiteX0" fmla="*/ 1830735 w 3662194"/>
              <a:gd name="connsiteY0" fmla="*/ 193917 h 3439137"/>
              <a:gd name="connsiteX1" fmla="*/ 1330101 w 3662194"/>
              <a:gd name="connsiteY1" fmla="*/ 157341 h 3439137"/>
              <a:gd name="connsiteX2" fmla="*/ 387888 w 3662194"/>
              <a:gd name="connsiteY2" fmla="*/ 13704 h 3439137"/>
              <a:gd name="connsiteX3" fmla="*/ 116997 w 3662194"/>
              <a:gd name="connsiteY3" fmla="*/ 539484 h 3439137"/>
              <a:gd name="connsiteX4" fmla="*/ 791365 w 3662194"/>
              <a:gd name="connsiteY4" fmla="*/ 1076694 h 3439137"/>
              <a:gd name="connsiteX5" fmla="*/ 792891 w 3662194"/>
              <a:gd name="connsiteY5" fmla="*/ 1297674 h 3439137"/>
              <a:gd name="connsiteX6" fmla="*/ 542193 w 3662194"/>
              <a:gd name="connsiteY6" fmla="*/ 1718298 h 3439137"/>
              <a:gd name="connsiteX7" fmla="*/ 822609 w 3662194"/>
              <a:gd name="connsiteY7" fmla="*/ 2065770 h 3439137"/>
              <a:gd name="connsiteX8" fmla="*/ 826038 w 3662194"/>
              <a:gd name="connsiteY8" fmla="*/ 2353044 h 3439137"/>
              <a:gd name="connsiteX9" fmla="*/ 34320 w 3662194"/>
              <a:gd name="connsiteY9" fmla="*/ 2865870 h 3439137"/>
              <a:gd name="connsiteX10" fmla="*/ 294161 w 3662194"/>
              <a:gd name="connsiteY10" fmla="*/ 3436988 h 3439137"/>
              <a:gd name="connsiteX11" fmla="*/ 1634139 w 3662194"/>
              <a:gd name="connsiteY11" fmla="*/ 3053703 h 3439137"/>
              <a:gd name="connsiteX12" fmla="*/ 1883313 w 3662194"/>
              <a:gd name="connsiteY12" fmla="*/ 3053322 h 3439137"/>
              <a:gd name="connsiteX13" fmla="*/ 2206020 w 3662194"/>
              <a:gd name="connsiteY13" fmla="*/ 3200769 h 3439137"/>
              <a:gd name="connsiteX14" fmla="*/ 2447574 w 3662194"/>
              <a:gd name="connsiteY14" fmla="*/ 2960739 h 3439137"/>
              <a:gd name="connsiteX15" fmla="*/ 2699796 w 3662194"/>
              <a:gd name="connsiteY15" fmla="*/ 2962263 h 3439137"/>
              <a:gd name="connsiteX16" fmla="*/ 3479321 w 3662194"/>
              <a:gd name="connsiteY16" fmla="*/ 2873108 h 3439137"/>
              <a:gd name="connsiteX17" fmla="*/ 3601242 w 3662194"/>
              <a:gd name="connsiteY17" fmla="*/ 2483727 h 3439137"/>
              <a:gd name="connsiteX18" fmla="*/ 3145946 w 3662194"/>
              <a:gd name="connsiteY18" fmla="*/ 2048243 h 3439137"/>
              <a:gd name="connsiteX19" fmla="*/ 3145185 w 3662194"/>
              <a:gd name="connsiteY19" fmla="*/ 1882890 h 3439137"/>
              <a:gd name="connsiteX20" fmla="*/ 3411123 w 3662194"/>
              <a:gd name="connsiteY20" fmla="*/ 1599045 h 3439137"/>
              <a:gd name="connsiteX21" fmla="*/ 3162711 w 3662194"/>
              <a:gd name="connsiteY21" fmla="*/ 1285482 h 3439137"/>
              <a:gd name="connsiteX22" fmla="*/ 3163091 w 3662194"/>
              <a:gd name="connsiteY22" fmla="*/ 1099553 h 3439137"/>
              <a:gd name="connsiteX23" fmla="*/ 3651153 w 3662194"/>
              <a:gd name="connsiteY23" fmla="*/ 646164 h 3439137"/>
              <a:gd name="connsiteX24" fmla="*/ 3439317 w 3662194"/>
              <a:gd name="connsiteY24" fmla="*/ 293738 h 3439137"/>
              <a:gd name="connsiteX25" fmla="*/ 2862102 w 3662194"/>
              <a:gd name="connsiteY25" fmla="*/ 259448 h 3439137"/>
              <a:gd name="connsiteX26" fmla="*/ 2412141 w 3662194"/>
              <a:gd name="connsiteY26" fmla="*/ 229731 h 3439137"/>
              <a:gd name="connsiteX0" fmla="*/ 1853700 w 3685159"/>
              <a:gd name="connsiteY0" fmla="*/ 193917 h 3439137"/>
              <a:gd name="connsiteX1" fmla="*/ 1353066 w 3685159"/>
              <a:gd name="connsiteY1" fmla="*/ 157341 h 3439137"/>
              <a:gd name="connsiteX2" fmla="*/ 410853 w 3685159"/>
              <a:gd name="connsiteY2" fmla="*/ 13704 h 3439137"/>
              <a:gd name="connsiteX3" fmla="*/ 139962 w 3685159"/>
              <a:gd name="connsiteY3" fmla="*/ 539484 h 3439137"/>
              <a:gd name="connsiteX4" fmla="*/ 814330 w 3685159"/>
              <a:gd name="connsiteY4" fmla="*/ 1076694 h 3439137"/>
              <a:gd name="connsiteX5" fmla="*/ 815856 w 3685159"/>
              <a:gd name="connsiteY5" fmla="*/ 1297674 h 3439137"/>
              <a:gd name="connsiteX6" fmla="*/ 565158 w 3685159"/>
              <a:gd name="connsiteY6" fmla="*/ 1718298 h 3439137"/>
              <a:gd name="connsiteX7" fmla="*/ 845574 w 3685159"/>
              <a:gd name="connsiteY7" fmla="*/ 2065770 h 3439137"/>
              <a:gd name="connsiteX8" fmla="*/ 849003 w 3685159"/>
              <a:gd name="connsiteY8" fmla="*/ 2353044 h 3439137"/>
              <a:gd name="connsiteX9" fmla="*/ 57285 w 3685159"/>
              <a:gd name="connsiteY9" fmla="*/ 2865870 h 3439137"/>
              <a:gd name="connsiteX10" fmla="*/ 317126 w 3685159"/>
              <a:gd name="connsiteY10" fmla="*/ 3436988 h 3439137"/>
              <a:gd name="connsiteX11" fmla="*/ 1657104 w 3685159"/>
              <a:gd name="connsiteY11" fmla="*/ 3053703 h 3439137"/>
              <a:gd name="connsiteX12" fmla="*/ 1906278 w 3685159"/>
              <a:gd name="connsiteY12" fmla="*/ 3053322 h 3439137"/>
              <a:gd name="connsiteX13" fmla="*/ 2228985 w 3685159"/>
              <a:gd name="connsiteY13" fmla="*/ 3200769 h 3439137"/>
              <a:gd name="connsiteX14" fmla="*/ 2470539 w 3685159"/>
              <a:gd name="connsiteY14" fmla="*/ 2960739 h 3439137"/>
              <a:gd name="connsiteX15" fmla="*/ 2722761 w 3685159"/>
              <a:gd name="connsiteY15" fmla="*/ 2962263 h 3439137"/>
              <a:gd name="connsiteX16" fmla="*/ 3502286 w 3685159"/>
              <a:gd name="connsiteY16" fmla="*/ 2873108 h 3439137"/>
              <a:gd name="connsiteX17" fmla="*/ 3624207 w 3685159"/>
              <a:gd name="connsiteY17" fmla="*/ 2483727 h 3439137"/>
              <a:gd name="connsiteX18" fmla="*/ 3168911 w 3685159"/>
              <a:gd name="connsiteY18" fmla="*/ 2048243 h 3439137"/>
              <a:gd name="connsiteX19" fmla="*/ 3168150 w 3685159"/>
              <a:gd name="connsiteY19" fmla="*/ 1882890 h 3439137"/>
              <a:gd name="connsiteX20" fmla="*/ 3434088 w 3685159"/>
              <a:gd name="connsiteY20" fmla="*/ 1599045 h 3439137"/>
              <a:gd name="connsiteX21" fmla="*/ 3185676 w 3685159"/>
              <a:gd name="connsiteY21" fmla="*/ 1285482 h 3439137"/>
              <a:gd name="connsiteX22" fmla="*/ 3186056 w 3685159"/>
              <a:gd name="connsiteY22" fmla="*/ 1099553 h 3439137"/>
              <a:gd name="connsiteX23" fmla="*/ 3674118 w 3685159"/>
              <a:gd name="connsiteY23" fmla="*/ 646164 h 3439137"/>
              <a:gd name="connsiteX24" fmla="*/ 3462282 w 3685159"/>
              <a:gd name="connsiteY24" fmla="*/ 293738 h 3439137"/>
              <a:gd name="connsiteX25" fmla="*/ 2885067 w 3685159"/>
              <a:gd name="connsiteY25" fmla="*/ 259448 h 3439137"/>
              <a:gd name="connsiteX26" fmla="*/ 2435106 w 3685159"/>
              <a:gd name="connsiteY26" fmla="*/ 229731 h 3439137"/>
              <a:gd name="connsiteX0" fmla="*/ 1831643 w 3663102"/>
              <a:gd name="connsiteY0" fmla="*/ 193917 h 3503566"/>
              <a:gd name="connsiteX1" fmla="*/ 1331009 w 3663102"/>
              <a:gd name="connsiteY1" fmla="*/ 157341 h 3503566"/>
              <a:gd name="connsiteX2" fmla="*/ 388796 w 3663102"/>
              <a:gd name="connsiteY2" fmla="*/ 13704 h 3503566"/>
              <a:gd name="connsiteX3" fmla="*/ 117905 w 3663102"/>
              <a:gd name="connsiteY3" fmla="*/ 539484 h 3503566"/>
              <a:gd name="connsiteX4" fmla="*/ 792273 w 3663102"/>
              <a:gd name="connsiteY4" fmla="*/ 1076694 h 3503566"/>
              <a:gd name="connsiteX5" fmla="*/ 793799 w 3663102"/>
              <a:gd name="connsiteY5" fmla="*/ 1297674 h 3503566"/>
              <a:gd name="connsiteX6" fmla="*/ 543101 w 3663102"/>
              <a:gd name="connsiteY6" fmla="*/ 1718298 h 3503566"/>
              <a:gd name="connsiteX7" fmla="*/ 823517 w 3663102"/>
              <a:gd name="connsiteY7" fmla="*/ 2065770 h 3503566"/>
              <a:gd name="connsiteX8" fmla="*/ 826946 w 3663102"/>
              <a:gd name="connsiteY8" fmla="*/ 2353044 h 3503566"/>
              <a:gd name="connsiteX9" fmla="*/ 35228 w 3663102"/>
              <a:gd name="connsiteY9" fmla="*/ 2865870 h 3503566"/>
              <a:gd name="connsiteX10" fmla="*/ 291259 w 3663102"/>
              <a:gd name="connsiteY10" fmla="*/ 3501758 h 3503566"/>
              <a:gd name="connsiteX11" fmla="*/ 1635047 w 3663102"/>
              <a:gd name="connsiteY11" fmla="*/ 3053703 h 3503566"/>
              <a:gd name="connsiteX12" fmla="*/ 1884221 w 3663102"/>
              <a:gd name="connsiteY12" fmla="*/ 3053322 h 3503566"/>
              <a:gd name="connsiteX13" fmla="*/ 2206928 w 3663102"/>
              <a:gd name="connsiteY13" fmla="*/ 3200769 h 3503566"/>
              <a:gd name="connsiteX14" fmla="*/ 2448482 w 3663102"/>
              <a:gd name="connsiteY14" fmla="*/ 2960739 h 3503566"/>
              <a:gd name="connsiteX15" fmla="*/ 2700704 w 3663102"/>
              <a:gd name="connsiteY15" fmla="*/ 2962263 h 3503566"/>
              <a:gd name="connsiteX16" fmla="*/ 3480229 w 3663102"/>
              <a:gd name="connsiteY16" fmla="*/ 2873108 h 3503566"/>
              <a:gd name="connsiteX17" fmla="*/ 3602150 w 3663102"/>
              <a:gd name="connsiteY17" fmla="*/ 2483727 h 3503566"/>
              <a:gd name="connsiteX18" fmla="*/ 3146854 w 3663102"/>
              <a:gd name="connsiteY18" fmla="*/ 2048243 h 3503566"/>
              <a:gd name="connsiteX19" fmla="*/ 3146093 w 3663102"/>
              <a:gd name="connsiteY19" fmla="*/ 1882890 h 3503566"/>
              <a:gd name="connsiteX20" fmla="*/ 3412031 w 3663102"/>
              <a:gd name="connsiteY20" fmla="*/ 1599045 h 3503566"/>
              <a:gd name="connsiteX21" fmla="*/ 3163619 w 3663102"/>
              <a:gd name="connsiteY21" fmla="*/ 1285482 h 3503566"/>
              <a:gd name="connsiteX22" fmla="*/ 3163999 w 3663102"/>
              <a:gd name="connsiteY22" fmla="*/ 1099553 h 3503566"/>
              <a:gd name="connsiteX23" fmla="*/ 3652061 w 3663102"/>
              <a:gd name="connsiteY23" fmla="*/ 646164 h 3503566"/>
              <a:gd name="connsiteX24" fmla="*/ 3440225 w 3663102"/>
              <a:gd name="connsiteY24" fmla="*/ 293738 h 3503566"/>
              <a:gd name="connsiteX25" fmla="*/ 2863010 w 3663102"/>
              <a:gd name="connsiteY25" fmla="*/ 259448 h 3503566"/>
              <a:gd name="connsiteX26" fmla="*/ 2413049 w 3663102"/>
              <a:gd name="connsiteY26" fmla="*/ 229731 h 3503566"/>
              <a:gd name="connsiteX0" fmla="*/ 1838082 w 3669541"/>
              <a:gd name="connsiteY0" fmla="*/ 193917 h 3504973"/>
              <a:gd name="connsiteX1" fmla="*/ 1337448 w 3669541"/>
              <a:gd name="connsiteY1" fmla="*/ 157341 h 3504973"/>
              <a:gd name="connsiteX2" fmla="*/ 395235 w 3669541"/>
              <a:gd name="connsiteY2" fmla="*/ 13704 h 3504973"/>
              <a:gd name="connsiteX3" fmla="*/ 124344 w 3669541"/>
              <a:gd name="connsiteY3" fmla="*/ 539484 h 3504973"/>
              <a:gd name="connsiteX4" fmla="*/ 798712 w 3669541"/>
              <a:gd name="connsiteY4" fmla="*/ 1076694 h 3504973"/>
              <a:gd name="connsiteX5" fmla="*/ 800238 w 3669541"/>
              <a:gd name="connsiteY5" fmla="*/ 1297674 h 3504973"/>
              <a:gd name="connsiteX6" fmla="*/ 549540 w 3669541"/>
              <a:gd name="connsiteY6" fmla="*/ 1718298 h 3504973"/>
              <a:gd name="connsiteX7" fmla="*/ 829956 w 3669541"/>
              <a:gd name="connsiteY7" fmla="*/ 2065770 h 3504973"/>
              <a:gd name="connsiteX8" fmla="*/ 833385 w 3669541"/>
              <a:gd name="connsiteY8" fmla="*/ 2353044 h 3504973"/>
              <a:gd name="connsiteX9" fmla="*/ 41667 w 3669541"/>
              <a:gd name="connsiteY9" fmla="*/ 2865870 h 3504973"/>
              <a:gd name="connsiteX10" fmla="*/ 297698 w 3669541"/>
              <a:gd name="connsiteY10" fmla="*/ 3501758 h 3504973"/>
              <a:gd name="connsiteX11" fmla="*/ 1641486 w 3669541"/>
              <a:gd name="connsiteY11" fmla="*/ 3053703 h 3504973"/>
              <a:gd name="connsiteX12" fmla="*/ 1890660 w 3669541"/>
              <a:gd name="connsiteY12" fmla="*/ 3053322 h 3504973"/>
              <a:gd name="connsiteX13" fmla="*/ 2213367 w 3669541"/>
              <a:gd name="connsiteY13" fmla="*/ 3200769 h 3504973"/>
              <a:gd name="connsiteX14" fmla="*/ 2454921 w 3669541"/>
              <a:gd name="connsiteY14" fmla="*/ 2960739 h 3504973"/>
              <a:gd name="connsiteX15" fmla="*/ 2707143 w 3669541"/>
              <a:gd name="connsiteY15" fmla="*/ 2962263 h 3504973"/>
              <a:gd name="connsiteX16" fmla="*/ 3486668 w 3669541"/>
              <a:gd name="connsiteY16" fmla="*/ 2873108 h 3504973"/>
              <a:gd name="connsiteX17" fmla="*/ 3608589 w 3669541"/>
              <a:gd name="connsiteY17" fmla="*/ 2483727 h 3504973"/>
              <a:gd name="connsiteX18" fmla="*/ 3153293 w 3669541"/>
              <a:gd name="connsiteY18" fmla="*/ 2048243 h 3504973"/>
              <a:gd name="connsiteX19" fmla="*/ 3152532 w 3669541"/>
              <a:gd name="connsiteY19" fmla="*/ 1882890 h 3504973"/>
              <a:gd name="connsiteX20" fmla="*/ 3418470 w 3669541"/>
              <a:gd name="connsiteY20" fmla="*/ 1599045 h 3504973"/>
              <a:gd name="connsiteX21" fmla="*/ 3170058 w 3669541"/>
              <a:gd name="connsiteY21" fmla="*/ 1285482 h 3504973"/>
              <a:gd name="connsiteX22" fmla="*/ 3170438 w 3669541"/>
              <a:gd name="connsiteY22" fmla="*/ 1099553 h 3504973"/>
              <a:gd name="connsiteX23" fmla="*/ 3658500 w 3669541"/>
              <a:gd name="connsiteY23" fmla="*/ 646164 h 3504973"/>
              <a:gd name="connsiteX24" fmla="*/ 3446664 w 3669541"/>
              <a:gd name="connsiteY24" fmla="*/ 293738 h 3504973"/>
              <a:gd name="connsiteX25" fmla="*/ 2869449 w 3669541"/>
              <a:gd name="connsiteY25" fmla="*/ 259448 h 3504973"/>
              <a:gd name="connsiteX26" fmla="*/ 2419488 w 3669541"/>
              <a:gd name="connsiteY26" fmla="*/ 229731 h 3504973"/>
              <a:gd name="connsiteX0" fmla="*/ 1824982 w 3656441"/>
              <a:gd name="connsiteY0" fmla="*/ 193917 h 3489851"/>
              <a:gd name="connsiteX1" fmla="*/ 1324348 w 3656441"/>
              <a:gd name="connsiteY1" fmla="*/ 157341 h 3489851"/>
              <a:gd name="connsiteX2" fmla="*/ 382135 w 3656441"/>
              <a:gd name="connsiteY2" fmla="*/ 13704 h 3489851"/>
              <a:gd name="connsiteX3" fmla="*/ 111244 w 3656441"/>
              <a:gd name="connsiteY3" fmla="*/ 539484 h 3489851"/>
              <a:gd name="connsiteX4" fmla="*/ 785612 w 3656441"/>
              <a:gd name="connsiteY4" fmla="*/ 1076694 h 3489851"/>
              <a:gd name="connsiteX5" fmla="*/ 787138 w 3656441"/>
              <a:gd name="connsiteY5" fmla="*/ 1297674 h 3489851"/>
              <a:gd name="connsiteX6" fmla="*/ 536440 w 3656441"/>
              <a:gd name="connsiteY6" fmla="*/ 1718298 h 3489851"/>
              <a:gd name="connsiteX7" fmla="*/ 816856 w 3656441"/>
              <a:gd name="connsiteY7" fmla="*/ 2065770 h 3489851"/>
              <a:gd name="connsiteX8" fmla="*/ 820285 w 3656441"/>
              <a:gd name="connsiteY8" fmla="*/ 2353044 h 3489851"/>
              <a:gd name="connsiteX9" fmla="*/ 28567 w 3656441"/>
              <a:gd name="connsiteY9" fmla="*/ 2865870 h 3489851"/>
              <a:gd name="connsiteX10" fmla="*/ 337938 w 3656441"/>
              <a:gd name="connsiteY10" fmla="*/ 3486518 h 3489851"/>
              <a:gd name="connsiteX11" fmla="*/ 1628386 w 3656441"/>
              <a:gd name="connsiteY11" fmla="*/ 3053703 h 3489851"/>
              <a:gd name="connsiteX12" fmla="*/ 1877560 w 3656441"/>
              <a:gd name="connsiteY12" fmla="*/ 3053322 h 3489851"/>
              <a:gd name="connsiteX13" fmla="*/ 2200267 w 3656441"/>
              <a:gd name="connsiteY13" fmla="*/ 3200769 h 3489851"/>
              <a:gd name="connsiteX14" fmla="*/ 2441821 w 3656441"/>
              <a:gd name="connsiteY14" fmla="*/ 2960739 h 3489851"/>
              <a:gd name="connsiteX15" fmla="*/ 2694043 w 3656441"/>
              <a:gd name="connsiteY15" fmla="*/ 2962263 h 3489851"/>
              <a:gd name="connsiteX16" fmla="*/ 3473568 w 3656441"/>
              <a:gd name="connsiteY16" fmla="*/ 2873108 h 3489851"/>
              <a:gd name="connsiteX17" fmla="*/ 3595489 w 3656441"/>
              <a:gd name="connsiteY17" fmla="*/ 2483727 h 3489851"/>
              <a:gd name="connsiteX18" fmla="*/ 3140193 w 3656441"/>
              <a:gd name="connsiteY18" fmla="*/ 2048243 h 3489851"/>
              <a:gd name="connsiteX19" fmla="*/ 3139432 w 3656441"/>
              <a:gd name="connsiteY19" fmla="*/ 1882890 h 3489851"/>
              <a:gd name="connsiteX20" fmla="*/ 3405370 w 3656441"/>
              <a:gd name="connsiteY20" fmla="*/ 1599045 h 3489851"/>
              <a:gd name="connsiteX21" fmla="*/ 3156958 w 3656441"/>
              <a:gd name="connsiteY21" fmla="*/ 1285482 h 3489851"/>
              <a:gd name="connsiteX22" fmla="*/ 3157338 w 3656441"/>
              <a:gd name="connsiteY22" fmla="*/ 1099553 h 3489851"/>
              <a:gd name="connsiteX23" fmla="*/ 3645400 w 3656441"/>
              <a:gd name="connsiteY23" fmla="*/ 646164 h 3489851"/>
              <a:gd name="connsiteX24" fmla="*/ 3433564 w 3656441"/>
              <a:gd name="connsiteY24" fmla="*/ 293738 h 3489851"/>
              <a:gd name="connsiteX25" fmla="*/ 2856349 w 3656441"/>
              <a:gd name="connsiteY25" fmla="*/ 259448 h 3489851"/>
              <a:gd name="connsiteX26" fmla="*/ 2406388 w 3656441"/>
              <a:gd name="connsiteY26" fmla="*/ 229731 h 3489851"/>
              <a:gd name="connsiteX0" fmla="*/ 1841642 w 3673101"/>
              <a:gd name="connsiteY0" fmla="*/ 193917 h 3488325"/>
              <a:gd name="connsiteX1" fmla="*/ 1341008 w 3673101"/>
              <a:gd name="connsiteY1" fmla="*/ 157341 h 3488325"/>
              <a:gd name="connsiteX2" fmla="*/ 398795 w 3673101"/>
              <a:gd name="connsiteY2" fmla="*/ 13704 h 3488325"/>
              <a:gd name="connsiteX3" fmla="*/ 127904 w 3673101"/>
              <a:gd name="connsiteY3" fmla="*/ 539484 h 3488325"/>
              <a:gd name="connsiteX4" fmla="*/ 802272 w 3673101"/>
              <a:gd name="connsiteY4" fmla="*/ 1076694 h 3488325"/>
              <a:gd name="connsiteX5" fmla="*/ 803798 w 3673101"/>
              <a:gd name="connsiteY5" fmla="*/ 1297674 h 3488325"/>
              <a:gd name="connsiteX6" fmla="*/ 553100 w 3673101"/>
              <a:gd name="connsiteY6" fmla="*/ 1718298 h 3488325"/>
              <a:gd name="connsiteX7" fmla="*/ 833516 w 3673101"/>
              <a:gd name="connsiteY7" fmla="*/ 2065770 h 3488325"/>
              <a:gd name="connsiteX8" fmla="*/ 836945 w 3673101"/>
              <a:gd name="connsiteY8" fmla="*/ 2353044 h 3488325"/>
              <a:gd name="connsiteX9" fmla="*/ 22367 w 3673101"/>
              <a:gd name="connsiteY9" fmla="*/ 2869680 h 3488325"/>
              <a:gd name="connsiteX10" fmla="*/ 354598 w 3673101"/>
              <a:gd name="connsiteY10" fmla="*/ 3486518 h 3488325"/>
              <a:gd name="connsiteX11" fmla="*/ 1645046 w 3673101"/>
              <a:gd name="connsiteY11" fmla="*/ 3053703 h 3488325"/>
              <a:gd name="connsiteX12" fmla="*/ 1894220 w 3673101"/>
              <a:gd name="connsiteY12" fmla="*/ 3053322 h 3488325"/>
              <a:gd name="connsiteX13" fmla="*/ 2216927 w 3673101"/>
              <a:gd name="connsiteY13" fmla="*/ 3200769 h 3488325"/>
              <a:gd name="connsiteX14" fmla="*/ 2458481 w 3673101"/>
              <a:gd name="connsiteY14" fmla="*/ 2960739 h 3488325"/>
              <a:gd name="connsiteX15" fmla="*/ 2710703 w 3673101"/>
              <a:gd name="connsiteY15" fmla="*/ 2962263 h 3488325"/>
              <a:gd name="connsiteX16" fmla="*/ 3490228 w 3673101"/>
              <a:gd name="connsiteY16" fmla="*/ 2873108 h 3488325"/>
              <a:gd name="connsiteX17" fmla="*/ 3612149 w 3673101"/>
              <a:gd name="connsiteY17" fmla="*/ 2483727 h 3488325"/>
              <a:gd name="connsiteX18" fmla="*/ 3156853 w 3673101"/>
              <a:gd name="connsiteY18" fmla="*/ 2048243 h 3488325"/>
              <a:gd name="connsiteX19" fmla="*/ 3156092 w 3673101"/>
              <a:gd name="connsiteY19" fmla="*/ 1882890 h 3488325"/>
              <a:gd name="connsiteX20" fmla="*/ 3422030 w 3673101"/>
              <a:gd name="connsiteY20" fmla="*/ 1599045 h 3488325"/>
              <a:gd name="connsiteX21" fmla="*/ 3173618 w 3673101"/>
              <a:gd name="connsiteY21" fmla="*/ 1285482 h 3488325"/>
              <a:gd name="connsiteX22" fmla="*/ 3173998 w 3673101"/>
              <a:gd name="connsiteY22" fmla="*/ 1099553 h 3488325"/>
              <a:gd name="connsiteX23" fmla="*/ 3662060 w 3673101"/>
              <a:gd name="connsiteY23" fmla="*/ 646164 h 3488325"/>
              <a:gd name="connsiteX24" fmla="*/ 3450224 w 3673101"/>
              <a:gd name="connsiteY24" fmla="*/ 293738 h 3488325"/>
              <a:gd name="connsiteX25" fmla="*/ 2873009 w 3673101"/>
              <a:gd name="connsiteY25" fmla="*/ 259448 h 3488325"/>
              <a:gd name="connsiteX26" fmla="*/ 2423048 w 3673101"/>
              <a:gd name="connsiteY26" fmla="*/ 229731 h 3488325"/>
              <a:gd name="connsiteX0" fmla="*/ 1856343 w 3687802"/>
              <a:gd name="connsiteY0" fmla="*/ 193917 h 3488325"/>
              <a:gd name="connsiteX1" fmla="*/ 1355709 w 3687802"/>
              <a:gd name="connsiteY1" fmla="*/ 157341 h 3488325"/>
              <a:gd name="connsiteX2" fmla="*/ 413496 w 3687802"/>
              <a:gd name="connsiteY2" fmla="*/ 13704 h 3488325"/>
              <a:gd name="connsiteX3" fmla="*/ 142605 w 3687802"/>
              <a:gd name="connsiteY3" fmla="*/ 539484 h 3488325"/>
              <a:gd name="connsiteX4" fmla="*/ 816973 w 3687802"/>
              <a:gd name="connsiteY4" fmla="*/ 1076694 h 3488325"/>
              <a:gd name="connsiteX5" fmla="*/ 818499 w 3687802"/>
              <a:gd name="connsiteY5" fmla="*/ 1297674 h 3488325"/>
              <a:gd name="connsiteX6" fmla="*/ 567801 w 3687802"/>
              <a:gd name="connsiteY6" fmla="*/ 1718298 h 3488325"/>
              <a:gd name="connsiteX7" fmla="*/ 848217 w 3687802"/>
              <a:gd name="connsiteY7" fmla="*/ 2065770 h 3488325"/>
              <a:gd name="connsiteX8" fmla="*/ 851646 w 3687802"/>
              <a:gd name="connsiteY8" fmla="*/ 2353044 h 3488325"/>
              <a:gd name="connsiteX9" fmla="*/ 37068 w 3687802"/>
              <a:gd name="connsiteY9" fmla="*/ 2869680 h 3488325"/>
              <a:gd name="connsiteX10" fmla="*/ 369299 w 3687802"/>
              <a:gd name="connsiteY10" fmla="*/ 3486518 h 3488325"/>
              <a:gd name="connsiteX11" fmla="*/ 1659747 w 3687802"/>
              <a:gd name="connsiteY11" fmla="*/ 3053703 h 3488325"/>
              <a:gd name="connsiteX12" fmla="*/ 1908921 w 3687802"/>
              <a:gd name="connsiteY12" fmla="*/ 3053322 h 3488325"/>
              <a:gd name="connsiteX13" fmla="*/ 2231628 w 3687802"/>
              <a:gd name="connsiteY13" fmla="*/ 3200769 h 3488325"/>
              <a:gd name="connsiteX14" fmla="*/ 2473182 w 3687802"/>
              <a:gd name="connsiteY14" fmla="*/ 2960739 h 3488325"/>
              <a:gd name="connsiteX15" fmla="*/ 2725404 w 3687802"/>
              <a:gd name="connsiteY15" fmla="*/ 2962263 h 3488325"/>
              <a:gd name="connsiteX16" fmla="*/ 3504929 w 3687802"/>
              <a:gd name="connsiteY16" fmla="*/ 2873108 h 3488325"/>
              <a:gd name="connsiteX17" fmla="*/ 3626850 w 3687802"/>
              <a:gd name="connsiteY17" fmla="*/ 2483727 h 3488325"/>
              <a:gd name="connsiteX18" fmla="*/ 3171554 w 3687802"/>
              <a:gd name="connsiteY18" fmla="*/ 2048243 h 3488325"/>
              <a:gd name="connsiteX19" fmla="*/ 3170793 w 3687802"/>
              <a:gd name="connsiteY19" fmla="*/ 1882890 h 3488325"/>
              <a:gd name="connsiteX20" fmla="*/ 3436731 w 3687802"/>
              <a:gd name="connsiteY20" fmla="*/ 1599045 h 3488325"/>
              <a:gd name="connsiteX21" fmla="*/ 3188319 w 3687802"/>
              <a:gd name="connsiteY21" fmla="*/ 1285482 h 3488325"/>
              <a:gd name="connsiteX22" fmla="*/ 3188699 w 3687802"/>
              <a:gd name="connsiteY22" fmla="*/ 1099553 h 3488325"/>
              <a:gd name="connsiteX23" fmla="*/ 3676761 w 3687802"/>
              <a:gd name="connsiteY23" fmla="*/ 646164 h 3488325"/>
              <a:gd name="connsiteX24" fmla="*/ 3464925 w 3687802"/>
              <a:gd name="connsiteY24" fmla="*/ 293738 h 3488325"/>
              <a:gd name="connsiteX25" fmla="*/ 2887710 w 3687802"/>
              <a:gd name="connsiteY25" fmla="*/ 259448 h 3488325"/>
              <a:gd name="connsiteX26" fmla="*/ 2437749 w 3687802"/>
              <a:gd name="connsiteY26" fmla="*/ 229731 h 3488325"/>
              <a:gd name="connsiteX0" fmla="*/ 1902816 w 3734275"/>
              <a:gd name="connsiteY0" fmla="*/ 190324 h 3484732"/>
              <a:gd name="connsiteX1" fmla="*/ 1402182 w 3734275"/>
              <a:gd name="connsiteY1" fmla="*/ 153748 h 3484732"/>
              <a:gd name="connsiteX2" fmla="*/ 459969 w 3734275"/>
              <a:gd name="connsiteY2" fmla="*/ 10111 h 3484732"/>
              <a:gd name="connsiteX3" fmla="*/ 10008 w 3734275"/>
              <a:gd name="connsiteY3" fmla="*/ 467311 h 3484732"/>
              <a:gd name="connsiteX4" fmla="*/ 863446 w 3734275"/>
              <a:gd name="connsiteY4" fmla="*/ 1073101 h 3484732"/>
              <a:gd name="connsiteX5" fmla="*/ 864972 w 3734275"/>
              <a:gd name="connsiteY5" fmla="*/ 1294081 h 3484732"/>
              <a:gd name="connsiteX6" fmla="*/ 614274 w 3734275"/>
              <a:gd name="connsiteY6" fmla="*/ 1714705 h 3484732"/>
              <a:gd name="connsiteX7" fmla="*/ 894690 w 3734275"/>
              <a:gd name="connsiteY7" fmla="*/ 2062177 h 3484732"/>
              <a:gd name="connsiteX8" fmla="*/ 898119 w 3734275"/>
              <a:gd name="connsiteY8" fmla="*/ 2349451 h 3484732"/>
              <a:gd name="connsiteX9" fmla="*/ 83541 w 3734275"/>
              <a:gd name="connsiteY9" fmla="*/ 2866087 h 3484732"/>
              <a:gd name="connsiteX10" fmla="*/ 415772 w 3734275"/>
              <a:gd name="connsiteY10" fmla="*/ 3482925 h 3484732"/>
              <a:gd name="connsiteX11" fmla="*/ 1706220 w 3734275"/>
              <a:gd name="connsiteY11" fmla="*/ 3050110 h 3484732"/>
              <a:gd name="connsiteX12" fmla="*/ 1955394 w 3734275"/>
              <a:gd name="connsiteY12" fmla="*/ 3049729 h 3484732"/>
              <a:gd name="connsiteX13" fmla="*/ 2278101 w 3734275"/>
              <a:gd name="connsiteY13" fmla="*/ 3197176 h 3484732"/>
              <a:gd name="connsiteX14" fmla="*/ 2519655 w 3734275"/>
              <a:gd name="connsiteY14" fmla="*/ 2957146 h 3484732"/>
              <a:gd name="connsiteX15" fmla="*/ 2771877 w 3734275"/>
              <a:gd name="connsiteY15" fmla="*/ 2958670 h 3484732"/>
              <a:gd name="connsiteX16" fmla="*/ 3551402 w 3734275"/>
              <a:gd name="connsiteY16" fmla="*/ 2869515 h 3484732"/>
              <a:gd name="connsiteX17" fmla="*/ 3673323 w 3734275"/>
              <a:gd name="connsiteY17" fmla="*/ 2480134 h 3484732"/>
              <a:gd name="connsiteX18" fmla="*/ 3218027 w 3734275"/>
              <a:gd name="connsiteY18" fmla="*/ 2044650 h 3484732"/>
              <a:gd name="connsiteX19" fmla="*/ 3217266 w 3734275"/>
              <a:gd name="connsiteY19" fmla="*/ 1879297 h 3484732"/>
              <a:gd name="connsiteX20" fmla="*/ 3483204 w 3734275"/>
              <a:gd name="connsiteY20" fmla="*/ 1595452 h 3484732"/>
              <a:gd name="connsiteX21" fmla="*/ 3234792 w 3734275"/>
              <a:gd name="connsiteY21" fmla="*/ 1281889 h 3484732"/>
              <a:gd name="connsiteX22" fmla="*/ 3235172 w 3734275"/>
              <a:gd name="connsiteY22" fmla="*/ 1095960 h 3484732"/>
              <a:gd name="connsiteX23" fmla="*/ 3723234 w 3734275"/>
              <a:gd name="connsiteY23" fmla="*/ 642571 h 3484732"/>
              <a:gd name="connsiteX24" fmla="*/ 3511398 w 3734275"/>
              <a:gd name="connsiteY24" fmla="*/ 290145 h 3484732"/>
              <a:gd name="connsiteX25" fmla="*/ 2934183 w 3734275"/>
              <a:gd name="connsiteY25" fmla="*/ 255855 h 3484732"/>
              <a:gd name="connsiteX26" fmla="*/ 2484222 w 3734275"/>
              <a:gd name="connsiteY26" fmla="*/ 226138 h 3484732"/>
              <a:gd name="connsiteX0" fmla="*/ 1923781 w 3755240"/>
              <a:gd name="connsiteY0" fmla="*/ 260394 h 3554802"/>
              <a:gd name="connsiteX1" fmla="*/ 1423147 w 3755240"/>
              <a:gd name="connsiteY1" fmla="*/ 223818 h 3554802"/>
              <a:gd name="connsiteX2" fmla="*/ 305674 w 3755240"/>
              <a:gd name="connsiteY2" fmla="*/ 7791 h 3554802"/>
              <a:gd name="connsiteX3" fmla="*/ 30973 w 3755240"/>
              <a:gd name="connsiteY3" fmla="*/ 537381 h 3554802"/>
              <a:gd name="connsiteX4" fmla="*/ 884411 w 3755240"/>
              <a:gd name="connsiteY4" fmla="*/ 1143171 h 3554802"/>
              <a:gd name="connsiteX5" fmla="*/ 885937 w 3755240"/>
              <a:gd name="connsiteY5" fmla="*/ 1364151 h 3554802"/>
              <a:gd name="connsiteX6" fmla="*/ 635239 w 3755240"/>
              <a:gd name="connsiteY6" fmla="*/ 1784775 h 3554802"/>
              <a:gd name="connsiteX7" fmla="*/ 915655 w 3755240"/>
              <a:gd name="connsiteY7" fmla="*/ 2132247 h 3554802"/>
              <a:gd name="connsiteX8" fmla="*/ 919084 w 3755240"/>
              <a:gd name="connsiteY8" fmla="*/ 2419521 h 3554802"/>
              <a:gd name="connsiteX9" fmla="*/ 104506 w 3755240"/>
              <a:gd name="connsiteY9" fmla="*/ 2936157 h 3554802"/>
              <a:gd name="connsiteX10" fmla="*/ 436737 w 3755240"/>
              <a:gd name="connsiteY10" fmla="*/ 3552995 h 3554802"/>
              <a:gd name="connsiteX11" fmla="*/ 1727185 w 3755240"/>
              <a:gd name="connsiteY11" fmla="*/ 3120180 h 3554802"/>
              <a:gd name="connsiteX12" fmla="*/ 1976359 w 3755240"/>
              <a:gd name="connsiteY12" fmla="*/ 3119799 h 3554802"/>
              <a:gd name="connsiteX13" fmla="*/ 2299066 w 3755240"/>
              <a:gd name="connsiteY13" fmla="*/ 3267246 h 3554802"/>
              <a:gd name="connsiteX14" fmla="*/ 2540620 w 3755240"/>
              <a:gd name="connsiteY14" fmla="*/ 3027216 h 3554802"/>
              <a:gd name="connsiteX15" fmla="*/ 2792842 w 3755240"/>
              <a:gd name="connsiteY15" fmla="*/ 3028740 h 3554802"/>
              <a:gd name="connsiteX16" fmla="*/ 3572367 w 3755240"/>
              <a:gd name="connsiteY16" fmla="*/ 2939585 h 3554802"/>
              <a:gd name="connsiteX17" fmla="*/ 3694288 w 3755240"/>
              <a:gd name="connsiteY17" fmla="*/ 2550204 h 3554802"/>
              <a:gd name="connsiteX18" fmla="*/ 3238992 w 3755240"/>
              <a:gd name="connsiteY18" fmla="*/ 2114720 h 3554802"/>
              <a:gd name="connsiteX19" fmla="*/ 3238231 w 3755240"/>
              <a:gd name="connsiteY19" fmla="*/ 1949367 h 3554802"/>
              <a:gd name="connsiteX20" fmla="*/ 3504169 w 3755240"/>
              <a:gd name="connsiteY20" fmla="*/ 1665522 h 3554802"/>
              <a:gd name="connsiteX21" fmla="*/ 3255757 w 3755240"/>
              <a:gd name="connsiteY21" fmla="*/ 1351959 h 3554802"/>
              <a:gd name="connsiteX22" fmla="*/ 3256137 w 3755240"/>
              <a:gd name="connsiteY22" fmla="*/ 1166030 h 3554802"/>
              <a:gd name="connsiteX23" fmla="*/ 3744199 w 3755240"/>
              <a:gd name="connsiteY23" fmla="*/ 712641 h 3554802"/>
              <a:gd name="connsiteX24" fmla="*/ 3532363 w 3755240"/>
              <a:gd name="connsiteY24" fmla="*/ 360215 h 3554802"/>
              <a:gd name="connsiteX25" fmla="*/ 2955148 w 3755240"/>
              <a:gd name="connsiteY25" fmla="*/ 325925 h 3554802"/>
              <a:gd name="connsiteX26" fmla="*/ 2505187 w 3755240"/>
              <a:gd name="connsiteY26" fmla="*/ 296208 h 3554802"/>
              <a:gd name="connsiteX0" fmla="*/ 1933815 w 3765274"/>
              <a:gd name="connsiteY0" fmla="*/ 255497 h 3549905"/>
              <a:gd name="connsiteX1" fmla="*/ 1433181 w 3765274"/>
              <a:gd name="connsiteY1" fmla="*/ 218921 h 3549905"/>
              <a:gd name="connsiteX2" fmla="*/ 315708 w 3765274"/>
              <a:gd name="connsiteY2" fmla="*/ 2894 h 3549905"/>
              <a:gd name="connsiteX3" fmla="*/ 41007 w 3765274"/>
              <a:gd name="connsiteY3" fmla="*/ 532484 h 3549905"/>
              <a:gd name="connsiteX4" fmla="*/ 894445 w 3765274"/>
              <a:gd name="connsiteY4" fmla="*/ 1138274 h 3549905"/>
              <a:gd name="connsiteX5" fmla="*/ 895971 w 3765274"/>
              <a:gd name="connsiteY5" fmla="*/ 1359254 h 3549905"/>
              <a:gd name="connsiteX6" fmla="*/ 645273 w 3765274"/>
              <a:gd name="connsiteY6" fmla="*/ 1779878 h 3549905"/>
              <a:gd name="connsiteX7" fmla="*/ 925689 w 3765274"/>
              <a:gd name="connsiteY7" fmla="*/ 2127350 h 3549905"/>
              <a:gd name="connsiteX8" fmla="*/ 929118 w 3765274"/>
              <a:gd name="connsiteY8" fmla="*/ 2414624 h 3549905"/>
              <a:gd name="connsiteX9" fmla="*/ 114540 w 3765274"/>
              <a:gd name="connsiteY9" fmla="*/ 2931260 h 3549905"/>
              <a:gd name="connsiteX10" fmla="*/ 446771 w 3765274"/>
              <a:gd name="connsiteY10" fmla="*/ 3548098 h 3549905"/>
              <a:gd name="connsiteX11" fmla="*/ 1737219 w 3765274"/>
              <a:gd name="connsiteY11" fmla="*/ 3115283 h 3549905"/>
              <a:gd name="connsiteX12" fmla="*/ 1986393 w 3765274"/>
              <a:gd name="connsiteY12" fmla="*/ 3114902 h 3549905"/>
              <a:gd name="connsiteX13" fmla="*/ 2309100 w 3765274"/>
              <a:gd name="connsiteY13" fmla="*/ 3262349 h 3549905"/>
              <a:gd name="connsiteX14" fmla="*/ 2550654 w 3765274"/>
              <a:gd name="connsiteY14" fmla="*/ 3022319 h 3549905"/>
              <a:gd name="connsiteX15" fmla="*/ 2802876 w 3765274"/>
              <a:gd name="connsiteY15" fmla="*/ 3023843 h 3549905"/>
              <a:gd name="connsiteX16" fmla="*/ 3582401 w 3765274"/>
              <a:gd name="connsiteY16" fmla="*/ 2934688 h 3549905"/>
              <a:gd name="connsiteX17" fmla="*/ 3704322 w 3765274"/>
              <a:gd name="connsiteY17" fmla="*/ 2545307 h 3549905"/>
              <a:gd name="connsiteX18" fmla="*/ 3249026 w 3765274"/>
              <a:gd name="connsiteY18" fmla="*/ 2109823 h 3549905"/>
              <a:gd name="connsiteX19" fmla="*/ 3248265 w 3765274"/>
              <a:gd name="connsiteY19" fmla="*/ 1944470 h 3549905"/>
              <a:gd name="connsiteX20" fmla="*/ 3514203 w 3765274"/>
              <a:gd name="connsiteY20" fmla="*/ 1660625 h 3549905"/>
              <a:gd name="connsiteX21" fmla="*/ 3265791 w 3765274"/>
              <a:gd name="connsiteY21" fmla="*/ 1347062 h 3549905"/>
              <a:gd name="connsiteX22" fmla="*/ 3266171 w 3765274"/>
              <a:gd name="connsiteY22" fmla="*/ 1161133 h 3549905"/>
              <a:gd name="connsiteX23" fmla="*/ 3754233 w 3765274"/>
              <a:gd name="connsiteY23" fmla="*/ 707744 h 3549905"/>
              <a:gd name="connsiteX24" fmla="*/ 3542397 w 3765274"/>
              <a:gd name="connsiteY24" fmla="*/ 355318 h 3549905"/>
              <a:gd name="connsiteX25" fmla="*/ 2965182 w 3765274"/>
              <a:gd name="connsiteY25" fmla="*/ 321028 h 3549905"/>
              <a:gd name="connsiteX26" fmla="*/ 2515221 w 3765274"/>
              <a:gd name="connsiteY26" fmla="*/ 291311 h 3549905"/>
              <a:gd name="connsiteX0" fmla="*/ 1958320 w 3789779"/>
              <a:gd name="connsiteY0" fmla="*/ 263206 h 3557614"/>
              <a:gd name="connsiteX1" fmla="*/ 1457686 w 3789779"/>
              <a:gd name="connsiteY1" fmla="*/ 226630 h 3557614"/>
              <a:gd name="connsiteX2" fmla="*/ 340213 w 3789779"/>
              <a:gd name="connsiteY2" fmla="*/ 10603 h 3557614"/>
              <a:gd name="connsiteX3" fmla="*/ 27412 w 3789779"/>
              <a:gd name="connsiteY3" fmla="*/ 604963 h 3557614"/>
              <a:gd name="connsiteX4" fmla="*/ 918950 w 3789779"/>
              <a:gd name="connsiteY4" fmla="*/ 1145983 h 3557614"/>
              <a:gd name="connsiteX5" fmla="*/ 920476 w 3789779"/>
              <a:gd name="connsiteY5" fmla="*/ 1366963 h 3557614"/>
              <a:gd name="connsiteX6" fmla="*/ 669778 w 3789779"/>
              <a:gd name="connsiteY6" fmla="*/ 1787587 h 3557614"/>
              <a:gd name="connsiteX7" fmla="*/ 950194 w 3789779"/>
              <a:gd name="connsiteY7" fmla="*/ 2135059 h 3557614"/>
              <a:gd name="connsiteX8" fmla="*/ 953623 w 3789779"/>
              <a:gd name="connsiteY8" fmla="*/ 2422333 h 3557614"/>
              <a:gd name="connsiteX9" fmla="*/ 139045 w 3789779"/>
              <a:gd name="connsiteY9" fmla="*/ 2938969 h 3557614"/>
              <a:gd name="connsiteX10" fmla="*/ 471276 w 3789779"/>
              <a:gd name="connsiteY10" fmla="*/ 3555807 h 3557614"/>
              <a:gd name="connsiteX11" fmla="*/ 1761724 w 3789779"/>
              <a:gd name="connsiteY11" fmla="*/ 3122992 h 3557614"/>
              <a:gd name="connsiteX12" fmla="*/ 2010898 w 3789779"/>
              <a:gd name="connsiteY12" fmla="*/ 3122611 h 3557614"/>
              <a:gd name="connsiteX13" fmla="*/ 2333605 w 3789779"/>
              <a:gd name="connsiteY13" fmla="*/ 3270058 h 3557614"/>
              <a:gd name="connsiteX14" fmla="*/ 2575159 w 3789779"/>
              <a:gd name="connsiteY14" fmla="*/ 3030028 h 3557614"/>
              <a:gd name="connsiteX15" fmla="*/ 2827381 w 3789779"/>
              <a:gd name="connsiteY15" fmla="*/ 3031552 h 3557614"/>
              <a:gd name="connsiteX16" fmla="*/ 3606906 w 3789779"/>
              <a:gd name="connsiteY16" fmla="*/ 2942397 h 3557614"/>
              <a:gd name="connsiteX17" fmla="*/ 3728827 w 3789779"/>
              <a:gd name="connsiteY17" fmla="*/ 2553016 h 3557614"/>
              <a:gd name="connsiteX18" fmla="*/ 3273531 w 3789779"/>
              <a:gd name="connsiteY18" fmla="*/ 2117532 h 3557614"/>
              <a:gd name="connsiteX19" fmla="*/ 3272770 w 3789779"/>
              <a:gd name="connsiteY19" fmla="*/ 1952179 h 3557614"/>
              <a:gd name="connsiteX20" fmla="*/ 3538708 w 3789779"/>
              <a:gd name="connsiteY20" fmla="*/ 1668334 h 3557614"/>
              <a:gd name="connsiteX21" fmla="*/ 3290296 w 3789779"/>
              <a:gd name="connsiteY21" fmla="*/ 1354771 h 3557614"/>
              <a:gd name="connsiteX22" fmla="*/ 3290676 w 3789779"/>
              <a:gd name="connsiteY22" fmla="*/ 1168842 h 3557614"/>
              <a:gd name="connsiteX23" fmla="*/ 3778738 w 3789779"/>
              <a:gd name="connsiteY23" fmla="*/ 715453 h 3557614"/>
              <a:gd name="connsiteX24" fmla="*/ 3566902 w 3789779"/>
              <a:gd name="connsiteY24" fmla="*/ 363027 h 3557614"/>
              <a:gd name="connsiteX25" fmla="*/ 2989687 w 3789779"/>
              <a:gd name="connsiteY25" fmla="*/ 328737 h 3557614"/>
              <a:gd name="connsiteX26" fmla="*/ 2539726 w 3789779"/>
              <a:gd name="connsiteY26" fmla="*/ 299020 h 3557614"/>
              <a:gd name="connsiteX0" fmla="*/ 2009292 w 3840751"/>
              <a:gd name="connsiteY0" fmla="*/ 263206 h 3557614"/>
              <a:gd name="connsiteX1" fmla="*/ 1508658 w 3840751"/>
              <a:gd name="connsiteY1" fmla="*/ 226630 h 3557614"/>
              <a:gd name="connsiteX2" fmla="*/ 391185 w 3840751"/>
              <a:gd name="connsiteY2" fmla="*/ 10603 h 3557614"/>
              <a:gd name="connsiteX3" fmla="*/ 78384 w 3840751"/>
              <a:gd name="connsiteY3" fmla="*/ 604963 h 3557614"/>
              <a:gd name="connsiteX4" fmla="*/ 969922 w 3840751"/>
              <a:gd name="connsiteY4" fmla="*/ 1145983 h 3557614"/>
              <a:gd name="connsiteX5" fmla="*/ 971448 w 3840751"/>
              <a:gd name="connsiteY5" fmla="*/ 1366963 h 3557614"/>
              <a:gd name="connsiteX6" fmla="*/ 720750 w 3840751"/>
              <a:gd name="connsiteY6" fmla="*/ 1787587 h 3557614"/>
              <a:gd name="connsiteX7" fmla="*/ 1001166 w 3840751"/>
              <a:gd name="connsiteY7" fmla="*/ 2135059 h 3557614"/>
              <a:gd name="connsiteX8" fmla="*/ 1004595 w 3840751"/>
              <a:gd name="connsiteY8" fmla="*/ 2422333 h 3557614"/>
              <a:gd name="connsiteX9" fmla="*/ 190017 w 3840751"/>
              <a:gd name="connsiteY9" fmla="*/ 2938969 h 3557614"/>
              <a:gd name="connsiteX10" fmla="*/ 522248 w 3840751"/>
              <a:gd name="connsiteY10" fmla="*/ 3555807 h 3557614"/>
              <a:gd name="connsiteX11" fmla="*/ 1812696 w 3840751"/>
              <a:gd name="connsiteY11" fmla="*/ 3122992 h 3557614"/>
              <a:gd name="connsiteX12" fmla="*/ 2061870 w 3840751"/>
              <a:gd name="connsiteY12" fmla="*/ 3122611 h 3557614"/>
              <a:gd name="connsiteX13" fmla="*/ 2384577 w 3840751"/>
              <a:gd name="connsiteY13" fmla="*/ 3270058 h 3557614"/>
              <a:gd name="connsiteX14" fmla="*/ 2626131 w 3840751"/>
              <a:gd name="connsiteY14" fmla="*/ 3030028 h 3557614"/>
              <a:gd name="connsiteX15" fmla="*/ 2878353 w 3840751"/>
              <a:gd name="connsiteY15" fmla="*/ 3031552 h 3557614"/>
              <a:gd name="connsiteX16" fmla="*/ 3657878 w 3840751"/>
              <a:gd name="connsiteY16" fmla="*/ 2942397 h 3557614"/>
              <a:gd name="connsiteX17" fmla="*/ 3779799 w 3840751"/>
              <a:gd name="connsiteY17" fmla="*/ 2553016 h 3557614"/>
              <a:gd name="connsiteX18" fmla="*/ 3324503 w 3840751"/>
              <a:gd name="connsiteY18" fmla="*/ 2117532 h 3557614"/>
              <a:gd name="connsiteX19" fmla="*/ 3323742 w 3840751"/>
              <a:gd name="connsiteY19" fmla="*/ 1952179 h 3557614"/>
              <a:gd name="connsiteX20" fmla="*/ 3589680 w 3840751"/>
              <a:gd name="connsiteY20" fmla="*/ 1668334 h 3557614"/>
              <a:gd name="connsiteX21" fmla="*/ 3341268 w 3840751"/>
              <a:gd name="connsiteY21" fmla="*/ 1354771 h 3557614"/>
              <a:gd name="connsiteX22" fmla="*/ 3341648 w 3840751"/>
              <a:gd name="connsiteY22" fmla="*/ 1168842 h 3557614"/>
              <a:gd name="connsiteX23" fmla="*/ 3829710 w 3840751"/>
              <a:gd name="connsiteY23" fmla="*/ 715453 h 3557614"/>
              <a:gd name="connsiteX24" fmla="*/ 3617874 w 3840751"/>
              <a:gd name="connsiteY24" fmla="*/ 363027 h 3557614"/>
              <a:gd name="connsiteX25" fmla="*/ 3040659 w 3840751"/>
              <a:gd name="connsiteY25" fmla="*/ 328737 h 3557614"/>
              <a:gd name="connsiteX26" fmla="*/ 2590698 w 3840751"/>
              <a:gd name="connsiteY26" fmla="*/ 299020 h 3557614"/>
              <a:gd name="connsiteX0" fmla="*/ 1954305 w 3785764"/>
              <a:gd name="connsiteY0" fmla="*/ 318821 h 3613229"/>
              <a:gd name="connsiteX1" fmla="*/ 1453671 w 3785764"/>
              <a:gd name="connsiteY1" fmla="*/ 282245 h 3613229"/>
              <a:gd name="connsiteX2" fmla="*/ 362868 w 3785764"/>
              <a:gd name="connsiteY2" fmla="*/ 9068 h 3613229"/>
              <a:gd name="connsiteX3" fmla="*/ 23397 w 3785764"/>
              <a:gd name="connsiteY3" fmla="*/ 660578 h 3613229"/>
              <a:gd name="connsiteX4" fmla="*/ 914935 w 3785764"/>
              <a:gd name="connsiteY4" fmla="*/ 1201598 h 3613229"/>
              <a:gd name="connsiteX5" fmla="*/ 916461 w 3785764"/>
              <a:gd name="connsiteY5" fmla="*/ 1422578 h 3613229"/>
              <a:gd name="connsiteX6" fmla="*/ 665763 w 3785764"/>
              <a:gd name="connsiteY6" fmla="*/ 1843202 h 3613229"/>
              <a:gd name="connsiteX7" fmla="*/ 946179 w 3785764"/>
              <a:gd name="connsiteY7" fmla="*/ 2190674 h 3613229"/>
              <a:gd name="connsiteX8" fmla="*/ 949608 w 3785764"/>
              <a:gd name="connsiteY8" fmla="*/ 2477948 h 3613229"/>
              <a:gd name="connsiteX9" fmla="*/ 135030 w 3785764"/>
              <a:gd name="connsiteY9" fmla="*/ 2994584 h 3613229"/>
              <a:gd name="connsiteX10" fmla="*/ 467261 w 3785764"/>
              <a:gd name="connsiteY10" fmla="*/ 3611422 h 3613229"/>
              <a:gd name="connsiteX11" fmla="*/ 1757709 w 3785764"/>
              <a:gd name="connsiteY11" fmla="*/ 3178607 h 3613229"/>
              <a:gd name="connsiteX12" fmla="*/ 2006883 w 3785764"/>
              <a:gd name="connsiteY12" fmla="*/ 3178226 h 3613229"/>
              <a:gd name="connsiteX13" fmla="*/ 2329590 w 3785764"/>
              <a:gd name="connsiteY13" fmla="*/ 3325673 h 3613229"/>
              <a:gd name="connsiteX14" fmla="*/ 2571144 w 3785764"/>
              <a:gd name="connsiteY14" fmla="*/ 3085643 h 3613229"/>
              <a:gd name="connsiteX15" fmla="*/ 2823366 w 3785764"/>
              <a:gd name="connsiteY15" fmla="*/ 3087167 h 3613229"/>
              <a:gd name="connsiteX16" fmla="*/ 3602891 w 3785764"/>
              <a:gd name="connsiteY16" fmla="*/ 2998012 h 3613229"/>
              <a:gd name="connsiteX17" fmla="*/ 3724812 w 3785764"/>
              <a:gd name="connsiteY17" fmla="*/ 2608631 h 3613229"/>
              <a:gd name="connsiteX18" fmla="*/ 3269516 w 3785764"/>
              <a:gd name="connsiteY18" fmla="*/ 2173147 h 3613229"/>
              <a:gd name="connsiteX19" fmla="*/ 3268755 w 3785764"/>
              <a:gd name="connsiteY19" fmla="*/ 2007794 h 3613229"/>
              <a:gd name="connsiteX20" fmla="*/ 3534693 w 3785764"/>
              <a:gd name="connsiteY20" fmla="*/ 1723949 h 3613229"/>
              <a:gd name="connsiteX21" fmla="*/ 3286281 w 3785764"/>
              <a:gd name="connsiteY21" fmla="*/ 1410386 h 3613229"/>
              <a:gd name="connsiteX22" fmla="*/ 3286661 w 3785764"/>
              <a:gd name="connsiteY22" fmla="*/ 1224457 h 3613229"/>
              <a:gd name="connsiteX23" fmla="*/ 3774723 w 3785764"/>
              <a:gd name="connsiteY23" fmla="*/ 771068 h 3613229"/>
              <a:gd name="connsiteX24" fmla="*/ 3562887 w 3785764"/>
              <a:gd name="connsiteY24" fmla="*/ 418642 h 3613229"/>
              <a:gd name="connsiteX25" fmla="*/ 2985672 w 3785764"/>
              <a:gd name="connsiteY25" fmla="*/ 384352 h 3613229"/>
              <a:gd name="connsiteX26" fmla="*/ 2535711 w 3785764"/>
              <a:gd name="connsiteY26" fmla="*/ 354635 h 3613229"/>
              <a:gd name="connsiteX0" fmla="*/ 1968515 w 3799974"/>
              <a:gd name="connsiteY0" fmla="*/ 311522 h 3605930"/>
              <a:gd name="connsiteX1" fmla="*/ 1467881 w 3799974"/>
              <a:gd name="connsiteY1" fmla="*/ 274946 h 3605930"/>
              <a:gd name="connsiteX2" fmla="*/ 377078 w 3799974"/>
              <a:gd name="connsiteY2" fmla="*/ 1769 h 3605930"/>
              <a:gd name="connsiteX3" fmla="*/ 37607 w 3799974"/>
              <a:gd name="connsiteY3" fmla="*/ 653279 h 3605930"/>
              <a:gd name="connsiteX4" fmla="*/ 929145 w 3799974"/>
              <a:gd name="connsiteY4" fmla="*/ 1194299 h 3605930"/>
              <a:gd name="connsiteX5" fmla="*/ 930671 w 3799974"/>
              <a:gd name="connsiteY5" fmla="*/ 1415279 h 3605930"/>
              <a:gd name="connsiteX6" fmla="*/ 679973 w 3799974"/>
              <a:gd name="connsiteY6" fmla="*/ 1835903 h 3605930"/>
              <a:gd name="connsiteX7" fmla="*/ 960389 w 3799974"/>
              <a:gd name="connsiteY7" fmla="*/ 2183375 h 3605930"/>
              <a:gd name="connsiteX8" fmla="*/ 963818 w 3799974"/>
              <a:gd name="connsiteY8" fmla="*/ 2470649 h 3605930"/>
              <a:gd name="connsiteX9" fmla="*/ 149240 w 3799974"/>
              <a:gd name="connsiteY9" fmla="*/ 2987285 h 3605930"/>
              <a:gd name="connsiteX10" fmla="*/ 481471 w 3799974"/>
              <a:gd name="connsiteY10" fmla="*/ 3604123 h 3605930"/>
              <a:gd name="connsiteX11" fmla="*/ 1771919 w 3799974"/>
              <a:gd name="connsiteY11" fmla="*/ 3171308 h 3605930"/>
              <a:gd name="connsiteX12" fmla="*/ 2021093 w 3799974"/>
              <a:gd name="connsiteY12" fmla="*/ 3170927 h 3605930"/>
              <a:gd name="connsiteX13" fmla="*/ 2343800 w 3799974"/>
              <a:gd name="connsiteY13" fmla="*/ 3318374 h 3605930"/>
              <a:gd name="connsiteX14" fmla="*/ 2585354 w 3799974"/>
              <a:gd name="connsiteY14" fmla="*/ 3078344 h 3605930"/>
              <a:gd name="connsiteX15" fmla="*/ 2837576 w 3799974"/>
              <a:gd name="connsiteY15" fmla="*/ 3079868 h 3605930"/>
              <a:gd name="connsiteX16" fmla="*/ 3617101 w 3799974"/>
              <a:gd name="connsiteY16" fmla="*/ 2990713 h 3605930"/>
              <a:gd name="connsiteX17" fmla="*/ 3739022 w 3799974"/>
              <a:gd name="connsiteY17" fmla="*/ 2601332 h 3605930"/>
              <a:gd name="connsiteX18" fmla="*/ 3283726 w 3799974"/>
              <a:gd name="connsiteY18" fmla="*/ 2165848 h 3605930"/>
              <a:gd name="connsiteX19" fmla="*/ 3282965 w 3799974"/>
              <a:gd name="connsiteY19" fmla="*/ 2000495 h 3605930"/>
              <a:gd name="connsiteX20" fmla="*/ 3548903 w 3799974"/>
              <a:gd name="connsiteY20" fmla="*/ 1716650 h 3605930"/>
              <a:gd name="connsiteX21" fmla="*/ 3300491 w 3799974"/>
              <a:gd name="connsiteY21" fmla="*/ 1403087 h 3605930"/>
              <a:gd name="connsiteX22" fmla="*/ 3300871 w 3799974"/>
              <a:gd name="connsiteY22" fmla="*/ 1217158 h 3605930"/>
              <a:gd name="connsiteX23" fmla="*/ 3788933 w 3799974"/>
              <a:gd name="connsiteY23" fmla="*/ 763769 h 3605930"/>
              <a:gd name="connsiteX24" fmla="*/ 3577097 w 3799974"/>
              <a:gd name="connsiteY24" fmla="*/ 411343 h 3605930"/>
              <a:gd name="connsiteX25" fmla="*/ 2999882 w 3799974"/>
              <a:gd name="connsiteY25" fmla="*/ 377053 h 3605930"/>
              <a:gd name="connsiteX26" fmla="*/ 2549921 w 3799974"/>
              <a:gd name="connsiteY26" fmla="*/ 347336 h 3605930"/>
              <a:gd name="connsiteX0" fmla="*/ 2003196 w 3834655"/>
              <a:gd name="connsiteY0" fmla="*/ 311522 h 3605930"/>
              <a:gd name="connsiteX1" fmla="*/ 1502562 w 3834655"/>
              <a:gd name="connsiteY1" fmla="*/ 274946 h 3605930"/>
              <a:gd name="connsiteX2" fmla="*/ 411759 w 3834655"/>
              <a:gd name="connsiteY2" fmla="*/ 1769 h 3605930"/>
              <a:gd name="connsiteX3" fmla="*/ 72288 w 3834655"/>
              <a:gd name="connsiteY3" fmla="*/ 653279 h 3605930"/>
              <a:gd name="connsiteX4" fmla="*/ 963826 w 3834655"/>
              <a:gd name="connsiteY4" fmla="*/ 1194299 h 3605930"/>
              <a:gd name="connsiteX5" fmla="*/ 965352 w 3834655"/>
              <a:gd name="connsiteY5" fmla="*/ 1415279 h 3605930"/>
              <a:gd name="connsiteX6" fmla="*/ 714654 w 3834655"/>
              <a:gd name="connsiteY6" fmla="*/ 1835903 h 3605930"/>
              <a:gd name="connsiteX7" fmla="*/ 995070 w 3834655"/>
              <a:gd name="connsiteY7" fmla="*/ 2183375 h 3605930"/>
              <a:gd name="connsiteX8" fmla="*/ 998499 w 3834655"/>
              <a:gd name="connsiteY8" fmla="*/ 2470649 h 3605930"/>
              <a:gd name="connsiteX9" fmla="*/ 183921 w 3834655"/>
              <a:gd name="connsiteY9" fmla="*/ 2987285 h 3605930"/>
              <a:gd name="connsiteX10" fmla="*/ 516152 w 3834655"/>
              <a:gd name="connsiteY10" fmla="*/ 3604123 h 3605930"/>
              <a:gd name="connsiteX11" fmla="*/ 1806600 w 3834655"/>
              <a:gd name="connsiteY11" fmla="*/ 3171308 h 3605930"/>
              <a:gd name="connsiteX12" fmla="*/ 2055774 w 3834655"/>
              <a:gd name="connsiteY12" fmla="*/ 3170927 h 3605930"/>
              <a:gd name="connsiteX13" fmla="*/ 2378481 w 3834655"/>
              <a:gd name="connsiteY13" fmla="*/ 3318374 h 3605930"/>
              <a:gd name="connsiteX14" fmla="*/ 2620035 w 3834655"/>
              <a:gd name="connsiteY14" fmla="*/ 3078344 h 3605930"/>
              <a:gd name="connsiteX15" fmla="*/ 2872257 w 3834655"/>
              <a:gd name="connsiteY15" fmla="*/ 3079868 h 3605930"/>
              <a:gd name="connsiteX16" fmla="*/ 3651782 w 3834655"/>
              <a:gd name="connsiteY16" fmla="*/ 2990713 h 3605930"/>
              <a:gd name="connsiteX17" fmla="*/ 3773703 w 3834655"/>
              <a:gd name="connsiteY17" fmla="*/ 2601332 h 3605930"/>
              <a:gd name="connsiteX18" fmla="*/ 3318407 w 3834655"/>
              <a:gd name="connsiteY18" fmla="*/ 2165848 h 3605930"/>
              <a:gd name="connsiteX19" fmla="*/ 3317646 w 3834655"/>
              <a:gd name="connsiteY19" fmla="*/ 2000495 h 3605930"/>
              <a:gd name="connsiteX20" fmla="*/ 3583584 w 3834655"/>
              <a:gd name="connsiteY20" fmla="*/ 1716650 h 3605930"/>
              <a:gd name="connsiteX21" fmla="*/ 3335172 w 3834655"/>
              <a:gd name="connsiteY21" fmla="*/ 1403087 h 3605930"/>
              <a:gd name="connsiteX22" fmla="*/ 3335552 w 3834655"/>
              <a:gd name="connsiteY22" fmla="*/ 1217158 h 3605930"/>
              <a:gd name="connsiteX23" fmla="*/ 3823614 w 3834655"/>
              <a:gd name="connsiteY23" fmla="*/ 763769 h 3605930"/>
              <a:gd name="connsiteX24" fmla="*/ 3611778 w 3834655"/>
              <a:gd name="connsiteY24" fmla="*/ 411343 h 3605930"/>
              <a:gd name="connsiteX25" fmla="*/ 3034563 w 3834655"/>
              <a:gd name="connsiteY25" fmla="*/ 377053 h 3605930"/>
              <a:gd name="connsiteX26" fmla="*/ 2584602 w 3834655"/>
              <a:gd name="connsiteY26" fmla="*/ 347336 h 3605930"/>
              <a:gd name="connsiteX0" fmla="*/ 2036676 w 3868135"/>
              <a:gd name="connsiteY0" fmla="*/ 321535 h 3615943"/>
              <a:gd name="connsiteX1" fmla="*/ 1536042 w 3868135"/>
              <a:gd name="connsiteY1" fmla="*/ 284959 h 3615943"/>
              <a:gd name="connsiteX2" fmla="*/ 445239 w 3868135"/>
              <a:gd name="connsiteY2" fmla="*/ 11782 h 3615943"/>
              <a:gd name="connsiteX3" fmla="*/ 48618 w 3868135"/>
              <a:gd name="connsiteY3" fmla="*/ 728062 h 3615943"/>
              <a:gd name="connsiteX4" fmla="*/ 997306 w 3868135"/>
              <a:gd name="connsiteY4" fmla="*/ 1204312 h 3615943"/>
              <a:gd name="connsiteX5" fmla="*/ 998832 w 3868135"/>
              <a:gd name="connsiteY5" fmla="*/ 1425292 h 3615943"/>
              <a:gd name="connsiteX6" fmla="*/ 748134 w 3868135"/>
              <a:gd name="connsiteY6" fmla="*/ 1845916 h 3615943"/>
              <a:gd name="connsiteX7" fmla="*/ 1028550 w 3868135"/>
              <a:gd name="connsiteY7" fmla="*/ 2193388 h 3615943"/>
              <a:gd name="connsiteX8" fmla="*/ 1031979 w 3868135"/>
              <a:gd name="connsiteY8" fmla="*/ 2480662 h 3615943"/>
              <a:gd name="connsiteX9" fmla="*/ 217401 w 3868135"/>
              <a:gd name="connsiteY9" fmla="*/ 2997298 h 3615943"/>
              <a:gd name="connsiteX10" fmla="*/ 549632 w 3868135"/>
              <a:gd name="connsiteY10" fmla="*/ 3614136 h 3615943"/>
              <a:gd name="connsiteX11" fmla="*/ 1840080 w 3868135"/>
              <a:gd name="connsiteY11" fmla="*/ 3181321 h 3615943"/>
              <a:gd name="connsiteX12" fmla="*/ 2089254 w 3868135"/>
              <a:gd name="connsiteY12" fmla="*/ 3180940 h 3615943"/>
              <a:gd name="connsiteX13" fmla="*/ 2411961 w 3868135"/>
              <a:gd name="connsiteY13" fmla="*/ 3328387 h 3615943"/>
              <a:gd name="connsiteX14" fmla="*/ 2653515 w 3868135"/>
              <a:gd name="connsiteY14" fmla="*/ 3088357 h 3615943"/>
              <a:gd name="connsiteX15" fmla="*/ 2905737 w 3868135"/>
              <a:gd name="connsiteY15" fmla="*/ 3089881 h 3615943"/>
              <a:gd name="connsiteX16" fmla="*/ 3685262 w 3868135"/>
              <a:gd name="connsiteY16" fmla="*/ 3000726 h 3615943"/>
              <a:gd name="connsiteX17" fmla="*/ 3807183 w 3868135"/>
              <a:gd name="connsiteY17" fmla="*/ 2611345 h 3615943"/>
              <a:gd name="connsiteX18" fmla="*/ 3351887 w 3868135"/>
              <a:gd name="connsiteY18" fmla="*/ 2175861 h 3615943"/>
              <a:gd name="connsiteX19" fmla="*/ 3351126 w 3868135"/>
              <a:gd name="connsiteY19" fmla="*/ 2010508 h 3615943"/>
              <a:gd name="connsiteX20" fmla="*/ 3617064 w 3868135"/>
              <a:gd name="connsiteY20" fmla="*/ 1726663 h 3615943"/>
              <a:gd name="connsiteX21" fmla="*/ 3368652 w 3868135"/>
              <a:gd name="connsiteY21" fmla="*/ 1413100 h 3615943"/>
              <a:gd name="connsiteX22" fmla="*/ 3369032 w 3868135"/>
              <a:gd name="connsiteY22" fmla="*/ 1227171 h 3615943"/>
              <a:gd name="connsiteX23" fmla="*/ 3857094 w 3868135"/>
              <a:gd name="connsiteY23" fmla="*/ 773782 h 3615943"/>
              <a:gd name="connsiteX24" fmla="*/ 3645258 w 3868135"/>
              <a:gd name="connsiteY24" fmla="*/ 421356 h 3615943"/>
              <a:gd name="connsiteX25" fmla="*/ 3068043 w 3868135"/>
              <a:gd name="connsiteY25" fmla="*/ 387066 h 3615943"/>
              <a:gd name="connsiteX26" fmla="*/ 2618082 w 3868135"/>
              <a:gd name="connsiteY26" fmla="*/ 357349 h 3615943"/>
              <a:gd name="connsiteX0" fmla="*/ 2042527 w 3873986"/>
              <a:gd name="connsiteY0" fmla="*/ 321535 h 3615943"/>
              <a:gd name="connsiteX1" fmla="*/ 1541893 w 3873986"/>
              <a:gd name="connsiteY1" fmla="*/ 284959 h 3615943"/>
              <a:gd name="connsiteX2" fmla="*/ 451090 w 3873986"/>
              <a:gd name="connsiteY2" fmla="*/ 11782 h 3615943"/>
              <a:gd name="connsiteX3" fmla="*/ 54469 w 3873986"/>
              <a:gd name="connsiteY3" fmla="*/ 728062 h 3615943"/>
              <a:gd name="connsiteX4" fmla="*/ 1003157 w 3873986"/>
              <a:gd name="connsiteY4" fmla="*/ 1204312 h 3615943"/>
              <a:gd name="connsiteX5" fmla="*/ 1004683 w 3873986"/>
              <a:gd name="connsiteY5" fmla="*/ 1425292 h 3615943"/>
              <a:gd name="connsiteX6" fmla="*/ 753985 w 3873986"/>
              <a:gd name="connsiteY6" fmla="*/ 1845916 h 3615943"/>
              <a:gd name="connsiteX7" fmla="*/ 1034401 w 3873986"/>
              <a:gd name="connsiteY7" fmla="*/ 2193388 h 3615943"/>
              <a:gd name="connsiteX8" fmla="*/ 1037830 w 3873986"/>
              <a:gd name="connsiteY8" fmla="*/ 2480662 h 3615943"/>
              <a:gd name="connsiteX9" fmla="*/ 223252 w 3873986"/>
              <a:gd name="connsiteY9" fmla="*/ 2997298 h 3615943"/>
              <a:gd name="connsiteX10" fmla="*/ 555483 w 3873986"/>
              <a:gd name="connsiteY10" fmla="*/ 3614136 h 3615943"/>
              <a:gd name="connsiteX11" fmla="*/ 1845931 w 3873986"/>
              <a:gd name="connsiteY11" fmla="*/ 3181321 h 3615943"/>
              <a:gd name="connsiteX12" fmla="*/ 2095105 w 3873986"/>
              <a:gd name="connsiteY12" fmla="*/ 3180940 h 3615943"/>
              <a:gd name="connsiteX13" fmla="*/ 2417812 w 3873986"/>
              <a:gd name="connsiteY13" fmla="*/ 3328387 h 3615943"/>
              <a:gd name="connsiteX14" fmla="*/ 2659366 w 3873986"/>
              <a:gd name="connsiteY14" fmla="*/ 3088357 h 3615943"/>
              <a:gd name="connsiteX15" fmla="*/ 2911588 w 3873986"/>
              <a:gd name="connsiteY15" fmla="*/ 3089881 h 3615943"/>
              <a:gd name="connsiteX16" fmla="*/ 3691113 w 3873986"/>
              <a:gd name="connsiteY16" fmla="*/ 3000726 h 3615943"/>
              <a:gd name="connsiteX17" fmla="*/ 3813034 w 3873986"/>
              <a:gd name="connsiteY17" fmla="*/ 2611345 h 3615943"/>
              <a:gd name="connsiteX18" fmla="*/ 3357738 w 3873986"/>
              <a:gd name="connsiteY18" fmla="*/ 2175861 h 3615943"/>
              <a:gd name="connsiteX19" fmla="*/ 3356977 w 3873986"/>
              <a:gd name="connsiteY19" fmla="*/ 2010508 h 3615943"/>
              <a:gd name="connsiteX20" fmla="*/ 3622915 w 3873986"/>
              <a:gd name="connsiteY20" fmla="*/ 1726663 h 3615943"/>
              <a:gd name="connsiteX21" fmla="*/ 3374503 w 3873986"/>
              <a:gd name="connsiteY21" fmla="*/ 1413100 h 3615943"/>
              <a:gd name="connsiteX22" fmla="*/ 3374883 w 3873986"/>
              <a:gd name="connsiteY22" fmla="*/ 1227171 h 3615943"/>
              <a:gd name="connsiteX23" fmla="*/ 3862945 w 3873986"/>
              <a:gd name="connsiteY23" fmla="*/ 773782 h 3615943"/>
              <a:gd name="connsiteX24" fmla="*/ 3651109 w 3873986"/>
              <a:gd name="connsiteY24" fmla="*/ 421356 h 3615943"/>
              <a:gd name="connsiteX25" fmla="*/ 3073894 w 3873986"/>
              <a:gd name="connsiteY25" fmla="*/ 387066 h 3615943"/>
              <a:gd name="connsiteX26" fmla="*/ 2623933 w 3873986"/>
              <a:gd name="connsiteY26" fmla="*/ 357349 h 3615943"/>
              <a:gd name="connsiteX0" fmla="*/ 2054967 w 3886426"/>
              <a:gd name="connsiteY0" fmla="*/ 309763 h 3604171"/>
              <a:gd name="connsiteX1" fmla="*/ 1554333 w 3886426"/>
              <a:gd name="connsiteY1" fmla="*/ 273187 h 3604171"/>
              <a:gd name="connsiteX2" fmla="*/ 463530 w 3886426"/>
              <a:gd name="connsiteY2" fmla="*/ 10 h 3604171"/>
              <a:gd name="connsiteX3" fmla="*/ 66909 w 3886426"/>
              <a:gd name="connsiteY3" fmla="*/ 716290 h 3604171"/>
              <a:gd name="connsiteX4" fmla="*/ 1015597 w 3886426"/>
              <a:gd name="connsiteY4" fmla="*/ 1192540 h 3604171"/>
              <a:gd name="connsiteX5" fmla="*/ 1017123 w 3886426"/>
              <a:gd name="connsiteY5" fmla="*/ 1413520 h 3604171"/>
              <a:gd name="connsiteX6" fmla="*/ 766425 w 3886426"/>
              <a:gd name="connsiteY6" fmla="*/ 1834144 h 3604171"/>
              <a:gd name="connsiteX7" fmla="*/ 1046841 w 3886426"/>
              <a:gd name="connsiteY7" fmla="*/ 2181616 h 3604171"/>
              <a:gd name="connsiteX8" fmla="*/ 1050270 w 3886426"/>
              <a:gd name="connsiteY8" fmla="*/ 2468890 h 3604171"/>
              <a:gd name="connsiteX9" fmla="*/ 235692 w 3886426"/>
              <a:gd name="connsiteY9" fmla="*/ 2985526 h 3604171"/>
              <a:gd name="connsiteX10" fmla="*/ 567923 w 3886426"/>
              <a:gd name="connsiteY10" fmla="*/ 3602364 h 3604171"/>
              <a:gd name="connsiteX11" fmla="*/ 1858371 w 3886426"/>
              <a:gd name="connsiteY11" fmla="*/ 3169549 h 3604171"/>
              <a:gd name="connsiteX12" fmla="*/ 2107545 w 3886426"/>
              <a:gd name="connsiteY12" fmla="*/ 3169168 h 3604171"/>
              <a:gd name="connsiteX13" fmla="*/ 2430252 w 3886426"/>
              <a:gd name="connsiteY13" fmla="*/ 3316615 h 3604171"/>
              <a:gd name="connsiteX14" fmla="*/ 2671806 w 3886426"/>
              <a:gd name="connsiteY14" fmla="*/ 3076585 h 3604171"/>
              <a:gd name="connsiteX15" fmla="*/ 2924028 w 3886426"/>
              <a:gd name="connsiteY15" fmla="*/ 3078109 h 3604171"/>
              <a:gd name="connsiteX16" fmla="*/ 3703553 w 3886426"/>
              <a:gd name="connsiteY16" fmla="*/ 2988954 h 3604171"/>
              <a:gd name="connsiteX17" fmla="*/ 3825474 w 3886426"/>
              <a:gd name="connsiteY17" fmla="*/ 2599573 h 3604171"/>
              <a:gd name="connsiteX18" fmla="*/ 3370178 w 3886426"/>
              <a:gd name="connsiteY18" fmla="*/ 2164089 h 3604171"/>
              <a:gd name="connsiteX19" fmla="*/ 3369417 w 3886426"/>
              <a:gd name="connsiteY19" fmla="*/ 1998736 h 3604171"/>
              <a:gd name="connsiteX20" fmla="*/ 3635355 w 3886426"/>
              <a:gd name="connsiteY20" fmla="*/ 1714891 h 3604171"/>
              <a:gd name="connsiteX21" fmla="*/ 3386943 w 3886426"/>
              <a:gd name="connsiteY21" fmla="*/ 1401328 h 3604171"/>
              <a:gd name="connsiteX22" fmla="*/ 3387323 w 3886426"/>
              <a:gd name="connsiteY22" fmla="*/ 1215399 h 3604171"/>
              <a:gd name="connsiteX23" fmla="*/ 3875385 w 3886426"/>
              <a:gd name="connsiteY23" fmla="*/ 762010 h 3604171"/>
              <a:gd name="connsiteX24" fmla="*/ 3663549 w 3886426"/>
              <a:gd name="connsiteY24" fmla="*/ 409584 h 3604171"/>
              <a:gd name="connsiteX25" fmla="*/ 3086334 w 3886426"/>
              <a:gd name="connsiteY25" fmla="*/ 375294 h 3604171"/>
              <a:gd name="connsiteX26" fmla="*/ 2636373 w 3886426"/>
              <a:gd name="connsiteY26" fmla="*/ 345577 h 3604171"/>
              <a:gd name="connsiteX0" fmla="*/ 2016193 w 3847652"/>
              <a:gd name="connsiteY0" fmla="*/ 273186 h 3567594"/>
              <a:gd name="connsiteX1" fmla="*/ 1515559 w 3847652"/>
              <a:gd name="connsiteY1" fmla="*/ 236610 h 3567594"/>
              <a:gd name="connsiteX2" fmla="*/ 424756 w 3847652"/>
              <a:gd name="connsiteY2" fmla="*/ 9 h 3567594"/>
              <a:gd name="connsiteX3" fmla="*/ 28135 w 3847652"/>
              <a:gd name="connsiteY3" fmla="*/ 679713 h 3567594"/>
              <a:gd name="connsiteX4" fmla="*/ 976823 w 3847652"/>
              <a:gd name="connsiteY4" fmla="*/ 1155963 h 3567594"/>
              <a:gd name="connsiteX5" fmla="*/ 978349 w 3847652"/>
              <a:gd name="connsiteY5" fmla="*/ 1376943 h 3567594"/>
              <a:gd name="connsiteX6" fmla="*/ 727651 w 3847652"/>
              <a:gd name="connsiteY6" fmla="*/ 1797567 h 3567594"/>
              <a:gd name="connsiteX7" fmla="*/ 1008067 w 3847652"/>
              <a:gd name="connsiteY7" fmla="*/ 2145039 h 3567594"/>
              <a:gd name="connsiteX8" fmla="*/ 1011496 w 3847652"/>
              <a:gd name="connsiteY8" fmla="*/ 2432313 h 3567594"/>
              <a:gd name="connsiteX9" fmla="*/ 196918 w 3847652"/>
              <a:gd name="connsiteY9" fmla="*/ 2948949 h 3567594"/>
              <a:gd name="connsiteX10" fmla="*/ 529149 w 3847652"/>
              <a:gd name="connsiteY10" fmla="*/ 3565787 h 3567594"/>
              <a:gd name="connsiteX11" fmla="*/ 1819597 w 3847652"/>
              <a:gd name="connsiteY11" fmla="*/ 3132972 h 3567594"/>
              <a:gd name="connsiteX12" fmla="*/ 2068771 w 3847652"/>
              <a:gd name="connsiteY12" fmla="*/ 3132591 h 3567594"/>
              <a:gd name="connsiteX13" fmla="*/ 2391478 w 3847652"/>
              <a:gd name="connsiteY13" fmla="*/ 3280038 h 3567594"/>
              <a:gd name="connsiteX14" fmla="*/ 2633032 w 3847652"/>
              <a:gd name="connsiteY14" fmla="*/ 3040008 h 3567594"/>
              <a:gd name="connsiteX15" fmla="*/ 2885254 w 3847652"/>
              <a:gd name="connsiteY15" fmla="*/ 3041532 h 3567594"/>
              <a:gd name="connsiteX16" fmla="*/ 3664779 w 3847652"/>
              <a:gd name="connsiteY16" fmla="*/ 2952377 h 3567594"/>
              <a:gd name="connsiteX17" fmla="*/ 3786700 w 3847652"/>
              <a:gd name="connsiteY17" fmla="*/ 2562996 h 3567594"/>
              <a:gd name="connsiteX18" fmla="*/ 3331404 w 3847652"/>
              <a:gd name="connsiteY18" fmla="*/ 2127512 h 3567594"/>
              <a:gd name="connsiteX19" fmla="*/ 3330643 w 3847652"/>
              <a:gd name="connsiteY19" fmla="*/ 1962159 h 3567594"/>
              <a:gd name="connsiteX20" fmla="*/ 3596581 w 3847652"/>
              <a:gd name="connsiteY20" fmla="*/ 1678314 h 3567594"/>
              <a:gd name="connsiteX21" fmla="*/ 3348169 w 3847652"/>
              <a:gd name="connsiteY21" fmla="*/ 1364751 h 3567594"/>
              <a:gd name="connsiteX22" fmla="*/ 3348549 w 3847652"/>
              <a:gd name="connsiteY22" fmla="*/ 1178822 h 3567594"/>
              <a:gd name="connsiteX23" fmla="*/ 3836611 w 3847652"/>
              <a:gd name="connsiteY23" fmla="*/ 725433 h 3567594"/>
              <a:gd name="connsiteX24" fmla="*/ 3624775 w 3847652"/>
              <a:gd name="connsiteY24" fmla="*/ 373007 h 3567594"/>
              <a:gd name="connsiteX25" fmla="*/ 3047560 w 3847652"/>
              <a:gd name="connsiteY25" fmla="*/ 338717 h 3567594"/>
              <a:gd name="connsiteX26" fmla="*/ 2597599 w 3847652"/>
              <a:gd name="connsiteY26" fmla="*/ 309000 h 3567594"/>
              <a:gd name="connsiteX0" fmla="*/ 2002320 w 3833779"/>
              <a:gd name="connsiteY0" fmla="*/ 281782 h 3576190"/>
              <a:gd name="connsiteX1" fmla="*/ 1501686 w 3833779"/>
              <a:gd name="connsiteY1" fmla="*/ 245206 h 3576190"/>
              <a:gd name="connsiteX2" fmla="*/ 410883 w 3833779"/>
              <a:gd name="connsiteY2" fmla="*/ 8605 h 3576190"/>
              <a:gd name="connsiteX3" fmla="*/ 20358 w 3833779"/>
              <a:gd name="connsiteY3" fmla="*/ 590773 h 3576190"/>
              <a:gd name="connsiteX4" fmla="*/ 962950 w 3833779"/>
              <a:gd name="connsiteY4" fmla="*/ 1164559 h 3576190"/>
              <a:gd name="connsiteX5" fmla="*/ 964476 w 3833779"/>
              <a:gd name="connsiteY5" fmla="*/ 1385539 h 3576190"/>
              <a:gd name="connsiteX6" fmla="*/ 713778 w 3833779"/>
              <a:gd name="connsiteY6" fmla="*/ 1806163 h 3576190"/>
              <a:gd name="connsiteX7" fmla="*/ 994194 w 3833779"/>
              <a:gd name="connsiteY7" fmla="*/ 2153635 h 3576190"/>
              <a:gd name="connsiteX8" fmla="*/ 997623 w 3833779"/>
              <a:gd name="connsiteY8" fmla="*/ 2440909 h 3576190"/>
              <a:gd name="connsiteX9" fmla="*/ 183045 w 3833779"/>
              <a:gd name="connsiteY9" fmla="*/ 2957545 h 3576190"/>
              <a:gd name="connsiteX10" fmla="*/ 515276 w 3833779"/>
              <a:gd name="connsiteY10" fmla="*/ 3574383 h 3576190"/>
              <a:gd name="connsiteX11" fmla="*/ 1805724 w 3833779"/>
              <a:gd name="connsiteY11" fmla="*/ 3141568 h 3576190"/>
              <a:gd name="connsiteX12" fmla="*/ 2054898 w 3833779"/>
              <a:gd name="connsiteY12" fmla="*/ 3141187 h 3576190"/>
              <a:gd name="connsiteX13" fmla="*/ 2377605 w 3833779"/>
              <a:gd name="connsiteY13" fmla="*/ 3288634 h 3576190"/>
              <a:gd name="connsiteX14" fmla="*/ 2619159 w 3833779"/>
              <a:gd name="connsiteY14" fmla="*/ 3048604 h 3576190"/>
              <a:gd name="connsiteX15" fmla="*/ 2871381 w 3833779"/>
              <a:gd name="connsiteY15" fmla="*/ 3050128 h 3576190"/>
              <a:gd name="connsiteX16" fmla="*/ 3650906 w 3833779"/>
              <a:gd name="connsiteY16" fmla="*/ 2960973 h 3576190"/>
              <a:gd name="connsiteX17" fmla="*/ 3772827 w 3833779"/>
              <a:gd name="connsiteY17" fmla="*/ 2571592 h 3576190"/>
              <a:gd name="connsiteX18" fmla="*/ 3317531 w 3833779"/>
              <a:gd name="connsiteY18" fmla="*/ 2136108 h 3576190"/>
              <a:gd name="connsiteX19" fmla="*/ 3316770 w 3833779"/>
              <a:gd name="connsiteY19" fmla="*/ 1970755 h 3576190"/>
              <a:gd name="connsiteX20" fmla="*/ 3582708 w 3833779"/>
              <a:gd name="connsiteY20" fmla="*/ 1686910 h 3576190"/>
              <a:gd name="connsiteX21" fmla="*/ 3334296 w 3833779"/>
              <a:gd name="connsiteY21" fmla="*/ 1373347 h 3576190"/>
              <a:gd name="connsiteX22" fmla="*/ 3334676 w 3833779"/>
              <a:gd name="connsiteY22" fmla="*/ 1187418 h 3576190"/>
              <a:gd name="connsiteX23" fmla="*/ 3822738 w 3833779"/>
              <a:gd name="connsiteY23" fmla="*/ 734029 h 3576190"/>
              <a:gd name="connsiteX24" fmla="*/ 3610902 w 3833779"/>
              <a:gd name="connsiteY24" fmla="*/ 381603 h 3576190"/>
              <a:gd name="connsiteX25" fmla="*/ 3033687 w 3833779"/>
              <a:gd name="connsiteY25" fmla="*/ 347313 h 3576190"/>
              <a:gd name="connsiteX26" fmla="*/ 2583726 w 3833779"/>
              <a:gd name="connsiteY26" fmla="*/ 317596 h 3576190"/>
              <a:gd name="connsiteX0" fmla="*/ 2045058 w 3876517"/>
              <a:gd name="connsiteY0" fmla="*/ 281782 h 3576190"/>
              <a:gd name="connsiteX1" fmla="*/ 1544424 w 3876517"/>
              <a:gd name="connsiteY1" fmla="*/ 245206 h 3576190"/>
              <a:gd name="connsiteX2" fmla="*/ 453621 w 3876517"/>
              <a:gd name="connsiteY2" fmla="*/ 8605 h 3576190"/>
              <a:gd name="connsiteX3" fmla="*/ 63096 w 3876517"/>
              <a:gd name="connsiteY3" fmla="*/ 590773 h 3576190"/>
              <a:gd name="connsiteX4" fmla="*/ 1005688 w 3876517"/>
              <a:gd name="connsiteY4" fmla="*/ 1164559 h 3576190"/>
              <a:gd name="connsiteX5" fmla="*/ 1007214 w 3876517"/>
              <a:gd name="connsiteY5" fmla="*/ 1385539 h 3576190"/>
              <a:gd name="connsiteX6" fmla="*/ 756516 w 3876517"/>
              <a:gd name="connsiteY6" fmla="*/ 1806163 h 3576190"/>
              <a:gd name="connsiteX7" fmla="*/ 1036932 w 3876517"/>
              <a:gd name="connsiteY7" fmla="*/ 2153635 h 3576190"/>
              <a:gd name="connsiteX8" fmla="*/ 1040361 w 3876517"/>
              <a:gd name="connsiteY8" fmla="*/ 2440909 h 3576190"/>
              <a:gd name="connsiteX9" fmla="*/ 225783 w 3876517"/>
              <a:gd name="connsiteY9" fmla="*/ 2957545 h 3576190"/>
              <a:gd name="connsiteX10" fmla="*/ 558014 w 3876517"/>
              <a:gd name="connsiteY10" fmla="*/ 3574383 h 3576190"/>
              <a:gd name="connsiteX11" fmla="*/ 1848462 w 3876517"/>
              <a:gd name="connsiteY11" fmla="*/ 3141568 h 3576190"/>
              <a:gd name="connsiteX12" fmla="*/ 2097636 w 3876517"/>
              <a:gd name="connsiteY12" fmla="*/ 3141187 h 3576190"/>
              <a:gd name="connsiteX13" fmla="*/ 2420343 w 3876517"/>
              <a:gd name="connsiteY13" fmla="*/ 3288634 h 3576190"/>
              <a:gd name="connsiteX14" fmla="*/ 2661897 w 3876517"/>
              <a:gd name="connsiteY14" fmla="*/ 3048604 h 3576190"/>
              <a:gd name="connsiteX15" fmla="*/ 2914119 w 3876517"/>
              <a:gd name="connsiteY15" fmla="*/ 3050128 h 3576190"/>
              <a:gd name="connsiteX16" fmla="*/ 3693644 w 3876517"/>
              <a:gd name="connsiteY16" fmla="*/ 2960973 h 3576190"/>
              <a:gd name="connsiteX17" fmla="*/ 3815565 w 3876517"/>
              <a:gd name="connsiteY17" fmla="*/ 2571592 h 3576190"/>
              <a:gd name="connsiteX18" fmla="*/ 3360269 w 3876517"/>
              <a:gd name="connsiteY18" fmla="*/ 2136108 h 3576190"/>
              <a:gd name="connsiteX19" fmla="*/ 3359508 w 3876517"/>
              <a:gd name="connsiteY19" fmla="*/ 1970755 h 3576190"/>
              <a:gd name="connsiteX20" fmla="*/ 3625446 w 3876517"/>
              <a:gd name="connsiteY20" fmla="*/ 1686910 h 3576190"/>
              <a:gd name="connsiteX21" fmla="*/ 3377034 w 3876517"/>
              <a:gd name="connsiteY21" fmla="*/ 1373347 h 3576190"/>
              <a:gd name="connsiteX22" fmla="*/ 3377414 w 3876517"/>
              <a:gd name="connsiteY22" fmla="*/ 1187418 h 3576190"/>
              <a:gd name="connsiteX23" fmla="*/ 3865476 w 3876517"/>
              <a:gd name="connsiteY23" fmla="*/ 734029 h 3576190"/>
              <a:gd name="connsiteX24" fmla="*/ 3653640 w 3876517"/>
              <a:gd name="connsiteY24" fmla="*/ 381603 h 3576190"/>
              <a:gd name="connsiteX25" fmla="*/ 3076425 w 3876517"/>
              <a:gd name="connsiteY25" fmla="*/ 347313 h 3576190"/>
              <a:gd name="connsiteX26" fmla="*/ 2626464 w 3876517"/>
              <a:gd name="connsiteY26" fmla="*/ 317596 h 3576190"/>
              <a:gd name="connsiteX0" fmla="*/ 2065407 w 3896866"/>
              <a:gd name="connsiteY0" fmla="*/ 273949 h 3568357"/>
              <a:gd name="connsiteX1" fmla="*/ 1564773 w 3896866"/>
              <a:gd name="connsiteY1" fmla="*/ 237373 h 3568357"/>
              <a:gd name="connsiteX2" fmla="*/ 473970 w 3896866"/>
              <a:gd name="connsiteY2" fmla="*/ 772 h 3568357"/>
              <a:gd name="connsiteX3" fmla="*/ 83445 w 3896866"/>
              <a:gd name="connsiteY3" fmla="*/ 582940 h 3568357"/>
              <a:gd name="connsiteX4" fmla="*/ 1026037 w 3896866"/>
              <a:gd name="connsiteY4" fmla="*/ 1156726 h 3568357"/>
              <a:gd name="connsiteX5" fmla="*/ 1027563 w 3896866"/>
              <a:gd name="connsiteY5" fmla="*/ 1377706 h 3568357"/>
              <a:gd name="connsiteX6" fmla="*/ 776865 w 3896866"/>
              <a:gd name="connsiteY6" fmla="*/ 1798330 h 3568357"/>
              <a:gd name="connsiteX7" fmla="*/ 1057281 w 3896866"/>
              <a:gd name="connsiteY7" fmla="*/ 2145802 h 3568357"/>
              <a:gd name="connsiteX8" fmla="*/ 1060710 w 3896866"/>
              <a:gd name="connsiteY8" fmla="*/ 2433076 h 3568357"/>
              <a:gd name="connsiteX9" fmla="*/ 246132 w 3896866"/>
              <a:gd name="connsiteY9" fmla="*/ 2949712 h 3568357"/>
              <a:gd name="connsiteX10" fmla="*/ 578363 w 3896866"/>
              <a:gd name="connsiteY10" fmla="*/ 3566550 h 3568357"/>
              <a:gd name="connsiteX11" fmla="*/ 1868811 w 3896866"/>
              <a:gd name="connsiteY11" fmla="*/ 3133735 h 3568357"/>
              <a:gd name="connsiteX12" fmla="*/ 2117985 w 3896866"/>
              <a:gd name="connsiteY12" fmla="*/ 3133354 h 3568357"/>
              <a:gd name="connsiteX13" fmla="*/ 2440692 w 3896866"/>
              <a:gd name="connsiteY13" fmla="*/ 3280801 h 3568357"/>
              <a:gd name="connsiteX14" fmla="*/ 2682246 w 3896866"/>
              <a:gd name="connsiteY14" fmla="*/ 3040771 h 3568357"/>
              <a:gd name="connsiteX15" fmla="*/ 2934468 w 3896866"/>
              <a:gd name="connsiteY15" fmla="*/ 3042295 h 3568357"/>
              <a:gd name="connsiteX16" fmla="*/ 3713993 w 3896866"/>
              <a:gd name="connsiteY16" fmla="*/ 2953140 h 3568357"/>
              <a:gd name="connsiteX17" fmla="*/ 3835914 w 3896866"/>
              <a:gd name="connsiteY17" fmla="*/ 2563759 h 3568357"/>
              <a:gd name="connsiteX18" fmla="*/ 3380618 w 3896866"/>
              <a:gd name="connsiteY18" fmla="*/ 2128275 h 3568357"/>
              <a:gd name="connsiteX19" fmla="*/ 3379857 w 3896866"/>
              <a:gd name="connsiteY19" fmla="*/ 1962922 h 3568357"/>
              <a:gd name="connsiteX20" fmla="*/ 3645795 w 3896866"/>
              <a:gd name="connsiteY20" fmla="*/ 1679077 h 3568357"/>
              <a:gd name="connsiteX21" fmla="*/ 3397383 w 3896866"/>
              <a:gd name="connsiteY21" fmla="*/ 1365514 h 3568357"/>
              <a:gd name="connsiteX22" fmla="*/ 3397763 w 3896866"/>
              <a:gd name="connsiteY22" fmla="*/ 1179585 h 3568357"/>
              <a:gd name="connsiteX23" fmla="*/ 3885825 w 3896866"/>
              <a:gd name="connsiteY23" fmla="*/ 726196 h 3568357"/>
              <a:gd name="connsiteX24" fmla="*/ 3673989 w 3896866"/>
              <a:gd name="connsiteY24" fmla="*/ 373770 h 3568357"/>
              <a:gd name="connsiteX25" fmla="*/ 3096774 w 3896866"/>
              <a:gd name="connsiteY25" fmla="*/ 339480 h 3568357"/>
              <a:gd name="connsiteX26" fmla="*/ 2646813 w 3896866"/>
              <a:gd name="connsiteY26" fmla="*/ 309763 h 3568357"/>
              <a:gd name="connsiteX0" fmla="*/ 2013911 w 3845370"/>
              <a:gd name="connsiteY0" fmla="*/ 343359 h 3637767"/>
              <a:gd name="connsiteX1" fmla="*/ 1513277 w 3845370"/>
              <a:gd name="connsiteY1" fmla="*/ 306783 h 3637767"/>
              <a:gd name="connsiteX2" fmla="*/ 432413 w 3845370"/>
              <a:gd name="connsiteY2" fmla="*/ 608 h 3637767"/>
              <a:gd name="connsiteX3" fmla="*/ 31949 w 3845370"/>
              <a:gd name="connsiteY3" fmla="*/ 652350 h 3637767"/>
              <a:gd name="connsiteX4" fmla="*/ 974541 w 3845370"/>
              <a:gd name="connsiteY4" fmla="*/ 1226136 h 3637767"/>
              <a:gd name="connsiteX5" fmla="*/ 976067 w 3845370"/>
              <a:gd name="connsiteY5" fmla="*/ 1447116 h 3637767"/>
              <a:gd name="connsiteX6" fmla="*/ 725369 w 3845370"/>
              <a:gd name="connsiteY6" fmla="*/ 1867740 h 3637767"/>
              <a:gd name="connsiteX7" fmla="*/ 1005785 w 3845370"/>
              <a:gd name="connsiteY7" fmla="*/ 2215212 h 3637767"/>
              <a:gd name="connsiteX8" fmla="*/ 1009214 w 3845370"/>
              <a:gd name="connsiteY8" fmla="*/ 2502486 h 3637767"/>
              <a:gd name="connsiteX9" fmla="*/ 194636 w 3845370"/>
              <a:gd name="connsiteY9" fmla="*/ 3019122 h 3637767"/>
              <a:gd name="connsiteX10" fmla="*/ 526867 w 3845370"/>
              <a:gd name="connsiteY10" fmla="*/ 3635960 h 3637767"/>
              <a:gd name="connsiteX11" fmla="*/ 1817315 w 3845370"/>
              <a:gd name="connsiteY11" fmla="*/ 3203145 h 3637767"/>
              <a:gd name="connsiteX12" fmla="*/ 2066489 w 3845370"/>
              <a:gd name="connsiteY12" fmla="*/ 3202764 h 3637767"/>
              <a:gd name="connsiteX13" fmla="*/ 2389196 w 3845370"/>
              <a:gd name="connsiteY13" fmla="*/ 3350211 h 3637767"/>
              <a:gd name="connsiteX14" fmla="*/ 2630750 w 3845370"/>
              <a:gd name="connsiteY14" fmla="*/ 3110181 h 3637767"/>
              <a:gd name="connsiteX15" fmla="*/ 2882972 w 3845370"/>
              <a:gd name="connsiteY15" fmla="*/ 3111705 h 3637767"/>
              <a:gd name="connsiteX16" fmla="*/ 3662497 w 3845370"/>
              <a:gd name="connsiteY16" fmla="*/ 3022550 h 3637767"/>
              <a:gd name="connsiteX17" fmla="*/ 3784418 w 3845370"/>
              <a:gd name="connsiteY17" fmla="*/ 2633169 h 3637767"/>
              <a:gd name="connsiteX18" fmla="*/ 3329122 w 3845370"/>
              <a:gd name="connsiteY18" fmla="*/ 2197685 h 3637767"/>
              <a:gd name="connsiteX19" fmla="*/ 3328361 w 3845370"/>
              <a:gd name="connsiteY19" fmla="*/ 2032332 h 3637767"/>
              <a:gd name="connsiteX20" fmla="*/ 3594299 w 3845370"/>
              <a:gd name="connsiteY20" fmla="*/ 1748487 h 3637767"/>
              <a:gd name="connsiteX21" fmla="*/ 3345887 w 3845370"/>
              <a:gd name="connsiteY21" fmla="*/ 1434924 h 3637767"/>
              <a:gd name="connsiteX22" fmla="*/ 3346267 w 3845370"/>
              <a:gd name="connsiteY22" fmla="*/ 1248995 h 3637767"/>
              <a:gd name="connsiteX23" fmla="*/ 3834329 w 3845370"/>
              <a:gd name="connsiteY23" fmla="*/ 795606 h 3637767"/>
              <a:gd name="connsiteX24" fmla="*/ 3622493 w 3845370"/>
              <a:gd name="connsiteY24" fmla="*/ 443180 h 3637767"/>
              <a:gd name="connsiteX25" fmla="*/ 3045278 w 3845370"/>
              <a:gd name="connsiteY25" fmla="*/ 408890 h 3637767"/>
              <a:gd name="connsiteX26" fmla="*/ 2595317 w 3845370"/>
              <a:gd name="connsiteY26" fmla="*/ 379173 h 3637767"/>
              <a:gd name="connsiteX0" fmla="*/ 2022884 w 3854343"/>
              <a:gd name="connsiteY0" fmla="*/ 343359 h 3637767"/>
              <a:gd name="connsiteX1" fmla="*/ 1522250 w 3854343"/>
              <a:gd name="connsiteY1" fmla="*/ 306783 h 3637767"/>
              <a:gd name="connsiteX2" fmla="*/ 401630 w 3854343"/>
              <a:gd name="connsiteY2" fmla="*/ 608 h 3637767"/>
              <a:gd name="connsiteX3" fmla="*/ 40922 w 3854343"/>
              <a:gd name="connsiteY3" fmla="*/ 652350 h 3637767"/>
              <a:gd name="connsiteX4" fmla="*/ 983514 w 3854343"/>
              <a:gd name="connsiteY4" fmla="*/ 1226136 h 3637767"/>
              <a:gd name="connsiteX5" fmla="*/ 985040 w 3854343"/>
              <a:gd name="connsiteY5" fmla="*/ 1447116 h 3637767"/>
              <a:gd name="connsiteX6" fmla="*/ 734342 w 3854343"/>
              <a:gd name="connsiteY6" fmla="*/ 1867740 h 3637767"/>
              <a:gd name="connsiteX7" fmla="*/ 1014758 w 3854343"/>
              <a:gd name="connsiteY7" fmla="*/ 2215212 h 3637767"/>
              <a:gd name="connsiteX8" fmla="*/ 1018187 w 3854343"/>
              <a:gd name="connsiteY8" fmla="*/ 2502486 h 3637767"/>
              <a:gd name="connsiteX9" fmla="*/ 203609 w 3854343"/>
              <a:gd name="connsiteY9" fmla="*/ 3019122 h 3637767"/>
              <a:gd name="connsiteX10" fmla="*/ 535840 w 3854343"/>
              <a:gd name="connsiteY10" fmla="*/ 3635960 h 3637767"/>
              <a:gd name="connsiteX11" fmla="*/ 1826288 w 3854343"/>
              <a:gd name="connsiteY11" fmla="*/ 3203145 h 3637767"/>
              <a:gd name="connsiteX12" fmla="*/ 2075462 w 3854343"/>
              <a:gd name="connsiteY12" fmla="*/ 3202764 h 3637767"/>
              <a:gd name="connsiteX13" fmla="*/ 2398169 w 3854343"/>
              <a:gd name="connsiteY13" fmla="*/ 3350211 h 3637767"/>
              <a:gd name="connsiteX14" fmla="*/ 2639723 w 3854343"/>
              <a:gd name="connsiteY14" fmla="*/ 3110181 h 3637767"/>
              <a:gd name="connsiteX15" fmla="*/ 2891945 w 3854343"/>
              <a:gd name="connsiteY15" fmla="*/ 3111705 h 3637767"/>
              <a:gd name="connsiteX16" fmla="*/ 3671470 w 3854343"/>
              <a:gd name="connsiteY16" fmla="*/ 3022550 h 3637767"/>
              <a:gd name="connsiteX17" fmla="*/ 3793391 w 3854343"/>
              <a:gd name="connsiteY17" fmla="*/ 2633169 h 3637767"/>
              <a:gd name="connsiteX18" fmla="*/ 3338095 w 3854343"/>
              <a:gd name="connsiteY18" fmla="*/ 2197685 h 3637767"/>
              <a:gd name="connsiteX19" fmla="*/ 3337334 w 3854343"/>
              <a:gd name="connsiteY19" fmla="*/ 2032332 h 3637767"/>
              <a:gd name="connsiteX20" fmla="*/ 3603272 w 3854343"/>
              <a:gd name="connsiteY20" fmla="*/ 1748487 h 3637767"/>
              <a:gd name="connsiteX21" fmla="*/ 3354860 w 3854343"/>
              <a:gd name="connsiteY21" fmla="*/ 1434924 h 3637767"/>
              <a:gd name="connsiteX22" fmla="*/ 3355240 w 3854343"/>
              <a:gd name="connsiteY22" fmla="*/ 1248995 h 3637767"/>
              <a:gd name="connsiteX23" fmla="*/ 3843302 w 3854343"/>
              <a:gd name="connsiteY23" fmla="*/ 795606 h 3637767"/>
              <a:gd name="connsiteX24" fmla="*/ 3631466 w 3854343"/>
              <a:gd name="connsiteY24" fmla="*/ 443180 h 3637767"/>
              <a:gd name="connsiteX25" fmla="*/ 3054251 w 3854343"/>
              <a:gd name="connsiteY25" fmla="*/ 408890 h 3637767"/>
              <a:gd name="connsiteX26" fmla="*/ 2604290 w 3854343"/>
              <a:gd name="connsiteY26" fmla="*/ 379173 h 3637767"/>
              <a:gd name="connsiteX0" fmla="*/ 2022884 w 3854343"/>
              <a:gd name="connsiteY0" fmla="*/ 343359 h 3637767"/>
              <a:gd name="connsiteX1" fmla="*/ 1522250 w 3854343"/>
              <a:gd name="connsiteY1" fmla="*/ 306783 h 3637767"/>
              <a:gd name="connsiteX2" fmla="*/ 401630 w 3854343"/>
              <a:gd name="connsiteY2" fmla="*/ 608 h 3637767"/>
              <a:gd name="connsiteX3" fmla="*/ 40922 w 3854343"/>
              <a:gd name="connsiteY3" fmla="*/ 652350 h 3637767"/>
              <a:gd name="connsiteX4" fmla="*/ 983514 w 3854343"/>
              <a:gd name="connsiteY4" fmla="*/ 1226136 h 3637767"/>
              <a:gd name="connsiteX5" fmla="*/ 985040 w 3854343"/>
              <a:gd name="connsiteY5" fmla="*/ 1447116 h 3637767"/>
              <a:gd name="connsiteX6" fmla="*/ 734342 w 3854343"/>
              <a:gd name="connsiteY6" fmla="*/ 1867740 h 3637767"/>
              <a:gd name="connsiteX7" fmla="*/ 1014758 w 3854343"/>
              <a:gd name="connsiteY7" fmla="*/ 2215212 h 3637767"/>
              <a:gd name="connsiteX8" fmla="*/ 1018187 w 3854343"/>
              <a:gd name="connsiteY8" fmla="*/ 2502486 h 3637767"/>
              <a:gd name="connsiteX9" fmla="*/ 203609 w 3854343"/>
              <a:gd name="connsiteY9" fmla="*/ 3019122 h 3637767"/>
              <a:gd name="connsiteX10" fmla="*/ 535840 w 3854343"/>
              <a:gd name="connsiteY10" fmla="*/ 3635960 h 3637767"/>
              <a:gd name="connsiteX11" fmla="*/ 1826288 w 3854343"/>
              <a:gd name="connsiteY11" fmla="*/ 3203145 h 3637767"/>
              <a:gd name="connsiteX12" fmla="*/ 2075462 w 3854343"/>
              <a:gd name="connsiteY12" fmla="*/ 3202764 h 3637767"/>
              <a:gd name="connsiteX13" fmla="*/ 2398169 w 3854343"/>
              <a:gd name="connsiteY13" fmla="*/ 3350211 h 3637767"/>
              <a:gd name="connsiteX14" fmla="*/ 2639723 w 3854343"/>
              <a:gd name="connsiteY14" fmla="*/ 3110181 h 3637767"/>
              <a:gd name="connsiteX15" fmla="*/ 2891945 w 3854343"/>
              <a:gd name="connsiteY15" fmla="*/ 3111705 h 3637767"/>
              <a:gd name="connsiteX16" fmla="*/ 3671470 w 3854343"/>
              <a:gd name="connsiteY16" fmla="*/ 3022550 h 3637767"/>
              <a:gd name="connsiteX17" fmla="*/ 3793391 w 3854343"/>
              <a:gd name="connsiteY17" fmla="*/ 2633169 h 3637767"/>
              <a:gd name="connsiteX18" fmla="*/ 3343175 w 3854343"/>
              <a:gd name="connsiteY18" fmla="*/ 2263725 h 3637767"/>
              <a:gd name="connsiteX19" fmla="*/ 3337334 w 3854343"/>
              <a:gd name="connsiteY19" fmla="*/ 2032332 h 3637767"/>
              <a:gd name="connsiteX20" fmla="*/ 3603272 w 3854343"/>
              <a:gd name="connsiteY20" fmla="*/ 1748487 h 3637767"/>
              <a:gd name="connsiteX21" fmla="*/ 3354860 w 3854343"/>
              <a:gd name="connsiteY21" fmla="*/ 1434924 h 3637767"/>
              <a:gd name="connsiteX22" fmla="*/ 3355240 w 3854343"/>
              <a:gd name="connsiteY22" fmla="*/ 1248995 h 3637767"/>
              <a:gd name="connsiteX23" fmla="*/ 3843302 w 3854343"/>
              <a:gd name="connsiteY23" fmla="*/ 795606 h 3637767"/>
              <a:gd name="connsiteX24" fmla="*/ 3631466 w 3854343"/>
              <a:gd name="connsiteY24" fmla="*/ 443180 h 3637767"/>
              <a:gd name="connsiteX25" fmla="*/ 3054251 w 3854343"/>
              <a:gd name="connsiteY25" fmla="*/ 408890 h 3637767"/>
              <a:gd name="connsiteX26" fmla="*/ 2604290 w 3854343"/>
              <a:gd name="connsiteY26" fmla="*/ 379173 h 3637767"/>
              <a:gd name="connsiteX0" fmla="*/ 2022884 w 3854343"/>
              <a:gd name="connsiteY0" fmla="*/ 343359 h 3637767"/>
              <a:gd name="connsiteX1" fmla="*/ 1522250 w 3854343"/>
              <a:gd name="connsiteY1" fmla="*/ 306783 h 3637767"/>
              <a:gd name="connsiteX2" fmla="*/ 401630 w 3854343"/>
              <a:gd name="connsiteY2" fmla="*/ 608 h 3637767"/>
              <a:gd name="connsiteX3" fmla="*/ 40922 w 3854343"/>
              <a:gd name="connsiteY3" fmla="*/ 652350 h 3637767"/>
              <a:gd name="connsiteX4" fmla="*/ 983514 w 3854343"/>
              <a:gd name="connsiteY4" fmla="*/ 1226136 h 3637767"/>
              <a:gd name="connsiteX5" fmla="*/ 985040 w 3854343"/>
              <a:gd name="connsiteY5" fmla="*/ 1447116 h 3637767"/>
              <a:gd name="connsiteX6" fmla="*/ 734342 w 3854343"/>
              <a:gd name="connsiteY6" fmla="*/ 1867740 h 3637767"/>
              <a:gd name="connsiteX7" fmla="*/ 1014758 w 3854343"/>
              <a:gd name="connsiteY7" fmla="*/ 2215212 h 3637767"/>
              <a:gd name="connsiteX8" fmla="*/ 1018187 w 3854343"/>
              <a:gd name="connsiteY8" fmla="*/ 2502486 h 3637767"/>
              <a:gd name="connsiteX9" fmla="*/ 203609 w 3854343"/>
              <a:gd name="connsiteY9" fmla="*/ 3019122 h 3637767"/>
              <a:gd name="connsiteX10" fmla="*/ 535840 w 3854343"/>
              <a:gd name="connsiteY10" fmla="*/ 3635960 h 3637767"/>
              <a:gd name="connsiteX11" fmla="*/ 1826288 w 3854343"/>
              <a:gd name="connsiteY11" fmla="*/ 3203145 h 3637767"/>
              <a:gd name="connsiteX12" fmla="*/ 2075462 w 3854343"/>
              <a:gd name="connsiteY12" fmla="*/ 3202764 h 3637767"/>
              <a:gd name="connsiteX13" fmla="*/ 2398169 w 3854343"/>
              <a:gd name="connsiteY13" fmla="*/ 3350211 h 3637767"/>
              <a:gd name="connsiteX14" fmla="*/ 2639723 w 3854343"/>
              <a:gd name="connsiteY14" fmla="*/ 3110181 h 3637767"/>
              <a:gd name="connsiteX15" fmla="*/ 2891945 w 3854343"/>
              <a:gd name="connsiteY15" fmla="*/ 3111705 h 3637767"/>
              <a:gd name="connsiteX16" fmla="*/ 3671470 w 3854343"/>
              <a:gd name="connsiteY16" fmla="*/ 3022550 h 3637767"/>
              <a:gd name="connsiteX17" fmla="*/ 3793391 w 3854343"/>
              <a:gd name="connsiteY17" fmla="*/ 2633169 h 3637767"/>
              <a:gd name="connsiteX18" fmla="*/ 3338095 w 3854343"/>
              <a:gd name="connsiteY18" fmla="*/ 2263725 h 3637767"/>
              <a:gd name="connsiteX19" fmla="*/ 3337334 w 3854343"/>
              <a:gd name="connsiteY19" fmla="*/ 2032332 h 3637767"/>
              <a:gd name="connsiteX20" fmla="*/ 3603272 w 3854343"/>
              <a:gd name="connsiteY20" fmla="*/ 1748487 h 3637767"/>
              <a:gd name="connsiteX21" fmla="*/ 3354860 w 3854343"/>
              <a:gd name="connsiteY21" fmla="*/ 1434924 h 3637767"/>
              <a:gd name="connsiteX22" fmla="*/ 3355240 w 3854343"/>
              <a:gd name="connsiteY22" fmla="*/ 1248995 h 3637767"/>
              <a:gd name="connsiteX23" fmla="*/ 3843302 w 3854343"/>
              <a:gd name="connsiteY23" fmla="*/ 795606 h 3637767"/>
              <a:gd name="connsiteX24" fmla="*/ 3631466 w 3854343"/>
              <a:gd name="connsiteY24" fmla="*/ 443180 h 3637767"/>
              <a:gd name="connsiteX25" fmla="*/ 3054251 w 3854343"/>
              <a:gd name="connsiteY25" fmla="*/ 408890 h 3637767"/>
              <a:gd name="connsiteX26" fmla="*/ 2604290 w 3854343"/>
              <a:gd name="connsiteY26" fmla="*/ 379173 h 3637767"/>
              <a:gd name="connsiteX0" fmla="*/ 2022884 w 3854343"/>
              <a:gd name="connsiteY0" fmla="*/ 343359 h 3637767"/>
              <a:gd name="connsiteX1" fmla="*/ 1522250 w 3854343"/>
              <a:gd name="connsiteY1" fmla="*/ 306783 h 3637767"/>
              <a:gd name="connsiteX2" fmla="*/ 401630 w 3854343"/>
              <a:gd name="connsiteY2" fmla="*/ 608 h 3637767"/>
              <a:gd name="connsiteX3" fmla="*/ 40922 w 3854343"/>
              <a:gd name="connsiteY3" fmla="*/ 652350 h 3637767"/>
              <a:gd name="connsiteX4" fmla="*/ 983514 w 3854343"/>
              <a:gd name="connsiteY4" fmla="*/ 1226136 h 3637767"/>
              <a:gd name="connsiteX5" fmla="*/ 985040 w 3854343"/>
              <a:gd name="connsiteY5" fmla="*/ 1447116 h 3637767"/>
              <a:gd name="connsiteX6" fmla="*/ 734342 w 3854343"/>
              <a:gd name="connsiteY6" fmla="*/ 1867740 h 3637767"/>
              <a:gd name="connsiteX7" fmla="*/ 1014758 w 3854343"/>
              <a:gd name="connsiteY7" fmla="*/ 2215212 h 3637767"/>
              <a:gd name="connsiteX8" fmla="*/ 1018187 w 3854343"/>
              <a:gd name="connsiteY8" fmla="*/ 2502486 h 3637767"/>
              <a:gd name="connsiteX9" fmla="*/ 203609 w 3854343"/>
              <a:gd name="connsiteY9" fmla="*/ 3019122 h 3637767"/>
              <a:gd name="connsiteX10" fmla="*/ 535840 w 3854343"/>
              <a:gd name="connsiteY10" fmla="*/ 3635960 h 3637767"/>
              <a:gd name="connsiteX11" fmla="*/ 1826288 w 3854343"/>
              <a:gd name="connsiteY11" fmla="*/ 3203145 h 3637767"/>
              <a:gd name="connsiteX12" fmla="*/ 2075462 w 3854343"/>
              <a:gd name="connsiteY12" fmla="*/ 3202764 h 3637767"/>
              <a:gd name="connsiteX13" fmla="*/ 2398169 w 3854343"/>
              <a:gd name="connsiteY13" fmla="*/ 3350211 h 3637767"/>
              <a:gd name="connsiteX14" fmla="*/ 2639723 w 3854343"/>
              <a:gd name="connsiteY14" fmla="*/ 3110181 h 3637767"/>
              <a:gd name="connsiteX15" fmla="*/ 2891945 w 3854343"/>
              <a:gd name="connsiteY15" fmla="*/ 3111705 h 3637767"/>
              <a:gd name="connsiteX16" fmla="*/ 3671470 w 3854343"/>
              <a:gd name="connsiteY16" fmla="*/ 3022550 h 3637767"/>
              <a:gd name="connsiteX17" fmla="*/ 3793391 w 3854343"/>
              <a:gd name="connsiteY17" fmla="*/ 2633169 h 3637767"/>
              <a:gd name="connsiteX18" fmla="*/ 3338095 w 3854343"/>
              <a:gd name="connsiteY18" fmla="*/ 2263725 h 3637767"/>
              <a:gd name="connsiteX19" fmla="*/ 3337334 w 3854343"/>
              <a:gd name="connsiteY19" fmla="*/ 2032332 h 3637767"/>
              <a:gd name="connsiteX20" fmla="*/ 3603272 w 3854343"/>
              <a:gd name="connsiteY20" fmla="*/ 1748487 h 3637767"/>
              <a:gd name="connsiteX21" fmla="*/ 3354860 w 3854343"/>
              <a:gd name="connsiteY21" fmla="*/ 1434924 h 3637767"/>
              <a:gd name="connsiteX22" fmla="*/ 3355240 w 3854343"/>
              <a:gd name="connsiteY22" fmla="*/ 1248995 h 3637767"/>
              <a:gd name="connsiteX23" fmla="*/ 3843302 w 3854343"/>
              <a:gd name="connsiteY23" fmla="*/ 795606 h 3637767"/>
              <a:gd name="connsiteX24" fmla="*/ 3631466 w 3854343"/>
              <a:gd name="connsiteY24" fmla="*/ 443180 h 3637767"/>
              <a:gd name="connsiteX25" fmla="*/ 3054251 w 3854343"/>
              <a:gd name="connsiteY25" fmla="*/ 408890 h 3637767"/>
              <a:gd name="connsiteX26" fmla="*/ 2604290 w 3854343"/>
              <a:gd name="connsiteY26" fmla="*/ 379173 h 3637767"/>
              <a:gd name="connsiteX0" fmla="*/ 2022884 w 3854343"/>
              <a:gd name="connsiteY0" fmla="*/ 343359 h 3637767"/>
              <a:gd name="connsiteX1" fmla="*/ 1522250 w 3854343"/>
              <a:gd name="connsiteY1" fmla="*/ 306783 h 3637767"/>
              <a:gd name="connsiteX2" fmla="*/ 401630 w 3854343"/>
              <a:gd name="connsiteY2" fmla="*/ 608 h 3637767"/>
              <a:gd name="connsiteX3" fmla="*/ 40922 w 3854343"/>
              <a:gd name="connsiteY3" fmla="*/ 652350 h 3637767"/>
              <a:gd name="connsiteX4" fmla="*/ 983514 w 3854343"/>
              <a:gd name="connsiteY4" fmla="*/ 1226136 h 3637767"/>
              <a:gd name="connsiteX5" fmla="*/ 985040 w 3854343"/>
              <a:gd name="connsiteY5" fmla="*/ 1447116 h 3637767"/>
              <a:gd name="connsiteX6" fmla="*/ 734342 w 3854343"/>
              <a:gd name="connsiteY6" fmla="*/ 1867740 h 3637767"/>
              <a:gd name="connsiteX7" fmla="*/ 1014758 w 3854343"/>
              <a:gd name="connsiteY7" fmla="*/ 2215212 h 3637767"/>
              <a:gd name="connsiteX8" fmla="*/ 1018187 w 3854343"/>
              <a:gd name="connsiteY8" fmla="*/ 2502486 h 3637767"/>
              <a:gd name="connsiteX9" fmla="*/ 203609 w 3854343"/>
              <a:gd name="connsiteY9" fmla="*/ 3019122 h 3637767"/>
              <a:gd name="connsiteX10" fmla="*/ 535840 w 3854343"/>
              <a:gd name="connsiteY10" fmla="*/ 3635960 h 3637767"/>
              <a:gd name="connsiteX11" fmla="*/ 1826288 w 3854343"/>
              <a:gd name="connsiteY11" fmla="*/ 3203145 h 3637767"/>
              <a:gd name="connsiteX12" fmla="*/ 2075462 w 3854343"/>
              <a:gd name="connsiteY12" fmla="*/ 3202764 h 3637767"/>
              <a:gd name="connsiteX13" fmla="*/ 2398169 w 3854343"/>
              <a:gd name="connsiteY13" fmla="*/ 3350211 h 3637767"/>
              <a:gd name="connsiteX14" fmla="*/ 2639723 w 3854343"/>
              <a:gd name="connsiteY14" fmla="*/ 3110181 h 3637767"/>
              <a:gd name="connsiteX15" fmla="*/ 2891945 w 3854343"/>
              <a:gd name="connsiteY15" fmla="*/ 3111705 h 3637767"/>
              <a:gd name="connsiteX16" fmla="*/ 3671470 w 3854343"/>
              <a:gd name="connsiteY16" fmla="*/ 3022550 h 3637767"/>
              <a:gd name="connsiteX17" fmla="*/ 3793391 w 3854343"/>
              <a:gd name="connsiteY17" fmla="*/ 2633169 h 3637767"/>
              <a:gd name="connsiteX18" fmla="*/ 3338095 w 3854343"/>
              <a:gd name="connsiteY18" fmla="*/ 2263725 h 3637767"/>
              <a:gd name="connsiteX19" fmla="*/ 3337334 w 3854343"/>
              <a:gd name="connsiteY19" fmla="*/ 2032332 h 3637767"/>
              <a:gd name="connsiteX20" fmla="*/ 3603272 w 3854343"/>
              <a:gd name="connsiteY20" fmla="*/ 1748487 h 3637767"/>
              <a:gd name="connsiteX21" fmla="*/ 3354860 w 3854343"/>
              <a:gd name="connsiteY21" fmla="*/ 1434924 h 3637767"/>
              <a:gd name="connsiteX22" fmla="*/ 3355240 w 3854343"/>
              <a:gd name="connsiteY22" fmla="*/ 1248995 h 3637767"/>
              <a:gd name="connsiteX23" fmla="*/ 3843302 w 3854343"/>
              <a:gd name="connsiteY23" fmla="*/ 795606 h 3637767"/>
              <a:gd name="connsiteX24" fmla="*/ 3631466 w 3854343"/>
              <a:gd name="connsiteY24" fmla="*/ 443180 h 3637767"/>
              <a:gd name="connsiteX25" fmla="*/ 3054251 w 3854343"/>
              <a:gd name="connsiteY25" fmla="*/ 408890 h 3637767"/>
              <a:gd name="connsiteX26" fmla="*/ 2604290 w 3854343"/>
              <a:gd name="connsiteY26" fmla="*/ 379173 h 3637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854343" h="3637767">
                <a:moveTo>
                  <a:pt x="2022884" y="343359"/>
                </a:moveTo>
                <a:cubicBezTo>
                  <a:pt x="1734594" y="340565"/>
                  <a:pt x="1792459" y="363908"/>
                  <a:pt x="1522250" y="306783"/>
                </a:cubicBezTo>
                <a:cubicBezTo>
                  <a:pt x="1252041" y="249658"/>
                  <a:pt x="800918" y="-14314"/>
                  <a:pt x="401630" y="608"/>
                </a:cubicBezTo>
                <a:cubicBezTo>
                  <a:pt x="2342" y="15530"/>
                  <a:pt x="-56059" y="448095"/>
                  <a:pt x="40922" y="652350"/>
                </a:cubicBezTo>
                <a:cubicBezTo>
                  <a:pt x="137903" y="856605"/>
                  <a:pt x="870865" y="1099771"/>
                  <a:pt x="983514" y="1226136"/>
                </a:cubicBezTo>
                <a:cubicBezTo>
                  <a:pt x="985673" y="1362026"/>
                  <a:pt x="984024" y="1316052"/>
                  <a:pt x="985040" y="1447116"/>
                </a:cubicBezTo>
                <a:cubicBezTo>
                  <a:pt x="858421" y="1448640"/>
                  <a:pt x="727484" y="1608279"/>
                  <a:pt x="734342" y="1867740"/>
                </a:cubicBezTo>
                <a:cubicBezTo>
                  <a:pt x="741200" y="2127201"/>
                  <a:pt x="910618" y="2211656"/>
                  <a:pt x="1014758" y="2215212"/>
                </a:cubicBezTo>
                <a:cubicBezTo>
                  <a:pt x="1019838" y="2352118"/>
                  <a:pt x="1018441" y="2345006"/>
                  <a:pt x="1018187" y="2502486"/>
                </a:cubicBezTo>
                <a:cubicBezTo>
                  <a:pt x="836958" y="2616151"/>
                  <a:pt x="322100" y="2734960"/>
                  <a:pt x="203609" y="3019122"/>
                </a:cubicBezTo>
                <a:cubicBezTo>
                  <a:pt x="85118" y="3303284"/>
                  <a:pt x="265394" y="3605290"/>
                  <a:pt x="535840" y="3635960"/>
                </a:cubicBezTo>
                <a:cubicBezTo>
                  <a:pt x="806287" y="3666631"/>
                  <a:pt x="1612229" y="3298204"/>
                  <a:pt x="1826288" y="3203145"/>
                </a:cubicBezTo>
                <a:cubicBezTo>
                  <a:pt x="1948907" y="3201431"/>
                  <a:pt x="1948399" y="3204923"/>
                  <a:pt x="2075462" y="3202764"/>
                </a:cubicBezTo>
                <a:cubicBezTo>
                  <a:pt x="2099656" y="3278710"/>
                  <a:pt x="2264121" y="3380881"/>
                  <a:pt x="2398169" y="3350211"/>
                </a:cubicBezTo>
                <a:cubicBezTo>
                  <a:pt x="2532217" y="3319541"/>
                  <a:pt x="2647914" y="3185175"/>
                  <a:pt x="2639723" y="3110181"/>
                </a:cubicBezTo>
                <a:lnTo>
                  <a:pt x="2891945" y="3111705"/>
                </a:lnTo>
                <a:cubicBezTo>
                  <a:pt x="3067078" y="3062492"/>
                  <a:pt x="3529167" y="3083573"/>
                  <a:pt x="3671470" y="3022550"/>
                </a:cubicBezTo>
                <a:cubicBezTo>
                  <a:pt x="3813773" y="2961527"/>
                  <a:pt x="3848954" y="2759640"/>
                  <a:pt x="3793391" y="2633169"/>
                </a:cubicBezTo>
                <a:cubicBezTo>
                  <a:pt x="3737829" y="2506698"/>
                  <a:pt x="3447125" y="2318145"/>
                  <a:pt x="3338095" y="2263725"/>
                </a:cubicBezTo>
                <a:cubicBezTo>
                  <a:pt x="3337016" y="2136916"/>
                  <a:pt x="3335048" y="2121486"/>
                  <a:pt x="3337334" y="2032332"/>
                </a:cubicBezTo>
                <a:cubicBezTo>
                  <a:pt x="3427250" y="2025093"/>
                  <a:pt x="3598446" y="1945210"/>
                  <a:pt x="3603272" y="1748487"/>
                </a:cubicBezTo>
                <a:cubicBezTo>
                  <a:pt x="3608098" y="1551764"/>
                  <a:pt x="3450809" y="1440703"/>
                  <a:pt x="3354860" y="1434924"/>
                </a:cubicBezTo>
                <a:cubicBezTo>
                  <a:pt x="3354161" y="1335800"/>
                  <a:pt x="3355113" y="1354913"/>
                  <a:pt x="3355240" y="1248995"/>
                </a:cubicBezTo>
                <a:cubicBezTo>
                  <a:pt x="3500147" y="1156412"/>
                  <a:pt x="3797264" y="929908"/>
                  <a:pt x="3843302" y="795606"/>
                </a:cubicBezTo>
                <a:cubicBezTo>
                  <a:pt x="3889340" y="661304"/>
                  <a:pt x="3786152" y="512713"/>
                  <a:pt x="3631466" y="443180"/>
                </a:cubicBezTo>
                <a:cubicBezTo>
                  <a:pt x="3476780" y="373647"/>
                  <a:pt x="3225447" y="419558"/>
                  <a:pt x="3054251" y="408890"/>
                </a:cubicBezTo>
                <a:lnTo>
                  <a:pt x="2604290" y="379173"/>
                </a:lnTo>
              </a:path>
            </a:pathLst>
          </a:custGeom>
          <a:noFill/>
          <a:ln w="28575">
            <a:solidFill>
              <a:srgbClr val="19C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52885E62-686D-AB74-8F6A-717FCEB91268}"/>
              </a:ext>
            </a:extLst>
          </p:cNvPr>
          <p:cNvSpPr/>
          <p:nvPr/>
        </p:nvSpPr>
        <p:spPr>
          <a:xfrm rot="16200000">
            <a:off x="4969449" y="3162755"/>
            <a:ext cx="128016" cy="123437"/>
          </a:xfrm>
          <a:prstGeom prst="triangle">
            <a:avLst/>
          </a:prstGeom>
          <a:solidFill>
            <a:srgbClr val="0070C0"/>
          </a:solidFill>
          <a:ln>
            <a:solidFill>
              <a:srgbClr val="19C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54F5614F-61D1-645D-8C4C-9DA4D8EC1E47}"/>
              </a:ext>
            </a:extLst>
          </p:cNvPr>
          <p:cNvSpPr/>
          <p:nvPr/>
        </p:nvSpPr>
        <p:spPr>
          <a:xfrm rot="10800000">
            <a:off x="5262615" y="3376417"/>
            <a:ext cx="128016" cy="123437"/>
          </a:xfrm>
          <a:prstGeom prst="triangle">
            <a:avLst/>
          </a:prstGeom>
          <a:solidFill>
            <a:srgbClr val="0070C0"/>
          </a:solidFill>
          <a:ln>
            <a:solidFill>
              <a:srgbClr val="19C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78FEA14C-81FE-775A-939D-6C22D427DC31}"/>
              </a:ext>
            </a:extLst>
          </p:cNvPr>
          <p:cNvSpPr/>
          <p:nvPr/>
        </p:nvSpPr>
        <p:spPr>
          <a:xfrm>
            <a:off x="5439451" y="3363470"/>
            <a:ext cx="128016" cy="123437"/>
          </a:xfrm>
          <a:prstGeom prst="triangle">
            <a:avLst/>
          </a:prstGeom>
          <a:solidFill>
            <a:srgbClr val="0070C0"/>
          </a:solidFill>
          <a:ln>
            <a:solidFill>
              <a:srgbClr val="19C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523DEAA5-2258-593B-7626-71C6A9DF79CA}"/>
              </a:ext>
            </a:extLst>
          </p:cNvPr>
          <p:cNvSpPr/>
          <p:nvPr/>
        </p:nvSpPr>
        <p:spPr>
          <a:xfrm rot="10800000">
            <a:off x="4400633" y="4630104"/>
            <a:ext cx="128016" cy="123437"/>
          </a:xfrm>
          <a:prstGeom prst="triangle">
            <a:avLst/>
          </a:prstGeom>
          <a:solidFill>
            <a:srgbClr val="0070C0"/>
          </a:solidFill>
          <a:ln>
            <a:solidFill>
              <a:srgbClr val="19C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754FD403-8D46-484E-8A6D-5DCC9CC5B3A0}"/>
              </a:ext>
            </a:extLst>
          </p:cNvPr>
          <p:cNvSpPr/>
          <p:nvPr/>
        </p:nvSpPr>
        <p:spPr>
          <a:xfrm rot="5160773">
            <a:off x="5381397" y="5555833"/>
            <a:ext cx="128016" cy="123437"/>
          </a:xfrm>
          <a:prstGeom prst="triangle">
            <a:avLst/>
          </a:prstGeom>
          <a:solidFill>
            <a:srgbClr val="0070C0"/>
          </a:solidFill>
          <a:ln>
            <a:solidFill>
              <a:srgbClr val="19C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B6E23387-17B6-E7FE-3917-7E80399A7F38}"/>
              </a:ext>
            </a:extLst>
          </p:cNvPr>
          <p:cNvSpPr/>
          <p:nvPr/>
        </p:nvSpPr>
        <p:spPr>
          <a:xfrm>
            <a:off x="6141093" y="4561720"/>
            <a:ext cx="128016" cy="123437"/>
          </a:xfrm>
          <a:prstGeom prst="triangle">
            <a:avLst/>
          </a:prstGeom>
          <a:solidFill>
            <a:srgbClr val="0070C0"/>
          </a:solidFill>
          <a:ln>
            <a:solidFill>
              <a:srgbClr val="19C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B60CD100-7EC1-74EB-0302-BC21D1F386A6}"/>
              </a:ext>
            </a:extLst>
          </p:cNvPr>
          <p:cNvSpPr/>
          <p:nvPr/>
        </p:nvSpPr>
        <p:spPr>
          <a:xfrm rot="16200000">
            <a:off x="5822890" y="3205852"/>
            <a:ext cx="128016" cy="123437"/>
          </a:xfrm>
          <a:prstGeom prst="triangle">
            <a:avLst/>
          </a:prstGeom>
          <a:solidFill>
            <a:srgbClr val="0070C0"/>
          </a:solidFill>
          <a:ln>
            <a:solidFill>
              <a:srgbClr val="19C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E958F4E0-2248-4622-BBB5-A313AC7D482B}"/>
              </a:ext>
            </a:extLst>
          </p:cNvPr>
          <p:cNvSpPr/>
          <p:nvPr/>
        </p:nvSpPr>
        <p:spPr>
          <a:xfrm rot="10800000">
            <a:off x="3811215" y="4652699"/>
            <a:ext cx="128016" cy="123437"/>
          </a:xfrm>
          <a:prstGeom prst="triangle">
            <a:avLst/>
          </a:prstGeom>
          <a:solidFill>
            <a:srgbClr val="0070C0"/>
          </a:solidFill>
          <a:ln>
            <a:solidFill>
              <a:srgbClr val="19C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D009F7B2-0A2D-DD25-33B2-6C429C28F29D}"/>
              </a:ext>
            </a:extLst>
          </p:cNvPr>
          <p:cNvSpPr/>
          <p:nvPr/>
        </p:nvSpPr>
        <p:spPr>
          <a:xfrm>
            <a:off x="6676464" y="4567559"/>
            <a:ext cx="128016" cy="123437"/>
          </a:xfrm>
          <a:prstGeom prst="triangle">
            <a:avLst/>
          </a:prstGeom>
          <a:solidFill>
            <a:srgbClr val="0070C0"/>
          </a:solidFill>
          <a:ln>
            <a:solidFill>
              <a:srgbClr val="19C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63E09936-6A7A-B259-88C3-3C488BA81A92}"/>
              </a:ext>
            </a:extLst>
          </p:cNvPr>
          <p:cNvSpPr/>
          <p:nvPr/>
        </p:nvSpPr>
        <p:spPr>
          <a:xfrm rot="5128558">
            <a:off x="5453186" y="6165882"/>
            <a:ext cx="128016" cy="123437"/>
          </a:xfrm>
          <a:prstGeom prst="triangle">
            <a:avLst/>
          </a:prstGeom>
          <a:solidFill>
            <a:srgbClr val="0070C0"/>
          </a:solidFill>
          <a:ln>
            <a:solidFill>
              <a:srgbClr val="19C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98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4C73-871B-4A07-A7DC-CD087C4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240"/>
            <a:ext cx="2057400" cy="365125"/>
          </a:xfrm>
        </p:spPr>
        <p:txBody>
          <a:bodyPr/>
          <a:lstStyle/>
          <a:p>
            <a:fld id="{EF1E2B3E-1749-48D4-917F-D82F660D87C0}" type="slidenum">
              <a:rPr lang="en-US" smtClean="0">
                <a:solidFill>
                  <a:schemeClr val="tx1"/>
                </a:solidFill>
              </a:rPr>
              <a:t>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FB5FE8E-D04C-8E59-5B89-71FC55B0A4FD}"/>
              </a:ext>
            </a:extLst>
          </p:cNvPr>
          <p:cNvSpPr txBox="1">
            <a:spLocks/>
          </p:cNvSpPr>
          <p:nvPr/>
        </p:nvSpPr>
        <p:spPr>
          <a:xfrm>
            <a:off x="454303" y="205268"/>
            <a:ext cx="8679684" cy="79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CF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Updates to Horn 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28E220-473E-779B-8A72-08546A260989}"/>
              </a:ext>
            </a:extLst>
          </p:cNvPr>
          <p:cNvSpPr/>
          <p:nvPr/>
        </p:nvSpPr>
        <p:spPr>
          <a:xfrm>
            <a:off x="124652" y="0"/>
            <a:ext cx="329650" cy="6857998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261F68-C230-71ED-3D79-F00A5ABC81C7}"/>
              </a:ext>
            </a:extLst>
          </p:cNvPr>
          <p:cNvCxnSpPr/>
          <p:nvPr/>
        </p:nvCxnSpPr>
        <p:spPr>
          <a:xfrm>
            <a:off x="0" y="814178"/>
            <a:ext cx="9144000" cy="0"/>
          </a:xfrm>
          <a:prstGeom prst="line">
            <a:avLst/>
          </a:prstGeom>
          <a:ln w="25400">
            <a:solidFill>
              <a:srgbClr val="CFB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D8AD2E8-B0F5-963A-BB6F-D3638734B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14178"/>
            <a:ext cx="8279680" cy="5838550"/>
          </a:xfrm>
        </p:spPr>
        <p:txBody>
          <a:bodyPr>
            <a:normAutofit/>
          </a:bodyPr>
          <a:lstStyle/>
          <a:p>
            <a:pPr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Added ribs to the inner conductor to improve resistance to magnetic and thermal warping</a:t>
            </a:r>
          </a:p>
          <a:p>
            <a:pPr lvl="1">
              <a:buClr>
                <a:srgbClr val="CFB87C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The previous horn 2 had a large tympanic vibration -&gt; ribs will help reduce fatigue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2E39FC-6C31-169B-7F21-8DB6CB8F7E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93" r="15116"/>
          <a:stretch/>
        </p:blipFill>
        <p:spPr>
          <a:xfrm>
            <a:off x="513052" y="2155173"/>
            <a:ext cx="3912123" cy="44380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9EA6A5-3D99-B4B8-398B-AD2BFC2775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355"/>
          <a:stretch/>
        </p:blipFill>
        <p:spPr>
          <a:xfrm>
            <a:off x="4507803" y="2483131"/>
            <a:ext cx="4556021" cy="372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922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4866</TotalTime>
  <Words>2547</Words>
  <Application>Microsoft Office PowerPoint</Application>
  <PresentationFormat>On-screen Show (4:3)</PresentationFormat>
  <Paragraphs>447</Paragraphs>
  <Slides>57</Slides>
  <Notes>47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2" baseType="lpstr">
      <vt:lpstr>Arial</vt:lpstr>
      <vt:lpstr>Calibri</vt:lpstr>
      <vt:lpstr>Calibri Light</vt:lpstr>
      <vt:lpstr>Wingdings</vt:lpstr>
      <vt:lpstr>Office Theme</vt:lpstr>
      <vt:lpstr>Horn Construction at CU Boulder</vt:lpstr>
      <vt:lpstr>PowerPoint Presentation</vt:lpstr>
      <vt:lpstr>PowerPoint Presentation</vt:lpstr>
      <vt:lpstr>PowerPoint Presentation</vt:lpstr>
      <vt:lpstr>PowerPoint Presentation</vt:lpstr>
      <vt:lpstr>What’s New with Horn 2?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T2K Horn 2 Construction at CU (2021-2022)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 Barrier and Box Foam for the SFGD</dc:title>
  <dc:creator>Michael Reh</dc:creator>
  <cp:lastModifiedBy>Michael Reh</cp:lastModifiedBy>
  <cp:revision>9</cp:revision>
  <dcterms:created xsi:type="dcterms:W3CDTF">2022-04-28T15:22:43Z</dcterms:created>
  <dcterms:modified xsi:type="dcterms:W3CDTF">2022-09-19T20:28:34Z</dcterms:modified>
</cp:coreProperties>
</file>