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81" r:id="rId3"/>
  </p:sldMasterIdLst>
  <p:notesMasterIdLst>
    <p:notesMasterId r:id="rId31"/>
  </p:notesMasterIdLst>
  <p:sldIdLst>
    <p:sldId id="257" r:id="rId4"/>
    <p:sldId id="326" r:id="rId5"/>
    <p:sldId id="332" r:id="rId6"/>
    <p:sldId id="348" r:id="rId7"/>
    <p:sldId id="333" r:id="rId8"/>
    <p:sldId id="344" r:id="rId9"/>
    <p:sldId id="346" r:id="rId10"/>
    <p:sldId id="322" r:id="rId11"/>
    <p:sldId id="327" r:id="rId12"/>
    <p:sldId id="270" r:id="rId13"/>
    <p:sldId id="342" r:id="rId14"/>
    <p:sldId id="330" r:id="rId15"/>
    <p:sldId id="328" r:id="rId16"/>
    <p:sldId id="266" r:id="rId17"/>
    <p:sldId id="258" r:id="rId18"/>
    <p:sldId id="259" r:id="rId19"/>
    <p:sldId id="260" r:id="rId20"/>
    <p:sldId id="277" r:id="rId21"/>
    <p:sldId id="278" r:id="rId22"/>
    <p:sldId id="337" r:id="rId23"/>
    <p:sldId id="323" r:id="rId24"/>
    <p:sldId id="335" r:id="rId25"/>
    <p:sldId id="334" r:id="rId26"/>
    <p:sldId id="341" r:id="rId27"/>
    <p:sldId id="338" r:id="rId28"/>
    <p:sldId id="343" r:id="rId29"/>
    <p:sldId id="34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vey-Fishenden, Eric (STFC,RAL,TECH)" initials="HE(" lastIdx="1" clrIdx="0">
    <p:extLst>
      <p:ext uri="{19B8F6BF-5375-455C-9EA6-DF929625EA0E}">
        <p15:presenceInfo xmlns:p15="http://schemas.microsoft.com/office/powerpoint/2012/main" userId="S-1-5-21-2030781433-144010450-1310660803-61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900"/>
    <a:srgbClr val="69BF49"/>
    <a:srgbClr val="1E5DF8"/>
    <a:srgbClr val="003088"/>
    <a:srgbClr val="F08900"/>
    <a:srgbClr val="626262"/>
    <a:srgbClr val="00BED5"/>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6"/>
    <p:restoredTop sz="94523"/>
  </p:normalViewPr>
  <p:slideViewPr>
    <p:cSldViewPr snapToGrid="0" snapToObjects="1">
      <p:cViewPr varScale="1">
        <p:scale>
          <a:sx n="109" d="100"/>
          <a:sy n="109" d="100"/>
        </p:scale>
        <p:origin x="972" y="102"/>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sorterViewPr>
    <p:cViewPr>
      <p:scale>
        <a:sx n="140" d="100"/>
        <a:sy n="140" d="100"/>
      </p:scale>
      <p:origin x="0" y="-10890"/>
    </p:cViewPr>
  </p:sorterViewPr>
  <p:notesViewPr>
    <p:cSldViewPr snapToGrid="0" snapToObjects="1">
      <p:cViewPr varScale="1">
        <p:scale>
          <a:sx n="59" d="100"/>
          <a:sy n="59" d="100"/>
        </p:scale>
        <p:origin x="252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T2K\Pipe-Pressure-Load-Testing\Pressurisation-Data-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Force vs Pressure</a:t>
            </a:r>
          </a:p>
        </c:rich>
      </c:tx>
      <c:layout>
        <c:manualLayout>
          <c:xMode val="edge"/>
          <c:yMode val="edge"/>
          <c:x val="0.39534902863105453"/>
          <c:y val="3.99205361296568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03191781021408"/>
          <c:y val="0.13097564990175606"/>
          <c:w val="0.80920608166932495"/>
          <c:h val="0.62123241010306751"/>
        </c:manualLayout>
      </c:layout>
      <c:scatterChart>
        <c:scatterStyle val="smoothMarker"/>
        <c:varyColors val="0"/>
        <c:ser>
          <c:idx val="3"/>
          <c:order val="0"/>
          <c:tx>
            <c:strRef>
              <c:f>Sheet1!$G$1:$G$2</c:f>
              <c:strCache>
                <c:ptCount val="2"/>
                <c:pt idx="0">
                  <c:v>Pressure</c:v>
                </c:pt>
                <c:pt idx="1">
                  <c:v>kPa</c:v>
                </c:pt>
              </c:strCache>
            </c:strRef>
          </c:tx>
          <c:spPr>
            <a:ln w="19050" cap="rnd">
              <a:solidFill>
                <a:srgbClr val="00B050"/>
              </a:solidFill>
              <a:round/>
            </a:ln>
            <a:effectLst/>
          </c:spPr>
          <c:marker>
            <c:symbol val="none"/>
          </c:marker>
          <c:xVal>
            <c:numRef>
              <c:f>Sheet1!$B$3:$B$595</c:f>
              <c:numCache>
                <c:formatCode>mm:ss</c:formatCode>
                <c:ptCount val="593"/>
                <c:pt idx="0">
                  <c:v>44546.506956018522</c:v>
                </c:pt>
                <c:pt idx="1">
                  <c:v>44546.506956018522</c:v>
                </c:pt>
                <c:pt idx="2">
                  <c:v>44546.506956018522</c:v>
                </c:pt>
                <c:pt idx="3">
                  <c:v>44546.506956018522</c:v>
                </c:pt>
                <c:pt idx="4">
                  <c:v>44546.506967592592</c:v>
                </c:pt>
                <c:pt idx="5">
                  <c:v>44546.506967592592</c:v>
                </c:pt>
                <c:pt idx="6">
                  <c:v>44546.506967592592</c:v>
                </c:pt>
                <c:pt idx="7">
                  <c:v>44546.506967592592</c:v>
                </c:pt>
                <c:pt idx="8">
                  <c:v>44546.506979166668</c:v>
                </c:pt>
                <c:pt idx="9">
                  <c:v>44546.506979166668</c:v>
                </c:pt>
                <c:pt idx="10">
                  <c:v>44546.506979166668</c:v>
                </c:pt>
                <c:pt idx="11">
                  <c:v>44546.506979166668</c:v>
                </c:pt>
                <c:pt idx="12">
                  <c:v>44546.506990740738</c:v>
                </c:pt>
                <c:pt idx="13">
                  <c:v>44546.506990740738</c:v>
                </c:pt>
                <c:pt idx="14">
                  <c:v>44546.506990740738</c:v>
                </c:pt>
                <c:pt idx="15">
                  <c:v>44546.506990740738</c:v>
                </c:pt>
                <c:pt idx="16">
                  <c:v>44546.507002314815</c:v>
                </c:pt>
                <c:pt idx="17">
                  <c:v>44546.507002314815</c:v>
                </c:pt>
                <c:pt idx="18">
                  <c:v>44546.507002314815</c:v>
                </c:pt>
                <c:pt idx="19">
                  <c:v>44546.507002314815</c:v>
                </c:pt>
                <c:pt idx="20">
                  <c:v>44546.507013888891</c:v>
                </c:pt>
                <c:pt idx="21">
                  <c:v>44546.507013888891</c:v>
                </c:pt>
                <c:pt idx="22">
                  <c:v>44546.507013888891</c:v>
                </c:pt>
                <c:pt idx="23">
                  <c:v>44546.507013888891</c:v>
                </c:pt>
                <c:pt idx="24">
                  <c:v>44546.507025462961</c:v>
                </c:pt>
                <c:pt idx="25">
                  <c:v>44546.507025462961</c:v>
                </c:pt>
                <c:pt idx="26">
                  <c:v>44546.507025462961</c:v>
                </c:pt>
                <c:pt idx="27">
                  <c:v>44546.507025462961</c:v>
                </c:pt>
                <c:pt idx="28">
                  <c:v>44546.507037037038</c:v>
                </c:pt>
                <c:pt idx="29">
                  <c:v>44546.507037037038</c:v>
                </c:pt>
                <c:pt idx="30">
                  <c:v>44546.507037037038</c:v>
                </c:pt>
                <c:pt idx="31">
                  <c:v>44546.507037037038</c:v>
                </c:pt>
                <c:pt idx="32">
                  <c:v>44546.507048611114</c:v>
                </c:pt>
                <c:pt idx="33">
                  <c:v>44546.507048611114</c:v>
                </c:pt>
                <c:pt idx="34">
                  <c:v>44546.507048611114</c:v>
                </c:pt>
                <c:pt idx="35">
                  <c:v>44546.507048611114</c:v>
                </c:pt>
                <c:pt idx="36">
                  <c:v>44546.507060185184</c:v>
                </c:pt>
                <c:pt idx="37">
                  <c:v>44546.507060185184</c:v>
                </c:pt>
                <c:pt idx="38">
                  <c:v>44546.507060185184</c:v>
                </c:pt>
                <c:pt idx="39">
                  <c:v>44546.507060185184</c:v>
                </c:pt>
                <c:pt idx="40">
                  <c:v>44546.507071759261</c:v>
                </c:pt>
                <c:pt idx="41">
                  <c:v>44546.507071759261</c:v>
                </c:pt>
                <c:pt idx="42">
                  <c:v>44546.507071759261</c:v>
                </c:pt>
                <c:pt idx="43">
                  <c:v>44546.507071759261</c:v>
                </c:pt>
                <c:pt idx="44">
                  <c:v>44546.50708333333</c:v>
                </c:pt>
                <c:pt idx="45">
                  <c:v>44546.50708333333</c:v>
                </c:pt>
                <c:pt idx="46">
                  <c:v>44546.50708333333</c:v>
                </c:pt>
                <c:pt idx="47">
                  <c:v>44546.50708333333</c:v>
                </c:pt>
                <c:pt idx="48">
                  <c:v>44546.507094907407</c:v>
                </c:pt>
                <c:pt idx="49">
                  <c:v>44546.507094907407</c:v>
                </c:pt>
                <c:pt idx="50">
                  <c:v>44546.507094907407</c:v>
                </c:pt>
                <c:pt idx="51">
                  <c:v>44546.507094907407</c:v>
                </c:pt>
                <c:pt idx="52">
                  <c:v>44546.507106481484</c:v>
                </c:pt>
                <c:pt idx="53">
                  <c:v>44546.507106481484</c:v>
                </c:pt>
                <c:pt idx="54">
                  <c:v>44546.507106481484</c:v>
                </c:pt>
                <c:pt idx="55">
                  <c:v>44546.507106481484</c:v>
                </c:pt>
                <c:pt idx="56">
                  <c:v>44546.507118055553</c:v>
                </c:pt>
                <c:pt idx="57">
                  <c:v>44546.507118055553</c:v>
                </c:pt>
                <c:pt idx="58">
                  <c:v>44546.507118055553</c:v>
                </c:pt>
                <c:pt idx="59">
                  <c:v>44546.507118055553</c:v>
                </c:pt>
                <c:pt idx="60">
                  <c:v>44546.50712962963</c:v>
                </c:pt>
                <c:pt idx="61">
                  <c:v>44546.50712962963</c:v>
                </c:pt>
                <c:pt idx="62">
                  <c:v>44546.50712962963</c:v>
                </c:pt>
                <c:pt idx="63">
                  <c:v>44546.50712962963</c:v>
                </c:pt>
                <c:pt idx="64">
                  <c:v>44546.507141203707</c:v>
                </c:pt>
                <c:pt idx="65">
                  <c:v>44546.507141203707</c:v>
                </c:pt>
                <c:pt idx="66">
                  <c:v>44546.507141203707</c:v>
                </c:pt>
                <c:pt idx="67">
                  <c:v>44546.507141203707</c:v>
                </c:pt>
                <c:pt idx="68">
                  <c:v>44546.507152777776</c:v>
                </c:pt>
                <c:pt idx="69">
                  <c:v>44546.507152777776</c:v>
                </c:pt>
                <c:pt idx="70">
                  <c:v>44546.507152777776</c:v>
                </c:pt>
                <c:pt idx="71">
                  <c:v>44546.507152777776</c:v>
                </c:pt>
                <c:pt idx="72">
                  <c:v>44546.507164351853</c:v>
                </c:pt>
                <c:pt idx="73">
                  <c:v>44546.507164351853</c:v>
                </c:pt>
                <c:pt idx="74">
                  <c:v>44546.507164351853</c:v>
                </c:pt>
                <c:pt idx="75">
                  <c:v>44546.507164351853</c:v>
                </c:pt>
                <c:pt idx="76">
                  <c:v>44546.507175925923</c:v>
                </c:pt>
                <c:pt idx="77">
                  <c:v>44546.507175925923</c:v>
                </c:pt>
                <c:pt idx="78">
                  <c:v>44546.507175925923</c:v>
                </c:pt>
                <c:pt idx="79">
                  <c:v>44546.507175925923</c:v>
                </c:pt>
                <c:pt idx="80">
                  <c:v>44546.507187499999</c:v>
                </c:pt>
                <c:pt idx="81">
                  <c:v>44546.507187499999</c:v>
                </c:pt>
                <c:pt idx="82">
                  <c:v>44546.507187499999</c:v>
                </c:pt>
                <c:pt idx="83">
                  <c:v>44546.507187499999</c:v>
                </c:pt>
                <c:pt idx="84">
                  <c:v>44546.507199074076</c:v>
                </c:pt>
                <c:pt idx="85">
                  <c:v>44546.507199074076</c:v>
                </c:pt>
                <c:pt idx="86">
                  <c:v>44546.507199074076</c:v>
                </c:pt>
                <c:pt idx="87">
                  <c:v>44546.507199074076</c:v>
                </c:pt>
                <c:pt idx="88">
                  <c:v>44546.507210648146</c:v>
                </c:pt>
                <c:pt idx="89">
                  <c:v>44546.507210648146</c:v>
                </c:pt>
                <c:pt idx="90">
                  <c:v>44546.507210648146</c:v>
                </c:pt>
                <c:pt idx="91">
                  <c:v>44546.507210648146</c:v>
                </c:pt>
                <c:pt idx="92">
                  <c:v>44546.507222222222</c:v>
                </c:pt>
                <c:pt idx="93">
                  <c:v>44546.507222222222</c:v>
                </c:pt>
                <c:pt idx="94">
                  <c:v>44546.507222222222</c:v>
                </c:pt>
                <c:pt idx="95">
                  <c:v>44546.507222222222</c:v>
                </c:pt>
                <c:pt idx="96">
                  <c:v>44546.507233796299</c:v>
                </c:pt>
                <c:pt idx="97">
                  <c:v>44546.507233796299</c:v>
                </c:pt>
                <c:pt idx="98">
                  <c:v>44546.507233796299</c:v>
                </c:pt>
                <c:pt idx="99">
                  <c:v>44546.507233796299</c:v>
                </c:pt>
                <c:pt idx="100">
                  <c:v>44546.507245370369</c:v>
                </c:pt>
                <c:pt idx="101">
                  <c:v>44546.507245370369</c:v>
                </c:pt>
                <c:pt idx="102">
                  <c:v>44546.507245370369</c:v>
                </c:pt>
                <c:pt idx="103">
                  <c:v>44546.507245370369</c:v>
                </c:pt>
                <c:pt idx="104">
                  <c:v>44546.507256944446</c:v>
                </c:pt>
                <c:pt idx="105">
                  <c:v>44546.507256944446</c:v>
                </c:pt>
                <c:pt idx="106">
                  <c:v>44546.507256944446</c:v>
                </c:pt>
                <c:pt idx="107">
                  <c:v>44546.507256944446</c:v>
                </c:pt>
                <c:pt idx="108">
                  <c:v>44546.507268518515</c:v>
                </c:pt>
                <c:pt idx="109">
                  <c:v>44546.507268518515</c:v>
                </c:pt>
                <c:pt idx="110">
                  <c:v>44546.507268518515</c:v>
                </c:pt>
                <c:pt idx="111">
                  <c:v>44546.507268518515</c:v>
                </c:pt>
                <c:pt idx="112">
                  <c:v>44546.507280092592</c:v>
                </c:pt>
                <c:pt idx="113">
                  <c:v>44546.507280092592</c:v>
                </c:pt>
                <c:pt idx="114">
                  <c:v>44546.507280092592</c:v>
                </c:pt>
                <c:pt idx="115">
                  <c:v>44546.507280092592</c:v>
                </c:pt>
                <c:pt idx="116">
                  <c:v>44546.507291666669</c:v>
                </c:pt>
                <c:pt idx="117">
                  <c:v>44546.507291666669</c:v>
                </c:pt>
                <c:pt idx="118">
                  <c:v>44546.507291666669</c:v>
                </c:pt>
                <c:pt idx="119">
                  <c:v>44546.507291666669</c:v>
                </c:pt>
                <c:pt idx="120">
                  <c:v>44546.507303240738</c:v>
                </c:pt>
                <c:pt idx="121">
                  <c:v>44546.507303240738</c:v>
                </c:pt>
                <c:pt idx="122">
                  <c:v>44546.507303240738</c:v>
                </c:pt>
                <c:pt idx="123">
                  <c:v>44546.507303240738</c:v>
                </c:pt>
                <c:pt idx="124">
                  <c:v>44546.507314814815</c:v>
                </c:pt>
                <c:pt idx="125">
                  <c:v>44546.507314814815</c:v>
                </c:pt>
                <c:pt idx="126">
                  <c:v>44546.507314814815</c:v>
                </c:pt>
                <c:pt idx="127">
                  <c:v>44546.507314814815</c:v>
                </c:pt>
                <c:pt idx="128">
                  <c:v>44546.507326388892</c:v>
                </c:pt>
                <c:pt idx="129">
                  <c:v>44546.507326388892</c:v>
                </c:pt>
                <c:pt idx="130">
                  <c:v>44546.507326388892</c:v>
                </c:pt>
                <c:pt idx="131">
                  <c:v>44546.507326388892</c:v>
                </c:pt>
                <c:pt idx="132">
                  <c:v>44546.507337962961</c:v>
                </c:pt>
                <c:pt idx="133">
                  <c:v>44546.507337962961</c:v>
                </c:pt>
                <c:pt idx="134">
                  <c:v>44546.507337962961</c:v>
                </c:pt>
                <c:pt idx="135">
                  <c:v>44546.507337962961</c:v>
                </c:pt>
                <c:pt idx="136">
                  <c:v>44546.507349537038</c:v>
                </c:pt>
                <c:pt idx="137">
                  <c:v>44546.507349537038</c:v>
                </c:pt>
                <c:pt idx="138">
                  <c:v>44546.507349537038</c:v>
                </c:pt>
                <c:pt idx="139">
                  <c:v>44546.507349537038</c:v>
                </c:pt>
                <c:pt idx="140">
                  <c:v>44546.507361111115</c:v>
                </c:pt>
                <c:pt idx="141">
                  <c:v>44546.507361111115</c:v>
                </c:pt>
                <c:pt idx="142">
                  <c:v>44546.507361111115</c:v>
                </c:pt>
                <c:pt idx="143">
                  <c:v>44546.507361111115</c:v>
                </c:pt>
                <c:pt idx="144">
                  <c:v>44546.507372685184</c:v>
                </c:pt>
                <c:pt idx="145">
                  <c:v>44546.507372685184</c:v>
                </c:pt>
                <c:pt idx="146">
                  <c:v>44546.507372685184</c:v>
                </c:pt>
                <c:pt idx="147">
                  <c:v>44546.507372685184</c:v>
                </c:pt>
                <c:pt idx="148">
                  <c:v>44546.507384259261</c:v>
                </c:pt>
                <c:pt idx="149">
                  <c:v>44546.507384259261</c:v>
                </c:pt>
                <c:pt idx="150">
                  <c:v>44546.507384259261</c:v>
                </c:pt>
                <c:pt idx="151">
                  <c:v>44546.507384259261</c:v>
                </c:pt>
                <c:pt idx="152">
                  <c:v>44546.507395833331</c:v>
                </c:pt>
                <c:pt idx="153">
                  <c:v>44546.507395833331</c:v>
                </c:pt>
                <c:pt idx="154">
                  <c:v>44546.507395833331</c:v>
                </c:pt>
                <c:pt idx="155">
                  <c:v>44546.507395833331</c:v>
                </c:pt>
                <c:pt idx="156">
                  <c:v>44546.507407407407</c:v>
                </c:pt>
                <c:pt idx="157">
                  <c:v>44546.507407407407</c:v>
                </c:pt>
                <c:pt idx="158">
                  <c:v>44546.507407407407</c:v>
                </c:pt>
                <c:pt idx="159">
                  <c:v>44546.507407407407</c:v>
                </c:pt>
                <c:pt idx="160">
                  <c:v>44546.507418981484</c:v>
                </c:pt>
                <c:pt idx="161">
                  <c:v>44546.507418981484</c:v>
                </c:pt>
                <c:pt idx="162">
                  <c:v>44546.507418981484</c:v>
                </c:pt>
                <c:pt idx="163">
                  <c:v>44546.507418981484</c:v>
                </c:pt>
                <c:pt idx="164">
                  <c:v>44546.507430555554</c:v>
                </c:pt>
                <c:pt idx="165">
                  <c:v>44546.507430555554</c:v>
                </c:pt>
                <c:pt idx="166">
                  <c:v>44546.507430555554</c:v>
                </c:pt>
                <c:pt idx="167">
                  <c:v>44546.507430555554</c:v>
                </c:pt>
                <c:pt idx="168">
                  <c:v>44546.50744212963</c:v>
                </c:pt>
                <c:pt idx="169">
                  <c:v>44546.50744212963</c:v>
                </c:pt>
                <c:pt idx="170">
                  <c:v>44546.50744212963</c:v>
                </c:pt>
                <c:pt idx="171">
                  <c:v>44546.50744212963</c:v>
                </c:pt>
                <c:pt idx="172">
                  <c:v>44546.507453703707</c:v>
                </c:pt>
                <c:pt idx="173">
                  <c:v>44546.507453703707</c:v>
                </c:pt>
                <c:pt idx="174">
                  <c:v>44546.507453703707</c:v>
                </c:pt>
                <c:pt idx="175">
                  <c:v>44546.507453703707</c:v>
                </c:pt>
                <c:pt idx="176">
                  <c:v>44546.507465277777</c:v>
                </c:pt>
                <c:pt idx="177">
                  <c:v>44546.507465277777</c:v>
                </c:pt>
                <c:pt idx="178">
                  <c:v>44546.507465277777</c:v>
                </c:pt>
                <c:pt idx="179">
                  <c:v>44546.507465277777</c:v>
                </c:pt>
                <c:pt idx="180">
                  <c:v>44546.507476851853</c:v>
                </c:pt>
                <c:pt idx="181">
                  <c:v>44546.507476851853</c:v>
                </c:pt>
                <c:pt idx="182">
                  <c:v>44546.507476851853</c:v>
                </c:pt>
                <c:pt idx="183">
                  <c:v>44546.507476851853</c:v>
                </c:pt>
                <c:pt idx="184">
                  <c:v>44546.507488425923</c:v>
                </c:pt>
                <c:pt idx="185">
                  <c:v>44546.507488425923</c:v>
                </c:pt>
                <c:pt idx="186">
                  <c:v>44546.507488425923</c:v>
                </c:pt>
                <c:pt idx="187">
                  <c:v>44546.507488425923</c:v>
                </c:pt>
                <c:pt idx="188">
                  <c:v>44546.5075</c:v>
                </c:pt>
                <c:pt idx="189">
                  <c:v>44546.5075</c:v>
                </c:pt>
                <c:pt idx="190">
                  <c:v>44546.5075</c:v>
                </c:pt>
                <c:pt idx="191">
                  <c:v>44546.5075</c:v>
                </c:pt>
                <c:pt idx="192">
                  <c:v>44546.507511574076</c:v>
                </c:pt>
                <c:pt idx="193">
                  <c:v>44546.507511574076</c:v>
                </c:pt>
                <c:pt idx="194">
                  <c:v>44546.507511574076</c:v>
                </c:pt>
                <c:pt idx="195">
                  <c:v>44546.507511574076</c:v>
                </c:pt>
                <c:pt idx="196">
                  <c:v>44546.507523148146</c:v>
                </c:pt>
                <c:pt idx="197">
                  <c:v>44546.507523148146</c:v>
                </c:pt>
                <c:pt idx="198">
                  <c:v>44546.507523148146</c:v>
                </c:pt>
                <c:pt idx="199">
                  <c:v>44546.507523148146</c:v>
                </c:pt>
                <c:pt idx="200">
                  <c:v>44546.507534722223</c:v>
                </c:pt>
                <c:pt idx="201">
                  <c:v>44546.507534722223</c:v>
                </c:pt>
                <c:pt idx="202">
                  <c:v>44546.507534722223</c:v>
                </c:pt>
                <c:pt idx="203">
                  <c:v>44546.507534722223</c:v>
                </c:pt>
                <c:pt idx="204">
                  <c:v>44546.5075462963</c:v>
                </c:pt>
                <c:pt idx="205">
                  <c:v>44546.5075462963</c:v>
                </c:pt>
                <c:pt idx="206">
                  <c:v>44546.5075462963</c:v>
                </c:pt>
                <c:pt idx="207">
                  <c:v>44546.5075462963</c:v>
                </c:pt>
                <c:pt idx="208">
                  <c:v>44546.507557870369</c:v>
                </c:pt>
                <c:pt idx="209">
                  <c:v>44546.507557870369</c:v>
                </c:pt>
                <c:pt idx="210">
                  <c:v>44546.507557870369</c:v>
                </c:pt>
                <c:pt idx="211">
                  <c:v>44546.507557870369</c:v>
                </c:pt>
                <c:pt idx="212">
                  <c:v>44546.507569444446</c:v>
                </c:pt>
                <c:pt idx="213">
                  <c:v>44546.507569444446</c:v>
                </c:pt>
                <c:pt idx="214">
                  <c:v>44546.507569444446</c:v>
                </c:pt>
                <c:pt idx="215">
                  <c:v>44546.507569444446</c:v>
                </c:pt>
                <c:pt idx="216">
                  <c:v>44546.507581018515</c:v>
                </c:pt>
                <c:pt idx="217">
                  <c:v>44546.507581018515</c:v>
                </c:pt>
                <c:pt idx="218">
                  <c:v>44546.507581018515</c:v>
                </c:pt>
                <c:pt idx="219">
                  <c:v>44546.507581018515</c:v>
                </c:pt>
                <c:pt idx="220">
                  <c:v>44546.507592592592</c:v>
                </c:pt>
                <c:pt idx="221">
                  <c:v>44546.507592592592</c:v>
                </c:pt>
                <c:pt idx="222">
                  <c:v>44546.507592592592</c:v>
                </c:pt>
                <c:pt idx="223">
                  <c:v>44546.507592592592</c:v>
                </c:pt>
                <c:pt idx="224">
                  <c:v>44546.507604166669</c:v>
                </c:pt>
                <c:pt idx="225">
                  <c:v>44546.507604166669</c:v>
                </c:pt>
                <c:pt idx="226">
                  <c:v>44546.507604166669</c:v>
                </c:pt>
                <c:pt idx="227">
                  <c:v>44546.507604166669</c:v>
                </c:pt>
                <c:pt idx="228">
                  <c:v>44546.507615740738</c:v>
                </c:pt>
                <c:pt idx="229">
                  <c:v>44546.507615740738</c:v>
                </c:pt>
                <c:pt idx="230">
                  <c:v>44546.507615740738</c:v>
                </c:pt>
                <c:pt idx="231">
                  <c:v>44546.507615740738</c:v>
                </c:pt>
                <c:pt idx="232">
                  <c:v>44546.507627314815</c:v>
                </c:pt>
                <c:pt idx="233">
                  <c:v>44546.507627314815</c:v>
                </c:pt>
                <c:pt idx="234">
                  <c:v>44546.507627314815</c:v>
                </c:pt>
                <c:pt idx="235">
                  <c:v>44546.507627314815</c:v>
                </c:pt>
                <c:pt idx="236">
                  <c:v>44546.507638888892</c:v>
                </c:pt>
                <c:pt idx="237">
                  <c:v>44546.507638888892</c:v>
                </c:pt>
                <c:pt idx="238">
                  <c:v>44546.507638888892</c:v>
                </c:pt>
                <c:pt idx="239">
                  <c:v>44546.507638888892</c:v>
                </c:pt>
                <c:pt idx="240">
                  <c:v>44546.507650462961</c:v>
                </c:pt>
                <c:pt idx="241">
                  <c:v>44546.507650462961</c:v>
                </c:pt>
                <c:pt idx="242">
                  <c:v>44546.507650462961</c:v>
                </c:pt>
                <c:pt idx="243">
                  <c:v>44546.507650462961</c:v>
                </c:pt>
                <c:pt idx="244">
                  <c:v>44546.507662037038</c:v>
                </c:pt>
                <c:pt idx="245">
                  <c:v>44546.507662037038</c:v>
                </c:pt>
                <c:pt idx="246">
                  <c:v>44546.507662037038</c:v>
                </c:pt>
                <c:pt idx="247">
                  <c:v>44546.507662037038</c:v>
                </c:pt>
                <c:pt idx="248">
                  <c:v>44546.507673611108</c:v>
                </c:pt>
                <c:pt idx="249">
                  <c:v>44546.507673611108</c:v>
                </c:pt>
                <c:pt idx="250">
                  <c:v>44546.507673611108</c:v>
                </c:pt>
                <c:pt idx="251">
                  <c:v>44546.507673611108</c:v>
                </c:pt>
                <c:pt idx="252">
                  <c:v>44546.507685185185</c:v>
                </c:pt>
                <c:pt idx="253">
                  <c:v>44546.507685185185</c:v>
                </c:pt>
                <c:pt idx="254">
                  <c:v>44546.507685185185</c:v>
                </c:pt>
                <c:pt idx="255">
                  <c:v>44546.507685185185</c:v>
                </c:pt>
                <c:pt idx="256">
                  <c:v>44546.507696759261</c:v>
                </c:pt>
                <c:pt idx="257">
                  <c:v>44546.507696759261</c:v>
                </c:pt>
                <c:pt idx="258">
                  <c:v>44546.507696759261</c:v>
                </c:pt>
                <c:pt idx="259">
                  <c:v>44546.507696759261</c:v>
                </c:pt>
                <c:pt idx="260">
                  <c:v>44546.507708333331</c:v>
                </c:pt>
                <c:pt idx="261">
                  <c:v>44546.507708333331</c:v>
                </c:pt>
                <c:pt idx="262">
                  <c:v>44546.507708333331</c:v>
                </c:pt>
                <c:pt idx="263">
                  <c:v>44546.507708333331</c:v>
                </c:pt>
                <c:pt idx="264">
                  <c:v>44546.507719907408</c:v>
                </c:pt>
                <c:pt idx="265">
                  <c:v>44546.507719907408</c:v>
                </c:pt>
                <c:pt idx="266">
                  <c:v>44546.507719907408</c:v>
                </c:pt>
                <c:pt idx="267">
                  <c:v>44546.507719907408</c:v>
                </c:pt>
                <c:pt idx="268">
                  <c:v>44546.507731481484</c:v>
                </c:pt>
                <c:pt idx="269">
                  <c:v>44546.507731481484</c:v>
                </c:pt>
                <c:pt idx="270">
                  <c:v>44546.507731481484</c:v>
                </c:pt>
                <c:pt idx="271">
                  <c:v>44546.507731481484</c:v>
                </c:pt>
                <c:pt idx="272">
                  <c:v>44546.507743055554</c:v>
                </c:pt>
                <c:pt idx="273">
                  <c:v>44546.507743055554</c:v>
                </c:pt>
                <c:pt idx="274">
                  <c:v>44546.507743055554</c:v>
                </c:pt>
                <c:pt idx="275">
                  <c:v>44546.507743055554</c:v>
                </c:pt>
                <c:pt idx="276">
                  <c:v>44546.507754629631</c:v>
                </c:pt>
                <c:pt idx="277">
                  <c:v>44546.507754629631</c:v>
                </c:pt>
                <c:pt idx="278">
                  <c:v>44546.507754629631</c:v>
                </c:pt>
                <c:pt idx="279">
                  <c:v>44546.507754629631</c:v>
                </c:pt>
                <c:pt idx="280">
                  <c:v>44546.5077662037</c:v>
                </c:pt>
                <c:pt idx="281">
                  <c:v>44546.5077662037</c:v>
                </c:pt>
                <c:pt idx="282">
                  <c:v>44546.5077662037</c:v>
                </c:pt>
                <c:pt idx="283">
                  <c:v>44546.5077662037</c:v>
                </c:pt>
                <c:pt idx="284">
                  <c:v>44546.507777777777</c:v>
                </c:pt>
                <c:pt idx="285">
                  <c:v>44546.507777777777</c:v>
                </c:pt>
                <c:pt idx="286">
                  <c:v>44546.507777777777</c:v>
                </c:pt>
                <c:pt idx="287">
                  <c:v>44546.507777777777</c:v>
                </c:pt>
                <c:pt idx="288">
                  <c:v>44546.507789351854</c:v>
                </c:pt>
                <c:pt idx="289">
                  <c:v>44546.507789351854</c:v>
                </c:pt>
                <c:pt idx="290">
                  <c:v>44546.507789351854</c:v>
                </c:pt>
                <c:pt idx="291">
                  <c:v>44546.507789351854</c:v>
                </c:pt>
                <c:pt idx="292">
                  <c:v>44546.507800925923</c:v>
                </c:pt>
                <c:pt idx="293">
                  <c:v>44546.507800925923</c:v>
                </c:pt>
                <c:pt idx="294">
                  <c:v>44546.507800925923</c:v>
                </c:pt>
                <c:pt idx="295">
                  <c:v>44546.507800925923</c:v>
                </c:pt>
                <c:pt idx="296">
                  <c:v>44546.5078125</c:v>
                </c:pt>
                <c:pt idx="297">
                  <c:v>44546.5078125</c:v>
                </c:pt>
                <c:pt idx="298">
                  <c:v>44546.5078125</c:v>
                </c:pt>
                <c:pt idx="299">
                  <c:v>44546.5078125</c:v>
                </c:pt>
                <c:pt idx="300">
                  <c:v>44546.507824074077</c:v>
                </c:pt>
                <c:pt idx="301">
                  <c:v>44546.507824074077</c:v>
                </c:pt>
                <c:pt idx="302">
                  <c:v>44546.507824074077</c:v>
                </c:pt>
                <c:pt idx="303">
                  <c:v>44546.507824074077</c:v>
                </c:pt>
                <c:pt idx="304">
                  <c:v>44546.507835648146</c:v>
                </c:pt>
                <c:pt idx="305">
                  <c:v>44546.507835648146</c:v>
                </c:pt>
                <c:pt idx="306">
                  <c:v>44546.507835648146</c:v>
                </c:pt>
                <c:pt idx="307">
                  <c:v>44546.507835648146</c:v>
                </c:pt>
                <c:pt idx="308">
                  <c:v>44546.507847222223</c:v>
                </c:pt>
                <c:pt idx="309">
                  <c:v>44546.507847222223</c:v>
                </c:pt>
                <c:pt idx="310">
                  <c:v>44546.507847222223</c:v>
                </c:pt>
                <c:pt idx="311">
                  <c:v>44546.507847222223</c:v>
                </c:pt>
                <c:pt idx="312">
                  <c:v>44546.5078587963</c:v>
                </c:pt>
                <c:pt idx="313">
                  <c:v>44546.5078587963</c:v>
                </c:pt>
                <c:pt idx="314">
                  <c:v>44546.5078587963</c:v>
                </c:pt>
                <c:pt idx="315">
                  <c:v>44546.5078587963</c:v>
                </c:pt>
                <c:pt idx="316">
                  <c:v>44546.507870370369</c:v>
                </c:pt>
                <c:pt idx="317">
                  <c:v>44546.507870370369</c:v>
                </c:pt>
                <c:pt idx="318">
                  <c:v>44546.507870370369</c:v>
                </c:pt>
                <c:pt idx="319">
                  <c:v>44546.507870370369</c:v>
                </c:pt>
                <c:pt idx="320">
                  <c:v>44546.507881944446</c:v>
                </c:pt>
                <c:pt idx="321">
                  <c:v>44546.507881944446</c:v>
                </c:pt>
                <c:pt idx="322">
                  <c:v>44546.507881944446</c:v>
                </c:pt>
                <c:pt idx="323">
                  <c:v>44546.507881944446</c:v>
                </c:pt>
                <c:pt idx="324">
                  <c:v>44546.507893518516</c:v>
                </c:pt>
                <c:pt idx="325">
                  <c:v>44546.507893518516</c:v>
                </c:pt>
                <c:pt idx="326">
                  <c:v>44546.507893518516</c:v>
                </c:pt>
                <c:pt idx="327">
                  <c:v>44546.507893518516</c:v>
                </c:pt>
                <c:pt idx="328">
                  <c:v>44546.507905092592</c:v>
                </c:pt>
                <c:pt idx="329">
                  <c:v>44546.507905092592</c:v>
                </c:pt>
                <c:pt idx="330">
                  <c:v>44546.507905092592</c:v>
                </c:pt>
                <c:pt idx="331">
                  <c:v>44546.507905092592</c:v>
                </c:pt>
                <c:pt idx="332">
                  <c:v>44546.507916666669</c:v>
                </c:pt>
                <c:pt idx="333">
                  <c:v>44546.507916666669</c:v>
                </c:pt>
                <c:pt idx="334">
                  <c:v>44546.507916666669</c:v>
                </c:pt>
                <c:pt idx="335">
                  <c:v>44546.507916666669</c:v>
                </c:pt>
                <c:pt idx="336">
                  <c:v>44546.507928240739</c:v>
                </c:pt>
                <c:pt idx="337">
                  <c:v>44546.507928240739</c:v>
                </c:pt>
                <c:pt idx="338">
                  <c:v>44546.507928240739</c:v>
                </c:pt>
                <c:pt idx="339">
                  <c:v>44546.507928240739</c:v>
                </c:pt>
                <c:pt idx="340">
                  <c:v>44546.507939814815</c:v>
                </c:pt>
                <c:pt idx="341">
                  <c:v>44546.507939814815</c:v>
                </c:pt>
                <c:pt idx="342">
                  <c:v>44546.507939814815</c:v>
                </c:pt>
                <c:pt idx="343">
                  <c:v>44546.507939814815</c:v>
                </c:pt>
                <c:pt idx="344">
                  <c:v>44546.507951388892</c:v>
                </c:pt>
                <c:pt idx="345">
                  <c:v>44546.507951388892</c:v>
                </c:pt>
                <c:pt idx="346">
                  <c:v>44546.507951388892</c:v>
                </c:pt>
                <c:pt idx="347">
                  <c:v>44546.507951388892</c:v>
                </c:pt>
                <c:pt idx="348">
                  <c:v>44546.507962962962</c:v>
                </c:pt>
                <c:pt idx="349">
                  <c:v>44546.507962962962</c:v>
                </c:pt>
                <c:pt idx="350">
                  <c:v>44546.507962962962</c:v>
                </c:pt>
                <c:pt idx="351">
                  <c:v>44546.507962962962</c:v>
                </c:pt>
                <c:pt idx="352">
                  <c:v>44546.507974537039</c:v>
                </c:pt>
                <c:pt idx="353">
                  <c:v>44546.507974537039</c:v>
                </c:pt>
                <c:pt idx="354">
                  <c:v>44546.507974537039</c:v>
                </c:pt>
                <c:pt idx="355">
                  <c:v>44546.507974537039</c:v>
                </c:pt>
                <c:pt idx="356">
                  <c:v>44546.507986111108</c:v>
                </c:pt>
                <c:pt idx="357">
                  <c:v>44546.507986111108</c:v>
                </c:pt>
                <c:pt idx="358">
                  <c:v>44546.507986111108</c:v>
                </c:pt>
                <c:pt idx="359">
                  <c:v>44546.507986111108</c:v>
                </c:pt>
                <c:pt idx="360">
                  <c:v>44546.507997685185</c:v>
                </c:pt>
                <c:pt idx="361">
                  <c:v>44546.507997685185</c:v>
                </c:pt>
                <c:pt idx="362">
                  <c:v>44546.507997685185</c:v>
                </c:pt>
                <c:pt idx="363">
                  <c:v>44546.507997685185</c:v>
                </c:pt>
                <c:pt idx="364">
                  <c:v>44546.508009259262</c:v>
                </c:pt>
                <c:pt idx="365">
                  <c:v>44546.508009259262</c:v>
                </c:pt>
                <c:pt idx="366">
                  <c:v>44546.508009259262</c:v>
                </c:pt>
                <c:pt idx="367">
                  <c:v>44546.508009259262</c:v>
                </c:pt>
                <c:pt idx="368">
                  <c:v>44546.508020833331</c:v>
                </c:pt>
                <c:pt idx="369">
                  <c:v>44546.508020833331</c:v>
                </c:pt>
                <c:pt idx="370">
                  <c:v>44546.508020833331</c:v>
                </c:pt>
                <c:pt idx="371">
                  <c:v>44546.508020833331</c:v>
                </c:pt>
                <c:pt idx="372">
                  <c:v>44546.508032407408</c:v>
                </c:pt>
                <c:pt idx="373">
                  <c:v>44546.508032407408</c:v>
                </c:pt>
                <c:pt idx="374">
                  <c:v>44546.508032407408</c:v>
                </c:pt>
                <c:pt idx="375">
                  <c:v>44546.508032407408</c:v>
                </c:pt>
                <c:pt idx="376">
                  <c:v>44546.508043981485</c:v>
                </c:pt>
                <c:pt idx="377">
                  <c:v>44546.508043981485</c:v>
                </c:pt>
                <c:pt idx="378">
                  <c:v>44546.508043981485</c:v>
                </c:pt>
                <c:pt idx="379">
                  <c:v>44546.508043981485</c:v>
                </c:pt>
                <c:pt idx="380">
                  <c:v>44546.508055555554</c:v>
                </c:pt>
                <c:pt idx="381">
                  <c:v>44546.508055555554</c:v>
                </c:pt>
                <c:pt idx="382">
                  <c:v>44546.508055555554</c:v>
                </c:pt>
                <c:pt idx="383">
                  <c:v>44546.508055555554</c:v>
                </c:pt>
                <c:pt idx="384">
                  <c:v>44546.508067129631</c:v>
                </c:pt>
                <c:pt idx="385">
                  <c:v>44546.508067129631</c:v>
                </c:pt>
                <c:pt idx="386">
                  <c:v>44546.508067129631</c:v>
                </c:pt>
                <c:pt idx="387">
                  <c:v>44546.508067129631</c:v>
                </c:pt>
                <c:pt idx="388">
                  <c:v>44546.5080787037</c:v>
                </c:pt>
                <c:pt idx="389">
                  <c:v>44546.5080787037</c:v>
                </c:pt>
                <c:pt idx="390">
                  <c:v>44546.5080787037</c:v>
                </c:pt>
                <c:pt idx="391">
                  <c:v>44546.5080787037</c:v>
                </c:pt>
                <c:pt idx="392">
                  <c:v>44546.508090277777</c:v>
                </c:pt>
                <c:pt idx="393">
                  <c:v>44546.508090277777</c:v>
                </c:pt>
                <c:pt idx="394">
                  <c:v>44546.508090277777</c:v>
                </c:pt>
                <c:pt idx="395">
                  <c:v>44546.508090277777</c:v>
                </c:pt>
                <c:pt idx="396">
                  <c:v>44546.508101851854</c:v>
                </c:pt>
                <c:pt idx="397">
                  <c:v>44546.508101851854</c:v>
                </c:pt>
                <c:pt idx="398">
                  <c:v>44546.508101851854</c:v>
                </c:pt>
                <c:pt idx="399">
                  <c:v>44546.508101851854</c:v>
                </c:pt>
                <c:pt idx="400">
                  <c:v>44546.508113425924</c:v>
                </c:pt>
                <c:pt idx="401">
                  <c:v>44546.508113425924</c:v>
                </c:pt>
                <c:pt idx="402">
                  <c:v>44546.508113425924</c:v>
                </c:pt>
                <c:pt idx="403">
                  <c:v>44546.508113425924</c:v>
                </c:pt>
                <c:pt idx="404">
                  <c:v>44546.508125</c:v>
                </c:pt>
                <c:pt idx="405">
                  <c:v>44546.508125</c:v>
                </c:pt>
                <c:pt idx="406">
                  <c:v>44546.508125</c:v>
                </c:pt>
                <c:pt idx="407">
                  <c:v>44546.508125</c:v>
                </c:pt>
                <c:pt idx="408">
                  <c:v>44546.508136574077</c:v>
                </c:pt>
                <c:pt idx="409">
                  <c:v>44546.508136574077</c:v>
                </c:pt>
                <c:pt idx="410">
                  <c:v>44546.508136574077</c:v>
                </c:pt>
                <c:pt idx="411">
                  <c:v>44546.508136574077</c:v>
                </c:pt>
                <c:pt idx="412">
                  <c:v>44546.508148148147</c:v>
                </c:pt>
                <c:pt idx="413">
                  <c:v>44546.508148148147</c:v>
                </c:pt>
                <c:pt idx="414">
                  <c:v>44546.508148148147</c:v>
                </c:pt>
                <c:pt idx="415">
                  <c:v>44546.508148148147</c:v>
                </c:pt>
                <c:pt idx="416">
                  <c:v>44546.508159722223</c:v>
                </c:pt>
                <c:pt idx="417">
                  <c:v>44546.508159722223</c:v>
                </c:pt>
                <c:pt idx="418">
                  <c:v>44546.508159722223</c:v>
                </c:pt>
                <c:pt idx="419">
                  <c:v>44546.508159722223</c:v>
                </c:pt>
                <c:pt idx="420">
                  <c:v>44546.508171296293</c:v>
                </c:pt>
                <c:pt idx="421">
                  <c:v>44546.508171296293</c:v>
                </c:pt>
                <c:pt idx="422">
                  <c:v>44546.508171296293</c:v>
                </c:pt>
                <c:pt idx="423">
                  <c:v>44546.508171296293</c:v>
                </c:pt>
                <c:pt idx="424">
                  <c:v>44546.50818287037</c:v>
                </c:pt>
                <c:pt idx="425">
                  <c:v>44546.50818287037</c:v>
                </c:pt>
                <c:pt idx="426">
                  <c:v>44546.50818287037</c:v>
                </c:pt>
                <c:pt idx="427">
                  <c:v>44546.50818287037</c:v>
                </c:pt>
                <c:pt idx="428">
                  <c:v>44546.508194444446</c:v>
                </c:pt>
                <c:pt idx="429">
                  <c:v>44546.508194444446</c:v>
                </c:pt>
                <c:pt idx="430">
                  <c:v>44546.508194444446</c:v>
                </c:pt>
                <c:pt idx="431">
                  <c:v>44546.508194444446</c:v>
                </c:pt>
                <c:pt idx="432">
                  <c:v>44546.508206018516</c:v>
                </c:pt>
                <c:pt idx="433">
                  <c:v>44546.508206018516</c:v>
                </c:pt>
                <c:pt idx="434">
                  <c:v>44546.508206018516</c:v>
                </c:pt>
                <c:pt idx="435">
                  <c:v>44546.508206018516</c:v>
                </c:pt>
                <c:pt idx="436">
                  <c:v>44546.508217592593</c:v>
                </c:pt>
                <c:pt idx="437">
                  <c:v>44546.508217592593</c:v>
                </c:pt>
                <c:pt idx="438">
                  <c:v>44546.508217592593</c:v>
                </c:pt>
                <c:pt idx="439">
                  <c:v>44546.508217592593</c:v>
                </c:pt>
                <c:pt idx="440">
                  <c:v>44546.508229166669</c:v>
                </c:pt>
                <c:pt idx="441">
                  <c:v>44546.508229166669</c:v>
                </c:pt>
                <c:pt idx="442">
                  <c:v>44546.508229166669</c:v>
                </c:pt>
                <c:pt idx="443">
                  <c:v>44546.508229166669</c:v>
                </c:pt>
                <c:pt idx="444">
                  <c:v>44546.508240740739</c:v>
                </c:pt>
                <c:pt idx="445">
                  <c:v>44546.508240740739</c:v>
                </c:pt>
                <c:pt idx="446">
                  <c:v>44546.508240740739</c:v>
                </c:pt>
                <c:pt idx="447">
                  <c:v>44546.508240740739</c:v>
                </c:pt>
                <c:pt idx="448">
                  <c:v>44546.508252314816</c:v>
                </c:pt>
                <c:pt idx="449">
                  <c:v>44546.508252314816</c:v>
                </c:pt>
                <c:pt idx="450">
                  <c:v>44546.508252314816</c:v>
                </c:pt>
                <c:pt idx="451">
                  <c:v>44546.508252314816</c:v>
                </c:pt>
                <c:pt idx="452">
                  <c:v>44546.508263888885</c:v>
                </c:pt>
                <c:pt idx="453">
                  <c:v>44546.508263888885</c:v>
                </c:pt>
                <c:pt idx="454">
                  <c:v>44546.508263888885</c:v>
                </c:pt>
                <c:pt idx="455">
                  <c:v>44546.508263888885</c:v>
                </c:pt>
                <c:pt idx="456">
                  <c:v>44546.508275462962</c:v>
                </c:pt>
                <c:pt idx="457">
                  <c:v>44546.508275462962</c:v>
                </c:pt>
                <c:pt idx="458">
                  <c:v>44546.508275462962</c:v>
                </c:pt>
                <c:pt idx="459">
                  <c:v>44546.508275462962</c:v>
                </c:pt>
                <c:pt idx="460">
                  <c:v>44546.508287037039</c:v>
                </c:pt>
                <c:pt idx="461">
                  <c:v>44546.508287037039</c:v>
                </c:pt>
                <c:pt idx="462">
                  <c:v>44546.508287037039</c:v>
                </c:pt>
                <c:pt idx="463">
                  <c:v>44546.508287037039</c:v>
                </c:pt>
                <c:pt idx="464">
                  <c:v>44546.508298611108</c:v>
                </c:pt>
                <c:pt idx="465">
                  <c:v>44546.508298611108</c:v>
                </c:pt>
                <c:pt idx="466">
                  <c:v>44546.508298611108</c:v>
                </c:pt>
                <c:pt idx="467">
                  <c:v>44546.508298611108</c:v>
                </c:pt>
                <c:pt idx="468">
                  <c:v>44546.508310185185</c:v>
                </c:pt>
                <c:pt idx="469">
                  <c:v>44546.508310185185</c:v>
                </c:pt>
                <c:pt idx="470">
                  <c:v>44546.508310185185</c:v>
                </c:pt>
                <c:pt idx="471">
                  <c:v>44546.508310185185</c:v>
                </c:pt>
                <c:pt idx="472">
                  <c:v>44546.508321759262</c:v>
                </c:pt>
                <c:pt idx="473">
                  <c:v>44546.508321759262</c:v>
                </c:pt>
                <c:pt idx="474">
                  <c:v>44546.508321759262</c:v>
                </c:pt>
                <c:pt idx="475">
                  <c:v>44546.508321759262</c:v>
                </c:pt>
                <c:pt idx="476">
                  <c:v>44546.508333333331</c:v>
                </c:pt>
                <c:pt idx="477">
                  <c:v>44546.508333333331</c:v>
                </c:pt>
                <c:pt idx="478">
                  <c:v>44546.508333333331</c:v>
                </c:pt>
                <c:pt idx="479">
                  <c:v>44546.508333333331</c:v>
                </c:pt>
                <c:pt idx="480">
                  <c:v>44546.508344907408</c:v>
                </c:pt>
                <c:pt idx="481">
                  <c:v>44546.508344907408</c:v>
                </c:pt>
                <c:pt idx="482">
                  <c:v>44546.508344907408</c:v>
                </c:pt>
                <c:pt idx="483">
                  <c:v>44546.508344907408</c:v>
                </c:pt>
                <c:pt idx="484">
                  <c:v>44546.508356481485</c:v>
                </c:pt>
                <c:pt idx="485">
                  <c:v>44546.508356481485</c:v>
                </c:pt>
                <c:pt idx="486">
                  <c:v>44546.508356481485</c:v>
                </c:pt>
                <c:pt idx="487">
                  <c:v>44546.508356481485</c:v>
                </c:pt>
                <c:pt idx="488">
                  <c:v>44546.508368055554</c:v>
                </c:pt>
                <c:pt idx="489">
                  <c:v>44546.508368055554</c:v>
                </c:pt>
                <c:pt idx="490">
                  <c:v>44546.508368055554</c:v>
                </c:pt>
                <c:pt idx="491">
                  <c:v>44546.508368055554</c:v>
                </c:pt>
                <c:pt idx="492">
                  <c:v>44546.508379629631</c:v>
                </c:pt>
                <c:pt idx="493">
                  <c:v>44546.508379629631</c:v>
                </c:pt>
                <c:pt idx="494">
                  <c:v>44546.508379629631</c:v>
                </c:pt>
                <c:pt idx="495">
                  <c:v>44546.508379629631</c:v>
                </c:pt>
                <c:pt idx="496">
                  <c:v>44546.508391203701</c:v>
                </c:pt>
                <c:pt idx="497">
                  <c:v>44546.508391203701</c:v>
                </c:pt>
                <c:pt idx="498">
                  <c:v>44546.508391203701</c:v>
                </c:pt>
                <c:pt idx="499">
                  <c:v>44546.508391203701</c:v>
                </c:pt>
                <c:pt idx="500">
                  <c:v>44546.508402777778</c:v>
                </c:pt>
                <c:pt idx="501">
                  <c:v>44546.508402777778</c:v>
                </c:pt>
                <c:pt idx="502">
                  <c:v>44546.508402777778</c:v>
                </c:pt>
                <c:pt idx="503">
                  <c:v>44546.508402777778</c:v>
                </c:pt>
                <c:pt idx="504">
                  <c:v>44546.508414351854</c:v>
                </c:pt>
                <c:pt idx="505">
                  <c:v>44546.508414351854</c:v>
                </c:pt>
                <c:pt idx="506">
                  <c:v>44546.508414351854</c:v>
                </c:pt>
                <c:pt idx="507">
                  <c:v>44546.508414351854</c:v>
                </c:pt>
                <c:pt idx="508">
                  <c:v>44546.508425925924</c:v>
                </c:pt>
                <c:pt idx="509">
                  <c:v>44546.508425925924</c:v>
                </c:pt>
                <c:pt idx="510">
                  <c:v>44546.508425925924</c:v>
                </c:pt>
                <c:pt idx="511">
                  <c:v>44546.508425925924</c:v>
                </c:pt>
                <c:pt idx="512">
                  <c:v>44546.508437500001</c:v>
                </c:pt>
                <c:pt idx="513">
                  <c:v>44546.508437500001</c:v>
                </c:pt>
                <c:pt idx="514">
                  <c:v>44546.508437500001</c:v>
                </c:pt>
                <c:pt idx="515">
                  <c:v>44546.508437500001</c:v>
                </c:pt>
                <c:pt idx="516">
                  <c:v>44546.508449074077</c:v>
                </c:pt>
                <c:pt idx="517">
                  <c:v>44546.508449074077</c:v>
                </c:pt>
                <c:pt idx="518">
                  <c:v>44546.508449074077</c:v>
                </c:pt>
                <c:pt idx="519">
                  <c:v>44546.508449074077</c:v>
                </c:pt>
                <c:pt idx="520">
                  <c:v>44546.508460648147</c:v>
                </c:pt>
                <c:pt idx="521">
                  <c:v>44546.508460648147</c:v>
                </c:pt>
                <c:pt idx="522">
                  <c:v>44546.508460648147</c:v>
                </c:pt>
                <c:pt idx="523">
                  <c:v>44546.508460648147</c:v>
                </c:pt>
                <c:pt idx="524">
                  <c:v>44546.508472222224</c:v>
                </c:pt>
                <c:pt idx="525">
                  <c:v>44546.508472222224</c:v>
                </c:pt>
                <c:pt idx="526">
                  <c:v>44546.508472222224</c:v>
                </c:pt>
                <c:pt idx="527">
                  <c:v>44546.508472222224</c:v>
                </c:pt>
                <c:pt idx="528">
                  <c:v>44546.508483796293</c:v>
                </c:pt>
                <c:pt idx="529">
                  <c:v>44546.508483796293</c:v>
                </c:pt>
                <c:pt idx="530">
                  <c:v>44546.508483796293</c:v>
                </c:pt>
                <c:pt idx="531">
                  <c:v>44546.508483796293</c:v>
                </c:pt>
                <c:pt idx="532">
                  <c:v>44546.50849537037</c:v>
                </c:pt>
                <c:pt idx="533">
                  <c:v>44546.50849537037</c:v>
                </c:pt>
                <c:pt idx="534">
                  <c:v>44546.50849537037</c:v>
                </c:pt>
                <c:pt idx="535">
                  <c:v>44546.50849537037</c:v>
                </c:pt>
                <c:pt idx="536">
                  <c:v>44546.508506944447</c:v>
                </c:pt>
                <c:pt idx="537">
                  <c:v>44546.508506944447</c:v>
                </c:pt>
                <c:pt idx="538">
                  <c:v>44546.508506944447</c:v>
                </c:pt>
                <c:pt idx="539">
                  <c:v>44546.508506944447</c:v>
                </c:pt>
                <c:pt idx="540">
                  <c:v>44546.508518518516</c:v>
                </c:pt>
                <c:pt idx="541">
                  <c:v>44546.508518518516</c:v>
                </c:pt>
                <c:pt idx="542">
                  <c:v>44546.508518518516</c:v>
                </c:pt>
                <c:pt idx="543">
                  <c:v>44546.508518518516</c:v>
                </c:pt>
                <c:pt idx="544">
                  <c:v>44546.508530092593</c:v>
                </c:pt>
                <c:pt idx="545">
                  <c:v>44546.508530092593</c:v>
                </c:pt>
                <c:pt idx="546">
                  <c:v>44546.508530092593</c:v>
                </c:pt>
                <c:pt idx="547">
                  <c:v>44546.508530092593</c:v>
                </c:pt>
                <c:pt idx="548">
                  <c:v>44546.50854166667</c:v>
                </c:pt>
                <c:pt idx="549">
                  <c:v>44546.50854166667</c:v>
                </c:pt>
                <c:pt idx="550">
                  <c:v>44546.50854166667</c:v>
                </c:pt>
                <c:pt idx="551">
                  <c:v>44546.50854166667</c:v>
                </c:pt>
                <c:pt idx="552">
                  <c:v>44546.508553240739</c:v>
                </c:pt>
                <c:pt idx="553">
                  <c:v>44546.508553240739</c:v>
                </c:pt>
                <c:pt idx="554">
                  <c:v>44546.508553240739</c:v>
                </c:pt>
                <c:pt idx="555">
                  <c:v>44546.508553240739</c:v>
                </c:pt>
                <c:pt idx="556">
                  <c:v>44546.508564814816</c:v>
                </c:pt>
                <c:pt idx="557">
                  <c:v>44546.508564814816</c:v>
                </c:pt>
                <c:pt idx="558">
                  <c:v>44546.508564814816</c:v>
                </c:pt>
                <c:pt idx="559">
                  <c:v>44546.508564814816</c:v>
                </c:pt>
                <c:pt idx="560">
                  <c:v>44546.508576388886</c:v>
                </c:pt>
                <c:pt idx="561">
                  <c:v>44546.508576388886</c:v>
                </c:pt>
                <c:pt idx="562">
                  <c:v>44546.508576388886</c:v>
                </c:pt>
                <c:pt idx="563">
                  <c:v>44546.508576388886</c:v>
                </c:pt>
                <c:pt idx="564">
                  <c:v>44546.508587962962</c:v>
                </c:pt>
                <c:pt idx="565">
                  <c:v>44546.508587962962</c:v>
                </c:pt>
                <c:pt idx="566">
                  <c:v>44546.508587962962</c:v>
                </c:pt>
                <c:pt idx="567">
                  <c:v>44546.508587962962</c:v>
                </c:pt>
                <c:pt idx="568">
                  <c:v>44546.508599537039</c:v>
                </c:pt>
                <c:pt idx="569">
                  <c:v>44546.508599537039</c:v>
                </c:pt>
                <c:pt idx="570">
                  <c:v>44546.508599537039</c:v>
                </c:pt>
                <c:pt idx="571">
                  <c:v>44546.508599537039</c:v>
                </c:pt>
                <c:pt idx="572">
                  <c:v>44546.508611111109</c:v>
                </c:pt>
                <c:pt idx="573">
                  <c:v>44546.508611111109</c:v>
                </c:pt>
                <c:pt idx="574">
                  <c:v>44546.508611111109</c:v>
                </c:pt>
                <c:pt idx="575">
                  <c:v>44546.508611111109</c:v>
                </c:pt>
                <c:pt idx="576">
                  <c:v>44546.508622685185</c:v>
                </c:pt>
                <c:pt idx="577">
                  <c:v>44546.508622685185</c:v>
                </c:pt>
                <c:pt idx="578">
                  <c:v>44546.508622685185</c:v>
                </c:pt>
                <c:pt idx="579">
                  <c:v>44546.508622685185</c:v>
                </c:pt>
                <c:pt idx="580">
                  <c:v>44546.508634259262</c:v>
                </c:pt>
                <c:pt idx="581">
                  <c:v>44546.508634259262</c:v>
                </c:pt>
                <c:pt idx="582">
                  <c:v>44546.508634259262</c:v>
                </c:pt>
                <c:pt idx="583">
                  <c:v>44546.508634259262</c:v>
                </c:pt>
                <c:pt idx="584">
                  <c:v>44546.508645833332</c:v>
                </c:pt>
                <c:pt idx="585">
                  <c:v>44546.508645833332</c:v>
                </c:pt>
                <c:pt idx="586">
                  <c:v>44546.508645833332</c:v>
                </c:pt>
                <c:pt idx="587">
                  <c:v>44546.508645833332</c:v>
                </c:pt>
                <c:pt idx="588">
                  <c:v>44546.508657407408</c:v>
                </c:pt>
                <c:pt idx="589">
                  <c:v>44546.508657407408</c:v>
                </c:pt>
                <c:pt idx="590">
                  <c:v>44546.508657407408</c:v>
                </c:pt>
                <c:pt idx="591">
                  <c:v>44546.508657407408</c:v>
                </c:pt>
                <c:pt idx="592">
                  <c:v>44546.508668981478</c:v>
                </c:pt>
              </c:numCache>
            </c:numRef>
          </c:xVal>
          <c:yVal>
            <c:numRef>
              <c:f>(Sheet1!$G$3:$G$595,Sheet1!$F:$F)</c:f>
              <c:numCache>
                <c:formatCode>General</c:formatCode>
                <c:ptCount val="1049169"/>
                <c:pt idx="0">
                  <c:v>-4.2</c:v>
                </c:pt>
                <c:pt idx="1">
                  <c:v>-4.3</c:v>
                </c:pt>
                <c:pt idx="2">
                  <c:v>-4.2</c:v>
                </c:pt>
                <c:pt idx="3">
                  <c:v>-4.3</c:v>
                </c:pt>
                <c:pt idx="4">
                  <c:v>-4.3</c:v>
                </c:pt>
                <c:pt idx="5">
                  <c:v>-4.3</c:v>
                </c:pt>
                <c:pt idx="6">
                  <c:v>-4.3</c:v>
                </c:pt>
                <c:pt idx="7">
                  <c:v>-4.2</c:v>
                </c:pt>
                <c:pt idx="8">
                  <c:v>-4.3</c:v>
                </c:pt>
                <c:pt idx="9">
                  <c:v>-4.2</c:v>
                </c:pt>
                <c:pt idx="10">
                  <c:v>-4.2</c:v>
                </c:pt>
                <c:pt idx="11">
                  <c:v>-4.0999999999999996</c:v>
                </c:pt>
                <c:pt idx="12">
                  <c:v>-2.2000000000000002</c:v>
                </c:pt>
                <c:pt idx="13">
                  <c:v>-0.6</c:v>
                </c:pt>
                <c:pt idx="14">
                  <c:v>0.9</c:v>
                </c:pt>
                <c:pt idx="15">
                  <c:v>2</c:v>
                </c:pt>
                <c:pt idx="16">
                  <c:v>2.5</c:v>
                </c:pt>
                <c:pt idx="17">
                  <c:v>2.2000000000000002</c:v>
                </c:pt>
                <c:pt idx="18">
                  <c:v>2</c:v>
                </c:pt>
                <c:pt idx="19">
                  <c:v>2</c:v>
                </c:pt>
                <c:pt idx="20">
                  <c:v>2</c:v>
                </c:pt>
                <c:pt idx="21">
                  <c:v>4.8</c:v>
                </c:pt>
                <c:pt idx="22">
                  <c:v>6.7</c:v>
                </c:pt>
                <c:pt idx="23">
                  <c:v>8.5</c:v>
                </c:pt>
                <c:pt idx="24">
                  <c:v>10.199999999999999</c:v>
                </c:pt>
                <c:pt idx="25">
                  <c:v>10.4</c:v>
                </c:pt>
                <c:pt idx="26">
                  <c:v>10.199999999999999</c:v>
                </c:pt>
                <c:pt idx="27">
                  <c:v>9.6999999999999993</c:v>
                </c:pt>
                <c:pt idx="28">
                  <c:v>9.6999999999999993</c:v>
                </c:pt>
                <c:pt idx="29">
                  <c:v>12</c:v>
                </c:pt>
                <c:pt idx="30">
                  <c:v>14.2</c:v>
                </c:pt>
                <c:pt idx="31">
                  <c:v>16.399999999999999</c:v>
                </c:pt>
                <c:pt idx="32">
                  <c:v>18.8</c:v>
                </c:pt>
                <c:pt idx="33">
                  <c:v>20.6</c:v>
                </c:pt>
                <c:pt idx="34">
                  <c:v>19.8</c:v>
                </c:pt>
                <c:pt idx="35">
                  <c:v>19.7</c:v>
                </c:pt>
                <c:pt idx="36">
                  <c:v>19.5</c:v>
                </c:pt>
                <c:pt idx="37">
                  <c:v>21.7</c:v>
                </c:pt>
                <c:pt idx="38">
                  <c:v>24.5</c:v>
                </c:pt>
                <c:pt idx="39">
                  <c:v>27.1</c:v>
                </c:pt>
                <c:pt idx="40">
                  <c:v>30</c:v>
                </c:pt>
                <c:pt idx="41">
                  <c:v>32.299999999999997</c:v>
                </c:pt>
                <c:pt idx="42">
                  <c:v>31.4</c:v>
                </c:pt>
                <c:pt idx="43">
                  <c:v>31</c:v>
                </c:pt>
                <c:pt idx="44">
                  <c:v>30.7</c:v>
                </c:pt>
                <c:pt idx="45">
                  <c:v>31.6</c:v>
                </c:pt>
                <c:pt idx="46">
                  <c:v>35.4</c:v>
                </c:pt>
                <c:pt idx="47">
                  <c:v>39.1</c:v>
                </c:pt>
                <c:pt idx="48">
                  <c:v>42.1</c:v>
                </c:pt>
                <c:pt idx="49">
                  <c:v>44.2</c:v>
                </c:pt>
                <c:pt idx="50">
                  <c:v>44.5</c:v>
                </c:pt>
                <c:pt idx="51">
                  <c:v>44.5</c:v>
                </c:pt>
                <c:pt idx="52">
                  <c:v>44.1</c:v>
                </c:pt>
                <c:pt idx="53">
                  <c:v>43.6</c:v>
                </c:pt>
                <c:pt idx="54">
                  <c:v>43.3</c:v>
                </c:pt>
                <c:pt idx="55">
                  <c:v>43</c:v>
                </c:pt>
                <c:pt idx="56">
                  <c:v>42.7</c:v>
                </c:pt>
                <c:pt idx="57">
                  <c:v>45.7</c:v>
                </c:pt>
                <c:pt idx="58">
                  <c:v>49.7</c:v>
                </c:pt>
                <c:pt idx="59">
                  <c:v>53.8</c:v>
                </c:pt>
                <c:pt idx="60">
                  <c:v>57.2</c:v>
                </c:pt>
                <c:pt idx="61">
                  <c:v>59.4</c:v>
                </c:pt>
                <c:pt idx="62">
                  <c:v>58.7</c:v>
                </c:pt>
                <c:pt idx="63">
                  <c:v>58.2</c:v>
                </c:pt>
                <c:pt idx="64">
                  <c:v>57.7</c:v>
                </c:pt>
                <c:pt idx="65">
                  <c:v>57.4</c:v>
                </c:pt>
                <c:pt idx="66">
                  <c:v>60.7</c:v>
                </c:pt>
                <c:pt idx="67">
                  <c:v>64.5</c:v>
                </c:pt>
                <c:pt idx="68">
                  <c:v>68</c:v>
                </c:pt>
                <c:pt idx="69">
                  <c:v>71.2</c:v>
                </c:pt>
                <c:pt idx="70">
                  <c:v>73.5</c:v>
                </c:pt>
                <c:pt idx="71">
                  <c:v>73</c:v>
                </c:pt>
                <c:pt idx="72">
                  <c:v>72.5</c:v>
                </c:pt>
                <c:pt idx="73">
                  <c:v>71.900000000000006</c:v>
                </c:pt>
                <c:pt idx="74">
                  <c:v>71.599999999999994</c:v>
                </c:pt>
                <c:pt idx="75">
                  <c:v>73.900000000000006</c:v>
                </c:pt>
                <c:pt idx="76">
                  <c:v>78.099999999999994</c:v>
                </c:pt>
                <c:pt idx="77">
                  <c:v>82.4</c:v>
                </c:pt>
                <c:pt idx="78">
                  <c:v>86.8</c:v>
                </c:pt>
                <c:pt idx="79">
                  <c:v>91</c:v>
                </c:pt>
                <c:pt idx="80">
                  <c:v>95</c:v>
                </c:pt>
                <c:pt idx="81">
                  <c:v>95.6</c:v>
                </c:pt>
                <c:pt idx="82">
                  <c:v>94.9</c:v>
                </c:pt>
                <c:pt idx="83">
                  <c:v>94.2</c:v>
                </c:pt>
                <c:pt idx="84">
                  <c:v>93.6</c:v>
                </c:pt>
                <c:pt idx="85">
                  <c:v>96.2</c:v>
                </c:pt>
                <c:pt idx="86">
                  <c:v>100.8</c:v>
                </c:pt>
                <c:pt idx="87">
                  <c:v>104.5</c:v>
                </c:pt>
                <c:pt idx="88">
                  <c:v>106.9</c:v>
                </c:pt>
                <c:pt idx="89">
                  <c:v>105.9</c:v>
                </c:pt>
                <c:pt idx="90">
                  <c:v>105.4</c:v>
                </c:pt>
                <c:pt idx="91">
                  <c:v>104.8</c:v>
                </c:pt>
                <c:pt idx="92">
                  <c:v>104.5</c:v>
                </c:pt>
                <c:pt idx="93">
                  <c:v>103.9</c:v>
                </c:pt>
                <c:pt idx="94">
                  <c:v>103.6</c:v>
                </c:pt>
                <c:pt idx="95">
                  <c:v>103.3</c:v>
                </c:pt>
                <c:pt idx="96">
                  <c:v>103.3</c:v>
                </c:pt>
                <c:pt idx="97">
                  <c:v>103</c:v>
                </c:pt>
                <c:pt idx="98">
                  <c:v>102.9</c:v>
                </c:pt>
                <c:pt idx="99">
                  <c:v>102.8</c:v>
                </c:pt>
                <c:pt idx="100">
                  <c:v>102.7</c:v>
                </c:pt>
                <c:pt idx="101">
                  <c:v>102.6</c:v>
                </c:pt>
                <c:pt idx="102">
                  <c:v>102.6</c:v>
                </c:pt>
                <c:pt idx="103">
                  <c:v>102.5</c:v>
                </c:pt>
                <c:pt idx="104">
                  <c:v>102.4</c:v>
                </c:pt>
                <c:pt idx="105">
                  <c:v>102.4</c:v>
                </c:pt>
                <c:pt idx="106">
                  <c:v>102.4</c:v>
                </c:pt>
                <c:pt idx="107">
                  <c:v>102.4</c:v>
                </c:pt>
                <c:pt idx="108">
                  <c:v>102.4</c:v>
                </c:pt>
                <c:pt idx="109">
                  <c:v>102.3</c:v>
                </c:pt>
                <c:pt idx="110">
                  <c:v>102.3</c:v>
                </c:pt>
                <c:pt idx="111">
                  <c:v>102.3</c:v>
                </c:pt>
                <c:pt idx="112">
                  <c:v>102.2</c:v>
                </c:pt>
                <c:pt idx="113">
                  <c:v>102.2</c:v>
                </c:pt>
                <c:pt idx="114">
                  <c:v>102.2</c:v>
                </c:pt>
                <c:pt idx="115">
                  <c:v>102.1</c:v>
                </c:pt>
                <c:pt idx="116">
                  <c:v>102.2</c:v>
                </c:pt>
                <c:pt idx="117">
                  <c:v>102.1</c:v>
                </c:pt>
                <c:pt idx="118">
                  <c:v>102.2</c:v>
                </c:pt>
                <c:pt idx="119">
                  <c:v>102.1</c:v>
                </c:pt>
                <c:pt idx="120">
                  <c:v>102.1</c:v>
                </c:pt>
                <c:pt idx="121">
                  <c:v>102.1</c:v>
                </c:pt>
                <c:pt idx="122">
                  <c:v>102.1</c:v>
                </c:pt>
                <c:pt idx="123">
                  <c:v>102.1</c:v>
                </c:pt>
                <c:pt idx="124">
                  <c:v>102.1</c:v>
                </c:pt>
                <c:pt idx="125">
                  <c:v>102.1</c:v>
                </c:pt>
                <c:pt idx="126">
                  <c:v>102.1</c:v>
                </c:pt>
                <c:pt idx="127">
                  <c:v>102.1</c:v>
                </c:pt>
                <c:pt idx="128">
                  <c:v>102.1</c:v>
                </c:pt>
                <c:pt idx="129">
                  <c:v>102.1</c:v>
                </c:pt>
                <c:pt idx="130">
                  <c:v>102.1</c:v>
                </c:pt>
                <c:pt idx="131">
                  <c:v>102</c:v>
                </c:pt>
                <c:pt idx="132">
                  <c:v>102.1</c:v>
                </c:pt>
                <c:pt idx="133">
                  <c:v>102</c:v>
                </c:pt>
                <c:pt idx="134">
                  <c:v>102</c:v>
                </c:pt>
                <c:pt idx="135">
                  <c:v>102</c:v>
                </c:pt>
                <c:pt idx="136">
                  <c:v>102.1</c:v>
                </c:pt>
                <c:pt idx="137">
                  <c:v>102</c:v>
                </c:pt>
                <c:pt idx="138">
                  <c:v>103.3</c:v>
                </c:pt>
                <c:pt idx="139">
                  <c:v>107.1</c:v>
                </c:pt>
                <c:pt idx="140">
                  <c:v>113.6</c:v>
                </c:pt>
                <c:pt idx="141">
                  <c:v>118.9</c:v>
                </c:pt>
                <c:pt idx="142">
                  <c:v>117.9</c:v>
                </c:pt>
                <c:pt idx="143">
                  <c:v>117.3</c:v>
                </c:pt>
                <c:pt idx="144">
                  <c:v>116.9</c:v>
                </c:pt>
                <c:pt idx="145">
                  <c:v>123.1</c:v>
                </c:pt>
                <c:pt idx="146">
                  <c:v>133.4</c:v>
                </c:pt>
                <c:pt idx="147">
                  <c:v>142.1</c:v>
                </c:pt>
                <c:pt idx="148">
                  <c:v>149.80000000000001</c:v>
                </c:pt>
                <c:pt idx="149">
                  <c:v>155.69999999999999</c:v>
                </c:pt>
                <c:pt idx="150">
                  <c:v>156.30000000000001</c:v>
                </c:pt>
                <c:pt idx="151">
                  <c:v>154.6</c:v>
                </c:pt>
                <c:pt idx="152">
                  <c:v>153.6</c:v>
                </c:pt>
                <c:pt idx="153">
                  <c:v>152.6</c:v>
                </c:pt>
                <c:pt idx="154">
                  <c:v>156.9</c:v>
                </c:pt>
                <c:pt idx="155">
                  <c:v>168</c:v>
                </c:pt>
                <c:pt idx="156">
                  <c:v>179.7</c:v>
                </c:pt>
                <c:pt idx="157">
                  <c:v>191.8</c:v>
                </c:pt>
                <c:pt idx="158">
                  <c:v>202.8</c:v>
                </c:pt>
                <c:pt idx="159">
                  <c:v>205.8</c:v>
                </c:pt>
                <c:pt idx="160">
                  <c:v>203.9</c:v>
                </c:pt>
                <c:pt idx="161">
                  <c:v>202.2</c:v>
                </c:pt>
                <c:pt idx="162">
                  <c:v>200.7</c:v>
                </c:pt>
                <c:pt idx="163">
                  <c:v>199.6</c:v>
                </c:pt>
                <c:pt idx="164">
                  <c:v>198.7</c:v>
                </c:pt>
                <c:pt idx="165">
                  <c:v>197.9</c:v>
                </c:pt>
                <c:pt idx="166">
                  <c:v>197.2</c:v>
                </c:pt>
                <c:pt idx="167">
                  <c:v>196.6</c:v>
                </c:pt>
                <c:pt idx="168">
                  <c:v>196.2</c:v>
                </c:pt>
                <c:pt idx="169">
                  <c:v>195.9</c:v>
                </c:pt>
                <c:pt idx="170">
                  <c:v>195.6</c:v>
                </c:pt>
                <c:pt idx="171">
                  <c:v>195.5</c:v>
                </c:pt>
                <c:pt idx="172">
                  <c:v>195.3</c:v>
                </c:pt>
                <c:pt idx="173">
                  <c:v>195.1</c:v>
                </c:pt>
                <c:pt idx="174">
                  <c:v>195</c:v>
                </c:pt>
                <c:pt idx="175">
                  <c:v>194.9</c:v>
                </c:pt>
                <c:pt idx="176">
                  <c:v>194.8</c:v>
                </c:pt>
                <c:pt idx="177">
                  <c:v>194.7</c:v>
                </c:pt>
                <c:pt idx="178">
                  <c:v>194.6</c:v>
                </c:pt>
                <c:pt idx="179">
                  <c:v>194.6</c:v>
                </c:pt>
                <c:pt idx="180">
                  <c:v>194.5</c:v>
                </c:pt>
                <c:pt idx="181">
                  <c:v>194.5</c:v>
                </c:pt>
                <c:pt idx="182">
                  <c:v>194.4</c:v>
                </c:pt>
                <c:pt idx="183">
                  <c:v>194.4</c:v>
                </c:pt>
                <c:pt idx="184">
                  <c:v>194.4</c:v>
                </c:pt>
                <c:pt idx="185">
                  <c:v>194.3</c:v>
                </c:pt>
                <c:pt idx="186">
                  <c:v>194.2</c:v>
                </c:pt>
                <c:pt idx="187">
                  <c:v>194.2</c:v>
                </c:pt>
                <c:pt idx="188">
                  <c:v>194.1</c:v>
                </c:pt>
                <c:pt idx="189">
                  <c:v>194.2</c:v>
                </c:pt>
                <c:pt idx="190">
                  <c:v>194.2</c:v>
                </c:pt>
                <c:pt idx="191">
                  <c:v>194.1</c:v>
                </c:pt>
                <c:pt idx="192">
                  <c:v>194.1</c:v>
                </c:pt>
                <c:pt idx="193">
                  <c:v>194.1</c:v>
                </c:pt>
                <c:pt idx="194">
                  <c:v>194.1</c:v>
                </c:pt>
                <c:pt idx="195">
                  <c:v>194.1</c:v>
                </c:pt>
                <c:pt idx="196">
                  <c:v>194.1</c:v>
                </c:pt>
                <c:pt idx="197">
                  <c:v>194</c:v>
                </c:pt>
                <c:pt idx="198">
                  <c:v>194.1</c:v>
                </c:pt>
                <c:pt idx="199">
                  <c:v>194.1</c:v>
                </c:pt>
                <c:pt idx="200">
                  <c:v>194</c:v>
                </c:pt>
                <c:pt idx="201">
                  <c:v>194</c:v>
                </c:pt>
                <c:pt idx="202">
                  <c:v>194</c:v>
                </c:pt>
                <c:pt idx="203">
                  <c:v>194</c:v>
                </c:pt>
                <c:pt idx="204">
                  <c:v>194</c:v>
                </c:pt>
                <c:pt idx="205">
                  <c:v>194</c:v>
                </c:pt>
                <c:pt idx="206">
                  <c:v>194</c:v>
                </c:pt>
                <c:pt idx="207">
                  <c:v>194</c:v>
                </c:pt>
                <c:pt idx="208">
                  <c:v>193.9</c:v>
                </c:pt>
                <c:pt idx="209">
                  <c:v>193.9</c:v>
                </c:pt>
                <c:pt idx="210">
                  <c:v>193.9</c:v>
                </c:pt>
                <c:pt idx="211">
                  <c:v>193.9</c:v>
                </c:pt>
                <c:pt idx="212">
                  <c:v>196.8</c:v>
                </c:pt>
                <c:pt idx="213">
                  <c:v>207.2</c:v>
                </c:pt>
                <c:pt idx="214">
                  <c:v>219.7</c:v>
                </c:pt>
                <c:pt idx="215">
                  <c:v>231.6</c:v>
                </c:pt>
                <c:pt idx="216">
                  <c:v>231</c:v>
                </c:pt>
                <c:pt idx="217">
                  <c:v>229.7</c:v>
                </c:pt>
                <c:pt idx="218">
                  <c:v>228.5</c:v>
                </c:pt>
                <c:pt idx="219">
                  <c:v>228.1</c:v>
                </c:pt>
                <c:pt idx="220">
                  <c:v>241.8</c:v>
                </c:pt>
                <c:pt idx="221">
                  <c:v>263.10000000000002</c:v>
                </c:pt>
                <c:pt idx="222">
                  <c:v>281.89999999999998</c:v>
                </c:pt>
                <c:pt idx="223">
                  <c:v>298.89999999999998</c:v>
                </c:pt>
                <c:pt idx="224">
                  <c:v>302.2</c:v>
                </c:pt>
                <c:pt idx="225">
                  <c:v>299.39999999999998</c:v>
                </c:pt>
                <c:pt idx="226">
                  <c:v>296.89999999999998</c:v>
                </c:pt>
                <c:pt idx="227">
                  <c:v>295</c:v>
                </c:pt>
                <c:pt idx="228">
                  <c:v>293.39999999999998</c:v>
                </c:pt>
                <c:pt idx="229">
                  <c:v>292</c:v>
                </c:pt>
                <c:pt idx="230">
                  <c:v>290.7</c:v>
                </c:pt>
                <c:pt idx="231">
                  <c:v>289.89999999999998</c:v>
                </c:pt>
                <c:pt idx="232">
                  <c:v>291.89999999999998</c:v>
                </c:pt>
                <c:pt idx="233">
                  <c:v>291.3</c:v>
                </c:pt>
                <c:pt idx="234">
                  <c:v>295.60000000000002</c:v>
                </c:pt>
                <c:pt idx="235">
                  <c:v>295.8</c:v>
                </c:pt>
                <c:pt idx="236">
                  <c:v>302.7</c:v>
                </c:pt>
                <c:pt idx="237">
                  <c:v>302.60000000000002</c:v>
                </c:pt>
                <c:pt idx="238">
                  <c:v>309.7</c:v>
                </c:pt>
                <c:pt idx="239">
                  <c:v>308.10000000000002</c:v>
                </c:pt>
                <c:pt idx="240">
                  <c:v>307</c:v>
                </c:pt>
                <c:pt idx="241">
                  <c:v>306</c:v>
                </c:pt>
                <c:pt idx="242">
                  <c:v>305</c:v>
                </c:pt>
                <c:pt idx="243">
                  <c:v>304.60000000000002</c:v>
                </c:pt>
                <c:pt idx="244">
                  <c:v>304.3</c:v>
                </c:pt>
                <c:pt idx="245">
                  <c:v>304</c:v>
                </c:pt>
                <c:pt idx="246">
                  <c:v>303.8</c:v>
                </c:pt>
                <c:pt idx="247">
                  <c:v>303.60000000000002</c:v>
                </c:pt>
                <c:pt idx="248">
                  <c:v>303.5</c:v>
                </c:pt>
                <c:pt idx="249">
                  <c:v>303.39999999999998</c:v>
                </c:pt>
                <c:pt idx="250">
                  <c:v>303.10000000000002</c:v>
                </c:pt>
                <c:pt idx="251">
                  <c:v>303</c:v>
                </c:pt>
                <c:pt idx="252">
                  <c:v>302.89999999999998</c:v>
                </c:pt>
                <c:pt idx="253">
                  <c:v>302.8</c:v>
                </c:pt>
                <c:pt idx="254">
                  <c:v>302.7</c:v>
                </c:pt>
                <c:pt idx="255">
                  <c:v>302.7</c:v>
                </c:pt>
                <c:pt idx="256">
                  <c:v>302.60000000000002</c:v>
                </c:pt>
                <c:pt idx="257">
                  <c:v>302.5</c:v>
                </c:pt>
                <c:pt idx="258">
                  <c:v>302.5</c:v>
                </c:pt>
                <c:pt idx="259">
                  <c:v>302.39999999999998</c:v>
                </c:pt>
                <c:pt idx="260">
                  <c:v>302.3</c:v>
                </c:pt>
                <c:pt idx="261">
                  <c:v>302.3</c:v>
                </c:pt>
                <c:pt idx="262">
                  <c:v>302.2</c:v>
                </c:pt>
                <c:pt idx="263">
                  <c:v>302.2</c:v>
                </c:pt>
                <c:pt idx="264">
                  <c:v>302.10000000000002</c:v>
                </c:pt>
                <c:pt idx="265">
                  <c:v>302.10000000000002</c:v>
                </c:pt>
                <c:pt idx="266">
                  <c:v>302</c:v>
                </c:pt>
                <c:pt idx="267">
                  <c:v>301.89999999999998</c:v>
                </c:pt>
                <c:pt idx="268">
                  <c:v>300.89999999999998</c:v>
                </c:pt>
                <c:pt idx="269">
                  <c:v>300.3</c:v>
                </c:pt>
                <c:pt idx="270">
                  <c:v>300.5</c:v>
                </c:pt>
                <c:pt idx="271">
                  <c:v>310.2</c:v>
                </c:pt>
                <c:pt idx="272">
                  <c:v>311.60000000000002</c:v>
                </c:pt>
                <c:pt idx="273">
                  <c:v>316.10000000000002</c:v>
                </c:pt>
                <c:pt idx="274">
                  <c:v>321.60000000000002</c:v>
                </c:pt>
                <c:pt idx="275">
                  <c:v>330.9</c:v>
                </c:pt>
                <c:pt idx="276">
                  <c:v>345.6</c:v>
                </c:pt>
                <c:pt idx="277">
                  <c:v>355.7</c:v>
                </c:pt>
                <c:pt idx="278">
                  <c:v>363.5</c:v>
                </c:pt>
                <c:pt idx="279">
                  <c:v>369.5</c:v>
                </c:pt>
                <c:pt idx="280">
                  <c:v>370</c:v>
                </c:pt>
                <c:pt idx="281">
                  <c:v>373.8</c:v>
                </c:pt>
                <c:pt idx="282">
                  <c:v>379</c:v>
                </c:pt>
                <c:pt idx="283">
                  <c:v>381.6</c:v>
                </c:pt>
                <c:pt idx="284">
                  <c:v>385.4</c:v>
                </c:pt>
                <c:pt idx="285">
                  <c:v>389.6</c:v>
                </c:pt>
                <c:pt idx="286">
                  <c:v>393.7</c:v>
                </c:pt>
                <c:pt idx="287">
                  <c:v>395.8</c:v>
                </c:pt>
                <c:pt idx="288">
                  <c:v>397.9</c:v>
                </c:pt>
                <c:pt idx="289">
                  <c:v>401.5</c:v>
                </c:pt>
                <c:pt idx="290">
                  <c:v>404.2</c:v>
                </c:pt>
                <c:pt idx="291">
                  <c:v>402.7</c:v>
                </c:pt>
                <c:pt idx="292">
                  <c:v>401.2</c:v>
                </c:pt>
                <c:pt idx="293">
                  <c:v>400.1</c:v>
                </c:pt>
                <c:pt idx="294">
                  <c:v>398.9</c:v>
                </c:pt>
                <c:pt idx="295">
                  <c:v>397.9</c:v>
                </c:pt>
                <c:pt idx="296">
                  <c:v>397.1</c:v>
                </c:pt>
                <c:pt idx="297">
                  <c:v>396.5</c:v>
                </c:pt>
                <c:pt idx="298">
                  <c:v>396.2</c:v>
                </c:pt>
                <c:pt idx="299">
                  <c:v>395.9</c:v>
                </c:pt>
                <c:pt idx="300">
                  <c:v>395.6</c:v>
                </c:pt>
                <c:pt idx="301">
                  <c:v>395.4</c:v>
                </c:pt>
                <c:pt idx="302">
                  <c:v>395.1</c:v>
                </c:pt>
                <c:pt idx="303">
                  <c:v>394.9</c:v>
                </c:pt>
                <c:pt idx="304">
                  <c:v>394.7</c:v>
                </c:pt>
                <c:pt idx="305">
                  <c:v>394.5</c:v>
                </c:pt>
                <c:pt idx="306">
                  <c:v>394.4</c:v>
                </c:pt>
                <c:pt idx="307">
                  <c:v>394.2</c:v>
                </c:pt>
                <c:pt idx="308">
                  <c:v>394.1</c:v>
                </c:pt>
                <c:pt idx="309">
                  <c:v>394</c:v>
                </c:pt>
                <c:pt idx="310">
                  <c:v>393.9</c:v>
                </c:pt>
                <c:pt idx="311">
                  <c:v>393.7</c:v>
                </c:pt>
                <c:pt idx="312">
                  <c:v>393.7</c:v>
                </c:pt>
                <c:pt idx="313">
                  <c:v>393.5</c:v>
                </c:pt>
                <c:pt idx="314">
                  <c:v>393.5</c:v>
                </c:pt>
                <c:pt idx="315">
                  <c:v>393.3</c:v>
                </c:pt>
                <c:pt idx="316">
                  <c:v>393.3</c:v>
                </c:pt>
                <c:pt idx="317">
                  <c:v>393.3</c:v>
                </c:pt>
                <c:pt idx="318">
                  <c:v>393.2</c:v>
                </c:pt>
                <c:pt idx="319">
                  <c:v>393.2</c:v>
                </c:pt>
                <c:pt idx="320">
                  <c:v>393</c:v>
                </c:pt>
                <c:pt idx="321">
                  <c:v>393</c:v>
                </c:pt>
                <c:pt idx="322">
                  <c:v>392.9</c:v>
                </c:pt>
                <c:pt idx="323">
                  <c:v>391.6</c:v>
                </c:pt>
                <c:pt idx="324">
                  <c:v>391</c:v>
                </c:pt>
                <c:pt idx="325">
                  <c:v>390.3</c:v>
                </c:pt>
                <c:pt idx="326">
                  <c:v>389.8</c:v>
                </c:pt>
                <c:pt idx="327">
                  <c:v>389.4</c:v>
                </c:pt>
                <c:pt idx="328">
                  <c:v>388.9</c:v>
                </c:pt>
                <c:pt idx="329">
                  <c:v>388.8</c:v>
                </c:pt>
                <c:pt idx="330">
                  <c:v>400.3</c:v>
                </c:pt>
                <c:pt idx="331">
                  <c:v>405.1</c:v>
                </c:pt>
                <c:pt idx="332">
                  <c:v>408.6</c:v>
                </c:pt>
                <c:pt idx="333">
                  <c:v>410.2</c:v>
                </c:pt>
                <c:pt idx="334">
                  <c:v>409.8</c:v>
                </c:pt>
                <c:pt idx="335">
                  <c:v>409.2</c:v>
                </c:pt>
                <c:pt idx="336">
                  <c:v>408.4</c:v>
                </c:pt>
                <c:pt idx="337">
                  <c:v>407.9</c:v>
                </c:pt>
                <c:pt idx="338">
                  <c:v>407.7</c:v>
                </c:pt>
                <c:pt idx="339">
                  <c:v>407.7</c:v>
                </c:pt>
                <c:pt idx="340">
                  <c:v>407.4</c:v>
                </c:pt>
                <c:pt idx="341">
                  <c:v>407.2</c:v>
                </c:pt>
                <c:pt idx="342">
                  <c:v>407</c:v>
                </c:pt>
                <c:pt idx="343">
                  <c:v>406.9</c:v>
                </c:pt>
                <c:pt idx="344">
                  <c:v>406.8</c:v>
                </c:pt>
                <c:pt idx="345">
                  <c:v>406.6</c:v>
                </c:pt>
                <c:pt idx="346">
                  <c:v>406.5</c:v>
                </c:pt>
                <c:pt idx="347">
                  <c:v>406.4</c:v>
                </c:pt>
                <c:pt idx="348">
                  <c:v>406.3</c:v>
                </c:pt>
                <c:pt idx="349">
                  <c:v>406.1</c:v>
                </c:pt>
                <c:pt idx="350">
                  <c:v>406.1</c:v>
                </c:pt>
                <c:pt idx="351">
                  <c:v>405.9</c:v>
                </c:pt>
                <c:pt idx="352">
                  <c:v>405.7</c:v>
                </c:pt>
                <c:pt idx="353">
                  <c:v>406</c:v>
                </c:pt>
                <c:pt idx="354">
                  <c:v>413.2</c:v>
                </c:pt>
                <c:pt idx="355">
                  <c:v>427.1</c:v>
                </c:pt>
                <c:pt idx="356">
                  <c:v>438.5</c:v>
                </c:pt>
                <c:pt idx="357">
                  <c:v>449.5</c:v>
                </c:pt>
                <c:pt idx="358">
                  <c:v>456.5</c:v>
                </c:pt>
                <c:pt idx="359">
                  <c:v>461</c:v>
                </c:pt>
                <c:pt idx="360">
                  <c:v>460.9</c:v>
                </c:pt>
                <c:pt idx="361">
                  <c:v>466</c:v>
                </c:pt>
                <c:pt idx="362">
                  <c:v>469.2</c:v>
                </c:pt>
                <c:pt idx="363">
                  <c:v>476.8</c:v>
                </c:pt>
                <c:pt idx="364">
                  <c:v>483.7</c:v>
                </c:pt>
                <c:pt idx="365">
                  <c:v>489.5</c:v>
                </c:pt>
                <c:pt idx="366">
                  <c:v>492.5</c:v>
                </c:pt>
                <c:pt idx="367">
                  <c:v>499.2</c:v>
                </c:pt>
                <c:pt idx="368">
                  <c:v>508</c:v>
                </c:pt>
                <c:pt idx="369">
                  <c:v>511.4</c:v>
                </c:pt>
                <c:pt idx="370">
                  <c:v>509.3</c:v>
                </c:pt>
                <c:pt idx="371">
                  <c:v>507.4</c:v>
                </c:pt>
                <c:pt idx="372">
                  <c:v>506.1</c:v>
                </c:pt>
                <c:pt idx="373">
                  <c:v>505.2</c:v>
                </c:pt>
                <c:pt idx="374">
                  <c:v>504.3</c:v>
                </c:pt>
                <c:pt idx="375">
                  <c:v>503.6</c:v>
                </c:pt>
                <c:pt idx="376">
                  <c:v>502.9</c:v>
                </c:pt>
                <c:pt idx="377">
                  <c:v>502.3</c:v>
                </c:pt>
                <c:pt idx="378">
                  <c:v>501.7</c:v>
                </c:pt>
                <c:pt idx="379">
                  <c:v>501.2</c:v>
                </c:pt>
                <c:pt idx="380">
                  <c:v>500.8</c:v>
                </c:pt>
                <c:pt idx="381">
                  <c:v>500.4</c:v>
                </c:pt>
                <c:pt idx="382">
                  <c:v>500</c:v>
                </c:pt>
                <c:pt idx="383">
                  <c:v>499.7</c:v>
                </c:pt>
                <c:pt idx="384">
                  <c:v>499.4</c:v>
                </c:pt>
                <c:pt idx="385">
                  <c:v>499.1</c:v>
                </c:pt>
                <c:pt idx="386">
                  <c:v>498.9</c:v>
                </c:pt>
                <c:pt idx="387">
                  <c:v>498.6</c:v>
                </c:pt>
                <c:pt idx="388">
                  <c:v>498.4</c:v>
                </c:pt>
                <c:pt idx="389">
                  <c:v>498.2</c:v>
                </c:pt>
                <c:pt idx="390">
                  <c:v>498</c:v>
                </c:pt>
                <c:pt idx="391">
                  <c:v>497.8</c:v>
                </c:pt>
                <c:pt idx="392">
                  <c:v>497.7</c:v>
                </c:pt>
                <c:pt idx="393">
                  <c:v>497.5</c:v>
                </c:pt>
                <c:pt idx="394">
                  <c:v>497.4</c:v>
                </c:pt>
                <c:pt idx="395">
                  <c:v>497.3</c:v>
                </c:pt>
                <c:pt idx="396">
                  <c:v>497.1</c:v>
                </c:pt>
                <c:pt idx="397">
                  <c:v>497</c:v>
                </c:pt>
                <c:pt idx="398">
                  <c:v>496.9</c:v>
                </c:pt>
                <c:pt idx="399">
                  <c:v>496.8</c:v>
                </c:pt>
                <c:pt idx="400">
                  <c:v>496.7</c:v>
                </c:pt>
                <c:pt idx="401">
                  <c:v>496.6</c:v>
                </c:pt>
                <c:pt idx="402">
                  <c:v>496.5</c:v>
                </c:pt>
                <c:pt idx="403">
                  <c:v>496.4</c:v>
                </c:pt>
                <c:pt idx="404">
                  <c:v>496.3</c:v>
                </c:pt>
                <c:pt idx="405">
                  <c:v>496.2</c:v>
                </c:pt>
                <c:pt idx="406">
                  <c:v>496.2</c:v>
                </c:pt>
                <c:pt idx="407">
                  <c:v>496</c:v>
                </c:pt>
                <c:pt idx="408">
                  <c:v>495.9</c:v>
                </c:pt>
                <c:pt idx="409">
                  <c:v>495.7</c:v>
                </c:pt>
                <c:pt idx="410">
                  <c:v>495.3</c:v>
                </c:pt>
                <c:pt idx="411">
                  <c:v>494.6</c:v>
                </c:pt>
                <c:pt idx="412">
                  <c:v>493.1</c:v>
                </c:pt>
                <c:pt idx="413">
                  <c:v>492</c:v>
                </c:pt>
                <c:pt idx="414">
                  <c:v>491</c:v>
                </c:pt>
                <c:pt idx="415">
                  <c:v>490</c:v>
                </c:pt>
                <c:pt idx="416">
                  <c:v>499.3</c:v>
                </c:pt>
                <c:pt idx="417">
                  <c:v>520</c:v>
                </c:pt>
                <c:pt idx="418">
                  <c:v>535.29999999999995</c:v>
                </c:pt>
                <c:pt idx="419">
                  <c:v>546.20000000000005</c:v>
                </c:pt>
                <c:pt idx="420">
                  <c:v>553.20000000000005</c:v>
                </c:pt>
                <c:pt idx="421">
                  <c:v>560.70000000000005</c:v>
                </c:pt>
                <c:pt idx="422">
                  <c:v>564</c:v>
                </c:pt>
                <c:pt idx="423">
                  <c:v>573.9</c:v>
                </c:pt>
                <c:pt idx="424">
                  <c:v>578.79999999999995</c:v>
                </c:pt>
                <c:pt idx="425">
                  <c:v>577.1</c:v>
                </c:pt>
                <c:pt idx="426">
                  <c:v>582.70000000000005</c:v>
                </c:pt>
                <c:pt idx="427">
                  <c:v>587.29999999999995</c:v>
                </c:pt>
                <c:pt idx="428">
                  <c:v>589.9</c:v>
                </c:pt>
                <c:pt idx="429">
                  <c:v>589.20000000000005</c:v>
                </c:pt>
                <c:pt idx="430">
                  <c:v>587.4</c:v>
                </c:pt>
                <c:pt idx="431">
                  <c:v>585.79999999999995</c:v>
                </c:pt>
                <c:pt idx="432">
                  <c:v>583.9</c:v>
                </c:pt>
                <c:pt idx="433">
                  <c:v>581.9</c:v>
                </c:pt>
                <c:pt idx="434">
                  <c:v>580.1</c:v>
                </c:pt>
                <c:pt idx="435">
                  <c:v>578.4</c:v>
                </c:pt>
                <c:pt idx="436">
                  <c:v>576.9</c:v>
                </c:pt>
                <c:pt idx="437">
                  <c:v>575.70000000000005</c:v>
                </c:pt>
                <c:pt idx="438">
                  <c:v>575.20000000000005</c:v>
                </c:pt>
                <c:pt idx="439">
                  <c:v>574.79999999999995</c:v>
                </c:pt>
                <c:pt idx="440">
                  <c:v>574.4</c:v>
                </c:pt>
                <c:pt idx="441">
                  <c:v>574</c:v>
                </c:pt>
                <c:pt idx="442">
                  <c:v>573.9</c:v>
                </c:pt>
                <c:pt idx="443">
                  <c:v>573.6</c:v>
                </c:pt>
                <c:pt idx="444">
                  <c:v>573.4</c:v>
                </c:pt>
                <c:pt idx="445">
                  <c:v>573.1</c:v>
                </c:pt>
                <c:pt idx="446">
                  <c:v>572.9</c:v>
                </c:pt>
                <c:pt idx="447">
                  <c:v>572.70000000000005</c:v>
                </c:pt>
                <c:pt idx="448">
                  <c:v>572.5</c:v>
                </c:pt>
                <c:pt idx="449">
                  <c:v>572.29999999999995</c:v>
                </c:pt>
                <c:pt idx="450">
                  <c:v>572.1</c:v>
                </c:pt>
                <c:pt idx="451">
                  <c:v>572</c:v>
                </c:pt>
                <c:pt idx="452">
                  <c:v>571.70000000000005</c:v>
                </c:pt>
                <c:pt idx="453">
                  <c:v>571.6</c:v>
                </c:pt>
                <c:pt idx="454">
                  <c:v>571.5</c:v>
                </c:pt>
                <c:pt idx="455">
                  <c:v>571.29999999999995</c:v>
                </c:pt>
                <c:pt idx="456">
                  <c:v>571.20000000000005</c:v>
                </c:pt>
                <c:pt idx="457">
                  <c:v>571</c:v>
                </c:pt>
                <c:pt idx="458">
                  <c:v>570.9</c:v>
                </c:pt>
                <c:pt idx="459">
                  <c:v>570.70000000000005</c:v>
                </c:pt>
                <c:pt idx="460">
                  <c:v>570.6</c:v>
                </c:pt>
                <c:pt idx="461">
                  <c:v>570.5</c:v>
                </c:pt>
                <c:pt idx="462">
                  <c:v>570.4</c:v>
                </c:pt>
                <c:pt idx="463">
                  <c:v>570.20000000000005</c:v>
                </c:pt>
                <c:pt idx="464">
                  <c:v>570.20000000000005</c:v>
                </c:pt>
                <c:pt idx="465">
                  <c:v>570.1</c:v>
                </c:pt>
                <c:pt idx="466">
                  <c:v>569.9</c:v>
                </c:pt>
                <c:pt idx="467">
                  <c:v>569.79999999999995</c:v>
                </c:pt>
                <c:pt idx="468">
                  <c:v>569.70000000000005</c:v>
                </c:pt>
                <c:pt idx="469">
                  <c:v>569.5</c:v>
                </c:pt>
                <c:pt idx="470">
                  <c:v>569.5</c:v>
                </c:pt>
                <c:pt idx="471">
                  <c:v>569.4</c:v>
                </c:pt>
                <c:pt idx="472">
                  <c:v>569.20000000000005</c:v>
                </c:pt>
                <c:pt idx="473">
                  <c:v>569.20000000000005</c:v>
                </c:pt>
                <c:pt idx="474">
                  <c:v>569</c:v>
                </c:pt>
                <c:pt idx="475">
                  <c:v>568.9</c:v>
                </c:pt>
                <c:pt idx="476">
                  <c:v>568.9</c:v>
                </c:pt>
                <c:pt idx="477">
                  <c:v>568.79999999999995</c:v>
                </c:pt>
                <c:pt idx="478">
                  <c:v>568.70000000000005</c:v>
                </c:pt>
                <c:pt idx="479">
                  <c:v>568.6</c:v>
                </c:pt>
                <c:pt idx="480">
                  <c:v>568.4</c:v>
                </c:pt>
                <c:pt idx="481">
                  <c:v>568.4</c:v>
                </c:pt>
                <c:pt idx="482">
                  <c:v>568.29999999999995</c:v>
                </c:pt>
                <c:pt idx="483">
                  <c:v>568.20000000000005</c:v>
                </c:pt>
                <c:pt idx="484">
                  <c:v>568.1</c:v>
                </c:pt>
                <c:pt idx="485">
                  <c:v>568</c:v>
                </c:pt>
                <c:pt idx="486">
                  <c:v>567.9</c:v>
                </c:pt>
                <c:pt idx="487">
                  <c:v>567.79999999999995</c:v>
                </c:pt>
                <c:pt idx="488">
                  <c:v>567.79999999999995</c:v>
                </c:pt>
                <c:pt idx="489">
                  <c:v>567.70000000000005</c:v>
                </c:pt>
                <c:pt idx="490">
                  <c:v>567.5</c:v>
                </c:pt>
                <c:pt idx="491">
                  <c:v>567.4</c:v>
                </c:pt>
                <c:pt idx="492">
                  <c:v>567.29999999999995</c:v>
                </c:pt>
                <c:pt idx="493">
                  <c:v>567.20000000000005</c:v>
                </c:pt>
                <c:pt idx="494">
                  <c:v>567.1</c:v>
                </c:pt>
                <c:pt idx="495">
                  <c:v>567</c:v>
                </c:pt>
                <c:pt idx="496">
                  <c:v>567</c:v>
                </c:pt>
                <c:pt idx="497">
                  <c:v>566.9</c:v>
                </c:pt>
                <c:pt idx="498">
                  <c:v>566.79999999999995</c:v>
                </c:pt>
                <c:pt idx="499">
                  <c:v>566.70000000000005</c:v>
                </c:pt>
                <c:pt idx="500">
                  <c:v>566.5</c:v>
                </c:pt>
                <c:pt idx="501">
                  <c:v>566.5</c:v>
                </c:pt>
                <c:pt idx="502">
                  <c:v>566.5</c:v>
                </c:pt>
                <c:pt idx="503">
                  <c:v>566.29999999999995</c:v>
                </c:pt>
                <c:pt idx="504">
                  <c:v>566.29999999999995</c:v>
                </c:pt>
                <c:pt idx="505">
                  <c:v>566.20000000000005</c:v>
                </c:pt>
                <c:pt idx="506">
                  <c:v>566.20000000000005</c:v>
                </c:pt>
                <c:pt idx="507">
                  <c:v>566</c:v>
                </c:pt>
                <c:pt idx="508">
                  <c:v>566</c:v>
                </c:pt>
                <c:pt idx="509">
                  <c:v>565.9</c:v>
                </c:pt>
                <c:pt idx="510">
                  <c:v>565.79999999999995</c:v>
                </c:pt>
                <c:pt idx="511">
                  <c:v>565.70000000000005</c:v>
                </c:pt>
                <c:pt idx="512">
                  <c:v>565.6</c:v>
                </c:pt>
                <c:pt idx="513">
                  <c:v>565.5</c:v>
                </c:pt>
                <c:pt idx="514">
                  <c:v>565.4</c:v>
                </c:pt>
                <c:pt idx="515">
                  <c:v>565.4</c:v>
                </c:pt>
                <c:pt idx="516">
                  <c:v>565.29999999999995</c:v>
                </c:pt>
                <c:pt idx="517">
                  <c:v>565.20000000000005</c:v>
                </c:pt>
                <c:pt idx="518">
                  <c:v>565.1</c:v>
                </c:pt>
                <c:pt idx="519">
                  <c:v>565.1</c:v>
                </c:pt>
                <c:pt idx="520">
                  <c:v>565</c:v>
                </c:pt>
                <c:pt idx="521">
                  <c:v>564.9</c:v>
                </c:pt>
                <c:pt idx="522">
                  <c:v>564.79999999999995</c:v>
                </c:pt>
                <c:pt idx="523">
                  <c:v>564.70000000000005</c:v>
                </c:pt>
                <c:pt idx="524">
                  <c:v>564.6</c:v>
                </c:pt>
                <c:pt idx="525">
                  <c:v>564.6</c:v>
                </c:pt>
                <c:pt idx="526">
                  <c:v>564.4</c:v>
                </c:pt>
                <c:pt idx="527">
                  <c:v>564.29999999999995</c:v>
                </c:pt>
                <c:pt idx="528">
                  <c:v>564.4</c:v>
                </c:pt>
                <c:pt idx="529">
                  <c:v>564.29999999999995</c:v>
                </c:pt>
                <c:pt idx="530">
                  <c:v>564.20000000000005</c:v>
                </c:pt>
                <c:pt idx="531">
                  <c:v>564</c:v>
                </c:pt>
                <c:pt idx="532">
                  <c:v>564</c:v>
                </c:pt>
                <c:pt idx="533">
                  <c:v>563.79999999999995</c:v>
                </c:pt>
                <c:pt idx="534">
                  <c:v>563.79999999999995</c:v>
                </c:pt>
                <c:pt idx="535">
                  <c:v>563.79999999999995</c:v>
                </c:pt>
                <c:pt idx="536">
                  <c:v>563.70000000000005</c:v>
                </c:pt>
                <c:pt idx="537">
                  <c:v>563.6</c:v>
                </c:pt>
                <c:pt idx="538">
                  <c:v>563.6</c:v>
                </c:pt>
                <c:pt idx="539">
                  <c:v>563.5</c:v>
                </c:pt>
                <c:pt idx="540">
                  <c:v>563.29999999999995</c:v>
                </c:pt>
                <c:pt idx="541">
                  <c:v>563.29999999999995</c:v>
                </c:pt>
                <c:pt idx="542">
                  <c:v>563.20000000000005</c:v>
                </c:pt>
                <c:pt idx="543">
                  <c:v>563.1</c:v>
                </c:pt>
                <c:pt idx="544">
                  <c:v>563.1</c:v>
                </c:pt>
                <c:pt idx="545">
                  <c:v>563</c:v>
                </c:pt>
                <c:pt idx="546">
                  <c:v>562.9</c:v>
                </c:pt>
                <c:pt idx="547">
                  <c:v>562.79999999999995</c:v>
                </c:pt>
                <c:pt idx="548">
                  <c:v>562.70000000000005</c:v>
                </c:pt>
                <c:pt idx="549">
                  <c:v>562.70000000000005</c:v>
                </c:pt>
                <c:pt idx="550">
                  <c:v>562.6</c:v>
                </c:pt>
                <c:pt idx="551">
                  <c:v>562.5</c:v>
                </c:pt>
                <c:pt idx="552">
                  <c:v>562.4</c:v>
                </c:pt>
                <c:pt idx="553">
                  <c:v>562.29999999999995</c:v>
                </c:pt>
                <c:pt idx="554">
                  <c:v>562</c:v>
                </c:pt>
                <c:pt idx="555">
                  <c:v>561.79999999999995</c:v>
                </c:pt>
                <c:pt idx="556">
                  <c:v>558.70000000000005</c:v>
                </c:pt>
                <c:pt idx="557">
                  <c:v>548.70000000000005</c:v>
                </c:pt>
                <c:pt idx="558">
                  <c:v>508.2</c:v>
                </c:pt>
                <c:pt idx="559">
                  <c:v>435.4</c:v>
                </c:pt>
                <c:pt idx="560">
                  <c:v>365.2</c:v>
                </c:pt>
                <c:pt idx="561">
                  <c:v>304.7</c:v>
                </c:pt>
                <c:pt idx="562">
                  <c:v>257.7</c:v>
                </c:pt>
                <c:pt idx="563">
                  <c:v>222</c:v>
                </c:pt>
                <c:pt idx="564">
                  <c:v>193.7</c:v>
                </c:pt>
                <c:pt idx="565">
                  <c:v>172</c:v>
                </c:pt>
                <c:pt idx="566">
                  <c:v>154.4</c:v>
                </c:pt>
                <c:pt idx="567">
                  <c:v>139.6</c:v>
                </c:pt>
                <c:pt idx="568">
                  <c:v>127.3</c:v>
                </c:pt>
                <c:pt idx="569">
                  <c:v>116.6</c:v>
                </c:pt>
                <c:pt idx="570">
                  <c:v>107.3</c:v>
                </c:pt>
                <c:pt idx="571">
                  <c:v>99</c:v>
                </c:pt>
                <c:pt idx="572">
                  <c:v>91.8</c:v>
                </c:pt>
                <c:pt idx="573">
                  <c:v>85.3</c:v>
                </c:pt>
                <c:pt idx="574">
                  <c:v>79.400000000000006</c:v>
                </c:pt>
                <c:pt idx="575">
                  <c:v>74.099999999999994</c:v>
                </c:pt>
                <c:pt idx="576">
                  <c:v>69.2</c:v>
                </c:pt>
                <c:pt idx="577">
                  <c:v>64.8</c:v>
                </c:pt>
                <c:pt idx="578">
                  <c:v>60.7</c:v>
                </c:pt>
                <c:pt idx="579">
                  <c:v>57</c:v>
                </c:pt>
                <c:pt idx="580">
                  <c:v>53.4</c:v>
                </c:pt>
                <c:pt idx="581">
                  <c:v>50.2</c:v>
                </c:pt>
                <c:pt idx="582">
                  <c:v>47.3</c:v>
                </c:pt>
                <c:pt idx="583">
                  <c:v>44.5</c:v>
                </c:pt>
                <c:pt idx="584">
                  <c:v>42</c:v>
                </c:pt>
                <c:pt idx="585">
                  <c:v>39.5</c:v>
                </c:pt>
                <c:pt idx="586">
                  <c:v>37.200000000000003</c:v>
                </c:pt>
                <c:pt idx="587">
                  <c:v>35</c:v>
                </c:pt>
                <c:pt idx="588">
                  <c:v>33.1</c:v>
                </c:pt>
                <c:pt idx="589">
                  <c:v>31.2</c:v>
                </c:pt>
                <c:pt idx="590">
                  <c:v>29.4</c:v>
                </c:pt>
                <c:pt idx="591">
                  <c:v>27.7</c:v>
                </c:pt>
                <c:pt idx="592">
                  <c:v>26.1</c:v>
                </c:pt>
                <c:pt idx="593">
                  <c:v>0</c:v>
                </c:pt>
                <c:pt idx="594">
                  <c:v>0</c:v>
                </c:pt>
                <c:pt idx="595">
                  <c:v>0.6</c:v>
                </c:pt>
                <c:pt idx="596">
                  <c:v>0.6</c:v>
                </c:pt>
                <c:pt idx="597">
                  <c:v>0.6</c:v>
                </c:pt>
                <c:pt idx="598">
                  <c:v>0.6</c:v>
                </c:pt>
                <c:pt idx="599">
                  <c:v>0.8</c:v>
                </c:pt>
                <c:pt idx="600">
                  <c:v>0.6</c:v>
                </c:pt>
                <c:pt idx="601">
                  <c:v>0.6</c:v>
                </c:pt>
                <c:pt idx="602">
                  <c:v>0.6</c:v>
                </c:pt>
                <c:pt idx="603">
                  <c:v>0.6</c:v>
                </c:pt>
                <c:pt idx="604">
                  <c:v>0.6</c:v>
                </c:pt>
                <c:pt idx="605">
                  <c:v>0.6</c:v>
                </c:pt>
                <c:pt idx="606">
                  <c:v>0.6</c:v>
                </c:pt>
                <c:pt idx="607">
                  <c:v>0.6</c:v>
                </c:pt>
                <c:pt idx="608">
                  <c:v>0.6</c:v>
                </c:pt>
                <c:pt idx="609">
                  <c:v>0.6</c:v>
                </c:pt>
                <c:pt idx="610">
                  <c:v>0.6</c:v>
                </c:pt>
                <c:pt idx="611">
                  <c:v>0.6</c:v>
                </c:pt>
                <c:pt idx="612">
                  <c:v>0.6</c:v>
                </c:pt>
                <c:pt idx="613">
                  <c:v>0.6</c:v>
                </c:pt>
                <c:pt idx="614">
                  <c:v>0.6</c:v>
                </c:pt>
                <c:pt idx="615">
                  <c:v>0.6</c:v>
                </c:pt>
                <c:pt idx="616">
                  <c:v>0.6</c:v>
                </c:pt>
                <c:pt idx="617">
                  <c:v>0.6</c:v>
                </c:pt>
                <c:pt idx="618">
                  <c:v>0.6</c:v>
                </c:pt>
                <c:pt idx="619">
                  <c:v>0.6</c:v>
                </c:pt>
                <c:pt idx="620">
                  <c:v>0.6</c:v>
                </c:pt>
                <c:pt idx="621">
                  <c:v>0.4</c:v>
                </c:pt>
                <c:pt idx="622">
                  <c:v>0.4</c:v>
                </c:pt>
                <c:pt idx="623">
                  <c:v>0.4</c:v>
                </c:pt>
                <c:pt idx="624">
                  <c:v>0.4</c:v>
                </c:pt>
                <c:pt idx="625">
                  <c:v>0.4</c:v>
                </c:pt>
                <c:pt idx="626">
                  <c:v>0.6</c:v>
                </c:pt>
                <c:pt idx="627">
                  <c:v>0.4</c:v>
                </c:pt>
                <c:pt idx="628">
                  <c:v>0.4</c:v>
                </c:pt>
                <c:pt idx="629">
                  <c:v>0.2</c:v>
                </c:pt>
                <c:pt idx="630">
                  <c:v>0.4</c:v>
                </c:pt>
                <c:pt idx="631">
                  <c:v>0.4</c:v>
                </c:pt>
                <c:pt idx="632">
                  <c:v>0.6</c:v>
                </c:pt>
                <c:pt idx="633">
                  <c:v>0.2</c:v>
                </c:pt>
                <c:pt idx="634">
                  <c:v>0.6</c:v>
                </c:pt>
                <c:pt idx="635">
                  <c:v>0.4</c:v>
                </c:pt>
                <c:pt idx="636">
                  <c:v>0.4</c:v>
                </c:pt>
                <c:pt idx="637">
                  <c:v>0.4</c:v>
                </c:pt>
                <c:pt idx="638">
                  <c:v>0.6</c:v>
                </c:pt>
                <c:pt idx="639">
                  <c:v>0.4</c:v>
                </c:pt>
                <c:pt idx="640">
                  <c:v>0.4</c:v>
                </c:pt>
                <c:pt idx="641">
                  <c:v>0.4</c:v>
                </c:pt>
                <c:pt idx="642">
                  <c:v>0.4</c:v>
                </c:pt>
                <c:pt idx="643">
                  <c:v>0.2</c:v>
                </c:pt>
                <c:pt idx="644">
                  <c:v>0.6</c:v>
                </c:pt>
                <c:pt idx="645">
                  <c:v>0.4</c:v>
                </c:pt>
                <c:pt idx="646">
                  <c:v>0.4</c:v>
                </c:pt>
                <c:pt idx="647">
                  <c:v>0.4</c:v>
                </c:pt>
                <c:pt idx="648">
                  <c:v>0.6</c:v>
                </c:pt>
                <c:pt idx="649">
                  <c:v>0.2</c:v>
                </c:pt>
                <c:pt idx="650">
                  <c:v>0.6</c:v>
                </c:pt>
                <c:pt idx="651">
                  <c:v>0.6</c:v>
                </c:pt>
                <c:pt idx="652">
                  <c:v>0.4</c:v>
                </c:pt>
                <c:pt idx="653">
                  <c:v>0.6</c:v>
                </c:pt>
                <c:pt idx="654">
                  <c:v>0.6</c:v>
                </c:pt>
                <c:pt idx="655">
                  <c:v>0.6</c:v>
                </c:pt>
                <c:pt idx="656">
                  <c:v>0.6</c:v>
                </c:pt>
                <c:pt idx="657">
                  <c:v>0.6</c:v>
                </c:pt>
                <c:pt idx="658">
                  <c:v>0.6</c:v>
                </c:pt>
                <c:pt idx="659">
                  <c:v>0.6</c:v>
                </c:pt>
                <c:pt idx="660">
                  <c:v>0.6</c:v>
                </c:pt>
                <c:pt idx="661">
                  <c:v>0.6</c:v>
                </c:pt>
                <c:pt idx="662">
                  <c:v>0.6</c:v>
                </c:pt>
                <c:pt idx="663">
                  <c:v>0.6</c:v>
                </c:pt>
                <c:pt idx="664">
                  <c:v>0.6</c:v>
                </c:pt>
                <c:pt idx="665">
                  <c:v>0.6</c:v>
                </c:pt>
                <c:pt idx="666">
                  <c:v>0.6</c:v>
                </c:pt>
                <c:pt idx="667">
                  <c:v>0.6</c:v>
                </c:pt>
                <c:pt idx="668">
                  <c:v>0.8</c:v>
                </c:pt>
                <c:pt idx="669">
                  <c:v>0.6</c:v>
                </c:pt>
                <c:pt idx="670">
                  <c:v>0.8</c:v>
                </c:pt>
                <c:pt idx="671">
                  <c:v>0.6</c:v>
                </c:pt>
                <c:pt idx="672">
                  <c:v>0.8</c:v>
                </c:pt>
                <c:pt idx="673">
                  <c:v>0.8</c:v>
                </c:pt>
                <c:pt idx="674">
                  <c:v>0.8</c:v>
                </c:pt>
                <c:pt idx="675">
                  <c:v>0.8</c:v>
                </c:pt>
                <c:pt idx="676">
                  <c:v>1</c:v>
                </c:pt>
                <c:pt idx="677">
                  <c:v>0.8</c:v>
                </c:pt>
                <c:pt idx="678">
                  <c:v>1</c:v>
                </c:pt>
                <c:pt idx="679">
                  <c:v>0.8</c:v>
                </c:pt>
                <c:pt idx="680">
                  <c:v>1</c:v>
                </c:pt>
                <c:pt idx="681">
                  <c:v>0.8</c:v>
                </c:pt>
                <c:pt idx="682">
                  <c:v>1.2</c:v>
                </c:pt>
                <c:pt idx="683">
                  <c:v>0.8</c:v>
                </c:pt>
                <c:pt idx="684">
                  <c:v>1</c:v>
                </c:pt>
                <c:pt idx="685">
                  <c:v>0.6</c:v>
                </c:pt>
                <c:pt idx="686">
                  <c:v>0.8</c:v>
                </c:pt>
                <c:pt idx="687">
                  <c:v>0.6</c:v>
                </c:pt>
                <c:pt idx="688">
                  <c:v>1</c:v>
                </c:pt>
                <c:pt idx="689">
                  <c:v>0.6</c:v>
                </c:pt>
                <c:pt idx="690">
                  <c:v>0.8</c:v>
                </c:pt>
                <c:pt idx="691">
                  <c:v>0.6</c:v>
                </c:pt>
                <c:pt idx="692">
                  <c:v>0.8</c:v>
                </c:pt>
                <c:pt idx="693">
                  <c:v>0.8</c:v>
                </c:pt>
                <c:pt idx="694">
                  <c:v>1</c:v>
                </c:pt>
                <c:pt idx="695">
                  <c:v>0.6</c:v>
                </c:pt>
                <c:pt idx="696">
                  <c:v>1</c:v>
                </c:pt>
                <c:pt idx="697">
                  <c:v>0.8</c:v>
                </c:pt>
                <c:pt idx="698">
                  <c:v>0.8</c:v>
                </c:pt>
                <c:pt idx="699">
                  <c:v>0.6</c:v>
                </c:pt>
                <c:pt idx="700">
                  <c:v>0.8</c:v>
                </c:pt>
                <c:pt idx="701">
                  <c:v>0.8</c:v>
                </c:pt>
                <c:pt idx="702">
                  <c:v>1.2</c:v>
                </c:pt>
                <c:pt idx="703">
                  <c:v>1</c:v>
                </c:pt>
                <c:pt idx="704">
                  <c:v>1</c:v>
                </c:pt>
                <c:pt idx="705">
                  <c:v>0.8</c:v>
                </c:pt>
                <c:pt idx="706">
                  <c:v>1.2</c:v>
                </c:pt>
                <c:pt idx="707">
                  <c:v>0.8</c:v>
                </c:pt>
                <c:pt idx="708">
                  <c:v>1.2</c:v>
                </c:pt>
                <c:pt idx="709">
                  <c:v>1</c:v>
                </c:pt>
                <c:pt idx="710">
                  <c:v>1</c:v>
                </c:pt>
                <c:pt idx="711">
                  <c:v>1</c:v>
                </c:pt>
                <c:pt idx="712">
                  <c:v>1.2</c:v>
                </c:pt>
                <c:pt idx="713">
                  <c:v>1</c:v>
                </c:pt>
                <c:pt idx="714">
                  <c:v>1.2</c:v>
                </c:pt>
                <c:pt idx="715">
                  <c:v>1.2</c:v>
                </c:pt>
                <c:pt idx="716">
                  <c:v>1.2</c:v>
                </c:pt>
                <c:pt idx="717">
                  <c:v>1</c:v>
                </c:pt>
                <c:pt idx="718">
                  <c:v>1.2</c:v>
                </c:pt>
                <c:pt idx="719">
                  <c:v>1</c:v>
                </c:pt>
                <c:pt idx="720">
                  <c:v>1.2</c:v>
                </c:pt>
                <c:pt idx="721">
                  <c:v>1</c:v>
                </c:pt>
                <c:pt idx="722">
                  <c:v>1.2</c:v>
                </c:pt>
                <c:pt idx="723">
                  <c:v>1</c:v>
                </c:pt>
                <c:pt idx="724">
                  <c:v>1.2</c:v>
                </c:pt>
                <c:pt idx="725">
                  <c:v>1</c:v>
                </c:pt>
                <c:pt idx="726">
                  <c:v>1.2</c:v>
                </c:pt>
                <c:pt idx="727">
                  <c:v>1</c:v>
                </c:pt>
                <c:pt idx="728">
                  <c:v>1.2</c:v>
                </c:pt>
                <c:pt idx="729">
                  <c:v>1</c:v>
                </c:pt>
                <c:pt idx="730">
                  <c:v>1.4</c:v>
                </c:pt>
                <c:pt idx="731">
                  <c:v>1</c:v>
                </c:pt>
                <c:pt idx="732">
                  <c:v>1.2</c:v>
                </c:pt>
                <c:pt idx="733">
                  <c:v>1.2</c:v>
                </c:pt>
                <c:pt idx="734">
                  <c:v>1.2</c:v>
                </c:pt>
                <c:pt idx="735">
                  <c:v>1.2</c:v>
                </c:pt>
                <c:pt idx="736">
                  <c:v>1.4</c:v>
                </c:pt>
                <c:pt idx="737">
                  <c:v>1.4</c:v>
                </c:pt>
                <c:pt idx="738">
                  <c:v>1.4</c:v>
                </c:pt>
                <c:pt idx="739">
                  <c:v>1.4</c:v>
                </c:pt>
                <c:pt idx="740">
                  <c:v>1.6</c:v>
                </c:pt>
                <c:pt idx="741">
                  <c:v>1.6</c:v>
                </c:pt>
                <c:pt idx="742">
                  <c:v>1.8</c:v>
                </c:pt>
                <c:pt idx="743">
                  <c:v>1.8</c:v>
                </c:pt>
                <c:pt idx="744">
                  <c:v>2</c:v>
                </c:pt>
                <c:pt idx="745">
                  <c:v>2</c:v>
                </c:pt>
                <c:pt idx="746">
                  <c:v>2</c:v>
                </c:pt>
                <c:pt idx="747">
                  <c:v>1.8</c:v>
                </c:pt>
                <c:pt idx="748">
                  <c:v>1.8</c:v>
                </c:pt>
                <c:pt idx="749">
                  <c:v>1.8</c:v>
                </c:pt>
                <c:pt idx="750">
                  <c:v>2.2000000000000002</c:v>
                </c:pt>
                <c:pt idx="751">
                  <c:v>2.4</c:v>
                </c:pt>
                <c:pt idx="752">
                  <c:v>2.6</c:v>
                </c:pt>
                <c:pt idx="753">
                  <c:v>2.6</c:v>
                </c:pt>
                <c:pt idx="754">
                  <c:v>2.8</c:v>
                </c:pt>
                <c:pt idx="755">
                  <c:v>2.8</c:v>
                </c:pt>
                <c:pt idx="756">
                  <c:v>2.6</c:v>
                </c:pt>
                <c:pt idx="757">
                  <c:v>2.8</c:v>
                </c:pt>
                <c:pt idx="758">
                  <c:v>2.8</c:v>
                </c:pt>
                <c:pt idx="759">
                  <c:v>2.6</c:v>
                </c:pt>
                <c:pt idx="760">
                  <c:v>2.6</c:v>
                </c:pt>
                <c:pt idx="761">
                  <c:v>2.8</c:v>
                </c:pt>
                <c:pt idx="762">
                  <c:v>2.4</c:v>
                </c:pt>
                <c:pt idx="763">
                  <c:v>2.6</c:v>
                </c:pt>
                <c:pt idx="764">
                  <c:v>2.6</c:v>
                </c:pt>
                <c:pt idx="765">
                  <c:v>2.6</c:v>
                </c:pt>
                <c:pt idx="766">
                  <c:v>2.8</c:v>
                </c:pt>
                <c:pt idx="767">
                  <c:v>2.6</c:v>
                </c:pt>
                <c:pt idx="768">
                  <c:v>2.4</c:v>
                </c:pt>
                <c:pt idx="769">
                  <c:v>2.8</c:v>
                </c:pt>
                <c:pt idx="770">
                  <c:v>2.4</c:v>
                </c:pt>
                <c:pt idx="771">
                  <c:v>2.6</c:v>
                </c:pt>
                <c:pt idx="772">
                  <c:v>2.6</c:v>
                </c:pt>
                <c:pt idx="773">
                  <c:v>2.6</c:v>
                </c:pt>
                <c:pt idx="774">
                  <c:v>2.6</c:v>
                </c:pt>
                <c:pt idx="775">
                  <c:v>2.6</c:v>
                </c:pt>
                <c:pt idx="776">
                  <c:v>2.6</c:v>
                </c:pt>
                <c:pt idx="777">
                  <c:v>2.4</c:v>
                </c:pt>
                <c:pt idx="778">
                  <c:v>2.4</c:v>
                </c:pt>
                <c:pt idx="779">
                  <c:v>2.6</c:v>
                </c:pt>
                <c:pt idx="780">
                  <c:v>2.4</c:v>
                </c:pt>
                <c:pt idx="781">
                  <c:v>2.6</c:v>
                </c:pt>
                <c:pt idx="782">
                  <c:v>2.4</c:v>
                </c:pt>
                <c:pt idx="783">
                  <c:v>2.8</c:v>
                </c:pt>
                <c:pt idx="784">
                  <c:v>2.4</c:v>
                </c:pt>
                <c:pt idx="785">
                  <c:v>2.6</c:v>
                </c:pt>
                <c:pt idx="786">
                  <c:v>2.4</c:v>
                </c:pt>
                <c:pt idx="787">
                  <c:v>2.6</c:v>
                </c:pt>
                <c:pt idx="788">
                  <c:v>2.4</c:v>
                </c:pt>
                <c:pt idx="789">
                  <c:v>2.6</c:v>
                </c:pt>
                <c:pt idx="790">
                  <c:v>2.4</c:v>
                </c:pt>
                <c:pt idx="791">
                  <c:v>2.6</c:v>
                </c:pt>
                <c:pt idx="792">
                  <c:v>2.4</c:v>
                </c:pt>
                <c:pt idx="793">
                  <c:v>2.6</c:v>
                </c:pt>
                <c:pt idx="794">
                  <c:v>2.4</c:v>
                </c:pt>
                <c:pt idx="795">
                  <c:v>2.6</c:v>
                </c:pt>
                <c:pt idx="796">
                  <c:v>2.4</c:v>
                </c:pt>
                <c:pt idx="797">
                  <c:v>2.6</c:v>
                </c:pt>
                <c:pt idx="798">
                  <c:v>2.4</c:v>
                </c:pt>
                <c:pt idx="799">
                  <c:v>2.6</c:v>
                </c:pt>
                <c:pt idx="800">
                  <c:v>2.4</c:v>
                </c:pt>
                <c:pt idx="801">
                  <c:v>2.6</c:v>
                </c:pt>
                <c:pt idx="802">
                  <c:v>2.6</c:v>
                </c:pt>
                <c:pt idx="803">
                  <c:v>2.6</c:v>
                </c:pt>
                <c:pt idx="804">
                  <c:v>2.4</c:v>
                </c:pt>
                <c:pt idx="805">
                  <c:v>2.6</c:v>
                </c:pt>
                <c:pt idx="806">
                  <c:v>2.4</c:v>
                </c:pt>
                <c:pt idx="807">
                  <c:v>2.6</c:v>
                </c:pt>
                <c:pt idx="808">
                  <c:v>2.4</c:v>
                </c:pt>
                <c:pt idx="809">
                  <c:v>2.6</c:v>
                </c:pt>
                <c:pt idx="810">
                  <c:v>2.8</c:v>
                </c:pt>
                <c:pt idx="811">
                  <c:v>3</c:v>
                </c:pt>
                <c:pt idx="812">
                  <c:v>2.6</c:v>
                </c:pt>
                <c:pt idx="813">
                  <c:v>2.8</c:v>
                </c:pt>
                <c:pt idx="814">
                  <c:v>2.6</c:v>
                </c:pt>
                <c:pt idx="815">
                  <c:v>3</c:v>
                </c:pt>
                <c:pt idx="816">
                  <c:v>2.8</c:v>
                </c:pt>
                <c:pt idx="817">
                  <c:v>3</c:v>
                </c:pt>
                <c:pt idx="818">
                  <c:v>2.8</c:v>
                </c:pt>
                <c:pt idx="819">
                  <c:v>3</c:v>
                </c:pt>
                <c:pt idx="820">
                  <c:v>2.8</c:v>
                </c:pt>
                <c:pt idx="821">
                  <c:v>3</c:v>
                </c:pt>
                <c:pt idx="822">
                  <c:v>2.6</c:v>
                </c:pt>
                <c:pt idx="823">
                  <c:v>2.8</c:v>
                </c:pt>
                <c:pt idx="824">
                  <c:v>2.6</c:v>
                </c:pt>
                <c:pt idx="825">
                  <c:v>2.8</c:v>
                </c:pt>
                <c:pt idx="826">
                  <c:v>2.6</c:v>
                </c:pt>
                <c:pt idx="827">
                  <c:v>2.8</c:v>
                </c:pt>
                <c:pt idx="828">
                  <c:v>2.8</c:v>
                </c:pt>
                <c:pt idx="829">
                  <c:v>2.8</c:v>
                </c:pt>
                <c:pt idx="830">
                  <c:v>2.8</c:v>
                </c:pt>
                <c:pt idx="831">
                  <c:v>2.8</c:v>
                </c:pt>
                <c:pt idx="832">
                  <c:v>2.8</c:v>
                </c:pt>
                <c:pt idx="833">
                  <c:v>2.8</c:v>
                </c:pt>
                <c:pt idx="834">
                  <c:v>2.8</c:v>
                </c:pt>
                <c:pt idx="835">
                  <c:v>3</c:v>
                </c:pt>
                <c:pt idx="836">
                  <c:v>2.6</c:v>
                </c:pt>
                <c:pt idx="837">
                  <c:v>3</c:v>
                </c:pt>
                <c:pt idx="838">
                  <c:v>2.8</c:v>
                </c:pt>
                <c:pt idx="839">
                  <c:v>3</c:v>
                </c:pt>
                <c:pt idx="840">
                  <c:v>2.8</c:v>
                </c:pt>
                <c:pt idx="841">
                  <c:v>3</c:v>
                </c:pt>
                <c:pt idx="842">
                  <c:v>2.6</c:v>
                </c:pt>
                <c:pt idx="843">
                  <c:v>2.8</c:v>
                </c:pt>
                <c:pt idx="844">
                  <c:v>2.6</c:v>
                </c:pt>
                <c:pt idx="845">
                  <c:v>3</c:v>
                </c:pt>
                <c:pt idx="846">
                  <c:v>2.8</c:v>
                </c:pt>
                <c:pt idx="847">
                  <c:v>3</c:v>
                </c:pt>
                <c:pt idx="848">
                  <c:v>2.8</c:v>
                </c:pt>
                <c:pt idx="849">
                  <c:v>3</c:v>
                </c:pt>
                <c:pt idx="850">
                  <c:v>2.8</c:v>
                </c:pt>
                <c:pt idx="851">
                  <c:v>3</c:v>
                </c:pt>
                <c:pt idx="852">
                  <c:v>3</c:v>
                </c:pt>
                <c:pt idx="853">
                  <c:v>3</c:v>
                </c:pt>
                <c:pt idx="854">
                  <c:v>3</c:v>
                </c:pt>
                <c:pt idx="855">
                  <c:v>3</c:v>
                </c:pt>
                <c:pt idx="856">
                  <c:v>2.8</c:v>
                </c:pt>
                <c:pt idx="857">
                  <c:v>3</c:v>
                </c:pt>
                <c:pt idx="858">
                  <c:v>2.8</c:v>
                </c:pt>
                <c:pt idx="859">
                  <c:v>3</c:v>
                </c:pt>
                <c:pt idx="860">
                  <c:v>3</c:v>
                </c:pt>
                <c:pt idx="861">
                  <c:v>3</c:v>
                </c:pt>
                <c:pt idx="862">
                  <c:v>2.8</c:v>
                </c:pt>
                <c:pt idx="863">
                  <c:v>3</c:v>
                </c:pt>
                <c:pt idx="864">
                  <c:v>2.8</c:v>
                </c:pt>
                <c:pt idx="865">
                  <c:v>3</c:v>
                </c:pt>
                <c:pt idx="866">
                  <c:v>2.8</c:v>
                </c:pt>
                <c:pt idx="867">
                  <c:v>3</c:v>
                </c:pt>
                <c:pt idx="868">
                  <c:v>2.8</c:v>
                </c:pt>
                <c:pt idx="869">
                  <c:v>3</c:v>
                </c:pt>
                <c:pt idx="870">
                  <c:v>2.8</c:v>
                </c:pt>
                <c:pt idx="871">
                  <c:v>3</c:v>
                </c:pt>
                <c:pt idx="872">
                  <c:v>2.8</c:v>
                </c:pt>
                <c:pt idx="873">
                  <c:v>3</c:v>
                </c:pt>
                <c:pt idx="874">
                  <c:v>2.8</c:v>
                </c:pt>
                <c:pt idx="875">
                  <c:v>3</c:v>
                </c:pt>
                <c:pt idx="876">
                  <c:v>2.8</c:v>
                </c:pt>
                <c:pt idx="877">
                  <c:v>2.8</c:v>
                </c:pt>
                <c:pt idx="878">
                  <c:v>2.6</c:v>
                </c:pt>
                <c:pt idx="879">
                  <c:v>2.8</c:v>
                </c:pt>
                <c:pt idx="880">
                  <c:v>2.6</c:v>
                </c:pt>
                <c:pt idx="881">
                  <c:v>2.8</c:v>
                </c:pt>
                <c:pt idx="882">
                  <c:v>2.8</c:v>
                </c:pt>
                <c:pt idx="883">
                  <c:v>3</c:v>
                </c:pt>
                <c:pt idx="884">
                  <c:v>2.8</c:v>
                </c:pt>
                <c:pt idx="885">
                  <c:v>3</c:v>
                </c:pt>
                <c:pt idx="886">
                  <c:v>2.8</c:v>
                </c:pt>
                <c:pt idx="887">
                  <c:v>3</c:v>
                </c:pt>
                <c:pt idx="888">
                  <c:v>2.8</c:v>
                </c:pt>
                <c:pt idx="889">
                  <c:v>2.8</c:v>
                </c:pt>
                <c:pt idx="890">
                  <c:v>2.8</c:v>
                </c:pt>
                <c:pt idx="891">
                  <c:v>3</c:v>
                </c:pt>
                <c:pt idx="892">
                  <c:v>2.6</c:v>
                </c:pt>
                <c:pt idx="893">
                  <c:v>3</c:v>
                </c:pt>
                <c:pt idx="894">
                  <c:v>3</c:v>
                </c:pt>
                <c:pt idx="895">
                  <c:v>3.2</c:v>
                </c:pt>
                <c:pt idx="896">
                  <c:v>3</c:v>
                </c:pt>
                <c:pt idx="897">
                  <c:v>3</c:v>
                </c:pt>
                <c:pt idx="898">
                  <c:v>3</c:v>
                </c:pt>
                <c:pt idx="899">
                  <c:v>3</c:v>
                </c:pt>
                <c:pt idx="900">
                  <c:v>3</c:v>
                </c:pt>
                <c:pt idx="901">
                  <c:v>3</c:v>
                </c:pt>
                <c:pt idx="902">
                  <c:v>2.8</c:v>
                </c:pt>
                <c:pt idx="903">
                  <c:v>3</c:v>
                </c:pt>
                <c:pt idx="904">
                  <c:v>3</c:v>
                </c:pt>
                <c:pt idx="905">
                  <c:v>3</c:v>
                </c:pt>
                <c:pt idx="906">
                  <c:v>3</c:v>
                </c:pt>
                <c:pt idx="907">
                  <c:v>3</c:v>
                </c:pt>
                <c:pt idx="908">
                  <c:v>2.8</c:v>
                </c:pt>
                <c:pt idx="909">
                  <c:v>3</c:v>
                </c:pt>
                <c:pt idx="910">
                  <c:v>3</c:v>
                </c:pt>
                <c:pt idx="911">
                  <c:v>3</c:v>
                </c:pt>
                <c:pt idx="912">
                  <c:v>3</c:v>
                </c:pt>
                <c:pt idx="913">
                  <c:v>3</c:v>
                </c:pt>
                <c:pt idx="914">
                  <c:v>3</c:v>
                </c:pt>
                <c:pt idx="915">
                  <c:v>3</c:v>
                </c:pt>
                <c:pt idx="916">
                  <c:v>3</c:v>
                </c:pt>
                <c:pt idx="917">
                  <c:v>3</c:v>
                </c:pt>
                <c:pt idx="918">
                  <c:v>2.8</c:v>
                </c:pt>
                <c:pt idx="919">
                  <c:v>3</c:v>
                </c:pt>
                <c:pt idx="920">
                  <c:v>2.8</c:v>
                </c:pt>
                <c:pt idx="921">
                  <c:v>3</c:v>
                </c:pt>
                <c:pt idx="922">
                  <c:v>3</c:v>
                </c:pt>
                <c:pt idx="923">
                  <c:v>3</c:v>
                </c:pt>
                <c:pt idx="924">
                  <c:v>2.8</c:v>
                </c:pt>
                <c:pt idx="925">
                  <c:v>3</c:v>
                </c:pt>
                <c:pt idx="926">
                  <c:v>3</c:v>
                </c:pt>
                <c:pt idx="927">
                  <c:v>3</c:v>
                </c:pt>
                <c:pt idx="928">
                  <c:v>3</c:v>
                </c:pt>
                <c:pt idx="929">
                  <c:v>3</c:v>
                </c:pt>
                <c:pt idx="930">
                  <c:v>3</c:v>
                </c:pt>
                <c:pt idx="931">
                  <c:v>3</c:v>
                </c:pt>
                <c:pt idx="932">
                  <c:v>3</c:v>
                </c:pt>
                <c:pt idx="933">
                  <c:v>3</c:v>
                </c:pt>
                <c:pt idx="934">
                  <c:v>3</c:v>
                </c:pt>
                <c:pt idx="935">
                  <c:v>3</c:v>
                </c:pt>
                <c:pt idx="936">
                  <c:v>3</c:v>
                </c:pt>
                <c:pt idx="937">
                  <c:v>3</c:v>
                </c:pt>
                <c:pt idx="938">
                  <c:v>3</c:v>
                </c:pt>
                <c:pt idx="939">
                  <c:v>3</c:v>
                </c:pt>
                <c:pt idx="940">
                  <c:v>3</c:v>
                </c:pt>
                <c:pt idx="941">
                  <c:v>3.2</c:v>
                </c:pt>
                <c:pt idx="942">
                  <c:v>3</c:v>
                </c:pt>
                <c:pt idx="943">
                  <c:v>3.2</c:v>
                </c:pt>
                <c:pt idx="944">
                  <c:v>3</c:v>
                </c:pt>
                <c:pt idx="945">
                  <c:v>3.2</c:v>
                </c:pt>
                <c:pt idx="946">
                  <c:v>3</c:v>
                </c:pt>
                <c:pt idx="947">
                  <c:v>3</c:v>
                </c:pt>
                <c:pt idx="948">
                  <c:v>3</c:v>
                </c:pt>
                <c:pt idx="949">
                  <c:v>3</c:v>
                </c:pt>
                <c:pt idx="950">
                  <c:v>3.2</c:v>
                </c:pt>
                <c:pt idx="951">
                  <c:v>3.2</c:v>
                </c:pt>
                <c:pt idx="952">
                  <c:v>3.2</c:v>
                </c:pt>
                <c:pt idx="953">
                  <c:v>3.4</c:v>
                </c:pt>
                <c:pt idx="954">
                  <c:v>3.4</c:v>
                </c:pt>
                <c:pt idx="955">
                  <c:v>3.4</c:v>
                </c:pt>
                <c:pt idx="956">
                  <c:v>3.4</c:v>
                </c:pt>
                <c:pt idx="957">
                  <c:v>3.6</c:v>
                </c:pt>
                <c:pt idx="958">
                  <c:v>3.6</c:v>
                </c:pt>
                <c:pt idx="959">
                  <c:v>3.8</c:v>
                </c:pt>
                <c:pt idx="960">
                  <c:v>3.8</c:v>
                </c:pt>
                <c:pt idx="961">
                  <c:v>4</c:v>
                </c:pt>
                <c:pt idx="962">
                  <c:v>3.8</c:v>
                </c:pt>
                <c:pt idx="963">
                  <c:v>4</c:v>
                </c:pt>
                <c:pt idx="964">
                  <c:v>4</c:v>
                </c:pt>
                <c:pt idx="965">
                  <c:v>4.2</c:v>
                </c:pt>
                <c:pt idx="966">
                  <c:v>4</c:v>
                </c:pt>
                <c:pt idx="967">
                  <c:v>4</c:v>
                </c:pt>
                <c:pt idx="968">
                  <c:v>4</c:v>
                </c:pt>
                <c:pt idx="969">
                  <c:v>4.2</c:v>
                </c:pt>
                <c:pt idx="970">
                  <c:v>4</c:v>
                </c:pt>
                <c:pt idx="971">
                  <c:v>4</c:v>
                </c:pt>
                <c:pt idx="972">
                  <c:v>4</c:v>
                </c:pt>
                <c:pt idx="973">
                  <c:v>3.8</c:v>
                </c:pt>
                <c:pt idx="974">
                  <c:v>3.6</c:v>
                </c:pt>
                <c:pt idx="975">
                  <c:v>3.6</c:v>
                </c:pt>
                <c:pt idx="976">
                  <c:v>3.8</c:v>
                </c:pt>
                <c:pt idx="977">
                  <c:v>3.8</c:v>
                </c:pt>
                <c:pt idx="978">
                  <c:v>3.6</c:v>
                </c:pt>
                <c:pt idx="979">
                  <c:v>3.6</c:v>
                </c:pt>
                <c:pt idx="980">
                  <c:v>3.4</c:v>
                </c:pt>
                <c:pt idx="981">
                  <c:v>3.8</c:v>
                </c:pt>
                <c:pt idx="982">
                  <c:v>3.6</c:v>
                </c:pt>
                <c:pt idx="983">
                  <c:v>3.8</c:v>
                </c:pt>
                <c:pt idx="984">
                  <c:v>3.4</c:v>
                </c:pt>
                <c:pt idx="985">
                  <c:v>3.6</c:v>
                </c:pt>
                <c:pt idx="986">
                  <c:v>3.6</c:v>
                </c:pt>
                <c:pt idx="987">
                  <c:v>3.6</c:v>
                </c:pt>
                <c:pt idx="988">
                  <c:v>3.6</c:v>
                </c:pt>
                <c:pt idx="989">
                  <c:v>4</c:v>
                </c:pt>
                <c:pt idx="990">
                  <c:v>4</c:v>
                </c:pt>
                <c:pt idx="991">
                  <c:v>3.8</c:v>
                </c:pt>
                <c:pt idx="992">
                  <c:v>3.8</c:v>
                </c:pt>
                <c:pt idx="993">
                  <c:v>4</c:v>
                </c:pt>
                <c:pt idx="994">
                  <c:v>4</c:v>
                </c:pt>
                <c:pt idx="995">
                  <c:v>3.8</c:v>
                </c:pt>
                <c:pt idx="996">
                  <c:v>3.8</c:v>
                </c:pt>
                <c:pt idx="997">
                  <c:v>4</c:v>
                </c:pt>
                <c:pt idx="998">
                  <c:v>4</c:v>
                </c:pt>
                <c:pt idx="999">
                  <c:v>3.8</c:v>
                </c:pt>
                <c:pt idx="1000">
                  <c:v>4</c:v>
                </c:pt>
                <c:pt idx="1001">
                  <c:v>4</c:v>
                </c:pt>
                <c:pt idx="1002">
                  <c:v>4</c:v>
                </c:pt>
                <c:pt idx="1003">
                  <c:v>4</c:v>
                </c:pt>
                <c:pt idx="1004">
                  <c:v>4</c:v>
                </c:pt>
                <c:pt idx="1005">
                  <c:v>4</c:v>
                </c:pt>
                <c:pt idx="1006">
                  <c:v>4</c:v>
                </c:pt>
                <c:pt idx="1007">
                  <c:v>4</c:v>
                </c:pt>
                <c:pt idx="1008">
                  <c:v>4</c:v>
                </c:pt>
                <c:pt idx="1009">
                  <c:v>3.8</c:v>
                </c:pt>
                <c:pt idx="1010">
                  <c:v>3.6</c:v>
                </c:pt>
                <c:pt idx="1011">
                  <c:v>4</c:v>
                </c:pt>
                <c:pt idx="1012">
                  <c:v>4</c:v>
                </c:pt>
                <c:pt idx="1013">
                  <c:v>4.4000000000000004</c:v>
                </c:pt>
                <c:pt idx="1014">
                  <c:v>4.4000000000000004</c:v>
                </c:pt>
                <c:pt idx="1015">
                  <c:v>4.4000000000000004</c:v>
                </c:pt>
                <c:pt idx="1016">
                  <c:v>4.5999999999999996</c:v>
                </c:pt>
                <c:pt idx="1017">
                  <c:v>4.5999999999999996</c:v>
                </c:pt>
                <c:pt idx="1018">
                  <c:v>4.8</c:v>
                </c:pt>
                <c:pt idx="1019">
                  <c:v>5</c:v>
                </c:pt>
                <c:pt idx="1020">
                  <c:v>5</c:v>
                </c:pt>
                <c:pt idx="1021">
                  <c:v>5</c:v>
                </c:pt>
                <c:pt idx="1022">
                  <c:v>5.2</c:v>
                </c:pt>
                <c:pt idx="1023">
                  <c:v>5.2</c:v>
                </c:pt>
                <c:pt idx="1024">
                  <c:v>5</c:v>
                </c:pt>
                <c:pt idx="1025">
                  <c:v>5.2</c:v>
                </c:pt>
                <c:pt idx="1026">
                  <c:v>5</c:v>
                </c:pt>
                <c:pt idx="1027">
                  <c:v>5.2</c:v>
                </c:pt>
                <c:pt idx="1028">
                  <c:v>5</c:v>
                </c:pt>
                <c:pt idx="1029">
                  <c:v>5</c:v>
                </c:pt>
                <c:pt idx="1030">
                  <c:v>4.8</c:v>
                </c:pt>
                <c:pt idx="1031">
                  <c:v>5</c:v>
                </c:pt>
                <c:pt idx="1032">
                  <c:v>4.5999999999999996</c:v>
                </c:pt>
                <c:pt idx="1033">
                  <c:v>4.8</c:v>
                </c:pt>
                <c:pt idx="1034">
                  <c:v>4.8</c:v>
                </c:pt>
                <c:pt idx="1035">
                  <c:v>4.5999999999999996</c:v>
                </c:pt>
                <c:pt idx="1036">
                  <c:v>4.8</c:v>
                </c:pt>
                <c:pt idx="1037">
                  <c:v>4.8</c:v>
                </c:pt>
                <c:pt idx="1038">
                  <c:v>4.5999999999999996</c:v>
                </c:pt>
                <c:pt idx="1039">
                  <c:v>4.8</c:v>
                </c:pt>
                <c:pt idx="1040">
                  <c:v>4.8</c:v>
                </c:pt>
                <c:pt idx="1041">
                  <c:v>5</c:v>
                </c:pt>
                <c:pt idx="1042">
                  <c:v>4.8</c:v>
                </c:pt>
                <c:pt idx="1043">
                  <c:v>5</c:v>
                </c:pt>
                <c:pt idx="1044">
                  <c:v>4.5999999999999996</c:v>
                </c:pt>
                <c:pt idx="1045">
                  <c:v>5</c:v>
                </c:pt>
                <c:pt idx="1046">
                  <c:v>4.8</c:v>
                </c:pt>
                <c:pt idx="1047">
                  <c:v>5</c:v>
                </c:pt>
                <c:pt idx="1048">
                  <c:v>4.8</c:v>
                </c:pt>
                <c:pt idx="1049">
                  <c:v>5</c:v>
                </c:pt>
                <c:pt idx="1050">
                  <c:v>4.5999999999999996</c:v>
                </c:pt>
                <c:pt idx="1051">
                  <c:v>5</c:v>
                </c:pt>
                <c:pt idx="1052">
                  <c:v>4.8</c:v>
                </c:pt>
                <c:pt idx="1053">
                  <c:v>4.8</c:v>
                </c:pt>
                <c:pt idx="1054">
                  <c:v>4.5999999999999996</c:v>
                </c:pt>
                <c:pt idx="1055">
                  <c:v>4.8</c:v>
                </c:pt>
                <c:pt idx="1056">
                  <c:v>4.5999999999999996</c:v>
                </c:pt>
                <c:pt idx="1057">
                  <c:v>4.8</c:v>
                </c:pt>
                <c:pt idx="1058">
                  <c:v>4.8</c:v>
                </c:pt>
                <c:pt idx="1059">
                  <c:v>4.8</c:v>
                </c:pt>
                <c:pt idx="1060">
                  <c:v>4.8</c:v>
                </c:pt>
                <c:pt idx="1061">
                  <c:v>5</c:v>
                </c:pt>
                <c:pt idx="1062">
                  <c:v>4.8</c:v>
                </c:pt>
                <c:pt idx="1063">
                  <c:v>4.5999999999999996</c:v>
                </c:pt>
                <c:pt idx="1064">
                  <c:v>4.5999999999999996</c:v>
                </c:pt>
                <c:pt idx="1065">
                  <c:v>4.8</c:v>
                </c:pt>
                <c:pt idx="1066">
                  <c:v>4.5999999999999996</c:v>
                </c:pt>
                <c:pt idx="1067">
                  <c:v>4.8</c:v>
                </c:pt>
                <c:pt idx="1068">
                  <c:v>4.5999999999999996</c:v>
                </c:pt>
                <c:pt idx="1069">
                  <c:v>4.8</c:v>
                </c:pt>
                <c:pt idx="1070">
                  <c:v>4.5999999999999996</c:v>
                </c:pt>
                <c:pt idx="1071">
                  <c:v>4.8</c:v>
                </c:pt>
                <c:pt idx="1072">
                  <c:v>4.4000000000000004</c:v>
                </c:pt>
                <c:pt idx="1073">
                  <c:v>4.8</c:v>
                </c:pt>
                <c:pt idx="1074">
                  <c:v>4.5999999999999996</c:v>
                </c:pt>
                <c:pt idx="1075">
                  <c:v>5</c:v>
                </c:pt>
                <c:pt idx="1076">
                  <c:v>4.8</c:v>
                </c:pt>
                <c:pt idx="1077">
                  <c:v>4.8</c:v>
                </c:pt>
                <c:pt idx="1078">
                  <c:v>4.5999999999999996</c:v>
                </c:pt>
                <c:pt idx="1079">
                  <c:v>4.8</c:v>
                </c:pt>
                <c:pt idx="1080">
                  <c:v>4.5999999999999996</c:v>
                </c:pt>
                <c:pt idx="1081">
                  <c:v>4.5999999999999996</c:v>
                </c:pt>
                <c:pt idx="1082">
                  <c:v>4.5999999999999996</c:v>
                </c:pt>
                <c:pt idx="1083">
                  <c:v>4.8</c:v>
                </c:pt>
                <c:pt idx="1084">
                  <c:v>4.5999999999999996</c:v>
                </c:pt>
                <c:pt idx="1085">
                  <c:v>4.5999999999999996</c:v>
                </c:pt>
                <c:pt idx="1086">
                  <c:v>4.4000000000000004</c:v>
                </c:pt>
                <c:pt idx="1087">
                  <c:v>4.4000000000000004</c:v>
                </c:pt>
                <c:pt idx="1088">
                  <c:v>4.4000000000000004</c:v>
                </c:pt>
                <c:pt idx="1089">
                  <c:v>4.4000000000000004</c:v>
                </c:pt>
                <c:pt idx="1090">
                  <c:v>4.4000000000000004</c:v>
                </c:pt>
                <c:pt idx="1091">
                  <c:v>4.8</c:v>
                </c:pt>
                <c:pt idx="1092">
                  <c:v>4.4000000000000004</c:v>
                </c:pt>
                <c:pt idx="1093">
                  <c:v>4.5999999999999996</c:v>
                </c:pt>
                <c:pt idx="1094">
                  <c:v>4.4000000000000004</c:v>
                </c:pt>
                <c:pt idx="1095">
                  <c:v>4.5999999999999996</c:v>
                </c:pt>
                <c:pt idx="1096">
                  <c:v>4.4000000000000004</c:v>
                </c:pt>
                <c:pt idx="1097">
                  <c:v>4.5999999999999996</c:v>
                </c:pt>
                <c:pt idx="1098">
                  <c:v>4.4000000000000004</c:v>
                </c:pt>
                <c:pt idx="1099">
                  <c:v>4.5999999999999996</c:v>
                </c:pt>
                <c:pt idx="1100">
                  <c:v>4.4000000000000004</c:v>
                </c:pt>
                <c:pt idx="1101">
                  <c:v>5</c:v>
                </c:pt>
                <c:pt idx="1102">
                  <c:v>4.5999999999999996</c:v>
                </c:pt>
                <c:pt idx="1103">
                  <c:v>4.8</c:v>
                </c:pt>
                <c:pt idx="1104">
                  <c:v>4.4000000000000004</c:v>
                </c:pt>
                <c:pt idx="1105">
                  <c:v>4.5999999999999996</c:v>
                </c:pt>
                <c:pt idx="1106">
                  <c:v>4.4000000000000004</c:v>
                </c:pt>
                <c:pt idx="1107">
                  <c:v>4.5999999999999996</c:v>
                </c:pt>
                <c:pt idx="1108">
                  <c:v>4.4000000000000004</c:v>
                </c:pt>
                <c:pt idx="1109">
                  <c:v>4.5999999999999996</c:v>
                </c:pt>
                <c:pt idx="1110">
                  <c:v>4.5999999999999996</c:v>
                </c:pt>
                <c:pt idx="1111">
                  <c:v>4.5999999999999996</c:v>
                </c:pt>
                <c:pt idx="1112">
                  <c:v>4.5999999999999996</c:v>
                </c:pt>
                <c:pt idx="1113">
                  <c:v>4.5999999999999996</c:v>
                </c:pt>
                <c:pt idx="1114">
                  <c:v>4.5999999999999996</c:v>
                </c:pt>
                <c:pt idx="1115">
                  <c:v>4.5999999999999996</c:v>
                </c:pt>
                <c:pt idx="1116">
                  <c:v>4.5999999999999996</c:v>
                </c:pt>
                <c:pt idx="1117">
                  <c:v>4.8</c:v>
                </c:pt>
                <c:pt idx="1118">
                  <c:v>4.5999999999999996</c:v>
                </c:pt>
                <c:pt idx="1119">
                  <c:v>4.8</c:v>
                </c:pt>
                <c:pt idx="1120">
                  <c:v>4.5999999999999996</c:v>
                </c:pt>
                <c:pt idx="1121">
                  <c:v>4.8</c:v>
                </c:pt>
                <c:pt idx="1122">
                  <c:v>4.5999999999999996</c:v>
                </c:pt>
                <c:pt idx="1123">
                  <c:v>4.8</c:v>
                </c:pt>
                <c:pt idx="1124">
                  <c:v>4.5999999999999996</c:v>
                </c:pt>
                <c:pt idx="1125">
                  <c:v>4.8</c:v>
                </c:pt>
                <c:pt idx="1126">
                  <c:v>4.5999999999999996</c:v>
                </c:pt>
                <c:pt idx="1127">
                  <c:v>4.8</c:v>
                </c:pt>
                <c:pt idx="1128">
                  <c:v>4.4000000000000004</c:v>
                </c:pt>
                <c:pt idx="1129">
                  <c:v>4.8</c:v>
                </c:pt>
                <c:pt idx="1130">
                  <c:v>4.4000000000000004</c:v>
                </c:pt>
                <c:pt idx="1131">
                  <c:v>4.5999999999999996</c:v>
                </c:pt>
                <c:pt idx="1132">
                  <c:v>4.4000000000000004</c:v>
                </c:pt>
                <c:pt idx="1133">
                  <c:v>4.8</c:v>
                </c:pt>
                <c:pt idx="1134">
                  <c:v>4.5999999999999996</c:v>
                </c:pt>
                <c:pt idx="1135">
                  <c:v>4.8</c:v>
                </c:pt>
                <c:pt idx="1136">
                  <c:v>4.5999999999999996</c:v>
                </c:pt>
                <c:pt idx="1137">
                  <c:v>4.8</c:v>
                </c:pt>
                <c:pt idx="1138">
                  <c:v>4.5999999999999996</c:v>
                </c:pt>
                <c:pt idx="1139">
                  <c:v>4.8</c:v>
                </c:pt>
                <c:pt idx="1140">
                  <c:v>4.8</c:v>
                </c:pt>
                <c:pt idx="1141">
                  <c:v>4.8</c:v>
                </c:pt>
                <c:pt idx="1142">
                  <c:v>4.5999999999999996</c:v>
                </c:pt>
                <c:pt idx="1143">
                  <c:v>4.8</c:v>
                </c:pt>
                <c:pt idx="1144">
                  <c:v>4.5999999999999996</c:v>
                </c:pt>
                <c:pt idx="1145">
                  <c:v>4.8</c:v>
                </c:pt>
                <c:pt idx="1146">
                  <c:v>4.5999999999999996</c:v>
                </c:pt>
                <c:pt idx="1147">
                  <c:v>4.8</c:v>
                </c:pt>
                <c:pt idx="1148">
                  <c:v>4.8</c:v>
                </c:pt>
                <c:pt idx="1149">
                  <c:v>4.8</c:v>
                </c:pt>
                <c:pt idx="1150">
                  <c:v>4.8</c:v>
                </c:pt>
                <c:pt idx="1151">
                  <c:v>4.5999999999999996</c:v>
                </c:pt>
                <c:pt idx="1152">
                  <c:v>4.5999999999999996</c:v>
                </c:pt>
                <c:pt idx="1153">
                  <c:v>4.2</c:v>
                </c:pt>
                <c:pt idx="1154">
                  <c:v>3.4</c:v>
                </c:pt>
                <c:pt idx="1155">
                  <c:v>3</c:v>
                </c:pt>
                <c:pt idx="1156">
                  <c:v>3</c:v>
                </c:pt>
                <c:pt idx="1157">
                  <c:v>3</c:v>
                </c:pt>
                <c:pt idx="1158">
                  <c:v>3</c:v>
                </c:pt>
                <c:pt idx="1159">
                  <c:v>2.6</c:v>
                </c:pt>
                <c:pt idx="1160">
                  <c:v>2.4</c:v>
                </c:pt>
                <c:pt idx="1161">
                  <c:v>2</c:v>
                </c:pt>
                <c:pt idx="1162">
                  <c:v>1.8</c:v>
                </c:pt>
                <c:pt idx="1163">
                  <c:v>1.8</c:v>
                </c:pt>
                <c:pt idx="1164">
                  <c:v>1.6</c:v>
                </c:pt>
                <c:pt idx="1165">
                  <c:v>1.4</c:v>
                </c:pt>
                <c:pt idx="1166">
                  <c:v>1.2</c:v>
                </c:pt>
                <c:pt idx="1167">
                  <c:v>1</c:v>
                </c:pt>
                <c:pt idx="1168">
                  <c:v>0.8</c:v>
                </c:pt>
                <c:pt idx="1169">
                  <c:v>0.6</c:v>
                </c:pt>
                <c:pt idx="1170">
                  <c:v>0.6</c:v>
                </c:pt>
                <c:pt idx="1171">
                  <c:v>0.6</c:v>
                </c:pt>
                <c:pt idx="1172">
                  <c:v>0.6</c:v>
                </c:pt>
                <c:pt idx="1173">
                  <c:v>0.6</c:v>
                </c:pt>
                <c:pt idx="1174">
                  <c:v>0.6</c:v>
                </c:pt>
                <c:pt idx="1175">
                  <c:v>0.4</c:v>
                </c:pt>
                <c:pt idx="1176">
                  <c:v>0.6</c:v>
                </c:pt>
                <c:pt idx="1177">
                  <c:v>0.6</c:v>
                </c:pt>
                <c:pt idx="1178">
                  <c:v>0.6</c:v>
                </c:pt>
                <c:pt idx="1179">
                  <c:v>0.6</c:v>
                </c:pt>
                <c:pt idx="1180">
                  <c:v>0.6</c:v>
                </c:pt>
                <c:pt idx="1181">
                  <c:v>0.4</c:v>
                </c:pt>
                <c:pt idx="1182">
                  <c:v>0.4</c:v>
                </c:pt>
                <c:pt idx="1183">
                  <c:v>0.2</c:v>
                </c:pt>
                <c:pt idx="1184">
                  <c:v>0.4</c:v>
                </c:pt>
                <c:pt idx="1185">
                  <c:v>0.2</c:v>
                </c:pt>
                <c:pt idx="1186">
                  <c:v>0.2</c:v>
                </c:pt>
                <c:pt idx="1187">
                  <c:v>0</c:v>
                </c:pt>
              </c:numCache>
            </c:numRef>
          </c:yVal>
          <c:smooth val="1"/>
          <c:extLst>
            <c:ext xmlns:c16="http://schemas.microsoft.com/office/drawing/2014/chart" uri="{C3380CC4-5D6E-409C-BE32-E72D297353CC}">
              <c16:uniqueId val="{00000000-3CE2-421C-AE47-218E56A346D0}"/>
            </c:ext>
          </c:extLst>
        </c:ser>
        <c:dLbls>
          <c:showLegendKey val="0"/>
          <c:showVal val="0"/>
          <c:showCatName val="0"/>
          <c:showSerName val="0"/>
          <c:showPercent val="0"/>
          <c:showBubbleSize val="0"/>
        </c:dLbls>
        <c:axId val="493330352"/>
        <c:axId val="493332320"/>
      </c:scatterChart>
      <c:scatterChart>
        <c:scatterStyle val="smoothMarker"/>
        <c:varyColors val="0"/>
        <c:ser>
          <c:idx val="0"/>
          <c:order val="1"/>
          <c:tx>
            <c:strRef>
              <c:f>Sheet1!$H$1:$H$2</c:f>
              <c:strCache>
                <c:ptCount val="2"/>
                <c:pt idx="0">
                  <c:v>Lateral Vector</c:v>
                </c:pt>
                <c:pt idx="1">
                  <c:v>N</c:v>
                </c:pt>
              </c:strCache>
            </c:strRef>
          </c:tx>
          <c:spPr>
            <a:ln w="19050" cap="rnd">
              <a:solidFill>
                <a:srgbClr val="FF0000"/>
              </a:solidFill>
              <a:round/>
            </a:ln>
            <a:effectLst/>
          </c:spPr>
          <c:marker>
            <c:symbol val="none"/>
          </c:marker>
          <c:xVal>
            <c:numRef>
              <c:f>Sheet1!$B$3:$B$595</c:f>
              <c:numCache>
                <c:formatCode>mm:ss</c:formatCode>
                <c:ptCount val="593"/>
                <c:pt idx="0">
                  <c:v>44546.506956018522</c:v>
                </c:pt>
                <c:pt idx="1">
                  <c:v>44546.506956018522</c:v>
                </c:pt>
                <c:pt idx="2">
                  <c:v>44546.506956018522</c:v>
                </c:pt>
                <c:pt idx="3">
                  <c:v>44546.506956018522</c:v>
                </c:pt>
                <c:pt idx="4">
                  <c:v>44546.506967592592</c:v>
                </c:pt>
                <c:pt idx="5">
                  <c:v>44546.506967592592</c:v>
                </c:pt>
                <c:pt idx="6">
                  <c:v>44546.506967592592</c:v>
                </c:pt>
                <c:pt idx="7">
                  <c:v>44546.506967592592</c:v>
                </c:pt>
                <c:pt idx="8">
                  <c:v>44546.506979166668</c:v>
                </c:pt>
                <c:pt idx="9">
                  <c:v>44546.506979166668</c:v>
                </c:pt>
                <c:pt idx="10">
                  <c:v>44546.506979166668</c:v>
                </c:pt>
                <c:pt idx="11">
                  <c:v>44546.506979166668</c:v>
                </c:pt>
                <c:pt idx="12">
                  <c:v>44546.506990740738</c:v>
                </c:pt>
                <c:pt idx="13">
                  <c:v>44546.506990740738</c:v>
                </c:pt>
                <c:pt idx="14">
                  <c:v>44546.506990740738</c:v>
                </c:pt>
                <c:pt idx="15">
                  <c:v>44546.506990740738</c:v>
                </c:pt>
                <c:pt idx="16">
                  <c:v>44546.507002314815</c:v>
                </c:pt>
                <c:pt idx="17">
                  <c:v>44546.507002314815</c:v>
                </c:pt>
                <c:pt idx="18">
                  <c:v>44546.507002314815</c:v>
                </c:pt>
                <c:pt idx="19">
                  <c:v>44546.507002314815</c:v>
                </c:pt>
                <c:pt idx="20">
                  <c:v>44546.507013888891</c:v>
                </c:pt>
                <c:pt idx="21">
                  <c:v>44546.507013888891</c:v>
                </c:pt>
                <c:pt idx="22">
                  <c:v>44546.507013888891</c:v>
                </c:pt>
                <c:pt idx="23">
                  <c:v>44546.507013888891</c:v>
                </c:pt>
                <c:pt idx="24">
                  <c:v>44546.507025462961</c:v>
                </c:pt>
                <c:pt idx="25">
                  <c:v>44546.507025462961</c:v>
                </c:pt>
                <c:pt idx="26">
                  <c:v>44546.507025462961</c:v>
                </c:pt>
                <c:pt idx="27">
                  <c:v>44546.507025462961</c:v>
                </c:pt>
                <c:pt idx="28">
                  <c:v>44546.507037037038</c:v>
                </c:pt>
                <c:pt idx="29">
                  <c:v>44546.507037037038</c:v>
                </c:pt>
                <c:pt idx="30">
                  <c:v>44546.507037037038</c:v>
                </c:pt>
                <c:pt idx="31">
                  <c:v>44546.507037037038</c:v>
                </c:pt>
                <c:pt idx="32">
                  <c:v>44546.507048611114</c:v>
                </c:pt>
                <c:pt idx="33">
                  <c:v>44546.507048611114</c:v>
                </c:pt>
                <c:pt idx="34">
                  <c:v>44546.507048611114</c:v>
                </c:pt>
                <c:pt idx="35">
                  <c:v>44546.507048611114</c:v>
                </c:pt>
                <c:pt idx="36">
                  <c:v>44546.507060185184</c:v>
                </c:pt>
                <c:pt idx="37">
                  <c:v>44546.507060185184</c:v>
                </c:pt>
                <c:pt idx="38">
                  <c:v>44546.507060185184</c:v>
                </c:pt>
                <c:pt idx="39">
                  <c:v>44546.507060185184</c:v>
                </c:pt>
                <c:pt idx="40">
                  <c:v>44546.507071759261</c:v>
                </c:pt>
                <c:pt idx="41">
                  <c:v>44546.507071759261</c:v>
                </c:pt>
                <c:pt idx="42">
                  <c:v>44546.507071759261</c:v>
                </c:pt>
                <c:pt idx="43">
                  <c:v>44546.507071759261</c:v>
                </c:pt>
                <c:pt idx="44">
                  <c:v>44546.50708333333</c:v>
                </c:pt>
                <c:pt idx="45">
                  <c:v>44546.50708333333</c:v>
                </c:pt>
                <c:pt idx="46">
                  <c:v>44546.50708333333</c:v>
                </c:pt>
                <c:pt idx="47">
                  <c:v>44546.50708333333</c:v>
                </c:pt>
                <c:pt idx="48">
                  <c:v>44546.507094907407</c:v>
                </c:pt>
                <c:pt idx="49">
                  <c:v>44546.507094907407</c:v>
                </c:pt>
                <c:pt idx="50">
                  <c:v>44546.507094907407</c:v>
                </c:pt>
                <c:pt idx="51">
                  <c:v>44546.507094907407</c:v>
                </c:pt>
                <c:pt idx="52">
                  <c:v>44546.507106481484</c:v>
                </c:pt>
                <c:pt idx="53">
                  <c:v>44546.507106481484</c:v>
                </c:pt>
                <c:pt idx="54">
                  <c:v>44546.507106481484</c:v>
                </c:pt>
                <c:pt idx="55">
                  <c:v>44546.507106481484</c:v>
                </c:pt>
                <c:pt idx="56">
                  <c:v>44546.507118055553</c:v>
                </c:pt>
                <c:pt idx="57">
                  <c:v>44546.507118055553</c:v>
                </c:pt>
                <c:pt idx="58">
                  <c:v>44546.507118055553</c:v>
                </c:pt>
                <c:pt idx="59">
                  <c:v>44546.507118055553</c:v>
                </c:pt>
                <c:pt idx="60">
                  <c:v>44546.50712962963</c:v>
                </c:pt>
                <c:pt idx="61">
                  <c:v>44546.50712962963</c:v>
                </c:pt>
                <c:pt idx="62">
                  <c:v>44546.50712962963</c:v>
                </c:pt>
                <c:pt idx="63">
                  <c:v>44546.50712962963</c:v>
                </c:pt>
                <c:pt idx="64">
                  <c:v>44546.507141203707</c:v>
                </c:pt>
                <c:pt idx="65">
                  <c:v>44546.507141203707</c:v>
                </c:pt>
                <c:pt idx="66">
                  <c:v>44546.507141203707</c:v>
                </c:pt>
                <c:pt idx="67">
                  <c:v>44546.507141203707</c:v>
                </c:pt>
                <c:pt idx="68">
                  <c:v>44546.507152777776</c:v>
                </c:pt>
                <c:pt idx="69">
                  <c:v>44546.507152777776</c:v>
                </c:pt>
                <c:pt idx="70">
                  <c:v>44546.507152777776</c:v>
                </c:pt>
                <c:pt idx="71">
                  <c:v>44546.507152777776</c:v>
                </c:pt>
                <c:pt idx="72">
                  <c:v>44546.507164351853</c:v>
                </c:pt>
                <c:pt idx="73">
                  <c:v>44546.507164351853</c:v>
                </c:pt>
                <c:pt idx="74">
                  <c:v>44546.507164351853</c:v>
                </c:pt>
                <c:pt idx="75">
                  <c:v>44546.507164351853</c:v>
                </c:pt>
                <c:pt idx="76">
                  <c:v>44546.507175925923</c:v>
                </c:pt>
                <c:pt idx="77">
                  <c:v>44546.507175925923</c:v>
                </c:pt>
                <c:pt idx="78">
                  <c:v>44546.507175925923</c:v>
                </c:pt>
                <c:pt idx="79">
                  <c:v>44546.507175925923</c:v>
                </c:pt>
                <c:pt idx="80">
                  <c:v>44546.507187499999</c:v>
                </c:pt>
                <c:pt idx="81">
                  <c:v>44546.507187499999</c:v>
                </c:pt>
                <c:pt idx="82">
                  <c:v>44546.507187499999</c:v>
                </c:pt>
                <c:pt idx="83">
                  <c:v>44546.507187499999</c:v>
                </c:pt>
                <c:pt idx="84">
                  <c:v>44546.507199074076</c:v>
                </c:pt>
                <c:pt idx="85">
                  <c:v>44546.507199074076</c:v>
                </c:pt>
                <c:pt idx="86">
                  <c:v>44546.507199074076</c:v>
                </c:pt>
                <c:pt idx="87">
                  <c:v>44546.507199074076</c:v>
                </c:pt>
                <c:pt idx="88">
                  <c:v>44546.507210648146</c:v>
                </c:pt>
                <c:pt idx="89">
                  <c:v>44546.507210648146</c:v>
                </c:pt>
                <c:pt idx="90">
                  <c:v>44546.507210648146</c:v>
                </c:pt>
                <c:pt idx="91">
                  <c:v>44546.507210648146</c:v>
                </c:pt>
                <c:pt idx="92">
                  <c:v>44546.507222222222</c:v>
                </c:pt>
                <c:pt idx="93">
                  <c:v>44546.507222222222</c:v>
                </c:pt>
                <c:pt idx="94">
                  <c:v>44546.507222222222</c:v>
                </c:pt>
                <c:pt idx="95">
                  <c:v>44546.507222222222</c:v>
                </c:pt>
                <c:pt idx="96">
                  <c:v>44546.507233796299</c:v>
                </c:pt>
                <c:pt idx="97">
                  <c:v>44546.507233796299</c:v>
                </c:pt>
                <c:pt idx="98">
                  <c:v>44546.507233796299</c:v>
                </c:pt>
                <c:pt idx="99">
                  <c:v>44546.507233796299</c:v>
                </c:pt>
                <c:pt idx="100">
                  <c:v>44546.507245370369</c:v>
                </c:pt>
                <c:pt idx="101">
                  <c:v>44546.507245370369</c:v>
                </c:pt>
                <c:pt idx="102">
                  <c:v>44546.507245370369</c:v>
                </c:pt>
                <c:pt idx="103">
                  <c:v>44546.507245370369</c:v>
                </c:pt>
                <c:pt idx="104">
                  <c:v>44546.507256944446</c:v>
                </c:pt>
                <c:pt idx="105">
                  <c:v>44546.507256944446</c:v>
                </c:pt>
                <c:pt idx="106">
                  <c:v>44546.507256944446</c:v>
                </c:pt>
                <c:pt idx="107">
                  <c:v>44546.507256944446</c:v>
                </c:pt>
                <c:pt idx="108">
                  <c:v>44546.507268518515</c:v>
                </c:pt>
                <c:pt idx="109">
                  <c:v>44546.507268518515</c:v>
                </c:pt>
                <c:pt idx="110">
                  <c:v>44546.507268518515</c:v>
                </c:pt>
                <c:pt idx="111">
                  <c:v>44546.507268518515</c:v>
                </c:pt>
                <c:pt idx="112">
                  <c:v>44546.507280092592</c:v>
                </c:pt>
                <c:pt idx="113">
                  <c:v>44546.507280092592</c:v>
                </c:pt>
                <c:pt idx="114">
                  <c:v>44546.507280092592</c:v>
                </c:pt>
                <c:pt idx="115">
                  <c:v>44546.507280092592</c:v>
                </c:pt>
                <c:pt idx="116">
                  <c:v>44546.507291666669</c:v>
                </c:pt>
                <c:pt idx="117">
                  <c:v>44546.507291666669</c:v>
                </c:pt>
                <c:pt idx="118">
                  <c:v>44546.507291666669</c:v>
                </c:pt>
                <c:pt idx="119">
                  <c:v>44546.507291666669</c:v>
                </c:pt>
                <c:pt idx="120">
                  <c:v>44546.507303240738</c:v>
                </c:pt>
                <c:pt idx="121">
                  <c:v>44546.507303240738</c:v>
                </c:pt>
                <c:pt idx="122">
                  <c:v>44546.507303240738</c:v>
                </c:pt>
                <c:pt idx="123">
                  <c:v>44546.507303240738</c:v>
                </c:pt>
                <c:pt idx="124">
                  <c:v>44546.507314814815</c:v>
                </c:pt>
                <c:pt idx="125">
                  <c:v>44546.507314814815</c:v>
                </c:pt>
                <c:pt idx="126">
                  <c:v>44546.507314814815</c:v>
                </c:pt>
                <c:pt idx="127">
                  <c:v>44546.507314814815</c:v>
                </c:pt>
                <c:pt idx="128">
                  <c:v>44546.507326388892</c:v>
                </c:pt>
                <c:pt idx="129">
                  <c:v>44546.507326388892</c:v>
                </c:pt>
                <c:pt idx="130">
                  <c:v>44546.507326388892</c:v>
                </c:pt>
                <c:pt idx="131">
                  <c:v>44546.507326388892</c:v>
                </c:pt>
                <c:pt idx="132">
                  <c:v>44546.507337962961</c:v>
                </c:pt>
                <c:pt idx="133">
                  <c:v>44546.507337962961</c:v>
                </c:pt>
                <c:pt idx="134">
                  <c:v>44546.507337962961</c:v>
                </c:pt>
                <c:pt idx="135">
                  <c:v>44546.507337962961</c:v>
                </c:pt>
                <c:pt idx="136">
                  <c:v>44546.507349537038</c:v>
                </c:pt>
                <c:pt idx="137">
                  <c:v>44546.507349537038</c:v>
                </c:pt>
                <c:pt idx="138">
                  <c:v>44546.507349537038</c:v>
                </c:pt>
                <c:pt idx="139">
                  <c:v>44546.507349537038</c:v>
                </c:pt>
                <c:pt idx="140">
                  <c:v>44546.507361111115</c:v>
                </c:pt>
                <c:pt idx="141">
                  <c:v>44546.507361111115</c:v>
                </c:pt>
                <c:pt idx="142">
                  <c:v>44546.507361111115</c:v>
                </c:pt>
                <c:pt idx="143">
                  <c:v>44546.507361111115</c:v>
                </c:pt>
                <c:pt idx="144">
                  <c:v>44546.507372685184</c:v>
                </c:pt>
                <c:pt idx="145">
                  <c:v>44546.507372685184</c:v>
                </c:pt>
                <c:pt idx="146">
                  <c:v>44546.507372685184</c:v>
                </c:pt>
                <c:pt idx="147">
                  <c:v>44546.507372685184</c:v>
                </c:pt>
                <c:pt idx="148">
                  <c:v>44546.507384259261</c:v>
                </c:pt>
                <c:pt idx="149">
                  <c:v>44546.507384259261</c:v>
                </c:pt>
                <c:pt idx="150">
                  <c:v>44546.507384259261</c:v>
                </c:pt>
                <c:pt idx="151">
                  <c:v>44546.507384259261</c:v>
                </c:pt>
                <c:pt idx="152">
                  <c:v>44546.507395833331</c:v>
                </c:pt>
                <c:pt idx="153">
                  <c:v>44546.507395833331</c:v>
                </c:pt>
                <c:pt idx="154">
                  <c:v>44546.507395833331</c:v>
                </c:pt>
                <c:pt idx="155">
                  <c:v>44546.507395833331</c:v>
                </c:pt>
                <c:pt idx="156">
                  <c:v>44546.507407407407</c:v>
                </c:pt>
                <c:pt idx="157">
                  <c:v>44546.507407407407</c:v>
                </c:pt>
                <c:pt idx="158">
                  <c:v>44546.507407407407</c:v>
                </c:pt>
                <c:pt idx="159">
                  <c:v>44546.507407407407</c:v>
                </c:pt>
                <c:pt idx="160">
                  <c:v>44546.507418981484</c:v>
                </c:pt>
                <c:pt idx="161">
                  <c:v>44546.507418981484</c:v>
                </c:pt>
                <c:pt idx="162">
                  <c:v>44546.507418981484</c:v>
                </c:pt>
                <c:pt idx="163">
                  <c:v>44546.507418981484</c:v>
                </c:pt>
                <c:pt idx="164">
                  <c:v>44546.507430555554</c:v>
                </c:pt>
                <c:pt idx="165">
                  <c:v>44546.507430555554</c:v>
                </c:pt>
                <c:pt idx="166">
                  <c:v>44546.507430555554</c:v>
                </c:pt>
                <c:pt idx="167">
                  <c:v>44546.507430555554</c:v>
                </c:pt>
                <c:pt idx="168">
                  <c:v>44546.50744212963</c:v>
                </c:pt>
                <c:pt idx="169">
                  <c:v>44546.50744212963</c:v>
                </c:pt>
                <c:pt idx="170">
                  <c:v>44546.50744212963</c:v>
                </c:pt>
                <c:pt idx="171">
                  <c:v>44546.50744212963</c:v>
                </c:pt>
                <c:pt idx="172">
                  <c:v>44546.507453703707</c:v>
                </c:pt>
                <c:pt idx="173">
                  <c:v>44546.507453703707</c:v>
                </c:pt>
                <c:pt idx="174">
                  <c:v>44546.507453703707</c:v>
                </c:pt>
                <c:pt idx="175">
                  <c:v>44546.507453703707</c:v>
                </c:pt>
                <c:pt idx="176">
                  <c:v>44546.507465277777</c:v>
                </c:pt>
                <c:pt idx="177">
                  <c:v>44546.507465277777</c:v>
                </c:pt>
                <c:pt idx="178">
                  <c:v>44546.507465277777</c:v>
                </c:pt>
                <c:pt idx="179">
                  <c:v>44546.507465277777</c:v>
                </c:pt>
                <c:pt idx="180">
                  <c:v>44546.507476851853</c:v>
                </c:pt>
                <c:pt idx="181">
                  <c:v>44546.507476851853</c:v>
                </c:pt>
                <c:pt idx="182">
                  <c:v>44546.507476851853</c:v>
                </c:pt>
                <c:pt idx="183">
                  <c:v>44546.507476851853</c:v>
                </c:pt>
                <c:pt idx="184">
                  <c:v>44546.507488425923</c:v>
                </c:pt>
                <c:pt idx="185">
                  <c:v>44546.507488425923</c:v>
                </c:pt>
                <c:pt idx="186">
                  <c:v>44546.507488425923</c:v>
                </c:pt>
                <c:pt idx="187">
                  <c:v>44546.507488425923</c:v>
                </c:pt>
                <c:pt idx="188">
                  <c:v>44546.5075</c:v>
                </c:pt>
                <c:pt idx="189">
                  <c:v>44546.5075</c:v>
                </c:pt>
                <c:pt idx="190">
                  <c:v>44546.5075</c:v>
                </c:pt>
                <c:pt idx="191">
                  <c:v>44546.5075</c:v>
                </c:pt>
                <c:pt idx="192">
                  <c:v>44546.507511574076</c:v>
                </c:pt>
                <c:pt idx="193">
                  <c:v>44546.507511574076</c:v>
                </c:pt>
                <c:pt idx="194">
                  <c:v>44546.507511574076</c:v>
                </c:pt>
                <c:pt idx="195">
                  <c:v>44546.507511574076</c:v>
                </c:pt>
                <c:pt idx="196">
                  <c:v>44546.507523148146</c:v>
                </c:pt>
                <c:pt idx="197">
                  <c:v>44546.507523148146</c:v>
                </c:pt>
                <c:pt idx="198">
                  <c:v>44546.507523148146</c:v>
                </c:pt>
                <c:pt idx="199">
                  <c:v>44546.507523148146</c:v>
                </c:pt>
                <c:pt idx="200">
                  <c:v>44546.507534722223</c:v>
                </c:pt>
                <c:pt idx="201">
                  <c:v>44546.507534722223</c:v>
                </c:pt>
                <c:pt idx="202">
                  <c:v>44546.507534722223</c:v>
                </c:pt>
                <c:pt idx="203">
                  <c:v>44546.507534722223</c:v>
                </c:pt>
                <c:pt idx="204">
                  <c:v>44546.5075462963</c:v>
                </c:pt>
                <c:pt idx="205">
                  <c:v>44546.5075462963</c:v>
                </c:pt>
                <c:pt idx="206">
                  <c:v>44546.5075462963</c:v>
                </c:pt>
                <c:pt idx="207">
                  <c:v>44546.5075462963</c:v>
                </c:pt>
                <c:pt idx="208">
                  <c:v>44546.507557870369</c:v>
                </c:pt>
                <c:pt idx="209">
                  <c:v>44546.507557870369</c:v>
                </c:pt>
                <c:pt idx="210">
                  <c:v>44546.507557870369</c:v>
                </c:pt>
                <c:pt idx="211">
                  <c:v>44546.507557870369</c:v>
                </c:pt>
                <c:pt idx="212">
                  <c:v>44546.507569444446</c:v>
                </c:pt>
                <c:pt idx="213">
                  <c:v>44546.507569444446</c:v>
                </c:pt>
                <c:pt idx="214">
                  <c:v>44546.507569444446</c:v>
                </c:pt>
                <c:pt idx="215">
                  <c:v>44546.507569444446</c:v>
                </c:pt>
                <c:pt idx="216">
                  <c:v>44546.507581018515</c:v>
                </c:pt>
                <c:pt idx="217">
                  <c:v>44546.507581018515</c:v>
                </c:pt>
                <c:pt idx="218">
                  <c:v>44546.507581018515</c:v>
                </c:pt>
                <c:pt idx="219">
                  <c:v>44546.507581018515</c:v>
                </c:pt>
                <c:pt idx="220">
                  <c:v>44546.507592592592</c:v>
                </c:pt>
                <c:pt idx="221">
                  <c:v>44546.507592592592</c:v>
                </c:pt>
                <c:pt idx="222">
                  <c:v>44546.507592592592</c:v>
                </c:pt>
                <c:pt idx="223">
                  <c:v>44546.507592592592</c:v>
                </c:pt>
                <c:pt idx="224">
                  <c:v>44546.507604166669</c:v>
                </c:pt>
                <c:pt idx="225">
                  <c:v>44546.507604166669</c:v>
                </c:pt>
                <c:pt idx="226">
                  <c:v>44546.507604166669</c:v>
                </c:pt>
                <c:pt idx="227">
                  <c:v>44546.507604166669</c:v>
                </c:pt>
                <c:pt idx="228">
                  <c:v>44546.507615740738</c:v>
                </c:pt>
                <c:pt idx="229">
                  <c:v>44546.507615740738</c:v>
                </c:pt>
                <c:pt idx="230">
                  <c:v>44546.507615740738</c:v>
                </c:pt>
                <c:pt idx="231">
                  <c:v>44546.507615740738</c:v>
                </c:pt>
                <c:pt idx="232">
                  <c:v>44546.507627314815</c:v>
                </c:pt>
                <c:pt idx="233">
                  <c:v>44546.507627314815</c:v>
                </c:pt>
                <c:pt idx="234">
                  <c:v>44546.507627314815</c:v>
                </c:pt>
                <c:pt idx="235">
                  <c:v>44546.507627314815</c:v>
                </c:pt>
                <c:pt idx="236">
                  <c:v>44546.507638888892</c:v>
                </c:pt>
                <c:pt idx="237">
                  <c:v>44546.507638888892</c:v>
                </c:pt>
                <c:pt idx="238">
                  <c:v>44546.507638888892</c:v>
                </c:pt>
                <c:pt idx="239">
                  <c:v>44546.507638888892</c:v>
                </c:pt>
                <c:pt idx="240">
                  <c:v>44546.507650462961</c:v>
                </c:pt>
                <c:pt idx="241">
                  <c:v>44546.507650462961</c:v>
                </c:pt>
                <c:pt idx="242">
                  <c:v>44546.507650462961</c:v>
                </c:pt>
                <c:pt idx="243">
                  <c:v>44546.507650462961</c:v>
                </c:pt>
                <c:pt idx="244">
                  <c:v>44546.507662037038</c:v>
                </c:pt>
                <c:pt idx="245">
                  <c:v>44546.507662037038</c:v>
                </c:pt>
                <c:pt idx="246">
                  <c:v>44546.507662037038</c:v>
                </c:pt>
                <c:pt idx="247">
                  <c:v>44546.507662037038</c:v>
                </c:pt>
                <c:pt idx="248">
                  <c:v>44546.507673611108</c:v>
                </c:pt>
                <c:pt idx="249">
                  <c:v>44546.507673611108</c:v>
                </c:pt>
                <c:pt idx="250">
                  <c:v>44546.507673611108</c:v>
                </c:pt>
                <c:pt idx="251">
                  <c:v>44546.507673611108</c:v>
                </c:pt>
                <c:pt idx="252">
                  <c:v>44546.507685185185</c:v>
                </c:pt>
                <c:pt idx="253">
                  <c:v>44546.507685185185</c:v>
                </c:pt>
                <c:pt idx="254">
                  <c:v>44546.507685185185</c:v>
                </c:pt>
                <c:pt idx="255">
                  <c:v>44546.507685185185</c:v>
                </c:pt>
                <c:pt idx="256">
                  <c:v>44546.507696759261</c:v>
                </c:pt>
                <c:pt idx="257">
                  <c:v>44546.507696759261</c:v>
                </c:pt>
                <c:pt idx="258">
                  <c:v>44546.507696759261</c:v>
                </c:pt>
                <c:pt idx="259">
                  <c:v>44546.507696759261</c:v>
                </c:pt>
                <c:pt idx="260">
                  <c:v>44546.507708333331</c:v>
                </c:pt>
                <c:pt idx="261">
                  <c:v>44546.507708333331</c:v>
                </c:pt>
                <c:pt idx="262">
                  <c:v>44546.507708333331</c:v>
                </c:pt>
                <c:pt idx="263">
                  <c:v>44546.507708333331</c:v>
                </c:pt>
                <c:pt idx="264">
                  <c:v>44546.507719907408</c:v>
                </c:pt>
                <c:pt idx="265">
                  <c:v>44546.507719907408</c:v>
                </c:pt>
                <c:pt idx="266">
                  <c:v>44546.507719907408</c:v>
                </c:pt>
                <c:pt idx="267">
                  <c:v>44546.507719907408</c:v>
                </c:pt>
                <c:pt idx="268">
                  <c:v>44546.507731481484</c:v>
                </c:pt>
                <c:pt idx="269">
                  <c:v>44546.507731481484</c:v>
                </c:pt>
                <c:pt idx="270">
                  <c:v>44546.507731481484</c:v>
                </c:pt>
                <c:pt idx="271">
                  <c:v>44546.507731481484</c:v>
                </c:pt>
                <c:pt idx="272">
                  <c:v>44546.507743055554</c:v>
                </c:pt>
                <c:pt idx="273">
                  <c:v>44546.507743055554</c:v>
                </c:pt>
                <c:pt idx="274">
                  <c:v>44546.507743055554</c:v>
                </c:pt>
                <c:pt idx="275">
                  <c:v>44546.507743055554</c:v>
                </c:pt>
                <c:pt idx="276">
                  <c:v>44546.507754629631</c:v>
                </c:pt>
                <c:pt idx="277">
                  <c:v>44546.507754629631</c:v>
                </c:pt>
                <c:pt idx="278">
                  <c:v>44546.507754629631</c:v>
                </c:pt>
                <c:pt idx="279">
                  <c:v>44546.507754629631</c:v>
                </c:pt>
                <c:pt idx="280">
                  <c:v>44546.5077662037</c:v>
                </c:pt>
                <c:pt idx="281">
                  <c:v>44546.5077662037</c:v>
                </c:pt>
                <c:pt idx="282">
                  <c:v>44546.5077662037</c:v>
                </c:pt>
                <c:pt idx="283">
                  <c:v>44546.5077662037</c:v>
                </c:pt>
                <c:pt idx="284">
                  <c:v>44546.507777777777</c:v>
                </c:pt>
                <c:pt idx="285">
                  <c:v>44546.507777777777</c:v>
                </c:pt>
                <c:pt idx="286">
                  <c:v>44546.507777777777</c:v>
                </c:pt>
                <c:pt idx="287">
                  <c:v>44546.507777777777</c:v>
                </c:pt>
                <c:pt idx="288">
                  <c:v>44546.507789351854</c:v>
                </c:pt>
                <c:pt idx="289">
                  <c:v>44546.507789351854</c:v>
                </c:pt>
                <c:pt idx="290">
                  <c:v>44546.507789351854</c:v>
                </c:pt>
                <c:pt idx="291">
                  <c:v>44546.507789351854</c:v>
                </c:pt>
                <c:pt idx="292">
                  <c:v>44546.507800925923</c:v>
                </c:pt>
                <c:pt idx="293">
                  <c:v>44546.507800925923</c:v>
                </c:pt>
                <c:pt idx="294">
                  <c:v>44546.507800925923</c:v>
                </c:pt>
                <c:pt idx="295">
                  <c:v>44546.507800925923</c:v>
                </c:pt>
                <c:pt idx="296">
                  <c:v>44546.5078125</c:v>
                </c:pt>
                <c:pt idx="297">
                  <c:v>44546.5078125</c:v>
                </c:pt>
                <c:pt idx="298">
                  <c:v>44546.5078125</c:v>
                </c:pt>
                <c:pt idx="299">
                  <c:v>44546.5078125</c:v>
                </c:pt>
                <c:pt idx="300">
                  <c:v>44546.507824074077</c:v>
                </c:pt>
                <c:pt idx="301">
                  <c:v>44546.507824074077</c:v>
                </c:pt>
                <c:pt idx="302">
                  <c:v>44546.507824074077</c:v>
                </c:pt>
                <c:pt idx="303">
                  <c:v>44546.507824074077</c:v>
                </c:pt>
                <c:pt idx="304">
                  <c:v>44546.507835648146</c:v>
                </c:pt>
                <c:pt idx="305">
                  <c:v>44546.507835648146</c:v>
                </c:pt>
                <c:pt idx="306">
                  <c:v>44546.507835648146</c:v>
                </c:pt>
                <c:pt idx="307">
                  <c:v>44546.507835648146</c:v>
                </c:pt>
                <c:pt idx="308">
                  <c:v>44546.507847222223</c:v>
                </c:pt>
                <c:pt idx="309">
                  <c:v>44546.507847222223</c:v>
                </c:pt>
                <c:pt idx="310">
                  <c:v>44546.507847222223</c:v>
                </c:pt>
                <c:pt idx="311">
                  <c:v>44546.507847222223</c:v>
                </c:pt>
                <c:pt idx="312">
                  <c:v>44546.5078587963</c:v>
                </c:pt>
                <c:pt idx="313">
                  <c:v>44546.5078587963</c:v>
                </c:pt>
                <c:pt idx="314">
                  <c:v>44546.5078587963</c:v>
                </c:pt>
                <c:pt idx="315">
                  <c:v>44546.5078587963</c:v>
                </c:pt>
                <c:pt idx="316">
                  <c:v>44546.507870370369</c:v>
                </c:pt>
                <c:pt idx="317">
                  <c:v>44546.507870370369</c:v>
                </c:pt>
                <c:pt idx="318">
                  <c:v>44546.507870370369</c:v>
                </c:pt>
                <c:pt idx="319">
                  <c:v>44546.507870370369</c:v>
                </c:pt>
                <c:pt idx="320">
                  <c:v>44546.507881944446</c:v>
                </c:pt>
                <c:pt idx="321">
                  <c:v>44546.507881944446</c:v>
                </c:pt>
                <c:pt idx="322">
                  <c:v>44546.507881944446</c:v>
                </c:pt>
                <c:pt idx="323">
                  <c:v>44546.507881944446</c:v>
                </c:pt>
                <c:pt idx="324">
                  <c:v>44546.507893518516</c:v>
                </c:pt>
                <c:pt idx="325">
                  <c:v>44546.507893518516</c:v>
                </c:pt>
                <c:pt idx="326">
                  <c:v>44546.507893518516</c:v>
                </c:pt>
                <c:pt idx="327">
                  <c:v>44546.507893518516</c:v>
                </c:pt>
                <c:pt idx="328">
                  <c:v>44546.507905092592</c:v>
                </c:pt>
                <c:pt idx="329">
                  <c:v>44546.507905092592</c:v>
                </c:pt>
                <c:pt idx="330">
                  <c:v>44546.507905092592</c:v>
                </c:pt>
                <c:pt idx="331">
                  <c:v>44546.507905092592</c:v>
                </c:pt>
                <c:pt idx="332">
                  <c:v>44546.507916666669</c:v>
                </c:pt>
                <c:pt idx="333">
                  <c:v>44546.507916666669</c:v>
                </c:pt>
                <c:pt idx="334">
                  <c:v>44546.507916666669</c:v>
                </c:pt>
                <c:pt idx="335">
                  <c:v>44546.507916666669</c:v>
                </c:pt>
                <c:pt idx="336">
                  <c:v>44546.507928240739</c:v>
                </c:pt>
                <c:pt idx="337">
                  <c:v>44546.507928240739</c:v>
                </c:pt>
                <c:pt idx="338">
                  <c:v>44546.507928240739</c:v>
                </c:pt>
                <c:pt idx="339">
                  <c:v>44546.507928240739</c:v>
                </c:pt>
                <c:pt idx="340">
                  <c:v>44546.507939814815</c:v>
                </c:pt>
                <c:pt idx="341">
                  <c:v>44546.507939814815</c:v>
                </c:pt>
                <c:pt idx="342">
                  <c:v>44546.507939814815</c:v>
                </c:pt>
                <c:pt idx="343">
                  <c:v>44546.507939814815</c:v>
                </c:pt>
                <c:pt idx="344">
                  <c:v>44546.507951388892</c:v>
                </c:pt>
                <c:pt idx="345">
                  <c:v>44546.507951388892</c:v>
                </c:pt>
                <c:pt idx="346">
                  <c:v>44546.507951388892</c:v>
                </c:pt>
                <c:pt idx="347">
                  <c:v>44546.507951388892</c:v>
                </c:pt>
                <c:pt idx="348">
                  <c:v>44546.507962962962</c:v>
                </c:pt>
                <c:pt idx="349">
                  <c:v>44546.507962962962</c:v>
                </c:pt>
                <c:pt idx="350">
                  <c:v>44546.507962962962</c:v>
                </c:pt>
                <c:pt idx="351">
                  <c:v>44546.507962962962</c:v>
                </c:pt>
                <c:pt idx="352">
                  <c:v>44546.507974537039</c:v>
                </c:pt>
                <c:pt idx="353">
                  <c:v>44546.507974537039</c:v>
                </c:pt>
                <c:pt idx="354">
                  <c:v>44546.507974537039</c:v>
                </c:pt>
                <c:pt idx="355">
                  <c:v>44546.507974537039</c:v>
                </c:pt>
                <c:pt idx="356">
                  <c:v>44546.507986111108</c:v>
                </c:pt>
                <c:pt idx="357">
                  <c:v>44546.507986111108</c:v>
                </c:pt>
                <c:pt idx="358">
                  <c:v>44546.507986111108</c:v>
                </c:pt>
                <c:pt idx="359">
                  <c:v>44546.507986111108</c:v>
                </c:pt>
                <c:pt idx="360">
                  <c:v>44546.507997685185</c:v>
                </c:pt>
                <c:pt idx="361">
                  <c:v>44546.507997685185</c:v>
                </c:pt>
                <c:pt idx="362">
                  <c:v>44546.507997685185</c:v>
                </c:pt>
                <c:pt idx="363">
                  <c:v>44546.507997685185</c:v>
                </c:pt>
                <c:pt idx="364">
                  <c:v>44546.508009259262</c:v>
                </c:pt>
                <c:pt idx="365">
                  <c:v>44546.508009259262</c:v>
                </c:pt>
                <c:pt idx="366">
                  <c:v>44546.508009259262</c:v>
                </c:pt>
                <c:pt idx="367">
                  <c:v>44546.508009259262</c:v>
                </c:pt>
                <c:pt idx="368">
                  <c:v>44546.508020833331</c:v>
                </c:pt>
                <c:pt idx="369">
                  <c:v>44546.508020833331</c:v>
                </c:pt>
                <c:pt idx="370">
                  <c:v>44546.508020833331</c:v>
                </c:pt>
                <c:pt idx="371">
                  <c:v>44546.508020833331</c:v>
                </c:pt>
                <c:pt idx="372">
                  <c:v>44546.508032407408</c:v>
                </c:pt>
                <c:pt idx="373">
                  <c:v>44546.508032407408</c:v>
                </c:pt>
                <c:pt idx="374">
                  <c:v>44546.508032407408</c:v>
                </c:pt>
                <c:pt idx="375">
                  <c:v>44546.508032407408</c:v>
                </c:pt>
                <c:pt idx="376">
                  <c:v>44546.508043981485</c:v>
                </c:pt>
                <c:pt idx="377">
                  <c:v>44546.508043981485</c:v>
                </c:pt>
                <c:pt idx="378">
                  <c:v>44546.508043981485</c:v>
                </c:pt>
                <c:pt idx="379">
                  <c:v>44546.508043981485</c:v>
                </c:pt>
                <c:pt idx="380">
                  <c:v>44546.508055555554</c:v>
                </c:pt>
                <c:pt idx="381">
                  <c:v>44546.508055555554</c:v>
                </c:pt>
                <c:pt idx="382">
                  <c:v>44546.508055555554</c:v>
                </c:pt>
                <c:pt idx="383">
                  <c:v>44546.508055555554</c:v>
                </c:pt>
                <c:pt idx="384">
                  <c:v>44546.508067129631</c:v>
                </c:pt>
                <c:pt idx="385">
                  <c:v>44546.508067129631</c:v>
                </c:pt>
                <c:pt idx="386">
                  <c:v>44546.508067129631</c:v>
                </c:pt>
                <c:pt idx="387">
                  <c:v>44546.508067129631</c:v>
                </c:pt>
                <c:pt idx="388">
                  <c:v>44546.5080787037</c:v>
                </c:pt>
                <c:pt idx="389">
                  <c:v>44546.5080787037</c:v>
                </c:pt>
                <c:pt idx="390">
                  <c:v>44546.5080787037</c:v>
                </c:pt>
                <c:pt idx="391">
                  <c:v>44546.5080787037</c:v>
                </c:pt>
                <c:pt idx="392">
                  <c:v>44546.508090277777</c:v>
                </c:pt>
                <c:pt idx="393">
                  <c:v>44546.508090277777</c:v>
                </c:pt>
                <c:pt idx="394">
                  <c:v>44546.508090277777</c:v>
                </c:pt>
                <c:pt idx="395">
                  <c:v>44546.508090277777</c:v>
                </c:pt>
                <c:pt idx="396">
                  <c:v>44546.508101851854</c:v>
                </c:pt>
                <c:pt idx="397">
                  <c:v>44546.508101851854</c:v>
                </c:pt>
                <c:pt idx="398">
                  <c:v>44546.508101851854</c:v>
                </c:pt>
                <c:pt idx="399">
                  <c:v>44546.508101851854</c:v>
                </c:pt>
                <c:pt idx="400">
                  <c:v>44546.508113425924</c:v>
                </c:pt>
                <c:pt idx="401">
                  <c:v>44546.508113425924</c:v>
                </c:pt>
                <c:pt idx="402">
                  <c:v>44546.508113425924</c:v>
                </c:pt>
                <c:pt idx="403">
                  <c:v>44546.508113425924</c:v>
                </c:pt>
                <c:pt idx="404">
                  <c:v>44546.508125</c:v>
                </c:pt>
                <c:pt idx="405">
                  <c:v>44546.508125</c:v>
                </c:pt>
                <c:pt idx="406">
                  <c:v>44546.508125</c:v>
                </c:pt>
                <c:pt idx="407">
                  <c:v>44546.508125</c:v>
                </c:pt>
                <c:pt idx="408">
                  <c:v>44546.508136574077</c:v>
                </c:pt>
                <c:pt idx="409">
                  <c:v>44546.508136574077</c:v>
                </c:pt>
                <c:pt idx="410">
                  <c:v>44546.508136574077</c:v>
                </c:pt>
                <c:pt idx="411">
                  <c:v>44546.508136574077</c:v>
                </c:pt>
                <c:pt idx="412">
                  <c:v>44546.508148148147</c:v>
                </c:pt>
                <c:pt idx="413">
                  <c:v>44546.508148148147</c:v>
                </c:pt>
                <c:pt idx="414">
                  <c:v>44546.508148148147</c:v>
                </c:pt>
                <c:pt idx="415">
                  <c:v>44546.508148148147</c:v>
                </c:pt>
                <c:pt idx="416">
                  <c:v>44546.508159722223</c:v>
                </c:pt>
                <c:pt idx="417">
                  <c:v>44546.508159722223</c:v>
                </c:pt>
                <c:pt idx="418">
                  <c:v>44546.508159722223</c:v>
                </c:pt>
                <c:pt idx="419">
                  <c:v>44546.508159722223</c:v>
                </c:pt>
                <c:pt idx="420">
                  <c:v>44546.508171296293</c:v>
                </c:pt>
                <c:pt idx="421">
                  <c:v>44546.508171296293</c:v>
                </c:pt>
                <c:pt idx="422">
                  <c:v>44546.508171296293</c:v>
                </c:pt>
                <c:pt idx="423">
                  <c:v>44546.508171296293</c:v>
                </c:pt>
                <c:pt idx="424">
                  <c:v>44546.50818287037</c:v>
                </c:pt>
                <c:pt idx="425">
                  <c:v>44546.50818287037</c:v>
                </c:pt>
                <c:pt idx="426">
                  <c:v>44546.50818287037</c:v>
                </c:pt>
                <c:pt idx="427">
                  <c:v>44546.50818287037</c:v>
                </c:pt>
                <c:pt idx="428">
                  <c:v>44546.508194444446</c:v>
                </c:pt>
                <c:pt idx="429">
                  <c:v>44546.508194444446</c:v>
                </c:pt>
                <c:pt idx="430">
                  <c:v>44546.508194444446</c:v>
                </c:pt>
                <c:pt idx="431">
                  <c:v>44546.508194444446</c:v>
                </c:pt>
                <c:pt idx="432">
                  <c:v>44546.508206018516</c:v>
                </c:pt>
                <c:pt idx="433">
                  <c:v>44546.508206018516</c:v>
                </c:pt>
                <c:pt idx="434">
                  <c:v>44546.508206018516</c:v>
                </c:pt>
                <c:pt idx="435">
                  <c:v>44546.508206018516</c:v>
                </c:pt>
                <c:pt idx="436">
                  <c:v>44546.508217592593</c:v>
                </c:pt>
                <c:pt idx="437">
                  <c:v>44546.508217592593</c:v>
                </c:pt>
                <c:pt idx="438">
                  <c:v>44546.508217592593</c:v>
                </c:pt>
                <c:pt idx="439">
                  <c:v>44546.508217592593</c:v>
                </c:pt>
                <c:pt idx="440">
                  <c:v>44546.508229166669</c:v>
                </c:pt>
                <c:pt idx="441">
                  <c:v>44546.508229166669</c:v>
                </c:pt>
                <c:pt idx="442">
                  <c:v>44546.508229166669</c:v>
                </c:pt>
                <c:pt idx="443">
                  <c:v>44546.508229166669</c:v>
                </c:pt>
                <c:pt idx="444">
                  <c:v>44546.508240740739</c:v>
                </c:pt>
                <c:pt idx="445">
                  <c:v>44546.508240740739</c:v>
                </c:pt>
                <c:pt idx="446">
                  <c:v>44546.508240740739</c:v>
                </c:pt>
                <c:pt idx="447">
                  <c:v>44546.508240740739</c:v>
                </c:pt>
                <c:pt idx="448">
                  <c:v>44546.508252314816</c:v>
                </c:pt>
                <c:pt idx="449">
                  <c:v>44546.508252314816</c:v>
                </c:pt>
                <c:pt idx="450">
                  <c:v>44546.508252314816</c:v>
                </c:pt>
                <c:pt idx="451">
                  <c:v>44546.508252314816</c:v>
                </c:pt>
                <c:pt idx="452">
                  <c:v>44546.508263888885</c:v>
                </c:pt>
                <c:pt idx="453">
                  <c:v>44546.508263888885</c:v>
                </c:pt>
                <c:pt idx="454">
                  <c:v>44546.508263888885</c:v>
                </c:pt>
                <c:pt idx="455">
                  <c:v>44546.508263888885</c:v>
                </c:pt>
                <c:pt idx="456">
                  <c:v>44546.508275462962</c:v>
                </c:pt>
                <c:pt idx="457">
                  <c:v>44546.508275462962</c:v>
                </c:pt>
                <c:pt idx="458">
                  <c:v>44546.508275462962</c:v>
                </c:pt>
                <c:pt idx="459">
                  <c:v>44546.508275462962</c:v>
                </c:pt>
                <c:pt idx="460">
                  <c:v>44546.508287037039</c:v>
                </c:pt>
                <c:pt idx="461">
                  <c:v>44546.508287037039</c:v>
                </c:pt>
                <c:pt idx="462">
                  <c:v>44546.508287037039</c:v>
                </c:pt>
                <c:pt idx="463">
                  <c:v>44546.508287037039</c:v>
                </c:pt>
                <c:pt idx="464">
                  <c:v>44546.508298611108</c:v>
                </c:pt>
                <c:pt idx="465">
                  <c:v>44546.508298611108</c:v>
                </c:pt>
                <c:pt idx="466">
                  <c:v>44546.508298611108</c:v>
                </c:pt>
                <c:pt idx="467">
                  <c:v>44546.508298611108</c:v>
                </c:pt>
                <c:pt idx="468">
                  <c:v>44546.508310185185</c:v>
                </c:pt>
                <c:pt idx="469">
                  <c:v>44546.508310185185</c:v>
                </c:pt>
                <c:pt idx="470">
                  <c:v>44546.508310185185</c:v>
                </c:pt>
                <c:pt idx="471">
                  <c:v>44546.508310185185</c:v>
                </c:pt>
                <c:pt idx="472">
                  <c:v>44546.508321759262</c:v>
                </c:pt>
                <c:pt idx="473">
                  <c:v>44546.508321759262</c:v>
                </c:pt>
                <c:pt idx="474">
                  <c:v>44546.508321759262</c:v>
                </c:pt>
                <c:pt idx="475">
                  <c:v>44546.508321759262</c:v>
                </c:pt>
                <c:pt idx="476">
                  <c:v>44546.508333333331</c:v>
                </c:pt>
                <c:pt idx="477">
                  <c:v>44546.508333333331</c:v>
                </c:pt>
                <c:pt idx="478">
                  <c:v>44546.508333333331</c:v>
                </c:pt>
                <c:pt idx="479">
                  <c:v>44546.508333333331</c:v>
                </c:pt>
                <c:pt idx="480">
                  <c:v>44546.508344907408</c:v>
                </c:pt>
                <c:pt idx="481">
                  <c:v>44546.508344907408</c:v>
                </c:pt>
                <c:pt idx="482">
                  <c:v>44546.508344907408</c:v>
                </c:pt>
                <c:pt idx="483">
                  <c:v>44546.508344907408</c:v>
                </c:pt>
                <c:pt idx="484">
                  <c:v>44546.508356481485</c:v>
                </c:pt>
                <c:pt idx="485">
                  <c:v>44546.508356481485</c:v>
                </c:pt>
                <c:pt idx="486">
                  <c:v>44546.508356481485</c:v>
                </c:pt>
                <c:pt idx="487">
                  <c:v>44546.508356481485</c:v>
                </c:pt>
                <c:pt idx="488">
                  <c:v>44546.508368055554</c:v>
                </c:pt>
                <c:pt idx="489">
                  <c:v>44546.508368055554</c:v>
                </c:pt>
                <c:pt idx="490">
                  <c:v>44546.508368055554</c:v>
                </c:pt>
                <c:pt idx="491">
                  <c:v>44546.508368055554</c:v>
                </c:pt>
                <c:pt idx="492">
                  <c:v>44546.508379629631</c:v>
                </c:pt>
                <c:pt idx="493">
                  <c:v>44546.508379629631</c:v>
                </c:pt>
                <c:pt idx="494">
                  <c:v>44546.508379629631</c:v>
                </c:pt>
                <c:pt idx="495">
                  <c:v>44546.508379629631</c:v>
                </c:pt>
                <c:pt idx="496">
                  <c:v>44546.508391203701</c:v>
                </c:pt>
                <c:pt idx="497">
                  <c:v>44546.508391203701</c:v>
                </c:pt>
                <c:pt idx="498">
                  <c:v>44546.508391203701</c:v>
                </c:pt>
                <c:pt idx="499">
                  <c:v>44546.508391203701</c:v>
                </c:pt>
                <c:pt idx="500">
                  <c:v>44546.508402777778</c:v>
                </c:pt>
                <c:pt idx="501">
                  <c:v>44546.508402777778</c:v>
                </c:pt>
                <c:pt idx="502">
                  <c:v>44546.508402777778</c:v>
                </c:pt>
                <c:pt idx="503">
                  <c:v>44546.508402777778</c:v>
                </c:pt>
                <c:pt idx="504">
                  <c:v>44546.508414351854</c:v>
                </c:pt>
                <c:pt idx="505">
                  <c:v>44546.508414351854</c:v>
                </c:pt>
                <c:pt idx="506">
                  <c:v>44546.508414351854</c:v>
                </c:pt>
                <c:pt idx="507">
                  <c:v>44546.508414351854</c:v>
                </c:pt>
                <c:pt idx="508">
                  <c:v>44546.508425925924</c:v>
                </c:pt>
                <c:pt idx="509">
                  <c:v>44546.508425925924</c:v>
                </c:pt>
                <c:pt idx="510">
                  <c:v>44546.508425925924</c:v>
                </c:pt>
                <c:pt idx="511">
                  <c:v>44546.508425925924</c:v>
                </c:pt>
                <c:pt idx="512">
                  <c:v>44546.508437500001</c:v>
                </c:pt>
                <c:pt idx="513">
                  <c:v>44546.508437500001</c:v>
                </c:pt>
                <c:pt idx="514">
                  <c:v>44546.508437500001</c:v>
                </c:pt>
                <c:pt idx="515">
                  <c:v>44546.508437500001</c:v>
                </c:pt>
                <c:pt idx="516">
                  <c:v>44546.508449074077</c:v>
                </c:pt>
                <c:pt idx="517">
                  <c:v>44546.508449074077</c:v>
                </c:pt>
                <c:pt idx="518">
                  <c:v>44546.508449074077</c:v>
                </c:pt>
                <c:pt idx="519">
                  <c:v>44546.508449074077</c:v>
                </c:pt>
                <c:pt idx="520">
                  <c:v>44546.508460648147</c:v>
                </c:pt>
                <c:pt idx="521">
                  <c:v>44546.508460648147</c:v>
                </c:pt>
                <c:pt idx="522">
                  <c:v>44546.508460648147</c:v>
                </c:pt>
                <c:pt idx="523">
                  <c:v>44546.508460648147</c:v>
                </c:pt>
                <c:pt idx="524">
                  <c:v>44546.508472222224</c:v>
                </c:pt>
                <c:pt idx="525">
                  <c:v>44546.508472222224</c:v>
                </c:pt>
                <c:pt idx="526">
                  <c:v>44546.508472222224</c:v>
                </c:pt>
                <c:pt idx="527">
                  <c:v>44546.508472222224</c:v>
                </c:pt>
                <c:pt idx="528">
                  <c:v>44546.508483796293</c:v>
                </c:pt>
                <c:pt idx="529">
                  <c:v>44546.508483796293</c:v>
                </c:pt>
                <c:pt idx="530">
                  <c:v>44546.508483796293</c:v>
                </c:pt>
                <c:pt idx="531">
                  <c:v>44546.508483796293</c:v>
                </c:pt>
                <c:pt idx="532">
                  <c:v>44546.50849537037</c:v>
                </c:pt>
                <c:pt idx="533">
                  <c:v>44546.50849537037</c:v>
                </c:pt>
                <c:pt idx="534">
                  <c:v>44546.50849537037</c:v>
                </c:pt>
                <c:pt idx="535">
                  <c:v>44546.50849537037</c:v>
                </c:pt>
                <c:pt idx="536">
                  <c:v>44546.508506944447</c:v>
                </c:pt>
                <c:pt idx="537">
                  <c:v>44546.508506944447</c:v>
                </c:pt>
                <c:pt idx="538">
                  <c:v>44546.508506944447</c:v>
                </c:pt>
                <c:pt idx="539">
                  <c:v>44546.508506944447</c:v>
                </c:pt>
                <c:pt idx="540">
                  <c:v>44546.508518518516</c:v>
                </c:pt>
                <c:pt idx="541">
                  <c:v>44546.508518518516</c:v>
                </c:pt>
                <c:pt idx="542">
                  <c:v>44546.508518518516</c:v>
                </c:pt>
                <c:pt idx="543">
                  <c:v>44546.508518518516</c:v>
                </c:pt>
                <c:pt idx="544">
                  <c:v>44546.508530092593</c:v>
                </c:pt>
                <c:pt idx="545">
                  <c:v>44546.508530092593</c:v>
                </c:pt>
                <c:pt idx="546">
                  <c:v>44546.508530092593</c:v>
                </c:pt>
                <c:pt idx="547">
                  <c:v>44546.508530092593</c:v>
                </c:pt>
                <c:pt idx="548">
                  <c:v>44546.50854166667</c:v>
                </c:pt>
                <c:pt idx="549">
                  <c:v>44546.50854166667</c:v>
                </c:pt>
                <c:pt idx="550">
                  <c:v>44546.50854166667</c:v>
                </c:pt>
                <c:pt idx="551">
                  <c:v>44546.50854166667</c:v>
                </c:pt>
                <c:pt idx="552">
                  <c:v>44546.508553240739</c:v>
                </c:pt>
                <c:pt idx="553">
                  <c:v>44546.508553240739</c:v>
                </c:pt>
                <c:pt idx="554">
                  <c:v>44546.508553240739</c:v>
                </c:pt>
                <c:pt idx="555">
                  <c:v>44546.508553240739</c:v>
                </c:pt>
                <c:pt idx="556">
                  <c:v>44546.508564814816</c:v>
                </c:pt>
                <c:pt idx="557">
                  <c:v>44546.508564814816</c:v>
                </c:pt>
                <c:pt idx="558">
                  <c:v>44546.508564814816</c:v>
                </c:pt>
                <c:pt idx="559">
                  <c:v>44546.508564814816</c:v>
                </c:pt>
                <c:pt idx="560">
                  <c:v>44546.508576388886</c:v>
                </c:pt>
                <c:pt idx="561">
                  <c:v>44546.508576388886</c:v>
                </c:pt>
                <c:pt idx="562">
                  <c:v>44546.508576388886</c:v>
                </c:pt>
                <c:pt idx="563">
                  <c:v>44546.508576388886</c:v>
                </c:pt>
                <c:pt idx="564">
                  <c:v>44546.508587962962</c:v>
                </c:pt>
                <c:pt idx="565">
                  <c:v>44546.508587962962</c:v>
                </c:pt>
                <c:pt idx="566">
                  <c:v>44546.508587962962</c:v>
                </c:pt>
                <c:pt idx="567">
                  <c:v>44546.508587962962</c:v>
                </c:pt>
                <c:pt idx="568">
                  <c:v>44546.508599537039</c:v>
                </c:pt>
                <c:pt idx="569">
                  <c:v>44546.508599537039</c:v>
                </c:pt>
                <c:pt idx="570">
                  <c:v>44546.508599537039</c:v>
                </c:pt>
                <c:pt idx="571">
                  <c:v>44546.508599537039</c:v>
                </c:pt>
                <c:pt idx="572">
                  <c:v>44546.508611111109</c:v>
                </c:pt>
                <c:pt idx="573">
                  <c:v>44546.508611111109</c:v>
                </c:pt>
                <c:pt idx="574">
                  <c:v>44546.508611111109</c:v>
                </c:pt>
                <c:pt idx="575">
                  <c:v>44546.508611111109</c:v>
                </c:pt>
                <c:pt idx="576">
                  <c:v>44546.508622685185</c:v>
                </c:pt>
                <c:pt idx="577">
                  <c:v>44546.508622685185</c:v>
                </c:pt>
                <c:pt idx="578">
                  <c:v>44546.508622685185</c:v>
                </c:pt>
                <c:pt idx="579">
                  <c:v>44546.508622685185</c:v>
                </c:pt>
                <c:pt idx="580">
                  <c:v>44546.508634259262</c:v>
                </c:pt>
                <c:pt idx="581">
                  <c:v>44546.508634259262</c:v>
                </c:pt>
                <c:pt idx="582">
                  <c:v>44546.508634259262</c:v>
                </c:pt>
                <c:pt idx="583">
                  <c:v>44546.508634259262</c:v>
                </c:pt>
                <c:pt idx="584">
                  <c:v>44546.508645833332</c:v>
                </c:pt>
                <c:pt idx="585">
                  <c:v>44546.508645833332</c:v>
                </c:pt>
                <c:pt idx="586">
                  <c:v>44546.508645833332</c:v>
                </c:pt>
                <c:pt idx="587">
                  <c:v>44546.508645833332</c:v>
                </c:pt>
                <c:pt idx="588">
                  <c:v>44546.508657407408</c:v>
                </c:pt>
                <c:pt idx="589">
                  <c:v>44546.508657407408</c:v>
                </c:pt>
                <c:pt idx="590">
                  <c:v>44546.508657407408</c:v>
                </c:pt>
                <c:pt idx="591">
                  <c:v>44546.508657407408</c:v>
                </c:pt>
                <c:pt idx="592">
                  <c:v>44546.508668981478</c:v>
                </c:pt>
              </c:numCache>
            </c:numRef>
          </c:xVal>
          <c:yVal>
            <c:numRef>
              <c:f>Sheet1!$H$3:$H$595</c:f>
              <c:numCache>
                <c:formatCode>General</c:formatCode>
                <c:ptCount val="593"/>
                <c:pt idx="0">
                  <c:v>0.41036569057366379</c:v>
                </c:pt>
                <c:pt idx="1">
                  <c:v>0.41036569057366379</c:v>
                </c:pt>
                <c:pt idx="2">
                  <c:v>0.41036569057366379</c:v>
                </c:pt>
                <c:pt idx="3">
                  <c:v>0.41036569057366379</c:v>
                </c:pt>
                <c:pt idx="4">
                  <c:v>0.39051248379533271</c:v>
                </c:pt>
                <c:pt idx="5">
                  <c:v>0.43278170016764805</c:v>
                </c:pt>
                <c:pt idx="6">
                  <c:v>0.37536648758246921</c:v>
                </c:pt>
                <c:pt idx="7">
                  <c:v>0.42426406871192851</c:v>
                </c:pt>
                <c:pt idx="8">
                  <c:v>0.39597979746446665</c:v>
                </c:pt>
                <c:pt idx="9">
                  <c:v>0.41036569057366379</c:v>
                </c:pt>
                <c:pt idx="10">
                  <c:v>0.41036569057366379</c:v>
                </c:pt>
                <c:pt idx="11">
                  <c:v>0.41036569057366379</c:v>
                </c:pt>
                <c:pt idx="12">
                  <c:v>0.43011626335213132</c:v>
                </c:pt>
                <c:pt idx="13">
                  <c:v>0.44721359549995798</c:v>
                </c:pt>
                <c:pt idx="14">
                  <c:v>0.43863424398922618</c:v>
                </c:pt>
                <c:pt idx="15">
                  <c:v>0.49729267036625424</c:v>
                </c:pt>
                <c:pt idx="16">
                  <c:v>0.5028916384272063</c:v>
                </c:pt>
                <c:pt idx="17">
                  <c:v>0.5126402247190518</c:v>
                </c:pt>
                <c:pt idx="18">
                  <c:v>0.47434164902525688</c:v>
                </c:pt>
                <c:pt idx="19">
                  <c:v>0.48466483264210536</c:v>
                </c:pt>
                <c:pt idx="20">
                  <c:v>0.48466483264210536</c:v>
                </c:pt>
                <c:pt idx="21">
                  <c:v>0.51662365412357958</c:v>
                </c:pt>
                <c:pt idx="22">
                  <c:v>0.58855755878248639</c:v>
                </c:pt>
                <c:pt idx="23">
                  <c:v>0.65</c:v>
                </c:pt>
                <c:pt idx="24">
                  <c:v>0.68183575734923152</c:v>
                </c:pt>
                <c:pt idx="25">
                  <c:v>0.73437047870948613</c:v>
                </c:pt>
                <c:pt idx="26">
                  <c:v>0.73061617830431314</c:v>
                </c:pt>
                <c:pt idx="27">
                  <c:v>0.70064256222413435</c:v>
                </c:pt>
                <c:pt idx="28">
                  <c:v>0.7</c:v>
                </c:pt>
                <c:pt idx="29">
                  <c:v>0.73171032519706858</c:v>
                </c:pt>
                <c:pt idx="30">
                  <c:v>0.7840918313565064</c:v>
                </c:pt>
                <c:pt idx="31">
                  <c:v>0.88566359301938113</c:v>
                </c:pt>
                <c:pt idx="32">
                  <c:v>0.94725920423081666</c:v>
                </c:pt>
                <c:pt idx="33">
                  <c:v>1.0261091559868276</c:v>
                </c:pt>
                <c:pt idx="34">
                  <c:v>1.0261091559868276</c:v>
                </c:pt>
                <c:pt idx="35">
                  <c:v>1.0261091559868276</c:v>
                </c:pt>
                <c:pt idx="36">
                  <c:v>1.019803902718557</c:v>
                </c:pt>
                <c:pt idx="37">
                  <c:v>1.0261091559868276</c:v>
                </c:pt>
                <c:pt idx="38">
                  <c:v>1.1401754250991381</c:v>
                </c:pt>
                <c:pt idx="39">
                  <c:v>1.2396773773849388</c:v>
                </c:pt>
                <c:pt idx="40">
                  <c:v>1.3218925826253811</c:v>
                </c:pt>
                <c:pt idx="41">
                  <c:v>1.3857849761056007</c:v>
                </c:pt>
                <c:pt idx="42">
                  <c:v>1.4139660533407441</c:v>
                </c:pt>
                <c:pt idx="43">
                  <c:v>1.3756816492197605</c:v>
                </c:pt>
                <c:pt idx="44">
                  <c:v>1.3567977004697496</c:v>
                </c:pt>
                <c:pt idx="45">
                  <c:v>1.3567977004697496</c:v>
                </c:pt>
                <c:pt idx="46">
                  <c:v>1.4782760229402356</c:v>
                </c:pt>
                <c:pt idx="47">
                  <c:v>1.5969971822141702</c:v>
                </c:pt>
                <c:pt idx="48">
                  <c:v>1.7464249196572981</c:v>
                </c:pt>
                <c:pt idx="49">
                  <c:v>1.8124568960391858</c:v>
                </c:pt>
                <c:pt idx="50">
                  <c:v>1.8522418848519757</c:v>
                </c:pt>
                <c:pt idx="51">
                  <c:v>1.8704010265181101</c:v>
                </c:pt>
                <c:pt idx="52">
                  <c:v>1.8522418848519757</c:v>
                </c:pt>
                <c:pt idx="53">
                  <c:v>1.8124568960391858</c:v>
                </c:pt>
                <c:pt idx="54">
                  <c:v>1.8042727066604982</c:v>
                </c:pt>
                <c:pt idx="55">
                  <c:v>1.8124568960391858</c:v>
                </c:pt>
                <c:pt idx="56">
                  <c:v>1.7860011198204775</c:v>
                </c:pt>
                <c:pt idx="57">
                  <c:v>1.8337120820892248</c:v>
                </c:pt>
                <c:pt idx="58">
                  <c:v>1.9906029237394385</c:v>
                </c:pt>
                <c:pt idx="59">
                  <c:v>2.1736835096213984</c:v>
                </c:pt>
                <c:pt idx="60">
                  <c:v>2.3529555881911586</c:v>
                </c:pt>
                <c:pt idx="61">
                  <c:v>2.4382370680473215</c:v>
                </c:pt>
                <c:pt idx="62">
                  <c:v>2.478870710626111</c:v>
                </c:pt>
                <c:pt idx="63">
                  <c:v>2.4647312226691169</c:v>
                </c:pt>
                <c:pt idx="64">
                  <c:v>2.4206197553519222</c:v>
                </c:pt>
                <c:pt idx="65">
                  <c:v>2.3942639787625759</c:v>
                </c:pt>
                <c:pt idx="66">
                  <c:v>2.478870710626111</c:v>
                </c:pt>
                <c:pt idx="67">
                  <c:v>2.6856098003991571</c:v>
                </c:pt>
                <c:pt idx="68">
                  <c:v>2.8478764018124103</c:v>
                </c:pt>
                <c:pt idx="69">
                  <c:v>2.9917219122104246</c:v>
                </c:pt>
                <c:pt idx="70">
                  <c:v>3.1393311389530094</c:v>
                </c:pt>
                <c:pt idx="71">
                  <c:v>3.1393311389530094</c:v>
                </c:pt>
                <c:pt idx="72">
                  <c:v>3.1033691369220002</c:v>
                </c:pt>
                <c:pt idx="73">
                  <c:v>3.0959489659876502</c:v>
                </c:pt>
                <c:pt idx="74">
                  <c:v>3.0712212554617424</c:v>
                </c:pt>
                <c:pt idx="75">
                  <c:v>3.1132780152116193</c:v>
                </c:pt>
                <c:pt idx="76">
                  <c:v>3.3191715833924587</c:v>
                </c:pt>
                <c:pt idx="77">
                  <c:v>3.5243297235077198</c:v>
                </c:pt>
                <c:pt idx="78">
                  <c:v>3.7369640083896982</c:v>
                </c:pt>
                <c:pt idx="79">
                  <c:v>3.9274673773310962</c:v>
                </c:pt>
                <c:pt idx="80">
                  <c:v>4.1659212666587928</c:v>
                </c:pt>
                <c:pt idx="81">
                  <c:v>4.3029408548108119</c:v>
                </c:pt>
                <c:pt idx="82">
                  <c:v>4.2617484674720068</c:v>
                </c:pt>
                <c:pt idx="83">
                  <c:v>4.2086102219141184</c:v>
                </c:pt>
                <c:pt idx="84">
                  <c:v>4.1931491745465008</c:v>
                </c:pt>
                <c:pt idx="85">
                  <c:v>4.2343004144722656</c:v>
                </c:pt>
                <c:pt idx="86">
                  <c:v>4.4574544305017856</c:v>
                </c:pt>
                <c:pt idx="87">
                  <c:v>4.6894349339765871</c:v>
                </c:pt>
                <c:pt idx="88">
                  <c:v>4.8538026329878718</c:v>
                </c:pt>
                <c:pt idx="89">
                  <c:v>4.8538026329878718</c:v>
                </c:pt>
                <c:pt idx="90">
                  <c:v>4.8173955619193238</c:v>
                </c:pt>
                <c:pt idx="91">
                  <c:v>4.7917011592961432</c:v>
                </c:pt>
                <c:pt idx="92">
                  <c:v>4.7762432936356998</c:v>
                </c:pt>
                <c:pt idx="93">
                  <c:v>4.7745994596405676</c:v>
                </c:pt>
                <c:pt idx="94">
                  <c:v>4.7230710348246934</c:v>
                </c:pt>
                <c:pt idx="95">
                  <c:v>4.6905116991646016</c:v>
                </c:pt>
                <c:pt idx="96">
                  <c:v>4.6905116991646016</c:v>
                </c:pt>
                <c:pt idx="97">
                  <c:v>4.6905116991646016</c:v>
                </c:pt>
                <c:pt idx="98">
                  <c:v>4.6647615158762399</c:v>
                </c:pt>
                <c:pt idx="99">
                  <c:v>4.6476230483979659</c:v>
                </c:pt>
                <c:pt idx="100">
                  <c:v>4.6545031958308938</c:v>
                </c:pt>
                <c:pt idx="101">
                  <c:v>4.6631856064282919</c:v>
                </c:pt>
                <c:pt idx="102">
                  <c:v>4.6373268161733003</c:v>
                </c:pt>
                <c:pt idx="103">
                  <c:v>4.6373268161733003</c:v>
                </c:pt>
                <c:pt idx="104">
                  <c:v>4.6545031958308938</c:v>
                </c:pt>
                <c:pt idx="105">
                  <c:v>4.6545031958308938</c:v>
                </c:pt>
                <c:pt idx="106">
                  <c:v>4.6476230483979659</c:v>
                </c:pt>
                <c:pt idx="107">
                  <c:v>4.6376071416194797</c:v>
                </c:pt>
                <c:pt idx="108">
                  <c:v>4.6373268161733003</c:v>
                </c:pt>
                <c:pt idx="109">
                  <c:v>4.6219584593546488</c:v>
                </c:pt>
                <c:pt idx="110">
                  <c:v>4.6373268161733003</c:v>
                </c:pt>
                <c:pt idx="111">
                  <c:v>4.6048778485427819</c:v>
                </c:pt>
                <c:pt idx="112">
                  <c:v>4.6116049267039347</c:v>
                </c:pt>
                <c:pt idx="113">
                  <c:v>4.6219584593546488</c:v>
                </c:pt>
                <c:pt idx="114">
                  <c:v>4.6116049267039347</c:v>
                </c:pt>
                <c:pt idx="115">
                  <c:v>4.6219584593546488</c:v>
                </c:pt>
                <c:pt idx="116">
                  <c:v>4.6219584593546488</c:v>
                </c:pt>
                <c:pt idx="117">
                  <c:v>4.6376071416194797</c:v>
                </c:pt>
                <c:pt idx="118">
                  <c:v>4.6116049267039347</c:v>
                </c:pt>
                <c:pt idx="119">
                  <c:v>4.6219584593546488</c:v>
                </c:pt>
                <c:pt idx="120">
                  <c:v>4.6219584593546488</c:v>
                </c:pt>
                <c:pt idx="121">
                  <c:v>4.6116049267039347</c:v>
                </c:pt>
                <c:pt idx="122">
                  <c:v>4.6219584593546488</c:v>
                </c:pt>
                <c:pt idx="123">
                  <c:v>4.6048778485427819</c:v>
                </c:pt>
                <c:pt idx="124">
                  <c:v>4.6116049267039347</c:v>
                </c:pt>
                <c:pt idx="125">
                  <c:v>4.6219584593546488</c:v>
                </c:pt>
                <c:pt idx="126">
                  <c:v>4.6116049267039347</c:v>
                </c:pt>
                <c:pt idx="127">
                  <c:v>4.6116049267039347</c:v>
                </c:pt>
                <c:pt idx="128">
                  <c:v>4.6219584593546488</c:v>
                </c:pt>
                <c:pt idx="129">
                  <c:v>4.6048778485427819</c:v>
                </c:pt>
                <c:pt idx="130">
                  <c:v>4.6116049267039347</c:v>
                </c:pt>
                <c:pt idx="131">
                  <c:v>4.6048778485427819</c:v>
                </c:pt>
                <c:pt idx="132">
                  <c:v>4.6373268161733003</c:v>
                </c:pt>
                <c:pt idx="133">
                  <c:v>4.6219584593546488</c:v>
                </c:pt>
                <c:pt idx="134">
                  <c:v>4.6116049267039347</c:v>
                </c:pt>
                <c:pt idx="135">
                  <c:v>4.6116049267039347</c:v>
                </c:pt>
                <c:pt idx="136">
                  <c:v>4.6219584593546488</c:v>
                </c:pt>
                <c:pt idx="137">
                  <c:v>4.6219584593546488</c:v>
                </c:pt>
                <c:pt idx="138">
                  <c:v>4.6631856064282919</c:v>
                </c:pt>
                <c:pt idx="139">
                  <c:v>4.8007603564435497</c:v>
                </c:pt>
                <c:pt idx="140">
                  <c:v>5.1348612444738952</c:v>
                </c:pt>
                <c:pt idx="141">
                  <c:v>5.4794981522033561</c:v>
                </c:pt>
                <c:pt idx="142">
                  <c:v>5.5378064249303627</c:v>
                </c:pt>
                <c:pt idx="143">
                  <c:v>5.4965898518990848</c:v>
                </c:pt>
                <c:pt idx="144">
                  <c:v>5.4691224158908707</c:v>
                </c:pt>
                <c:pt idx="145">
                  <c:v>5.5809855760429983</c:v>
                </c:pt>
                <c:pt idx="146">
                  <c:v>6.1483737687294191</c:v>
                </c:pt>
                <c:pt idx="147">
                  <c:v>6.7055946790720959</c:v>
                </c:pt>
                <c:pt idx="148">
                  <c:v>7.1772209106310783</c:v>
                </c:pt>
                <c:pt idx="149">
                  <c:v>7.6059779121425279</c:v>
                </c:pt>
                <c:pt idx="150">
                  <c:v>7.7604703465704965</c:v>
                </c:pt>
                <c:pt idx="151">
                  <c:v>7.6489476400351961</c:v>
                </c:pt>
                <c:pt idx="152">
                  <c:v>7.5976970194921565</c:v>
                </c:pt>
                <c:pt idx="153">
                  <c:v>7.5019197543028948</c:v>
                </c:pt>
                <c:pt idx="154">
                  <c:v>7.5703236390526927</c:v>
                </c:pt>
                <c:pt idx="155">
                  <c:v>8.1635408984092201</c:v>
                </c:pt>
                <c:pt idx="156">
                  <c:v>8.8501412418107783</c:v>
                </c:pt>
                <c:pt idx="157">
                  <c:v>9.5780164961227765</c:v>
                </c:pt>
                <c:pt idx="158">
                  <c:v>10.208329931972223</c:v>
                </c:pt>
                <c:pt idx="159">
                  <c:v>10.759056650097163</c:v>
                </c:pt>
                <c:pt idx="160">
                  <c:v>10.621059269206627</c:v>
                </c:pt>
                <c:pt idx="161">
                  <c:v>10.491844451763473</c:v>
                </c:pt>
                <c:pt idx="162">
                  <c:v>10.397639155115934</c:v>
                </c:pt>
                <c:pt idx="163">
                  <c:v>10.321865141533287</c:v>
                </c:pt>
                <c:pt idx="164">
                  <c:v>10.268437076790217</c:v>
                </c:pt>
                <c:pt idx="165">
                  <c:v>10.210161604989414</c:v>
                </c:pt>
                <c:pt idx="166">
                  <c:v>10.174227243383156</c:v>
                </c:pt>
                <c:pt idx="167">
                  <c:v>10.132561374104773</c:v>
                </c:pt>
                <c:pt idx="168">
                  <c:v>10.115952748011429</c:v>
                </c:pt>
                <c:pt idx="169">
                  <c:v>10.062524534131581</c:v>
                </c:pt>
                <c:pt idx="170">
                  <c:v>10.030498492098983</c:v>
                </c:pt>
                <c:pt idx="171">
                  <c:v>10.048009753179981</c:v>
                </c:pt>
                <c:pt idx="172">
                  <c:v>10.045038576332098</c:v>
                </c:pt>
                <c:pt idx="173">
                  <c:v>10.004249097258624</c:v>
                </c:pt>
                <c:pt idx="174">
                  <c:v>9.9867612367573901</c:v>
                </c:pt>
                <c:pt idx="175">
                  <c:v>9.9867612367573901</c:v>
                </c:pt>
                <c:pt idx="176">
                  <c:v>9.9867612367573901</c:v>
                </c:pt>
                <c:pt idx="177">
                  <c:v>9.9867612367573901</c:v>
                </c:pt>
                <c:pt idx="178">
                  <c:v>9.9867612367573901</c:v>
                </c:pt>
                <c:pt idx="179">
                  <c:v>9.977063696298627</c:v>
                </c:pt>
                <c:pt idx="180">
                  <c:v>9.9867612367573901</c:v>
                </c:pt>
                <c:pt idx="181">
                  <c:v>9.977063696298627</c:v>
                </c:pt>
                <c:pt idx="182">
                  <c:v>9.977063696298627</c:v>
                </c:pt>
                <c:pt idx="183">
                  <c:v>9.977063696298627</c:v>
                </c:pt>
                <c:pt idx="184">
                  <c:v>9.977063696298627</c:v>
                </c:pt>
                <c:pt idx="185">
                  <c:v>9.977063696298627</c:v>
                </c:pt>
                <c:pt idx="186">
                  <c:v>9.9867612367573901</c:v>
                </c:pt>
                <c:pt idx="187">
                  <c:v>9.977063696298627</c:v>
                </c:pt>
                <c:pt idx="188">
                  <c:v>9.9867612367573901</c:v>
                </c:pt>
                <c:pt idx="189">
                  <c:v>9.977063696298627</c:v>
                </c:pt>
                <c:pt idx="190">
                  <c:v>9.9508240864764552</c:v>
                </c:pt>
                <c:pt idx="191">
                  <c:v>9.977063696298627</c:v>
                </c:pt>
                <c:pt idx="192">
                  <c:v>9.9605471737249438</c:v>
                </c:pt>
                <c:pt idx="193">
                  <c:v>9.9508240864764552</c:v>
                </c:pt>
                <c:pt idx="194">
                  <c:v>9.9508240864764552</c:v>
                </c:pt>
                <c:pt idx="195">
                  <c:v>9.9508240864764552</c:v>
                </c:pt>
                <c:pt idx="196">
                  <c:v>9.9508240864764552</c:v>
                </c:pt>
                <c:pt idx="197">
                  <c:v>9.9508240864764552</c:v>
                </c:pt>
                <c:pt idx="198">
                  <c:v>9.9333428411587601</c:v>
                </c:pt>
                <c:pt idx="199">
                  <c:v>9.9333428411587601</c:v>
                </c:pt>
                <c:pt idx="200">
                  <c:v>9.9605471737249438</c:v>
                </c:pt>
                <c:pt idx="201">
                  <c:v>9.9362970970075164</c:v>
                </c:pt>
                <c:pt idx="202">
                  <c:v>9.9508240864764552</c:v>
                </c:pt>
                <c:pt idx="203">
                  <c:v>9.9625749683503013</c:v>
                </c:pt>
                <c:pt idx="204">
                  <c:v>9.977063696298627</c:v>
                </c:pt>
                <c:pt idx="205">
                  <c:v>9.977063696298627</c:v>
                </c:pt>
                <c:pt idx="206">
                  <c:v>9.9508240864764552</c:v>
                </c:pt>
                <c:pt idx="207">
                  <c:v>9.977063696298627</c:v>
                </c:pt>
                <c:pt idx="208">
                  <c:v>9.9867612367573901</c:v>
                </c:pt>
                <c:pt idx="209">
                  <c:v>9.9867612367573901</c:v>
                </c:pt>
                <c:pt idx="210">
                  <c:v>9.9867612367573901</c:v>
                </c:pt>
                <c:pt idx="211">
                  <c:v>9.977063696298627</c:v>
                </c:pt>
                <c:pt idx="212">
                  <c:v>10.054770012287699</c:v>
                </c:pt>
                <c:pt idx="213">
                  <c:v>10.42191920905166</c:v>
                </c:pt>
                <c:pt idx="214">
                  <c:v>11.203789537473471</c:v>
                </c:pt>
                <c:pt idx="215">
                  <c:v>12.017753533834849</c:v>
                </c:pt>
                <c:pt idx="216">
                  <c:v>12.249424476276427</c:v>
                </c:pt>
                <c:pt idx="217">
                  <c:v>12.167682605985414</c:v>
                </c:pt>
                <c:pt idx="218">
                  <c:v>12.096478826501537</c:v>
                </c:pt>
                <c:pt idx="219">
                  <c:v>12.028873596476107</c:v>
                </c:pt>
                <c:pt idx="220">
                  <c:v>12.411256987106503</c:v>
                </c:pt>
                <c:pt idx="221">
                  <c:v>13.641847382227965</c:v>
                </c:pt>
                <c:pt idx="222">
                  <c:v>14.861204527224569</c:v>
                </c:pt>
                <c:pt idx="223">
                  <c:v>15.858527674409123</c:v>
                </c:pt>
                <c:pt idx="224">
                  <c:v>16.566752850211774</c:v>
                </c:pt>
                <c:pt idx="225">
                  <c:v>16.369865607267517</c:v>
                </c:pt>
                <c:pt idx="226">
                  <c:v>16.226102427878359</c:v>
                </c:pt>
                <c:pt idx="227">
                  <c:v>16.101242188104617</c:v>
                </c:pt>
                <c:pt idx="228">
                  <c:v>16.011246047700347</c:v>
                </c:pt>
                <c:pt idx="229">
                  <c:v>15.926437140804595</c:v>
                </c:pt>
                <c:pt idx="230">
                  <c:v>15.854494630860991</c:v>
                </c:pt>
                <c:pt idx="231">
                  <c:v>15.778922650168482</c:v>
                </c:pt>
                <c:pt idx="232">
                  <c:v>15.791608531115505</c:v>
                </c:pt>
                <c:pt idx="233">
                  <c:v>15.845737597221532</c:v>
                </c:pt>
                <c:pt idx="234">
                  <c:v>15.903408439702478</c:v>
                </c:pt>
                <c:pt idx="235">
                  <c:v>16.114307307482999</c:v>
                </c:pt>
                <c:pt idx="236">
                  <c:v>16.373619025737714</c:v>
                </c:pt>
                <c:pt idx="237">
                  <c:v>16.508691650158109</c:v>
                </c:pt>
                <c:pt idx="238">
                  <c:v>16.835403173075481</c:v>
                </c:pt>
                <c:pt idx="239">
                  <c:v>16.831901259216085</c:v>
                </c:pt>
                <c:pt idx="240">
                  <c:v>16.795386271235326</c:v>
                </c:pt>
                <c:pt idx="241">
                  <c:v>16.728717822953438</c:v>
                </c:pt>
                <c:pt idx="242">
                  <c:v>16.665560296611694</c:v>
                </c:pt>
                <c:pt idx="243">
                  <c:v>16.644019947116142</c:v>
                </c:pt>
                <c:pt idx="244">
                  <c:v>16.611827112030753</c:v>
                </c:pt>
                <c:pt idx="245">
                  <c:v>16.616934133587939</c:v>
                </c:pt>
                <c:pt idx="246">
                  <c:v>16.598882492505332</c:v>
                </c:pt>
                <c:pt idx="247">
                  <c:v>16.57181341917655</c:v>
                </c:pt>
                <c:pt idx="248">
                  <c:v>16.553772983824565</c:v>
                </c:pt>
                <c:pt idx="249">
                  <c:v>16.57181341917655</c:v>
                </c:pt>
                <c:pt idx="250">
                  <c:v>16.553772983824565</c:v>
                </c:pt>
                <c:pt idx="251">
                  <c:v>16.553772983824565</c:v>
                </c:pt>
                <c:pt idx="252">
                  <c:v>16.526720787863514</c:v>
                </c:pt>
                <c:pt idx="253">
                  <c:v>16.505150711217393</c:v>
                </c:pt>
                <c:pt idx="254">
                  <c:v>16.508691650158109</c:v>
                </c:pt>
                <c:pt idx="255">
                  <c:v>16.508691650158109</c:v>
                </c:pt>
                <c:pt idx="256">
                  <c:v>16.508691650158109</c:v>
                </c:pt>
                <c:pt idx="257">
                  <c:v>16.487097986001054</c:v>
                </c:pt>
                <c:pt idx="258">
                  <c:v>16.472990013959215</c:v>
                </c:pt>
                <c:pt idx="259">
                  <c:v>16.500039393892369</c:v>
                </c:pt>
                <c:pt idx="260">
                  <c:v>16.500039393892369</c:v>
                </c:pt>
                <c:pt idx="261">
                  <c:v>16.500039393892369</c:v>
                </c:pt>
                <c:pt idx="262">
                  <c:v>16.481656470148867</c:v>
                </c:pt>
                <c:pt idx="263">
                  <c:v>16.500039393892369</c:v>
                </c:pt>
                <c:pt idx="264">
                  <c:v>16.472990013959215</c:v>
                </c:pt>
                <c:pt idx="265">
                  <c:v>16.500039393892369</c:v>
                </c:pt>
                <c:pt idx="266">
                  <c:v>16.472990013959215</c:v>
                </c:pt>
                <c:pt idx="267">
                  <c:v>16.441985889788373</c:v>
                </c:pt>
                <c:pt idx="268">
                  <c:v>16.388251889692199</c:v>
                </c:pt>
                <c:pt idx="269">
                  <c:v>16.348241495647169</c:v>
                </c:pt>
                <c:pt idx="270">
                  <c:v>16.330199018995451</c:v>
                </c:pt>
                <c:pt idx="271">
                  <c:v>16.696568509726784</c:v>
                </c:pt>
                <c:pt idx="272">
                  <c:v>17.024523488191967</c:v>
                </c:pt>
                <c:pt idx="273">
                  <c:v>17.082558356405517</c:v>
                </c:pt>
                <c:pt idx="274">
                  <c:v>17.468328483286545</c:v>
                </c:pt>
                <c:pt idx="275">
                  <c:v>17.846380585429639</c:v>
                </c:pt>
                <c:pt idx="276">
                  <c:v>18.62942296476195</c:v>
                </c:pt>
                <c:pt idx="277">
                  <c:v>19.408374481135713</c:v>
                </c:pt>
                <c:pt idx="278">
                  <c:v>19.90008291440013</c:v>
                </c:pt>
                <c:pt idx="279">
                  <c:v>20.378758549038263</c:v>
                </c:pt>
                <c:pt idx="280">
                  <c:v>20.554717220141949</c:v>
                </c:pt>
                <c:pt idx="281">
                  <c:v>20.554717220141949</c:v>
                </c:pt>
                <c:pt idx="282">
                  <c:v>20.976951637452</c:v>
                </c:pt>
                <c:pt idx="283">
                  <c:v>21.266153860065998</c:v>
                </c:pt>
                <c:pt idx="284">
                  <c:v>21.396153859981471</c:v>
                </c:pt>
                <c:pt idx="285">
                  <c:v>21.580903595540203</c:v>
                </c:pt>
                <c:pt idx="286">
                  <c:v>21.896378696030997</c:v>
                </c:pt>
                <c:pt idx="287">
                  <c:v>21.997790798168801</c:v>
                </c:pt>
                <c:pt idx="288">
                  <c:v>22.201921088050014</c:v>
                </c:pt>
                <c:pt idx="289">
                  <c:v>22.359724953585634</c:v>
                </c:pt>
                <c:pt idx="290">
                  <c:v>22.656694374952409</c:v>
                </c:pt>
                <c:pt idx="291">
                  <c:v>22.610272001902143</c:v>
                </c:pt>
                <c:pt idx="292">
                  <c:v>22.498862193453249</c:v>
                </c:pt>
                <c:pt idx="293">
                  <c:v>22.44128784183296</c:v>
                </c:pt>
                <c:pt idx="294">
                  <c:v>22.348498831017711</c:v>
                </c:pt>
                <c:pt idx="295">
                  <c:v>22.341033995766622</c:v>
                </c:pt>
                <c:pt idx="296">
                  <c:v>22.248276337730076</c:v>
                </c:pt>
                <c:pt idx="297">
                  <c:v>22.183209866924127</c:v>
                </c:pt>
                <c:pt idx="298">
                  <c:v>22.162863082192246</c:v>
                </c:pt>
                <c:pt idx="299">
                  <c:v>22.190682729470041</c:v>
                </c:pt>
                <c:pt idx="300">
                  <c:v>22.144319813442003</c:v>
                </c:pt>
                <c:pt idx="301">
                  <c:v>22.155380836266389</c:v>
                </c:pt>
                <c:pt idx="302">
                  <c:v>22.116509670379727</c:v>
                </c:pt>
                <c:pt idx="303">
                  <c:v>22.125627674712419</c:v>
                </c:pt>
                <c:pt idx="304">
                  <c:v>22.090468532831078</c:v>
                </c:pt>
                <c:pt idx="305">
                  <c:v>22.090468532831078</c:v>
                </c:pt>
                <c:pt idx="306">
                  <c:v>22.070172178757463</c:v>
                </c:pt>
                <c:pt idx="307">
                  <c:v>22.06265849801424</c:v>
                </c:pt>
                <c:pt idx="308">
                  <c:v>22.044121665423642</c:v>
                </c:pt>
                <c:pt idx="309">
                  <c:v>22.032870897819922</c:v>
                </c:pt>
                <c:pt idx="310">
                  <c:v>22.051641662243654</c:v>
                </c:pt>
                <c:pt idx="311">
                  <c:v>22.032870897819922</c:v>
                </c:pt>
                <c:pt idx="312">
                  <c:v>22.044121665423642</c:v>
                </c:pt>
                <c:pt idx="313">
                  <c:v>22.032870897819922</c:v>
                </c:pt>
                <c:pt idx="314">
                  <c:v>22.023850707812201</c:v>
                </c:pt>
                <c:pt idx="315">
                  <c:v>22.016321218586906</c:v>
                </c:pt>
                <c:pt idx="316">
                  <c:v>22.016321218586906</c:v>
                </c:pt>
                <c:pt idx="317">
                  <c:v>22.032870897819922</c:v>
                </c:pt>
                <c:pt idx="318">
                  <c:v>22.023850707812201</c:v>
                </c:pt>
                <c:pt idx="319">
                  <c:v>22.044121665423642</c:v>
                </c:pt>
                <c:pt idx="320">
                  <c:v>22.023850707812201</c:v>
                </c:pt>
                <c:pt idx="321">
                  <c:v>22.032870897819922</c:v>
                </c:pt>
                <c:pt idx="322">
                  <c:v>21.997790798168801</c:v>
                </c:pt>
                <c:pt idx="323">
                  <c:v>21.958711255444843</c:v>
                </c:pt>
                <c:pt idx="324">
                  <c:v>21.893855302344537</c:v>
                </c:pt>
                <c:pt idx="325">
                  <c:v>21.858531515177319</c:v>
                </c:pt>
                <c:pt idx="326">
                  <c:v>21.819773142725385</c:v>
                </c:pt>
                <c:pt idx="327">
                  <c:v>21.812219052631942</c:v>
                </c:pt>
                <c:pt idx="328">
                  <c:v>21.747409041078892</c:v>
                </c:pt>
                <c:pt idx="329">
                  <c:v>21.708293346092411</c:v>
                </c:pt>
                <c:pt idx="330">
                  <c:v>22.239253584596764</c:v>
                </c:pt>
                <c:pt idx="331">
                  <c:v>22.710546008407633</c:v>
                </c:pt>
                <c:pt idx="332">
                  <c:v>22.821971869231632</c:v>
                </c:pt>
                <c:pt idx="333">
                  <c:v>23.072765330579688</c:v>
                </c:pt>
                <c:pt idx="334">
                  <c:v>23.065404830611577</c:v>
                </c:pt>
                <c:pt idx="335">
                  <c:v>23.035785204763478</c:v>
                </c:pt>
                <c:pt idx="336">
                  <c:v>22.972437833194807</c:v>
                </c:pt>
                <c:pt idx="337">
                  <c:v>22.961380620511477</c:v>
                </c:pt>
                <c:pt idx="338">
                  <c:v>22.896307562574364</c:v>
                </c:pt>
                <c:pt idx="339">
                  <c:v>22.914896901360915</c:v>
                </c:pt>
                <c:pt idx="340">
                  <c:v>22.896307562574364</c:v>
                </c:pt>
                <c:pt idx="341">
                  <c:v>22.877902001713359</c:v>
                </c:pt>
                <c:pt idx="342">
                  <c:v>22.861045470406641</c:v>
                </c:pt>
                <c:pt idx="343">
                  <c:v>22.842456085106082</c:v>
                </c:pt>
                <c:pt idx="344">
                  <c:v>22.795993068958413</c:v>
                </c:pt>
                <c:pt idx="345">
                  <c:v>22.803508501982758</c:v>
                </c:pt>
                <c:pt idx="346">
                  <c:v>22.795993068958413</c:v>
                </c:pt>
                <c:pt idx="347">
                  <c:v>22.824050911264635</c:v>
                </c:pt>
                <c:pt idx="348">
                  <c:v>22.814576480837861</c:v>
                </c:pt>
                <c:pt idx="349">
                  <c:v>22.803508501982758</c:v>
                </c:pt>
                <c:pt idx="350">
                  <c:v>22.784916063044864</c:v>
                </c:pt>
                <c:pt idx="351">
                  <c:v>22.784916063044864</c:v>
                </c:pt>
                <c:pt idx="352">
                  <c:v>22.768122452235712</c:v>
                </c:pt>
                <c:pt idx="353">
                  <c:v>22.784916063044864</c:v>
                </c:pt>
                <c:pt idx="354">
                  <c:v>23.02628932329306</c:v>
                </c:pt>
                <c:pt idx="355">
                  <c:v>23.735064777665976</c:v>
                </c:pt>
                <c:pt idx="356">
                  <c:v>24.478243401028593</c:v>
                </c:pt>
                <c:pt idx="357">
                  <c:v>25.244898494547368</c:v>
                </c:pt>
                <c:pt idx="358">
                  <c:v>25.795646919587032</c:v>
                </c:pt>
                <c:pt idx="359">
                  <c:v>26.096455698044515</c:v>
                </c:pt>
                <c:pt idx="360">
                  <c:v>26.275983330790879</c:v>
                </c:pt>
                <c:pt idx="361">
                  <c:v>26.341875407798895</c:v>
                </c:pt>
                <c:pt idx="362">
                  <c:v>26.706598435592653</c:v>
                </c:pt>
                <c:pt idx="363">
                  <c:v>27.119411866779117</c:v>
                </c:pt>
                <c:pt idx="364">
                  <c:v>27.494734041266884</c:v>
                </c:pt>
                <c:pt idx="365">
                  <c:v>28.07844190833957</c:v>
                </c:pt>
                <c:pt idx="366">
                  <c:v>28.182774881121979</c:v>
                </c:pt>
                <c:pt idx="367">
                  <c:v>28.603015575285067</c:v>
                </c:pt>
                <c:pt idx="368">
                  <c:v>29.149878215869101</c:v>
                </c:pt>
                <c:pt idx="369">
                  <c:v>29.674945661281335</c:v>
                </c:pt>
                <c:pt idx="370">
                  <c:v>29.564318020208074</c:v>
                </c:pt>
                <c:pt idx="371">
                  <c:v>29.453699258327468</c:v>
                </c:pt>
                <c:pt idx="372">
                  <c:v>29.330231843611465</c:v>
                </c:pt>
                <c:pt idx="373">
                  <c:v>29.304970568147649</c:v>
                </c:pt>
                <c:pt idx="374">
                  <c:v>29.257491348370934</c:v>
                </c:pt>
                <c:pt idx="375">
                  <c:v>29.200606158091993</c:v>
                </c:pt>
                <c:pt idx="376">
                  <c:v>29.124645920594467</c:v>
                </c:pt>
                <c:pt idx="377">
                  <c:v>29.105659243521696</c:v>
                </c:pt>
                <c:pt idx="378">
                  <c:v>29.061486541469279</c:v>
                </c:pt>
                <c:pt idx="379">
                  <c:v>29.042493005938727</c:v>
                </c:pt>
                <c:pt idx="380">
                  <c:v>29.014005238849737</c:v>
                </c:pt>
                <c:pt idx="381">
                  <c:v>28.966532412423824</c:v>
                </c:pt>
                <c:pt idx="382">
                  <c:v>28.966532412423824</c:v>
                </c:pt>
                <c:pt idx="383">
                  <c:v>28.947545664529141</c:v>
                </c:pt>
                <c:pt idx="384">
                  <c:v>28.900084774962163</c:v>
                </c:pt>
                <c:pt idx="385">
                  <c:v>28.893793451189481</c:v>
                </c:pt>
                <c:pt idx="386">
                  <c:v>28.865314825929058</c:v>
                </c:pt>
                <c:pt idx="387">
                  <c:v>28.88437986178689</c:v>
                </c:pt>
                <c:pt idx="388">
                  <c:v>28.846330789200906</c:v>
                </c:pt>
                <c:pt idx="389">
                  <c:v>28.836901705973894</c:v>
                </c:pt>
                <c:pt idx="390">
                  <c:v>28.817857311049345</c:v>
                </c:pt>
                <c:pt idx="391">
                  <c:v>28.808418908367742</c:v>
                </c:pt>
                <c:pt idx="392">
                  <c:v>28.817857311049345</c:v>
                </c:pt>
                <c:pt idx="393">
                  <c:v>28.808418908367742</c:v>
                </c:pt>
                <c:pt idx="394">
                  <c:v>28.770408408640989</c:v>
                </c:pt>
                <c:pt idx="395">
                  <c:v>28.770408408640989</c:v>
                </c:pt>
                <c:pt idx="396">
                  <c:v>28.757753737035863</c:v>
                </c:pt>
                <c:pt idx="397">
                  <c:v>28.757753737035863</c:v>
                </c:pt>
                <c:pt idx="398">
                  <c:v>28.722968161386106</c:v>
                </c:pt>
                <c:pt idx="399">
                  <c:v>28.751431268721216</c:v>
                </c:pt>
                <c:pt idx="400">
                  <c:v>28.713498567746843</c:v>
                </c:pt>
                <c:pt idx="401">
                  <c:v>28.722968161386106</c:v>
                </c:pt>
                <c:pt idx="402">
                  <c:v>28.703994495540165</c:v>
                </c:pt>
                <c:pt idx="403">
                  <c:v>28.713498567746843</c:v>
                </c:pt>
                <c:pt idx="404">
                  <c:v>28.703994495540165</c:v>
                </c:pt>
                <c:pt idx="405">
                  <c:v>28.694518640325718</c:v>
                </c:pt>
                <c:pt idx="406">
                  <c:v>28.666051349985402</c:v>
                </c:pt>
                <c:pt idx="407">
                  <c:v>28.713498567746843</c:v>
                </c:pt>
                <c:pt idx="408">
                  <c:v>28.703994495540165</c:v>
                </c:pt>
                <c:pt idx="409">
                  <c:v>28.666051349985402</c:v>
                </c:pt>
                <c:pt idx="410">
                  <c:v>28.640762908833278</c:v>
                </c:pt>
                <c:pt idx="411">
                  <c:v>28.640762908833278</c:v>
                </c:pt>
                <c:pt idx="412">
                  <c:v>28.498452589570544</c:v>
                </c:pt>
                <c:pt idx="413">
                  <c:v>28.47</c:v>
                </c:pt>
                <c:pt idx="414">
                  <c:v>28.365648238670659</c:v>
                </c:pt>
                <c:pt idx="415">
                  <c:v>28.340338741800526</c:v>
                </c:pt>
                <c:pt idx="416">
                  <c:v>28.299273842273763</c:v>
                </c:pt>
                <c:pt idx="417">
                  <c:v>29.817426112929329</c:v>
                </c:pt>
                <c:pt idx="418">
                  <c:v>30.970548913443558</c:v>
                </c:pt>
                <c:pt idx="419">
                  <c:v>32.036524468175379</c:v>
                </c:pt>
                <c:pt idx="420">
                  <c:v>32.604591701169944</c:v>
                </c:pt>
                <c:pt idx="421">
                  <c:v>33.246503575564155</c:v>
                </c:pt>
                <c:pt idx="422">
                  <c:v>33.514420776734298</c:v>
                </c:pt>
                <c:pt idx="423">
                  <c:v>34.365881335999518</c:v>
                </c:pt>
                <c:pt idx="424">
                  <c:v>34.774200206474916</c:v>
                </c:pt>
                <c:pt idx="425">
                  <c:v>34.98017295554726</c:v>
                </c:pt>
                <c:pt idx="426">
                  <c:v>34.932220084042754</c:v>
                </c:pt>
                <c:pt idx="427">
                  <c:v>35.742851033458422</c:v>
                </c:pt>
                <c:pt idx="428">
                  <c:v>35.737288649252612</c:v>
                </c:pt>
                <c:pt idx="429">
                  <c:v>36.079147717206403</c:v>
                </c:pt>
                <c:pt idx="430">
                  <c:v>35.954206986109426</c:v>
                </c:pt>
                <c:pt idx="431">
                  <c:v>35.852578707814033</c:v>
                </c:pt>
                <c:pt idx="432">
                  <c:v>35.700140055747674</c:v>
                </c:pt>
                <c:pt idx="433">
                  <c:v>35.58486194999216</c:v>
                </c:pt>
                <c:pt idx="434">
                  <c:v>35.406417497397278</c:v>
                </c:pt>
                <c:pt idx="435">
                  <c:v>35.330827898593036</c:v>
                </c:pt>
                <c:pt idx="436">
                  <c:v>35.18680008184888</c:v>
                </c:pt>
                <c:pt idx="437">
                  <c:v>35.085200583721907</c:v>
                </c:pt>
                <c:pt idx="438">
                  <c:v>35</c:v>
                </c:pt>
                <c:pt idx="439">
                  <c:v>35</c:v>
                </c:pt>
                <c:pt idx="440">
                  <c:v>34.932805498556796</c:v>
                </c:pt>
                <c:pt idx="441">
                  <c:v>34.932805498556796</c:v>
                </c:pt>
                <c:pt idx="442">
                  <c:v>34.898401109506437</c:v>
                </c:pt>
                <c:pt idx="443">
                  <c:v>34.898401109506437</c:v>
                </c:pt>
                <c:pt idx="444">
                  <c:v>34.884816181255701</c:v>
                </c:pt>
                <c:pt idx="445">
                  <c:v>34.879202972545109</c:v>
                </c:pt>
                <c:pt idx="446">
                  <c:v>34.831211578123437</c:v>
                </c:pt>
                <c:pt idx="447">
                  <c:v>34.850407458163239</c:v>
                </c:pt>
                <c:pt idx="448">
                  <c:v>34.802419456124021</c:v>
                </c:pt>
                <c:pt idx="449">
                  <c:v>34.831211578123437</c:v>
                </c:pt>
                <c:pt idx="450">
                  <c:v>34.754437126790016</c:v>
                </c:pt>
                <c:pt idx="451">
                  <c:v>34.783225842351079</c:v>
                </c:pt>
                <c:pt idx="452">
                  <c:v>34.754437126790016</c:v>
                </c:pt>
                <c:pt idx="453">
                  <c:v>34.754437126790016</c:v>
                </c:pt>
                <c:pt idx="454">
                  <c:v>34.735245788679833</c:v>
                </c:pt>
                <c:pt idx="455">
                  <c:v>34.754437126790016</c:v>
                </c:pt>
                <c:pt idx="456">
                  <c:v>34.706460493689065</c:v>
                </c:pt>
                <c:pt idx="457">
                  <c:v>34.698018675422951</c:v>
                </c:pt>
                <c:pt idx="458">
                  <c:v>34.687271440688441</c:v>
                </c:pt>
                <c:pt idx="459">
                  <c:v>34.698018675422951</c:v>
                </c:pt>
                <c:pt idx="460">
                  <c:v>34.658489580476527</c:v>
                </c:pt>
                <c:pt idx="461">
                  <c:v>34.650036075017297</c:v>
                </c:pt>
                <c:pt idx="462">
                  <c:v>34.658489580476527</c:v>
                </c:pt>
                <c:pt idx="463">
                  <c:v>34.678824951258079</c:v>
                </c:pt>
                <c:pt idx="464">
                  <c:v>34.602059187279593</c:v>
                </c:pt>
                <c:pt idx="465">
                  <c:v>34.630844633072407</c:v>
                </c:pt>
                <c:pt idx="466">
                  <c:v>34.610524410936051</c:v>
                </c:pt>
                <c:pt idx="467">
                  <c:v>34.630844633072407</c:v>
                </c:pt>
                <c:pt idx="468">
                  <c:v>34.591339956700146</c:v>
                </c:pt>
                <c:pt idx="469">
                  <c:v>34.630844633072407</c:v>
                </c:pt>
                <c:pt idx="470">
                  <c:v>34.582870037057361</c:v>
                </c:pt>
                <c:pt idx="471">
                  <c:v>34.602059187279593</c:v>
                </c:pt>
                <c:pt idx="472">
                  <c:v>34.582870037057361</c:v>
                </c:pt>
                <c:pt idx="473">
                  <c:v>34.577236731699657</c:v>
                </c:pt>
                <c:pt idx="474">
                  <c:v>34.582870037057361</c:v>
                </c:pt>
                <c:pt idx="475">
                  <c:v>34.577236731699657</c:v>
                </c:pt>
                <c:pt idx="476">
                  <c:v>34.577236731699657</c:v>
                </c:pt>
                <c:pt idx="477">
                  <c:v>34.568806748281027</c:v>
                </c:pt>
                <c:pt idx="478">
                  <c:v>34.548450037592133</c:v>
                </c:pt>
                <c:pt idx="479">
                  <c:v>34.548450037592133</c:v>
                </c:pt>
                <c:pt idx="480">
                  <c:v>34.534901187060029</c:v>
                </c:pt>
                <c:pt idx="481">
                  <c:v>34.540013028370439</c:v>
                </c:pt>
                <c:pt idx="482">
                  <c:v>34.500476808299332</c:v>
                </c:pt>
                <c:pt idx="483">
                  <c:v>34.529260055784576</c:v>
                </c:pt>
                <c:pt idx="484">
                  <c:v>34.500476808299332</c:v>
                </c:pt>
                <c:pt idx="485">
                  <c:v>34.500476808299332</c:v>
                </c:pt>
                <c:pt idx="486">
                  <c:v>34.481289129033442</c:v>
                </c:pt>
                <c:pt idx="487">
                  <c:v>34.492028064467306</c:v>
                </c:pt>
                <c:pt idx="488">
                  <c:v>34.452509342571837</c:v>
                </c:pt>
                <c:pt idx="489">
                  <c:v>34.481289129033442</c:v>
                </c:pt>
                <c:pt idx="490">
                  <c:v>34.472835682606672</c:v>
                </c:pt>
                <c:pt idx="491">
                  <c:v>34.467213406366348</c:v>
                </c:pt>
                <c:pt idx="492">
                  <c:v>34.444048832853547</c:v>
                </c:pt>
                <c:pt idx="493">
                  <c:v>34.467213406366348</c:v>
                </c:pt>
                <c:pt idx="494">
                  <c:v>34.444048832853547</c:v>
                </c:pt>
                <c:pt idx="495">
                  <c:v>34.467213406366348</c:v>
                </c:pt>
                <c:pt idx="496">
                  <c:v>34.424858750617986</c:v>
                </c:pt>
                <c:pt idx="497">
                  <c:v>34.438421856989898</c:v>
                </c:pt>
                <c:pt idx="498">
                  <c:v>34.424858750617986</c:v>
                </c:pt>
                <c:pt idx="499">
                  <c:v>34.410803536098946</c:v>
                </c:pt>
                <c:pt idx="500">
                  <c:v>34.390440532217667</c:v>
                </c:pt>
                <c:pt idx="501">
                  <c:v>34.410803536098946</c:v>
                </c:pt>
                <c:pt idx="502">
                  <c:v>34.362812748667707</c:v>
                </c:pt>
                <c:pt idx="503">
                  <c:v>34.382008376475042</c:v>
                </c:pt>
                <c:pt idx="504">
                  <c:v>34.371249613594202</c:v>
                </c:pt>
                <c:pt idx="505">
                  <c:v>34.382008376475042</c:v>
                </c:pt>
                <c:pt idx="506">
                  <c:v>34.337411084704684</c:v>
                </c:pt>
                <c:pt idx="507">
                  <c:v>34.348107662577277</c:v>
                </c:pt>
                <c:pt idx="508">
                  <c:v>34.300145772284992</c:v>
                </c:pt>
                <c:pt idx="509">
                  <c:v>34.342464966859907</c:v>
                </c:pt>
                <c:pt idx="510">
                  <c:v>34.294495185087648</c:v>
                </c:pt>
                <c:pt idx="511">
                  <c:v>34.328922208540135</c:v>
                </c:pt>
                <c:pt idx="512">
                  <c:v>34.300145772284992</c:v>
                </c:pt>
                <c:pt idx="513">
                  <c:v>34.328922208540135</c:v>
                </c:pt>
                <c:pt idx="514">
                  <c:v>34.27530889722221</c:v>
                </c:pt>
                <c:pt idx="515">
                  <c:v>34.286039432982044</c:v>
                </c:pt>
                <c:pt idx="516">
                  <c:v>34.27530889722221</c:v>
                </c:pt>
                <c:pt idx="517">
                  <c:v>34.27530889722221</c:v>
                </c:pt>
                <c:pt idx="518">
                  <c:v>34.246531211204442</c:v>
                </c:pt>
                <c:pt idx="519">
                  <c:v>34.266848410672381</c:v>
                </c:pt>
                <c:pt idx="520">
                  <c:v>34.246531211204442</c:v>
                </c:pt>
                <c:pt idx="521">
                  <c:v>34.26122151937961</c:v>
                </c:pt>
                <c:pt idx="522">
                  <c:v>34.27530889722221</c:v>
                </c:pt>
                <c:pt idx="523">
                  <c:v>34.266848410672381</c:v>
                </c:pt>
                <c:pt idx="524">
                  <c:v>34.227347253329462</c:v>
                </c:pt>
                <c:pt idx="525">
                  <c:v>34.266848410672381</c:v>
                </c:pt>
                <c:pt idx="526">
                  <c:v>34.1900935944902</c:v>
                </c:pt>
                <c:pt idx="527">
                  <c:v>34.218874908447823</c:v>
                </c:pt>
                <c:pt idx="528">
                  <c:v>34.1900935944902</c:v>
                </c:pt>
                <c:pt idx="529">
                  <c:v>34.218874908447823</c:v>
                </c:pt>
                <c:pt idx="530">
                  <c:v>34.1900935944902</c:v>
                </c:pt>
                <c:pt idx="531">
                  <c:v>34.218874908447823</c:v>
                </c:pt>
                <c:pt idx="532">
                  <c:v>34.179391451575029</c:v>
                </c:pt>
                <c:pt idx="533">
                  <c:v>34.1900935944902</c:v>
                </c:pt>
                <c:pt idx="534">
                  <c:v>34.142129400492877</c:v>
                </c:pt>
                <c:pt idx="535">
                  <c:v>34.17090721651973</c:v>
                </c:pt>
                <c:pt idx="536">
                  <c:v>34.142129400492877</c:v>
                </c:pt>
                <c:pt idx="537">
                  <c:v>34.17090721651973</c:v>
                </c:pt>
                <c:pt idx="538">
                  <c:v>34.142129400492877</c:v>
                </c:pt>
                <c:pt idx="539">
                  <c:v>34.136481951132573</c:v>
                </c:pt>
                <c:pt idx="540">
                  <c:v>34.136481951132573</c:v>
                </c:pt>
                <c:pt idx="541">
                  <c:v>34.117294734489128</c:v>
                </c:pt>
                <c:pt idx="542">
                  <c:v>34.122945359391231</c:v>
                </c:pt>
                <c:pt idx="543">
                  <c:v>34.117294734489128</c:v>
                </c:pt>
                <c:pt idx="544">
                  <c:v>34.094171056061768</c:v>
                </c:pt>
                <c:pt idx="545">
                  <c:v>34.136481951132573</c:v>
                </c:pt>
                <c:pt idx="546">
                  <c:v>34.117294734489128</c:v>
                </c:pt>
                <c:pt idx="547">
                  <c:v>34.117294734489128</c:v>
                </c:pt>
                <c:pt idx="548">
                  <c:v>34.094171056061768</c:v>
                </c:pt>
                <c:pt idx="549">
                  <c:v>34.117294734489128</c:v>
                </c:pt>
                <c:pt idx="550">
                  <c:v>34.069330782978405</c:v>
                </c:pt>
                <c:pt idx="551">
                  <c:v>34.088515661436482</c:v>
                </c:pt>
                <c:pt idx="552">
                  <c:v>34.046218585916407</c:v>
                </c:pt>
                <c:pt idx="553">
                  <c:v>34.069330782978405</c:v>
                </c:pt>
                <c:pt idx="554">
                  <c:v>34.040555224614067</c:v>
                </c:pt>
                <c:pt idx="555">
                  <c:v>34.040555224614067</c:v>
                </c:pt>
                <c:pt idx="556">
                  <c:v>33.936153288196941</c:v>
                </c:pt>
                <c:pt idx="557">
                  <c:v>33.657381062703024</c:v>
                </c:pt>
                <c:pt idx="558">
                  <c:v>31.158127350660852</c:v>
                </c:pt>
                <c:pt idx="559">
                  <c:v>27.403147629423888</c:v>
                </c:pt>
                <c:pt idx="560">
                  <c:v>23.018957404713184</c:v>
                </c:pt>
                <c:pt idx="561">
                  <c:v>18.581130213202858</c:v>
                </c:pt>
                <c:pt idx="562">
                  <c:v>15.42311576822271</c:v>
                </c:pt>
                <c:pt idx="563">
                  <c:v>12.96546952485717</c:v>
                </c:pt>
                <c:pt idx="564">
                  <c:v>10.931262507139786</c:v>
                </c:pt>
                <c:pt idx="565">
                  <c:v>9.4554164371538914</c:v>
                </c:pt>
                <c:pt idx="566">
                  <c:v>8.2473571524458666</c:v>
                </c:pt>
                <c:pt idx="567">
                  <c:v>7.2615425358528336</c:v>
                </c:pt>
                <c:pt idx="568">
                  <c:v>6.4270833198271209</c:v>
                </c:pt>
                <c:pt idx="569">
                  <c:v>5.7753268305785079</c:v>
                </c:pt>
                <c:pt idx="570">
                  <c:v>5.2118422846436943</c:v>
                </c:pt>
                <c:pt idx="571">
                  <c:v>4.7203601557508295</c:v>
                </c:pt>
                <c:pt idx="572">
                  <c:v>4.2950436551914111</c:v>
                </c:pt>
                <c:pt idx="573">
                  <c:v>3.9054449170357022</c:v>
                </c:pt>
                <c:pt idx="574">
                  <c:v>3.6113432404023853</c:v>
                </c:pt>
                <c:pt idx="575">
                  <c:v>3.3335266610603251</c:v>
                </c:pt>
                <c:pt idx="576">
                  <c:v>3.1180923655337729</c:v>
                </c:pt>
                <c:pt idx="577">
                  <c:v>2.8742477276671887</c:v>
                </c:pt>
                <c:pt idx="578">
                  <c:v>2.6800186566514794</c:v>
                </c:pt>
                <c:pt idx="579">
                  <c:v>2.5109759058979444</c:v>
                </c:pt>
                <c:pt idx="580">
                  <c:v>2.3789283301520459</c:v>
                </c:pt>
                <c:pt idx="581">
                  <c:v>2.2416288720481812</c:v>
                </c:pt>
                <c:pt idx="582">
                  <c:v>2.1289668856043766</c:v>
                </c:pt>
                <c:pt idx="583">
                  <c:v>1.9729419656948857</c:v>
                </c:pt>
                <c:pt idx="584">
                  <c:v>1.8940168953839878</c:v>
                </c:pt>
                <c:pt idx="585">
                  <c:v>1.7947980387776226</c:v>
                </c:pt>
                <c:pt idx="586">
                  <c:v>1.7066048165876011</c:v>
                </c:pt>
                <c:pt idx="587">
                  <c:v>1.6530275254816538</c:v>
                </c:pt>
                <c:pt idx="588">
                  <c:v>1.582024020045208</c:v>
                </c:pt>
                <c:pt idx="589">
                  <c:v>1.5008331019803633</c:v>
                </c:pt>
                <c:pt idx="590">
                  <c:v>1.4303146506975308</c:v>
                </c:pt>
                <c:pt idx="591">
                  <c:v>1.3509256086106296</c:v>
                </c:pt>
                <c:pt idx="592">
                  <c:v>1.3309395177843357</c:v>
                </c:pt>
              </c:numCache>
            </c:numRef>
          </c:yVal>
          <c:smooth val="1"/>
          <c:extLst>
            <c:ext xmlns:c16="http://schemas.microsoft.com/office/drawing/2014/chart" uri="{C3380CC4-5D6E-409C-BE32-E72D297353CC}">
              <c16:uniqueId val="{00000001-3CE2-421C-AE47-218E56A346D0}"/>
            </c:ext>
          </c:extLst>
        </c:ser>
        <c:ser>
          <c:idx val="1"/>
          <c:order val="2"/>
          <c:tx>
            <c:strRef>
              <c:f>Sheet1!$F$1:$F$2</c:f>
              <c:strCache>
                <c:ptCount val="2"/>
                <c:pt idx="0">
                  <c:v>Force Z</c:v>
                </c:pt>
                <c:pt idx="1">
                  <c:v>N</c:v>
                </c:pt>
              </c:strCache>
            </c:strRef>
          </c:tx>
          <c:spPr>
            <a:ln w="19050" cap="rnd">
              <a:solidFill>
                <a:srgbClr val="00B0F0"/>
              </a:solidFill>
              <a:round/>
            </a:ln>
            <a:effectLst/>
          </c:spPr>
          <c:marker>
            <c:symbol val="none"/>
          </c:marker>
          <c:xVal>
            <c:numRef>
              <c:f>Sheet1!$B$3:$B$595</c:f>
              <c:numCache>
                <c:formatCode>mm:ss</c:formatCode>
                <c:ptCount val="593"/>
                <c:pt idx="0">
                  <c:v>44546.506956018522</c:v>
                </c:pt>
                <c:pt idx="1">
                  <c:v>44546.506956018522</c:v>
                </c:pt>
                <c:pt idx="2">
                  <c:v>44546.506956018522</c:v>
                </c:pt>
                <c:pt idx="3">
                  <c:v>44546.506956018522</c:v>
                </c:pt>
                <c:pt idx="4">
                  <c:v>44546.506967592592</c:v>
                </c:pt>
                <c:pt idx="5">
                  <c:v>44546.506967592592</c:v>
                </c:pt>
                <c:pt idx="6">
                  <c:v>44546.506967592592</c:v>
                </c:pt>
                <c:pt idx="7">
                  <c:v>44546.506967592592</c:v>
                </c:pt>
                <c:pt idx="8">
                  <c:v>44546.506979166668</c:v>
                </c:pt>
                <c:pt idx="9">
                  <c:v>44546.506979166668</c:v>
                </c:pt>
                <c:pt idx="10">
                  <c:v>44546.506979166668</c:v>
                </c:pt>
                <c:pt idx="11">
                  <c:v>44546.506979166668</c:v>
                </c:pt>
                <c:pt idx="12">
                  <c:v>44546.506990740738</c:v>
                </c:pt>
                <c:pt idx="13">
                  <c:v>44546.506990740738</c:v>
                </c:pt>
                <c:pt idx="14">
                  <c:v>44546.506990740738</c:v>
                </c:pt>
                <c:pt idx="15">
                  <c:v>44546.506990740738</c:v>
                </c:pt>
                <c:pt idx="16">
                  <c:v>44546.507002314815</c:v>
                </c:pt>
                <c:pt idx="17">
                  <c:v>44546.507002314815</c:v>
                </c:pt>
                <c:pt idx="18">
                  <c:v>44546.507002314815</c:v>
                </c:pt>
                <c:pt idx="19">
                  <c:v>44546.507002314815</c:v>
                </c:pt>
                <c:pt idx="20">
                  <c:v>44546.507013888891</c:v>
                </c:pt>
                <c:pt idx="21">
                  <c:v>44546.507013888891</c:v>
                </c:pt>
                <c:pt idx="22">
                  <c:v>44546.507013888891</c:v>
                </c:pt>
                <c:pt idx="23">
                  <c:v>44546.507013888891</c:v>
                </c:pt>
                <c:pt idx="24">
                  <c:v>44546.507025462961</c:v>
                </c:pt>
                <c:pt idx="25">
                  <c:v>44546.507025462961</c:v>
                </c:pt>
                <c:pt idx="26">
                  <c:v>44546.507025462961</c:v>
                </c:pt>
                <c:pt idx="27">
                  <c:v>44546.507025462961</c:v>
                </c:pt>
                <c:pt idx="28">
                  <c:v>44546.507037037038</c:v>
                </c:pt>
                <c:pt idx="29">
                  <c:v>44546.507037037038</c:v>
                </c:pt>
                <c:pt idx="30">
                  <c:v>44546.507037037038</c:v>
                </c:pt>
                <c:pt idx="31">
                  <c:v>44546.507037037038</c:v>
                </c:pt>
                <c:pt idx="32">
                  <c:v>44546.507048611114</c:v>
                </c:pt>
                <c:pt idx="33">
                  <c:v>44546.507048611114</c:v>
                </c:pt>
                <c:pt idx="34">
                  <c:v>44546.507048611114</c:v>
                </c:pt>
                <c:pt idx="35">
                  <c:v>44546.507048611114</c:v>
                </c:pt>
                <c:pt idx="36">
                  <c:v>44546.507060185184</c:v>
                </c:pt>
                <c:pt idx="37">
                  <c:v>44546.507060185184</c:v>
                </c:pt>
                <c:pt idx="38">
                  <c:v>44546.507060185184</c:v>
                </c:pt>
                <c:pt idx="39">
                  <c:v>44546.507060185184</c:v>
                </c:pt>
                <c:pt idx="40">
                  <c:v>44546.507071759261</c:v>
                </c:pt>
                <c:pt idx="41">
                  <c:v>44546.507071759261</c:v>
                </c:pt>
                <c:pt idx="42">
                  <c:v>44546.507071759261</c:v>
                </c:pt>
                <c:pt idx="43">
                  <c:v>44546.507071759261</c:v>
                </c:pt>
                <c:pt idx="44">
                  <c:v>44546.50708333333</c:v>
                </c:pt>
                <c:pt idx="45">
                  <c:v>44546.50708333333</c:v>
                </c:pt>
                <c:pt idx="46">
                  <c:v>44546.50708333333</c:v>
                </c:pt>
                <c:pt idx="47">
                  <c:v>44546.50708333333</c:v>
                </c:pt>
                <c:pt idx="48">
                  <c:v>44546.507094907407</c:v>
                </c:pt>
                <c:pt idx="49">
                  <c:v>44546.507094907407</c:v>
                </c:pt>
                <c:pt idx="50">
                  <c:v>44546.507094907407</c:v>
                </c:pt>
                <c:pt idx="51">
                  <c:v>44546.507094907407</c:v>
                </c:pt>
                <c:pt idx="52">
                  <c:v>44546.507106481484</c:v>
                </c:pt>
                <c:pt idx="53">
                  <c:v>44546.507106481484</c:v>
                </c:pt>
                <c:pt idx="54">
                  <c:v>44546.507106481484</c:v>
                </c:pt>
                <c:pt idx="55">
                  <c:v>44546.507106481484</c:v>
                </c:pt>
                <c:pt idx="56">
                  <c:v>44546.507118055553</c:v>
                </c:pt>
                <c:pt idx="57">
                  <c:v>44546.507118055553</c:v>
                </c:pt>
                <c:pt idx="58">
                  <c:v>44546.507118055553</c:v>
                </c:pt>
                <c:pt idx="59">
                  <c:v>44546.507118055553</c:v>
                </c:pt>
                <c:pt idx="60">
                  <c:v>44546.50712962963</c:v>
                </c:pt>
                <c:pt idx="61">
                  <c:v>44546.50712962963</c:v>
                </c:pt>
                <c:pt idx="62">
                  <c:v>44546.50712962963</c:v>
                </c:pt>
                <c:pt idx="63">
                  <c:v>44546.50712962963</c:v>
                </c:pt>
                <c:pt idx="64">
                  <c:v>44546.507141203707</c:v>
                </c:pt>
                <c:pt idx="65">
                  <c:v>44546.507141203707</c:v>
                </c:pt>
                <c:pt idx="66">
                  <c:v>44546.507141203707</c:v>
                </c:pt>
                <c:pt idx="67">
                  <c:v>44546.507141203707</c:v>
                </c:pt>
                <c:pt idx="68">
                  <c:v>44546.507152777776</c:v>
                </c:pt>
                <c:pt idx="69">
                  <c:v>44546.507152777776</c:v>
                </c:pt>
                <c:pt idx="70">
                  <c:v>44546.507152777776</c:v>
                </c:pt>
                <c:pt idx="71">
                  <c:v>44546.507152777776</c:v>
                </c:pt>
                <c:pt idx="72">
                  <c:v>44546.507164351853</c:v>
                </c:pt>
                <c:pt idx="73">
                  <c:v>44546.507164351853</c:v>
                </c:pt>
                <c:pt idx="74">
                  <c:v>44546.507164351853</c:v>
                </c:pt>
                <c:pt idx="75">
                  <c:v>44546.507164351853</c:v>
                </c:pt>
                <c:pt idx="76">
                  <c:v>44546.507175925923</c:v>
                </c:pt>
                <c:pt idx="77">
                  <c:v>44546.507175925923</c:v>
                </c:pt>
                <c:pt idx="78">
                  <c:v>44546.507175925923</c:v>
                </c:pt>
                <c:pt idx="79">
                  <c:v>44546.507175925923</c:v>
                </c:pt>
                <c:pt idx="80">
                  <c:v>44546.507187499999</c:v>
                </c:pt>
                <c:pt idx="81">
                  <c:v>44546.507187499999</c:v>
                </c:pt>
                <c:pt idx="82">
                  <c:v>44546.507187499999</c:v>
                </c:pt>
                <c:pt idx="83">
                  <c:v>44546.507187499999</c:v>
                </c:pt>
                <c:pt idx="84">
                  <c:v>44546.507199074076</c:v>
                </c:pt>
                <c:pt idx="85">
                  <c:v>44546.507199074076</c:v>
                </c:pt>
                <c:pt idx="86">
                  <c:v>44546.507199074076</c:v>
                </c:pt>
                <c:pt idx="87">
                  <c:v>44546.507199074076</c:v>
                </c:pt>
                <c:pt idx="88">
                  <c:v>44546.507210648146</c:v>
                </c:pt>
                <c:pt idx="89">
                  <c:v>44546.507210648146</c:v>
                </c:pt>
                <c:pt idx="90">
                  <c:v>44546.507210648146</c:v>
                </c:pt>
                <c:pt idx="91">
                  <c:v>44546.507210648146</c:v>
                </c:pt>
                <c:pt idx="92">
                  <c:v>44546.507222222222</c:v>
                </c:pt>
                <c:pt idx="93">
                  <c:v>44546.507222222222</c:v>
                </c:pt>
                <c:pt idx="94">
                  <c:v>44546.507222222222</c:v>
                </c:pt>
                <c:pt idx="95">
                  <c:v>44546.507222222222</c:v>
                </c:pt>
                <c:pt idx="96">
                  <c:v>44546.507233796299</c:v>
                </c:pt>
                <c:pt idx="97">
                  <c:v>44546.507233796299</c:v>
                </c:pt>
                <c:pt idx="98">
                  <c:v>44546.507233796299</c:v>
                </c:pt>
                <c:pt idx="99">
                  <c:v>44546.507233796299</c:v>
                </c:pt>
                <c:pt idx="100">
                  <c:v>44546.507245370369</c:v>
                </c:pt>
                <c:pt idx="101">
                  <c:v>44546.507245370369</c:v>
                </c:pt>
                <c:pt idx="102">
                  <c:v>44546.507245370369</c:v>
                </c:pt>
                <c:pt idx="103">
                  <c:v>44546.507245370369</c:v>
                </c:pt>
                <c:pt idx="104">
                  <c:v>44546.507256944446</c:v>
                </c:pt>
                <c:pt idx="105">
                  <c:v>44546.507256944446</c:v>
                </c:pt>
                <c:pt idx="106">
                  <c:v>44546.507256944446</c:v>
                </c:pt>
                <c:pt idx="107">
                  <c:v>44546.507256944446</c:v>
                </c:pt>
                <c:pt idx="108">
                  <c:v>44546.507268518515</c:v>
                </c:pt>
                <c:pt idx="109">
                  <c:v>44546.507268518515</c:v>
                </c:pt>
                <c:pt idx="110">
                  <c:v>44546.507268518515</c:v>
                </c:pt>
                <c:pt idx="111">
                  <c:v>44546.507268518515</c:v>
                </c:pt>
                <c:pt idx="112">
                  <c:v>44546.507280092592</c:v>
                </c:pt>
                <c:pt idx="113">
                  <c:v>44546.507280092592</c:v>
                </c:pt>
                <c:pt idx="114">
                  <c:v>44546.507280092592</c:v>
                </c:pt>
                <c:pt idx="115">
                  <c:v>44546.507280092592</c:v>
                </c:pt>
                <c:pt idx="116">
                  <c:v>44546.507291666669</c:v>
                </c:pt>
                <c:pt idx="117">
                  <c:v>44546.507291666669</c:v>
                </c:pt>
                <c:pt idx="118">
                  <c:v>44546.507291666669</c:v>
                </c:pt>
                <c:pt idx="119">
                  <c:v>44546.507291666669</c:v>
                </c:pt>
                <c:pt idx="120">
                  <c:v>44546.507303240738</c:v>
                </c:pt>
                <c:pt idx="121">
                  <c:v>44546.507303240738</c:v>
                </c:pt>
                <c:pt idx="122">
                  <c:v>44546.507303240738</c:v>
                </c:pt>
                <c:pt idx="123">
                  <c:v>44546.507303240738</c:v>
                </c:pt>
                <c:pt idx="124">
                  <c:v>44546.507314814815</c:v>
                </c:pt>
                <c:pt idx="125">
                  <c:v>44546.507314814815</c:v>
                </c:pt>
                <c:pt idx="126">
                  <c:v>44546.507314814815</c:v>
                </c:pt>
                <c:pt idx="127">
                  <c:v>44546.507314814815</c:v>
                </c:pt>
                <c:pt idx="128">
                  <c:v>44546.507326388892</c:v>
                </c:pt>
                <c:pt idx="129">
                  <c:v>44546.507326388892</c:v>
                </c:pt>
                <c:pt idx="130">
                  <c:v>44546.507326388892</c:v>
                </c:pt>
                <c:pt idx="131">
                  <c:v>44546.507326388892</c:v>
                </c:pt>
                <c:pt idx="132">
                  <c:v>44546.507337962961</c:v>
                </c:pt>
                <c:pt idx="133">
                  <c:v>44546.507337962961</c:v>
                </c:pt>
                <c:pt idx="134">
                  <c:v>44546.507337962961</c:v>
                </c:pt>
                <c:pt idx="135">
                  <c:v>44546.507337962961</c:v>
                </c:pt>
                <c:pt idx="136">
                  <c:v>44546.507349537038</c:v>
                </c:pt>
                <c:pt idx="137">
                  <c:v>44546.507349537038</c:v>
                </c:pt>
                <c:pt idx="138">
                  <c:v>44546.507349537038</c:v>
                </c:pt>
                <c:pt idx="139">
                  <c:v>44546.507349537038</c:v>
                </c:pt>
                <c:pt idx="140">
                  <c:v>44546.507361111115</c:v>
                </c:pt>
                <c:pt idx="141">
                  <c:v>44546.507361111115</c:v>
                </c:pt>
                <c:pt idx="142">
                  <c:v>44546.507361111115</c:v>
                </c:pt>
                <c:pt idx="143">
                  <c:v>44546.507361111115</c:v>
                </c:pt>
                <c:pt idx="144">
                  <c:v>44546.507372685184</c:v>
                </c:pt>
                <c:pt idx="145">
                  <c:v>44546.507372685184</c:v>
                </c:pt>
                <c:pt idx="146">
                  <c:v>44546.507372685184</c:v>
                </c:pt>
                <c:pt idx="147">
                  <c:v>44546.507372685184</c:v>
                </c:pt>
                <c:pt idx="148">
                  <c:v>44546.507384259261</c:v>
                </c:pt>
                <c:pt idx="149">
                  <c:v>44546.507384259261</c:v>
                </c:pt>
                <c:pt idx="150">
                  <c:v>44546.507384259261</c:v>
                </c:pt>
                <c:pt idx="151">
                  <c:v>44546.507384259261</c:v>
                </c:pt>
                <c:pt idx="152">
                  <c:v>44546.507395833331</c:v>
                </c:pt>
                <c:pt idx="153">
                  <c:v>44546.507395833331</c:v>
                </c:pt>
                <c:pt idx="154">
                  <c:v>44546.507395833331</c:v>
                </c:pt>
                <c:pt idx="155">
                  <c:v>44546.507395833331</c:v>
                </c:pt>
                <c:pt idx="156">
                  <c:v>44546.507407407407</c:v>
                </c:pt>
                <c:pt idx="157">
                  <c:v>44546.507407407407</c:v>
                </c:pt>
                <c:pt idx="158">
                  <c:v>44546.507407407407</c:v>
                </c:pt>
                <c:pt idx="159">
                  <c:v>44546.507407407407</c:v>
                </c:pt>
                <c:pt idx="160">
                  <c:v>44546.507418981484</c:v>
                </c:pt>
                <c:pt idx="161">
                  <c:v>44546.507418981484</c:v>
                </c:pt>
                <c:pt idx="162">
                  <c:v>44546.507418981484</c:v>
                </c:pt>
                <c:pt idx="163">
                  <c:v>44546.507418981484</c:v>
                </c:pt>
                <c:pt idx="164">
                  <c:v>44546.507430555554</c:v>
                </c:pt>
                <c:pt idx="165">
                  <c:v>44546.507430555554</c:v>
                </c:pt>
                <c:pt idx="166">
                  <c:v>44546.507430555554</c:v>
                </c:pt>
                <c:pt idx="167">
                  <c:v>44546.507430555554</c:v>
                </c:pt>
                <c:pt idx="168">
                  <c:v>44546.50744212963</c:v>
                </c:pt>
                <c:pt idx="169">
                  <c:v>44546.50744212963</c:v>
                </c:pt>
                <c:pt idx="170">
                  <c:v>44546.50744212963</c:v>
                </c:pt>
                <c:pt idx="171">
                  <c:v>44546.50744212963</c:v>
                </c:pt>
                <c:pt idx="172">
                  <c:v>44546.507453703707</c:v>
                </c:pt>
                <c:pt idx="173">
                  <c:v>44546.507453703707</c:v>
                </c:pt>
                <c:pt idx="174">
                  <c:v>44546.507453703707</c:v>
                </c:pt>
                <c:pt idx="175">
                  <c:v>44546.507453703707</c:v>
                </c:pt>
                <c:pt idx="176">
                  <c:v>44546.507465277777</c:v>
                </c:pt>
                <c:pt idx="177">
                  <c:v>44546.507465277777</c:v>
                </c:pt>
                <c:pt idx="178">
                  <c:v>44546.507465277777</c:v>
                </c:pt>
                <c:pt idx="179">
                  <c:v>44546.507465277777</c:v>
                </c:pt>
                <c:pt idx="180">
                  <c:v>44546.507476851853</c:v>
                </c:pt>
                <c:pt idx="181">
                  <c:v>44546.507476851853</c:v>
                </c:pt>
                <c:pt idx="182">
                  <c:v>44546.507476851853</c:v>
                </c:pt>
                <c:pt idx="183">
                  <c:v>44546.507476851853</c:v>
                </c:pt>
                <c:pt idx="184">
                  <c:v>44546.507488425923</c:v>
                </c:pt>
                <c:pt idx="185">
                  <c:v>44546.507488425923</c:v>
                </c:pt>
                <c:pt idx="186">
                  <c:v>44546.507488425923</c:v>
                </c:pt>
                <c:pt idx="187">
                  <c:v>44546.507488425923</c:v>
                </c:pt>
                <c:pt idx="188">
                  <c:v>44546.5075</c:v>
                </c:pt>
                <c:pt idx="189">
                  <c:v>44546.5075</c:v>
                </c:pt>
                <c:pt idx="190">
                  <c:v>44546.5075</c:v>
                </c:pt>
                <c:pt idx="191">
                  <c:v>44546.5075</c:v>
                </c:pt>
                <c:pt idx="192">
                  <c:v>44546.507511574076</c:v>
                </c:pt>
                <c:pt idx="193">
                  <c:v>44546.507511574076</c:v>
                </c:pt>
                <c:pt idx="194">
                  <c:v>44546.507511574076</c:v>
                </c:pt>
                <c:pt idx="195">
                  <c:v>44546.507511574076</c:v>
                </c:pt>
                <c:pt idx="196">
                  <c:v>44546.507523148146</c:v>
                </c:pt>
                <c:pt idx="197">
                  <c:v>44546.507523148146</c:v>
                </c:pt>
                <c:pt idx="198">
                  <c:v>44546.507523148146</c:v>
                </c:pt>
                <c:pt idx="199">
                  <c:v>44546.507523148146</c:v>
                </c:pt>
                <c:pt idx="200">
                  <c:v>44546.507534722223</c:v>
                </c:pt>
                <c:pt idx="201">
                  <c:v>44546.507534722223</c:v>
                </c:pt>
                <c:pt idx="202">
                  <c:v>44546.507534722223</c:v>
                </c:pt>
                <c:pt idx="203">
                  <c:v>44546.507534722223</c:v>
                </c:pt>
                <c:pt idx="204">
                  <c:v>44546.5075462963</c:v>
                </c:pt>
                <c:pt idx="205">
                  <c:v>44546.5075462963</c:v>
                </c:pt>
                <c:pt idx="206">
                  <c:v>44546.5075462963</c:v>
                </c:pt>
                <c:pt idx="207">
                  <c:v>44546.5075462963</c:v>
                </c:pt>
                <c:pt idx="208">
                  <c:v>44546.507557870369</c:v>
                </c:pt>
                <c:pt idx="209">
                  <c:v>44546.507557870369</c:v>
                </c:pt>
                <c:pt idx="210">
                  <c:v>44546.507557870369</c:v>
                </c:pt>
                <c:pt idx="211">
                  <c:v>44546.507557870369</c:v>
                </c:pt>
                <c:pt idx="212">
                  <c:v>44546.507569444446</c:v>
                </c:pt>
                <c:pt idx="213">
                  <c:v>44546.507569444446</c:v>
                </c:pt>
                <c:pt idx="214">
                  <c:v>44546.507569444446</c:v>
                </c:pt>
                <c:pt idx="215">
                  <c:v>44546.507569444446</c:v>
                </c:pt>
                <c:pt idx="216">
                  <c:v>44546.507581018515</c:v>
                </c:pt>
                <c:pt idx="217">
                  <c:v>44546.507581018515</c:v>
                </c:pt>
                <c:pt idx="218">
                  <c:v>44546.507581018515</c:v>
                </c:pt>
                <c:pt idx="219">
                  <c:v>44546.507581018515</c:v>
                </c:pt>
                <c:pt idx="220">
                  <c:v>44546.507592592592</c:v>
                </c:pt>
                <c:pt idx="221">
                  <c:v>44546.507592592592</c:v>
                </c:pt>
                <c:pt idx="222">
                  <c:v>44546.507592592592</c:v>
                </c:pt>
                <c:pt idx="223">
                  <c:v>44546.507592592592</c:v>
                </c:pt>
                <c:pt idx="224">
                  <c:v>44546.507604166669</c:v>
                </c:pt>
                <c:pt idx="225">
                  <c:v>44546.507604166669</c:v>
                </c:pt>
                <c:pt idx="226">
                  <c:v>44546.507604166669</c:v>
                </c:pt>
                <c:pt idx="227">
                  <c:v>44546.507604166669</c:v>
                </c:pt>
                <c:pt idx="228">
                  <c:v>44546.507615740738</c:v>
                </c:pt>
                <c:pt idx="229">
                  <c:v>44546.507615740738</c:v>
                </c:pt>
                <c:pt idx="230">
                  <c:v>44546.507615740738</c:v>
                </c:pt>
                <c:pt idx="231">
                  <c:v>44546.507615740738</c:v>
                </c:pt>
                <c:pt idx="232">
                  <c:v>44546.507627314815</c:v>
                </c:pt>
                <c:pt idx="233">
                  <c:v>44546.507627314815</c:v>
                </c:pt>
                <c:pt idx="234">
                  <c:v>44546.507627314815</c:v>
                </c:pt>
                <c:pt idx="235">
                  <c:v>44546.507627314815</c:v>
                </c:pt>
                <c:pt idx="236">
                  <c:v>44546.507638888892</c:v>
                </c:pt>
                <c:pt idx="237">
                  <c:v>44546.507638888892</c:v>
                </c:pt>
                <c:pt idx="238">
                  <c:v>44546.507638888892</c:v>
                </c:pt>
                <c:pt idx="239">
                  <c:v>44546.507638888892</c:v>
                </c:pt>
                <c:pt idx="240">
                  <c:v>44546.507650462961</c:v>
                </c:pt>
                <c:pt idx="241">
                  <c:v>44546.507650462961</c:v>
                </c:pt>
                <c:pt idx="242">
                  <c:v>44546.507650462961</c:v>
                </c:pt>
                <c:pt idx="243">
                  <c:v>44546.507650462961</c:v>
                </c:pt>
                <c:pt idx="244">
                  <c:v>44546.507662037038</c:v>
                </c:pt>
                <c:pt idx="245">
                  <c:v>44546.507662037038</c:v>
                </c:pt>
                <c:pt idx="246">
                  <c:v>44546.507662037038</c:v>
                </c:pt>
                <c:pt idx="247">
                  <c:v>44546.507662037038</c:v>
                </c:pt>
                <c:pt idx="248">
                  <c:v>44546.507673611108</c:v>
                </c:pt>
                <c:pt idx="249">
                  <c:v>44546.507673611108</c:v>
                </c:pt>
                <c:pt idx="250">
                  <c:v>44546.507673611108</c:v>
                </c:pt>
                <c:pt idx="251">
                  <c:v>44546.507673611108</c:v>
                </c:pt>
                <c:pt idx="252">
                  <c:v>44546.507685185185</c:v>
                </c:pt>
                <c:pt idx="253">
                  <c:v>44546.507685185185</c:v>
                </c:pt>
                <c:pt idx="254">
                  <c:v>44546.507685185185</c:v>
                </c:pt>
                <c:pt idx="255">
                  <c:v>44546.507685185185</c:v>
                </c:pt>
                <c:pt idx="256">
                  <c:v>44546.507696759261</c:v>
                </c:pt>
                <c:pt idx="257">
                  <c:v>44546.507696759261</c:v>
                </c:pt>
                <c:pt idx="258">
                  <c:v>44546.507696759261</c:v>
                </c:pt>
                <c:pt idx="259">
                  <c:v>44546.507696759261</c:v>
                </c:pt>
                <c:pt idx="260">
                  <c:v>44546.507708333331</c:v>
                </c:pt>
                <c:pt idx="261">
                  <c:v>44546.507708333331</c:v>
                </c:pt>
                <c:pt idx="262">
                  <c:v>44546.507708333331</c:v>
                </c:pt>
                <c:pt idx="263">
                  <c:v>44546.507708333331</c:v>
                </c:pt>
                <c:pt idx="264">
                  <c:v>44546.507719907408</c:v>
                </c:pt>
                <c:pt idx="265">
                  <c:v>44546.507719907408</c:v>
                </c:pt>
                <c:pt idx="266">
                  <c:v>44546.507719907408</c:v>
                </c:pt>
                <c:pt idx="267">
                  <c:v>44546.507719907408</c:v>
                </c:pt>
                <c:pt idx="268">
                  <c:v>44546.507731481484</c:v>
                </c:pt>
                <c:pt idx="269">
                  <c:v>44546.507731481484</c:v>
                </c:pt>
                <c:pt idx="270">
                  <c:v>44546.507731481484</c:v>
                </c:pt>
                <c:pt idx="271">
                  <c:v>44546.507731481484</c:v>
                </c:pt>
                <c:pt idx="272">
                  <c:v>44546.507743055554</c:v>
                </c:pt>
                <c:pt idx="273">
                  <c:v>44546.507743055554</c:v>
                </c:pt>
                <c:pt idx="274">
                  <c:v>44546.507743055554</c:v>
                </c:pt>
                <c:pt idx="275">
                  <c:v>44546.507743055554</c:v>
                </c:pt>
                <c:pt idx="276">
                  <c:v>44546.507754629631</c:v>
                </c:pt>
                <c:pt idx="277">
                  <c:v>44546.507754629631</c:v>
                </c:pt>
                <c:pt idx="278">
                  <c:v>44546.507754629631</c:v>
                </c:pt>
                <c:pt idx="279">
                  <c:v>44546.507754629631</c:v>
                </c:pt>
                <c:pt idx="280">
                  <c:v>44546.5077662037</c:v>
                </c:pt>
                <c:pt idx="281">
                  <c:v>44546.5077662037</c:v>
                </c:pt>
                <c:pt idx="282">
                  <c:v>44546.5077662037</c:v>
                </c:pt>
                <c:pt idx="283">
                  <c:v>44546.5077662037</c:v>
                </c:pt>
                <c:pt idx="284">
                  <c:v>44546.507777777777</c:v>
                </c:pt>
                <c:pt idx="285">
                  <c:v>44546.507777777777</c:v>
                </c:pt>
                <c:pt idx="286">
                  <c:v>44546.507777777777</c:v>
                </c:pt>
                <c:pt idx="287">
                  <c:v>44546.507777777777</c:v>
                </c:pt>
                <c:pt idx="288">
                  <c:v>44546.507789351854</c:v>
                </c:pt>
                <c:pt idx="289">
                  <c:v>44546.507789351854</c:v>
                </c:pt>
                <c:pt idx="290">
                  <c:v>44546.507789351854</c:v>
                </c:pt>
                <c:pt idx="291">
                  <c:v>44546.507789351854</c:v>
                </c:pt>
                <c:pt idx="292">
                  <c:v>44546.507800925923</c:v>
                </c:pt>
                <c:pt idx="293">
                  <c:v>44546.507800925923</c:v>
                </c:pt>
                <c:pt idx="294">
                  <c:v>44546.507800925923</c:v>
                </c:pt>
                <c:pt idx="295">
                  <c:v>44546.507800925923</c:v>
                </c:pt>
                <c:pt idx="296">
                  <c:v>44546.5078125</c:v>
                </c:pt>
                <c:pt idx="297">
                  <c:v>44546.5078125</c:v>
                </c:pt>
                <c:pt idx="298">
                  <c:v>44546.5078125</c:v>
                </c:pt>
                <c:pt idx="299">
                  <c:v>44546.5078125</c:v>
                </c:pt>
                <c:pt idx="300">
                  <c:v>44546.507824074077</c:v>
                </c:pt>
                <c:pt idx="301">
                  <c:v>44546.507824074077</c:v>
                </c:pt>
                <c:pt idx="302">
                  <c:v>44546.507824074077</c:v>
                </c:pt>
                <c:pt idx="303">
                  <c:v>44546.507824074077</c:v>
                </c:pt>
                <c:pt idx="304">
                  <c:v>44546.507835648146</c:v>
                </c:pt>
                <c:pt idx="305">
                  <c:v>44546.507835648146</c:v>
                </c:pt>
                <c:pt idx="306">
                  <c:v>44546.507835648146</c:v>
                </c:pt>
                <c:pt idx="307">
                  <c:v>44546.507835648146</c:v>
                </c:pt>
                <c:pt idx="308">
                  <c:v>44546.507847222223</c:v>
                </c:pt>
                <c:pt idx="309">
                  <c:v>44546.507847222223</c:v>
                </c:pt>
                <c:pt idx="310">
                  <c:v>44546.507847222223</c:v>
                </c:pt>
                <c:pt idx="311">
                  <c:v>44546.507847222223</c:v>
                </c:pt>
                <c:pt idx="312">
                  <c:v>44546.5078587963</c:v>
                </c:pt>
                <c:pt idx="313">
                  <c:v>44546.5078587963</c:v>
                </c:pt>
                <c:pt idx="314">
                  <c:v>44546.5078587963</c:v>
                </c:pt>
                <c:pt idx="315">
                  <c:v>44546.5078587963</c:v>
                </c:pt>
                <c:pt idx="316">
                  <c:v>44546.507870370369</c:v>
                </c:pt>
                <c:pt idx="317">
                  <c:v>44546.507870370369</c:v>
                </c:pt>
                <c:pt idx="318">
                  <c:v>44546.507870370369</c:v>
                </c:pt>
                <c:pt idx="319">
                  <c:v>44546.507870370369</c:v>
                </c:pt>
                <c:pt idx="320">
                  <c:v>44546.507881944446</c:v>
                </c:pt>
                <c:pt idx="321">
                  <c:v>44546.507881944446</c:v>
                </c:pt>
                <c:pt idx="322">
                  <c:v>44546.507881944446</c:v>
                </c:pt>
                <c:pt idx="323">
                  <c:v>44546.507881944446</c:v>
                </c:pt>
                <c:pt idx="324">
                  <c:v>44546.507893518516</c:v>
                </c:pt>
                <c:pt idx="325">
                  <c:v>44546.507893518516</c:v>
                </c:pt>
                <c:pt idx="326">
                  <c:v>44546.507893518516</c:v>
                </c:pt>
                <c:pt idx="327">
                  <c:v>44546.507893518516</c:v>
                </c:pt>
                <c:pt idx="328">
                  <c:v>44546.507905092592</c:v>
                </c:pt>
                <c:pt idx="329">
                  <c:v>44546.507905092592</c:v>
                </c:pt>
                <c:pt idx="330">
                  <c:v>44546.507905092592</c:v>
                </c:pt>
                <c:pt idx="331">
                  <c:v>44546.507905092592</c:v>
                </c:pt>
                <c:pt idx="332">
                  <c:v>44546.507916666669</c:v>
                </c:pt>
                <c:pt idx="333">
                  <c:v>44546.507916666669</c:v>
                </c:pt>
                <c:pt idx="334">
                  <c:v>44546.507916666669</c:v>
                </c:pt>
                <c:pt idx="335">
                  <c:v>44546.507916666669</c:v>
                </c:pt>
                <c:pt idx="336">
                  <c:v>44546.507928240739</c:v>
                </c:pt>
                <c:pt idx="337">
                  <c:v>44546.507928240739</c:v>
                </c:pt>
                <c:pt idx="338">
                  <c:v>44546.507928240739</c:v>
                </c:pt>
                <c:pt idx="339">
                  <c:v>44546.507928240739</c:v>
                </c:pt>
                <c:pt idx="340">
                  <c:v>44546.507939814815</c:v>
                </c:pt>
                <c:pt idx="341">
                  <c:v>44546.507939814815</c:v>
                </c:pt>
                <c:pt idx="342">
                  <c:v>44546.507939814815</c:v>
                </c:pt>
                <c:pt idx="343">
                  <c:v>44546.507939814815</c:v>
                </c:pt>
                <c:pt idx="344">
                  <c:v>44546.507951388892</c:v>
                </c:pt>
                <c:pt idx="345">
                  <c:v>44546.507951388892</c:v>
                </c:pt>
                <c:pt idx="346">
                  <c:v>44546.507951388892</c:v>
                </c:pt>
                <c:pt idx="347">
                  <c:v>44546.507951388892</c:v>
                </c:pt>
                <c:pt idx="348">
                  <c:v>44546.507962962962</c:v>
                </c:pt>
                <c:pt idx="349">
                  <c:v>44546.507962962962</c:v>
                </c:pt>
                <c:pt idx="350">
                  <c:v>44546.507962962962</c:v>
                </c:pt>
                <c:pt idx="351">
                  <c:v>44546.507962962962</c:v>
                </c:pt>
                <c:pt idx="352">
                  <c:v>44546.507974537039</c:v>
                </c:pt>
                <c:pt idx="353">
                  <c:v>44546.507974537039</c:v>
                </c:pt>
                <c:pt idx="354">
                  <c:v>44546.507974537039</c:v>
                </c:pt>
                <c:pt idx="355">
                  <c:v>44546.507974537039</c:v>
                </c:pt>
                <c:pt idx="356">
                  <c:v>44546.507986111108</c:v>
                </c:pt>
                <c:pt idx="357">
                  <c:v>44546.507986111108</c:v>
                </c:pt>
                <c:pt idx="358">
                  <c:v>44546.507986111108</c:v>
                </c:pt>
                <c:pt idx="359">
                  <c:v>44546.507986111108</c:v>
                </c:pt>
                <c:pt idx="360">
                  <c:v>44546.507997685185</c:v>
                </c:pt>
                <c:pt idx="361">
                  <c:v>44546.507997685185</c:v>
                </c:pt>
                <c:pt idx="362">
                  <c:v>44546.507997685185</c:v>
                </c:pt>
                <c:pt idx="363">
                  <c:v>44546.507997685185</c:v>
                </c:pt>
                <c:pt idx="364">
                  <c:v>44546.508009259262</c:v>
                </c:pt>
                <c:pt idx="365">
                  <c:v>44546.508009259262</c:v>
                </c:pt>
                <c:pt idx="366">
                  <c:v>44546.508009259262</c:v>
                </c:pt>
                <c:pt idx="367">
                  <c:v>44546.508009259262</c:v>
                </c:pt>
                <c:pt idx="368">
                  <c:v>44546.508020833331</c:v>
                </c:pt>
                <c:pt idx="369">
                  <c:v>44546.508020833331</c:v>
                </c:pt>
                <c:pt idx="370">
                  <c:v>44546.508020833331</c:v>
                </c:pt>
                <c:pt idx="371">
                  <c:v>44546.508020833331</c:v>
                </c:pt>
                <c:pt idx="372">
                  <c:v>44546.508032407408</c:v>
                </c:pt>
                <c:pt idx="373">
                  <c:v>44546.508032407408</c:v>
                </c:pt>
                <c:pt idx="374">
                  <c:v>44546.508032407408</c:v>
                </c:pt>
                <c:pt idx="375">
                  <c:v>44546.508032407408</c:v>
                </c:pt>
                <c:pt idx="376">
                  <c:v>44546.508043981485</c:v>
                </c:pt>
                <c:pt idx="377">
                  <c:v>44546.508043981485</c:v>
                </c:pt>
                <c:pt idx="378">
                  <c:v>44546.508043981485</c:v>
                </c:pt>
                <c:pt idx="379">
                  <c:v>44546.508043981485</c:v>
                </c:pt>
                <c:pt idx="380">
                  <c:v>44546.508055555554</c:v>
                </c:pt>
                <c:pt idx="381">
                  <c:v>44546.508055555554</c:v>
                </c:pt>
                <c:pt idx="382">
                  <c:v>44546.508055555554</c:v>
                </c:pt>
                <c:pt idx="383">
                  <c:v>44546.508055555554</c:v>
                </c:pt>
                <c:pt idx="384">
                  <c:v>44546.508067129631</c:v>
                </c:pt>
                <c:pt idx="385">
                  <c:v>44546.508067129631</c:v>
                </c:pt>
                <c:pt idx="386">
                  <c:v>44546.508067129631</c:v>
                </c:pt>
                <c:pt idx="387">
                  <c:v>44546.508067129631</c:v>
                </c:pt>
                <c:pt idx="388">
                  <c:v>44546.5080787037</c:v>
                </c:pt>
                <c:pt idx="389">
                  <c:v>44546.5080787037</c:v>
                </c:pt>
                <c:pt idx="390">
                  <c:v>44546.5080787037</c:v>
                </c:pt>
                <c:pt idx="391">
                  <c:v>44546.5080787037</c:v>
                </c:pt>
                <c:pt idx="392">
                  <c:v>44546.508090277777</c:v>
                </c:pt>
                <c:pt idx="393">
                  <c:v>44546.508090277777</c:v>
                </c:pt>
                <c:pt idx="394">
                  <c:v>44546.508090277777</c:v>
                </c:pt>
                <c:pt idx="395">
                  <c:v>44546.508090277777</c:v>
                </c:pt>
                <c:pt idx="396">
                  <c:v>44546.508101851854</c:v>
                </c:pt>
                <c:pt idx="397">
                  <c:v>44546.508101851854</c:v>
                </c:pt>
                <c:pt idx="398">
                  <c:v>44546.508101851854</c:v>
                </c:pt>
                <c:pt idx="399">
                  <c:v>44546.508101851854</c:v>
                </c:pt>
                <c:pt idx="400">
                  <c:v>44546.508113425924</c:v>
                </c:pt>
                <c:pt idx="401">
                  <c:v>44546.508113425924</c:v>
                </c:pt>
                <c:pt idx="402">
                  <c:v>44546.508113425924</c:v>
                </c:pt>
                <c:pt idx="403">
                  <c:v>44546.508113425924</c:v>
                </c:pt>
                <c:pt idx="404">
                  <c:v>44546.508125</c:v>
                </c:pt>
                <c:pt idx="405">
                  <c:v>44546.508125</c:v>
                </c:pt>
                <c:pt idx="406">
                  <c:v>44546.508125</c:v>
                </c:pt>
                <c:pt idx="407">
                  <c:v>44546.508125</c:v>
                </c:pt>
                <c:pt idx="408">
                  <c:v>44546.508136574077</c:v>
                </c:pt>
                <c:pt idx="409">
                  <c:v>44546.508136574077</c:v>
                </c:pt>
                <c:pt idx="410">
                  <c:v>44546.508136574077</c:v>
                </c:pt>
                <c:pt idx="411">
                  <c:v>44546.508136574077</c:v>
                </c:pt>
                <c:pt idx="412">
                  <c:v>44546.508148148147</c:v>
                </c:pt>
                <c:pt idx="413">
                  <c:v>44546.508148148147</c:v>
                </c:pt>
                <c:pt idx="414">
                  <c:v>44546.508148148147</c:v>
                </c:pt>
                <c:pt idx="415">
                  <c:v>44546.508148148147</c:v>
                </c:pt>
                <c:pt idx="416">
                  <c:v>44546.508159722223</c:v>
                </c:pt>
                <c:pt idx="417">
                  <c:v>44546.508159722223</c:v>
                </c:pt>
                <c:pt idx="418">
                  <c:v>44546.508159722223</c:v>
                </c:pt>
                <c:pt idx="419">
                  <c:v>44546.508159722223</c:v>
                </c:pt>
                <c:pt idx="420">
                  <c:v>44546.508171296293</c:v>
                </c:pt>
                <c:pt idx="421">
                  <c:v>44546.508171296293</c:v>
                </c:pt>
                <c:pt idx="422">
                  <c:v>44546.508171296293</c:v>
                </c:pt>
                <c:pt idx="423">
                  <c:v>44546.508171296293</c:v>
                </c:pt>
                <c:pt idx="424">
                  <c:v>44546.50818287037</c:v>
                </c:pt>
                <c:pt idx="425">
                  <c:v>44546.50818287037</c:v>
                </c:pt>
                <c:pt idx="426">
                  <c:v>44546.50818287037</c:v>
                </c:pt>
                <c:pt idx="427">
                  <c:v>44546.50818287037</c:v>
                </c:pt>
                <c:pt idx="428">
                  <c:v>44546.508194444446</c:v>
                </c:pt>
                <c:pt idx="429">
                  <c:v>44546.508194444446</c:v>
                </c:pt>
                <c:pt idx="430">
                  <c:v>44546.508194444446</c:v>
                </c:pt>
                <c:pt idx="431">
                  <c:v>44546.508194444446</c:v>
                </c:pt>
                <c:pt idx="432">
                  <c:v>44546.508206018516</c:v>
                </c:pt>
                <c:pt idx="433">
                  <c:v>44546.508206018516</c:v>
                </c:pt>
                <c:pt idx="434">
                  <c:v>44546.508206018516</c:v>
                </c:pt>
                <c:pt idx="435">
                  <c:v>44546.508206018516</c:v>
                </c:pt>
                <c:pt idx="436">
                  <c:v>44546.508217592593</c:v>
                </c:pt>
                <c:pt idx="437">
                  <c:v>44546.508217592593</c:v>
                </c:pt>
                <c:pt idx="438">
                  <c:v>44546.508217592593</c:v>
                </c:pt>
                <c:pt idx="439">
                  <c:v>44546.508217592593</c:v>
                </c:pt>
                <c:pt idx="440">
                  <c:v>44546.508229166669</c:v>
                </c:pt>
                <c:pt idx="441">
                  <c:v>44546.508229166669</c:v>
                </c:pt>
                <c:pt idx="442">
                  <c:v>44546.508229166669</c:v>
                </c:pt>
                <c:pt idx="443">
                  <c:v>44546.508229166669</c:v>
                </c:pt>
                <c:pt idx="444">
                  <c:v>44546.508240740739</c:v>
                </c:pt>
                <c:pt idx="445">
                  <c:v>44546.508240740739</c:v>
                </c:pt>
                <c:pt idx="446">
                  <c:v>44546.508240740739</c:v>
                </c:pt>
                <c:pt idx="447">
                  <c:v>44546.508240740739</c:v>
                </c:pt>
                <c:pt idx="448">
                  <c:v>44546.508252314816</c:v>
                </c:pt>
                <c:pt idx="449">
                  <c:v>44546.508252314816</c:v>
                </c:pt>
                <c:pt idx="450">
                  <c:v>44546.508252314816</c:v>
                </c:pt>
                <c:pt idx="451">
                  <c:v>44546.508252314816</c:v>
                </c:pt>
                <c:pt idx="452">
                  <c:v>44546.508263888885</c:v>
                </c:pt>
                <c:pt idx="453">
                  <c:v>44546.508263888885</c:v>
                </c:pt>
                <c:pt idx="454">
                  <c:v>44546.508263888885</c:v>
                </c:pt>
                <c:pt idx="455">
                  <c:v>44546.508263888885</c:v>
                </c:pt>
                <c:pt idx="456">
                  <c:v>44546.508275462962</c:v>
                </c:pt>
                <c:pt idx="457">
                  <c:v>44546.508275462962</c:v>
                </c:pt>
                <c:pt idx="458">
                  <c:v>44546.508275462962</c:v>
                </c:pt>
                <c:pt idx="459">
                  <c:v>44546.508275462962</c:v>
                </c:pt>
                <c:pt idx="460">
                  <c:v>44546.508287037039</c:v>
                </c:pt>
                <c:pt idx="461">
                  <c:v>44546.508287037039</c:v>
                </c:pt>
                <c:pt idx="462">
                  <c:v>44546.508287037039</c:v>
                </c:pt>
                <c:pt idx="463">
                  <c:v>44546.508287037039</c:v>
                </c:pt>
                <c:pt idx="464">
                  <c:v>44546.508298611108</c:v>
                </c:pt>
                <c:pt idx="465">
                  <c:v>44546.508298611108</c:v>
                </c:pt>
                <c:pt idx="466">
                  <c:v>44546.508298611108</c:v>
                </c:pt>
                <c:pt idx="467">
                  <c:v>44546.508298611108</c:v>
                </c:pt>
                <c:pt idx="468">
                  <c:v>44546.508310185185</c:v>
                </c:pt>
                <c:pt idx="469">
                  <c:v>44546.508310185185</c:v>
                </c:pt>
                <c:pt idx="470">
                  <c:v>44546.508310185185</c:v>
                </c:pt>
                <c:pt idx="471">
                  <c:v>44546.508310185185</c:v>
                </c:pt>
                <c:pt idx="472">
                  <c:v>44546.508321759262</c:v>
                </c:pt>
                <c:pt idx="473">
                  <c:v>44546.508321759262</c:v>
                </c:pt>
                <c:pt idx="474">
                  <c:v>44546.508321759262</c:v>
                </c:pt>
                <c:pt idx="475">
                  <c:v>44546.508321759262</c:v>
                </c:pt>
                <c:pt idx="476">
                  <c:v>44546.508333333331</c:v>
                </c:pt>
                <c:pt idx="477">
                  <c:v>44546.508333333331</c:v>
                </c:pt>
                <c:pt idx="478">
                  <c:v>44546.508333333331</c:v>
                </c:pt>
                <c:pt idx="479">
                  <c:v>44546.508333333331</c:v>
                </c:pt>
                <c:pt idx="480">
                  <c:v>44546.508344907408</c:v>
                </c:pt>
                <c:pt idx="481">
                  <c:v>44546.508344907408</c:v>
                </c:pt>
                <c:pt idx="482">
                  <c:v>44546.508344907408</c:v>
                </c:pt>
                <c:pt idx="483">
                  <c:v>44546.508344907408</c:v>
                </c:pt>
                <c:pt idx="484">
                  <c:v>44546.508356481485</c:v>
                </c:pt>
                <c:pt idx="485">
                  <c:v>44546.508356481485</c:v>
                </c:pt>
                <c:pt idx="486">
                  <c:v>44546.508356481485</c:v>
                </c:pt>
                <c:pt idx="487">
                  <c:v>44546.508356481485</c:v>
                </c:pt>
                <c:pt idx="488">
                  <c:v>44546.508368055554</c:v>
                </c:pt>
                <c:pt idx="489">
                  <c:v>44546.508368055554</c:v>
                </c:pt>
                <c:pt idx="490">
                  <c:v>44546.508368055554</c:v>
                </c:pt>
                <c:pt idx="491">
                  <c:v>44546.508368055554</c:v>
                </c:pt>
                <c:pt idx="492">
                  <c:v>44546.508379629631</c:v>
                </c:pt>
                <c:pt idx="493">
                  <c:v>44546.508379629631</c:v>
                </c:pt>
                <c:pt idx="494">
                  <c:v>44546.508379629631</c:v>
                </c:pt>
                <c:pt idx="495">
                  <c:v>44546.508379629631</c:v>
                </c:pt>
                <c:pt idx="496">
                  <c:v>44546.508391203701</c:v>
                </c:pt>
                <c:pt idx="497">
                  <c:v>44546.508391203701</c:v>
                </c:pt>
                <c:pt idx="498">
                  <c:v>44546.508391203701</c:v>
                </c:pt>
                <c:pt idx="499">
                  <c:v>44546.508391203701</c:v>
                </c:pt>
                <c:pt idx="500">
                  <c:v>44546.508402777778</c:v>
                </c:pt>
                <c:pt idx="501">
                  <c:v>44546.508402777778</c:v>
                </c:pt>
                <c:pt idx="502">
                  <c:v>44546.508402777778</c:v>
                </c:pt>
                <c:pt idx="503">
                  <c:v>44546.508402777778</c:v>
                </c:pt>
                <c:pt idx="504">
                  <c:v>44546.508414351854</c:v>
                </c:pt>
                <c:pt idx="505">
                  <c:v>44546.508414351854</c:v>
                </c:pt>
                <c:pt idx="506">
                  <c:v>44546.508414351854</c:v>
                </c:pt>
                <c:pt idx="507">
                  <c:v>44546.508414351854</c:v>
                </c:pt>
                <c:pt idx="508">
                  <c:v>44546.508425925924</c:v>
                </c:pt>
                <c:pt idx="509">
                  <c:v>44546.508425925924</c:v>
                </c:pt>
                <c:pt idx="510">
                  <c:v>44546.508425925924</c:v>
                </c:pt>
                <c:pt idx="511">
                  <c:v>44546.508425925924</c:v>
                </c:pt>
                <c:pt idx="512">
                  <c:v>44546.508437500001</c:v>
                </c:pt>
                <c:pt idx="513">
                  <c:v>44546.508437500001</c:v>
                </c:pt>
                <c:pt idx="514">
                  <c:v>44546.508437500001</c:v>
                </c:pt>
                <c:pt idx="515">
                  <c:v>44546.508437500001</c:v>
                </c:pt>
                <c:pt idx="516">
                  <c:v>44546.508449074077</c:v>
                </c:pt>
                <c:pt idx="517">
                  <c:v>44546.508449074077</c:v>
                </c:pt>
                <c:pt idx="518">
                  <c:v>44546.508449074077</c:v>
                </c:pt>
                <c:pt idx="519">
                  <c:v>44546.508449074077</c:v>
                </c:pt>
                <c:pt idx="520">
                  <c:v>44546.508460648147</c:v>
                </c:pt>
                <c:pt idx="521">
                  <c:v>44546.508460648147</c:v>
                </c:pt>
                <c:pt idx="522">
                  <c:v>44546.508460648147</c:v>
                </c:pt>
                <c:pt idx="523">
                  <c:v>44546.508460648147</c:v>
                </c:pt>
                <c:pt idx="524">
                  <c:v>44546.508472222224</c:v>
                </c:pt>
                <c:pt idx="525">
                  <c:v>44546.508472222224</c:v>
                </c:pt>
                <c:pt idx="526">
                  <c:v>44546.508472222224</c:v>
                </c:pt>
                <c:pt idx="527">
                  <c:v>44546.508472222224</c:v>
                </c:pt>
                <c:pt idx="528">
                  <c:v>44546.508483796293</c:v>
                </c:pt>
                <c:pt idx="529">
                  <c:v>44546.508483796293</c:v>
                </c:pt>
                <c:pt idx="530">
                  <c:v>44546.508483796293</c:v>
                </c:pt>
                <c:pt idx="531">
                  <c:v>44546.508483796293</c:v>
                </c:pt>
                <c:pt idx="532">
                  <c:v>44546.50849537037</c:v>
                </c:pt>
                <c:pt idx="533">
                  <c:v>44546.50849537037</c:v>
                </c:pt>
                <c:pt idx="534">
                  <c:v>44546.50849537037</c:v>
                </c:pt>
                <c:pt idx="535">
                  <c:v>44546.50849537037</c:v>
                </c:pt>
                <c:pt idx="536">
                  <c:v>44546.508506944447</c:v>
                </c:pt>
                <c:pt idx="537">
                  <c:v>44546.508506944447</c:v>
                </c:pt>
                <c:pt idx="538">
                  <c:v>44546.508506944447</c:v>
                </c:pt>
                <c:pt idx="539">
                  <c:v>44546.508506944447</c:v>
                </c:pt>
                <c:pt idx="540">
                  <c:v>44546.508518518516</c:v>
                </c:pt>
                <c:pt idx="541">
                  <c:v>44546.508518518516</c:v>
                </c:pt>
                <c:pt idx="542">
                  <c:v>44546.508518518516</c:v>
                </c:pt>
                <c:pt idx="543">
                  <c:v>44546.508518518516</c:v>
                </c:pt>
                <c:pt idx="544">
                  <c:v>44546.508530092593</c:v>
                </c:pt>
                <c:pt idx="545">
                  <c:v>44546.508530092593</c:v>
                </c:pt>
                <c:pt idx="546">
                  <c:v>44546.508530092593</c:v>
                </c:pt>
                <c:pt idx="547">
                  <c:v>44546.508530092593</c:v>
                </c:pt>
                <c:pt idx="548">
                  <c:v>44546.50854166667</c:v>
                </c:pt>
                <c:pt idx="549">
                  <c:v>44546.50854166667</c:v>
                </c:pt>
                <c:pt idx="550">
                  <c:v>44546.50854166667</c:v>
                </c:pt>
                <c:pt idx="551">
                  <c:v>44546.50854166667</c:v>
                </c:pt>
                <c:pt idx="552">
                  <c:v>44546.508553240739</c:v>
                </c:pt>
                <c:pt idx="553">
                  <c:v>44546.508553240739</c:v>
                </c:pt>
                <c:pt idx="554">
                  <c:v>44546.508553240739</c:v>
                </c:pt>
                <c:pt idx="555">
                  <c:v>44546.508553240739</c:v>
                </c:pt>
                <c:pt idx="556">
                  <c:v>44546.508564814816</c:v>
                </c:pt>
                <c:pt idx="557">
                  <c:v>44546.508564814816</c:v>
                </c:pt>
                <c:pt idx="558">
                  <c:v>44546.508564814816</c:v>
                </c:pt>
                <c:pt idx="559">
                  <c:v>44546.508564814816</c:v>
                </c:pt>
                <c:pt idx="560">
                  <c:v>44546.508576388886</c:v>
                </c:pt>
                <c:pt idx="561">
                  <c:v>44546.508576388886</c:v>
                </c:pt>
                <c:pt idx="562">
                  <c:v>44546.508576388886</c:v>
                </c:pt>
                <c:pt idx="563">
                  <c:v>44546.508576388886</c:v>
                </c:pt>
                <c:pt idx="564">
                  <c:v>44546.508587962962</c:v>
                </c:pt>
                <c:pt idx="565">
                  <c:v>44546.508587962962</c:v>
                </c:pt>
                <c:pt idx="566">
                  <c:v>44546.508587962962</c:v>
                </c:pt>
                <c:pt idx="567">
                  <c:v>44546.508587962962</c:v>
                </c:pt>
                <c:pt idx="568">
                  <c:v>44546.508599537039</c:v>
                </c:pt>
                <c:pt idx="569">
                  <c:v>44546.508599537039</c:v>
                </c:pt>
                <c:pt idx="570">
                  <c:v>44546.508599537039</c:v>
                </c:pt>
                <c:pt idx="571">
                  <c:v>44546.508599537039</c:v>
                </c:pt>
                <c:pt idx="572">
                  <c:v>44546.508611111109</c:v>
                </c:pt>
                <c:pt idx="573">
                  <c:v>44546.508611111109</c:v>
                </c:pt>
                <c:pt idx="574">
                  <c:v>44546.508611111109</c:v>
                </c:pt>
                <c:pt idx="575">
                  <c:v>44546.508611111109</c:v>
                </c:pt>
                <c:pt idx="576">
                  <c:v>44546.508622685185</c:v>
                </c:pt>
                <c:pt idx="577">
                  <c:v>44546.508622685185</c:v>
                </c:pt>
                <c:pt idx="578">
                  <c:v>44546.508622685185</c:v>
                </c:pt>
                <c:pt idx="579">
                  <c:v>44546.508622685185</c:v>
                </c:pt>
                <c:pt idx="580">
                  <c:v>44546.508634259262</c:v>
                </c:pt>
                <c:pt idx="581">
                  <c:v>44546.508634259262</c:v>
                </c:pt>
                <c:pt idx="582">
                  <c:v>44546.508634259262</c:v>
                </c:pt>
                <c:pt idx="583">
                  <c:v>44546.508634259262</c:v>
                </c:pt>
                <c:pt idx="584">
                  <c:v>44546.508645833332</c:v>
                </c:pt>
                <c:pt idx="585">
                  <c:v>44546.508645833332</c:v>
                </c:pt>
                <c:pt idx="586">
                  <c:v>44546.508645833332</c:v>
                </c:pt>
                <c:pt idx="587">
                  <c:v>44546.508645833332</c:v>
                </c:pt>
                <c:pt idx="588">
                  <c:v>44546.508657407408</c:v>
                </c:pt>
                <c:pt idx="589">
                  <c:v>44546.508657407408</c:v>
                </c:pt>
                <c:pt idx="590">
                  <c:v>44546.508657407408</c:v>
                </c:pt>
                <c:pt idx="591">
                  <c:v>44546.508657407408</c:v>
                </c:pt>
                <c:pt idx="592">
                  <c:v>44546.508668981478</c:v>
                </c:pt>
              </c:numCache>
            </c:numRef>
          </c:xVal>
          <c:yVal>
            <c:numRef>
              <c:f>Sheet1!$F$3:$F$595</c:f>
              <c:numCache>
                <c:formatCode>General</c:formatCode>
                <c:ptCount val="593"/>
                <c:pt idx="0">
                  <c:v>0.6</c:v>
                </c:pt>
                <c:pt idx="1">
                  <c:v>0.6</c:v>
                </c:pt>
                <c:pt idx="2">
                  <c:v>0.6</c:v>
                </c:pt>
                <c:pt idx="3">
                  <c:v>0.6</c:v>
                </c:pt>
                <c:pt idx="4">
                  <c:v>0.8</c:v>
                </c:pt>
                <c:pt idx="5">
                  <c:v>0.6</c:v>
                </c:pt>
                <c:pt idx="6">
                  <c:v>0.6</c:v>
                </c:pt>
                <c:pt idx="7">
                  <c:v>0.6</c:v>
                </c:pt>
                <c:pt idx="8">
                  <c:v>0.6</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c:v>0.6</c:v>
                </c:pt>
                <c:pt idx="24">
                  <c:v>0.6</c:v>
                </c:pt>
                <c:pt idx="25">
                  <c:v>0.6</c:v>
                </c:pt>
                <c:pt idx="26">
                  <c:v>0.4</c:v>
                </c:pt>
                <c:pt idx="27">
                  <c:v>0.4</c:v>
                </c:pt>
                <c:pt idx="28">
                  <c:v>0.4</c:v>
                </c:pt>
                <c:pt idx="29">
                  <c:v>0.4</c:v>
                </c:pt>
                <c:pt idx="30">
                  <c:v>0.4</c:v>
                </c:pt>
                <c:pt idx="31">
                  <c:v>0.6</c:v>
                </c:pt>
                <c:pt idx="32">
                  <c:v>0.4</c:v>
                </c:pt>
                <c:pt idx="33">
                  <c:v>0.4</c:v>
                </c:pt>
                <c:pt idx="34">
                  <c:v>0.2</c:v>
                </c:pt>
                <c:pt idx="35">
                  <c:v>0.4</c:v>
                </c:pt>
                <c:pt idx="36">
                  <c:v>0.4</c:v>
                </c:pt>
                <c:pt idx="37">
                  <c:v>0.6</c:v>
                </c:pt>
                <c:pt idx="38">
                  <c:v>0.2</c:v>
                </c:pt>
                <c:pt idx="39">
                  <c:v>0.6</c:v>
                </c:pt>
                <c:pt idx="40">
                  <c:v>0.4</c:v>
                </c:pt>
                <c:pt idx="41">
                  <c:v>0.4</c:v>
                </c:pt>
                <c:pt idx="42">
                  <c:v>0.4</c:v>
                </c:pt>
                <c:pt idx="43">
                  <c:v>0.6</c:v>
                </c:pt>
                <c:pt idx="44">
                  <c:v>0.4</c:v>
                </c:pt>
                <c:pt idx="45">
                  <c:v>0.4</c:v>
                </c:pt>
                <c:pt idx="46">
                  <c:v>0.4</c:v>
                </c:pt>
                <c:pt idx="47">
                  <c:v>0.4</c:v>
                </c:pt>
                <c:pt idx="48">
                  <c:v>0.2</c:v>
                </c:pt>
                <c:pt idx="49">
                  <c:v>0.6</c:v>
                </c:pt>
                <c:pt idx="50">
                  <c:v>0.4</c:v>
                </c:pt>
                <c:pt idx="51">
                  <c:v>0.4</c:v>
                </c:pt>
                <c:pt idx="52">
                  <c:v>0.4</c:v>
                </c:pt>
                <c:pt idx="53">
                  <c:v>0.6</c:v>
                </c:pt>
                <c:pt idx="54">
                  <c:v>0.2</c:v>
                </c:pt>
                <c:pt idx="55">
                  <c:v>0.6</c:v>
                </c:pt>
                <c:pt idx="56">
                  <c:v>0.6</c:v>
                </c:pt>
                <c:pt idx="57">
                  <c:v>0.4</c:v>
                </c:pt>
                <c:pt idx="58">
                  <c:v>0.6</c:v>
                </c:pt>
                <c:pt idx="59">
                  <c:v>0.6</c:v>
                </c:pt>
                <c:pt idx="60">
                  <c:v>0.6</c:v>
                </c:pt>
                <c:pt idx="61">
                  <c:v>0.6</c:v>
                </c:pt>
                <c:pt idx="62">
                  <c:v>0.6</c:v>
                </c:pt>
                <c:pt idx="63">
                  <c:v>0.6</c:v>
                </c:pt>
                <c:pt idx="64">
                  <c:v>0.6</c:v>
                </c:pt>
                <c:pt idx="65">
                  <c:v>0.6</c:v>
                </c:pt>
                <c:pt idx="66">
                  <c:v>0.6</c:v>
                </c:pt>
                <c:pt idx="67">
                  <c:v>0.6</c:v>
                </c:pt>
                <c:pt idx="68">
                  <c:v>0.6</c:v>
                </c:pt>
                <c:pt idx="69">
                  <c:v>0.6</c:v>
                </c:pt>
                <c:pt idx="70">
                  <c:v>0.6</c:v>
                </c:pt>
                <c:pt idx="71">
                  <c:v>0.6</c:v>
                </c:pt>
                <c:pt idx="72">
                  <c:v>0.6</c:v>
                </c:pt>
                <c:pt idx="73">
                  <c:v>0.8</c:v>
                </c:pt>
                <c:pt idx="74">
                  <c:v>0.6</c:v>
                </c:pt>
                <c:pt idx="75">
                  <c:v>0.8</c:v>
                </c:pt>
                <c:pt idx="76">
                  <c:v>0.6</c:v>
                </c:pt>
                <c:pt idx="77">
                  <c:v>0.8</c:v>
                </c:pt>
                <c:pt idx="78">
                  <c:v>0.8</c:v>
                </c:pt>
                <c:pt idx="79">
                  <c:v>0.8</c:v>
                </c:pt>
                <c:pt idx="80">
                  <c:v>0.8</c:v>
                </c:pt>
                <c:pt idx="81">
                  <c:v>1</c:v>
                </c:pt>
                <c:pt idx="82">
                  <c:v>0.8</c:v>
                </c:pt>
                <c:pt idx="83">
                  <c:v>1</c:v>
                </c:pt>
                <c:pt idx="84">
                  <c:v>0.8</c:v>
                </c:pt>
                <c:pt idx="85">
                  <c:v>1</c:v>
                </c:pt>
                <c:pt idx="86">
                  <c:v>0.8</c:v>
                </c:pt>
                <c:pt idx="87">
                  <c:v>1.2</c:v>
                </c:pt>
                <c:pt idx="88">
                  <c:v>0.8</c:v>
                </c:pt>
                <c:pt idx="89">
                  <c:v>1</c:v>
                </c:pt>
                <c:pt idx="90">
                  <c:v>0.6</c:v>
                </c:pt>
                <c:pt idx="91">
                  <c:v>0.8</c:v>
                </c:pt>
                <c:pt idx="92">
                  <c:v>0.6</c:v>
                </c:pt>
                <c:pt idx="93">
                  <c:v>1</c:v>
                </c:pt>
                <c:pt idx="94">
                  <c:v>0.6</c:v>
                </c:pt>
                <c:pt idx="95">
                  <c:v>0.8</c:v>
                </c:pt>
                <c:pt idx="96">
                  <c:v>0.6</c:v>
                </c:pt>
                <c:pt idx="97">
                  <c:v>0.8</c:v>
                </c:pt>
                <c:pt idx="98">
                  <c:v>0.8</c:v>
                </c:pt>
                <c:pt idx="99">
                  <c:v>1</c:v>
                </c:pt>
                <c:pt idx="100">
                  <c:v>0.6</c:v>
                </c:pt>
                <c:pt idx="101">
                  <c:v>1</c:v>
                </c:pt>
                <c:pt idx="102">
                  <c:v>0.8</c:v>
                </c:pt>
                <c:pt idx="103">
                  <c:v>0.8</c:v>
                </c:pt>
                <c:pt idx="104">
                  <c:v>0.6</c:v>
                </c:pt>
                <c:pt idx="105">
                  <c:v>0.8</c:v>
                </c:pt>
                <c:pt idx="106">
                  <c:v>0.8</c:v>
                </c:pt>
                <c:pt idx="107">
                  <c:v>1.2</c:v>
                </c:pt>
                <c:pt idx="108">
                  <c:v>1</c:v>
                </c:pt>
                <c:pt idx="109">
                  <c:v>1</c:v>
                </c:pt>
                <c:pt idx="110">
                  <c:v>0.8</c:v>
                </c:pt>
                <c:pt idx="111">
                  <c:v>1.2</c:v>
                </c:pt>
                <c:pt idx="112">
                  <c:v>0.8</c:v>
                </c:pt>
                <c:pt idx="113">
                  <c:v>1.2</c:v>
                </c:pt>
                <c:pt idx="114">
                  <c:v>1</c:v>
                </c:pt>
                <c:pt idx="115">
                  <c:v>1</c:v>
                </c:pt>
                <c:pt idx="116">
                  <c:v>1</c:v>
                </c:pt>
                <c:pt idx="117">
                  <c:v>1.2</c:v>
                </c:pt>
                <c:pt idx="118">
                  <c:v>1</c:v>
                </c:pt>
                <c:pt idx="119">
                  <c:v>1.2</c:v>
                </c:pt>
                <c:pt idx="120">
                  <c:v>1.2</c:v>
                </c:pt>
                <c:pt idx="121">
                  <c:v>1.2</c:v>
                </c:pt>
                <c:pt idx="122">
                  <c:v>1</c:v>
                </c:pt>
                <c:pt idx="123">
                  <c:v>1.2</c:v>
                </c:pt>
                <c:pt idx="124">
                  <c:v>1</c:v>
                </c:pt>
                <c:pt idx="125">
                  <c:v>1.2</c:v>
                </c:pt>
                <c:pt idx="126">
                  <c:v>1</c:v>
                </c:pt>
                <c:pt idx="127">
                  <c:v>1.2</c:v>
                </c:pt>
                <c:pt idx="128">
                  <c:v>1</c:v>
                </c:pt>
                <c:pt idx="129">
                  <c:v>1.2</c:v>
                </c:pt>
                <c:pt idx="130">
                  <c:v>1</c:v>
                </c:pt>
                <c:pt idx="131">
                  <c:v>1.2</c:v>
                </c:pt>
                <c:pt idx="132">
                  <c:v>1</c:v>
                </c:pt>
                <c:pt idx="133">
                  <c:v>1.2</c:v>
                </c:pt>
                <c:pt idx="134">
                  <c:v>1</c:v>
                </c:pt>
                <c:pt idx="135">
                  <c:v>1.4</c:v>
                </c:pt>
                <c:pt idx="136">
                  <c:v>1</c:v>
                </c:pt>
                <c:pt idx="137">
                  <c:v>1.2</c:v>
                </c:pt>
                <c:pt idx="138">
                  <c:v>1.2</c:v>
                </c:pt>
                <c:pt idx="139">
                  <c:v>1.2</c:v>
                </c:pt>
                <c:pt idx="140">
                  <c:v>1.2</c:v>
                </c:pt>
                <c:pt idx="141">
                  <c:v>1.4</c:v>
                </c:pt>
                <c:pt idx="142">
                  <c:v>1.4</c:v>
                </c:pt>
                <c:pt idx="143">
                  <c:v>1.4</c:v>
                </c:pt>
                <c:pt idx="144">
                  <c:v>1.4</c:v>
                </c:pt>
                <c:pt idx="145">
                  <c:v>1.6</c:v>
                </c:pt>
                <c:pt idx="146">
                  <c:v>1.6</c:v>
                </c:pt>
                <c:pt idx="147">
                  <c:v>1.8</c:v>
                </c:pt>
                <c:pt idx="148">
                  <c:v>1.8</c:v>
                </c:pt>
                <c:pt idx="149">
                  <c:v>2</c:v>
                </c:pt>
                <c:pt idx="150">
                  <c:v>2</c:v>
                </c:pt>
                <c:pt idx="151">
                  <c:v>2</c:v>
                </c:pt>
                <c:pt idx="152">
                  <c:v>1.8</c:v>
                </c:pt>
                <c:pt idx="153">
                  <c:v>1.8</c:v>
                </c:pt>
                <c:pt idx="154">
                  <c:v>1.8</c:v>
                </c:pt>
                <c:pt idx="155">
                  <c:v>2.2000000000000002</c:v>
                </c:pt>
                <c:pt idx="156">
                  <c:v>2.4</c:v>
                </c:pt>
                <c:pt idx="157">
                  <c:v>2.6</c:v>
                </c:pt>
                <c:pt idx="158">
                  <c:v>2.6</c:v>
                </c:pt>
                <c:pt idx="159">
                  <c:v>2.8</c:v>
                </c:pt>
                <c:pt idx="160">
                  <c:v>2.8</c:v>
                </c:pt>
                <c:pt idx="161">
                  <c:v>2.6</c:v>
                </c:pt>
                <c:pt idx="162">
                  <c:v>2.8</c:v>
                </c:pt>
                <c:pt idx="163">
                  <c:v>2.8</c:v>
                </c:pt>
                <c:pt idx="164">
                  <c:v>2.6</c:v>
                </c:pt>
                <c:pt idx="165">
                  <c:v>2.6</c:v>
                </c:pt>
                <c:pt idx="166">
                  <c:v>2.8</c:v>
                </c:pt>
                <c:pt idx="167">
                  <c:v>2.4</c:v>
                </c:pt>
                <c:pt idx="168">
                  <c:v>2.6</c:v>
                </c:pt>
                <c:pt idx="169">
                  <c:v>2.6</c:v>
                </c:pt>
                <c:pt idx="170">
                  <c:v>2.6</c:v>
                </c:pt>
                <c:pt idx="171">
                  <c:v>2.8</c:v>
                </c:pt>
                <c:pt idx="172">
                  <c:v>2.6</c:v>
                </c:pt>
                <c:pt idx="173">
                  <c:v>2.4</c:v>
                </c:pt>
                <c:pt idx="174">
                  <c:v>2.8</c:v>
                </c:pt>
                <c:pt idx="175">
                  <c:v>2.4</c:v>
                </c:pt>
                <c:pt idx="176">
                  <c:v>2.6</c:v>
                </c:pt>
                <c:pt idx="177">
                  <c:v>2.6</c:v>
                </c:pt>
                <c:pt idx="178">
                  <c:v>2.6</c:v>
                </c:pt>
                <c:pt idx="179">
                  <c:v>2.6</c:v>
                </c:pt>
                <c:pt idx="180">
                  <c:v>2.6</c:v>
                </c:pt>
                <c:pt idx="181">
                  <c:v>2.6</c:v>
                </c:pt>
                <c:pt idx="182">
                  <c:v>2.4</c:v>
                </c:pt>
                <c:pt idx="183">
                  <c:v>2.4</c:v>
                </c:pt>
                <c:pt idx="184">
                  <c:v>2.6</c:v>
                </c:pt>
                <c:pt idx="185">
                  <c:v>2.4</c:v>
                </c:pt>
                <c:pt idx="186">
                  <c:v>2.6</c:v>
                </c:pt>
                <c:pt idx="187">
                  <c:v>2.4</c:v>
                </c:pt>
                <c:pt idx="188">
                  <c:v>2.8</c:v>
                </c:pt>
                <c:pt idx="189">
                  <c:v>2.4</c:v>
                </c:pt>
                <c:pt idx="190">
                  <c:v>2.6</c:v>
                </c:pt>
                <c:pt idx="191">
                  <c:v>2.4</c:v>
                </c:pt>
                <c:pt idx="192">
                  <c:v>2.6</c:v>
                </c:pt>
                <c:pt idx="193">
                  <c:v>2.4</c:v>
                </c:pt>
                <c:pt idx="194">
                  <c:v>2.6</c:v>
                </c:pt>
                <c:pt idx="195">
                  <c:v>2.4</c:v>
                </c:pt>
                <c:pt idx="196">
                  <c:v>2.6</c:v>
                </c:pt>
                <c:pt idx="197">
                  <c:v>2.4</c:v>
                </c:pt>
                <c:pt idx="198">
                  <c:v>2.6</c:v>
                </c:pt>
                <c:pt idx="199">
                  <c:v>2.4</c:v>
                </c:pt>
                <c:pt idx="200">
                  <c:v>2.6</c:v>
                </c:pt>
                <c:pt idx="201">
                  <c:v>2.4</c:v>
                </c:pt>
                <c:pt idx="202">
                  <c:v>2.6</c:v>
                </c:pt>
                <c:pt idx="203">
                  <c:v>2.4</c:v>
                </c:pt>
                <c:pt idx="204">
                  <c:v>2.6</c:v>
                </c:pt>
                <c:pt idx="205">
                  <c:v>2.4</c:v>
                </c:pt>
                <c:pt idx="206">
                  <c:v>2.6</c:v>
                </c:pt>
                <c:pt idx="207">
                  <c:v>2.6</c:v>
                </c:pt>
                <c:pt idx="208">
                  <c:v>2.6</c:v>
                </c:pt>
                <c:pt idx="209">
                  <c:v>2.4</c:v>
                </c:pt>
                <c:pt idx="210">
                  <c:v>2.6</c:v>
                </c:pt>
                <c:pt idx="211">
                  <c:v>2.4</c:v>
                </c:pt>
                <c:pt idx="212">
                  <c:v>2.6</c:v>
                </c:pt>
                <c:pt idx="213">
                  <c:v>2.4</c:v>
                </c:pt>
                <c:pt idx="214">
                  <c:v>2.6</c:v>
                </c:pt>
                <c:pt idx="215">
                  <c:v>2.8</c:v>
                </c:pt>
                <c:pt idx="216">
                  <c:v>3</c:v>
                </c:pt>
                <c:pt idx="217">
                  <c:v>2.6</c:v>
                </c:pt>
                <c:pt idx="218">
                  <c:v>2.8</c:v>
                </c:pt>
                <c:pt idx="219">
                  <c:v>2.6</c:v>
                </c:pt>
                <c:pt idx="220">
                  <c:v>3</c:v>
                </c:pt>
                <c:pt idx="221">
                  <c:v>2.8</c:v>
                </c:pt>
                <c:pt idx="222">
                  <c:v>3</c:v>
                </c:pt>
                <c:pt idx="223">
                  <c:v>2.8</c:v>
                </c:pt>
                <c:pt idx="224">
                  <c:v>3</c:v>
                </c:pt>
                <c:pt idx="225">
                  <c:v>2.8</c:v>
                </c:pt>
                <c:pt idx="226">
                  <c:v>3</c:v>
                </c:pt>
                <c:pt idx="227">
                  <c:v>2.6</c:v>
                </c:pt>
                <c:pt idx="228">
                  <c:v>2.8</c:v>
                </c:pt>
                <c:pt idx="229">
                  <c:v>2.6</c:v>
                </c:pt>
                <c:pt idx="230">
                  <c:v>2.8</c:v>
                </c:pt>
                <c:pt idx="231">
                  <c:v>2.6</c:v>
                </c:pt>
                <c:pt idx="232">
                  <c:v>2.8</c:v>
                </c:pt>
                <c:pt idx="233">
                  <c:v>2.8</c:v>
                </c:pt>
                <c:pt idx="234">
                  <c:v>2.8</c:v>
                </c:pt>
                <c:pt idx="235">
                  <c:v>2.8</c:v>
                </c:pt>
                <c:pt idx="236">
                  <c:v>2.8</c:v>
                </c:pt>
                <c:pt idx="237">
                  <c:v>2.8</c:v>
                </c:pt>
                <c:pt idx="238">
                  <c:v>2.8</c:v>
                </c:pt>
                <c:pt idx="239">
                  <c:v>2.8</c:v>
                </c:pt>
                <c:pt idx="240">
                  <c:v>3</c:v>
                </c:pt>
                <c:pt idx="241">
                  <c:v>2.6</c:v>
                </c:pt>
                <c:pt idx="242">
                  <c:v>3</c:v>
                </c:pt>
                <c:pt idx="243">
                  <c:v>2.8</c:v>
                </c:pt>
                <c:pt idx="244">
                  <c:v>3</c:v>
                </c:pt>
                <c:pt idx="245">
                  <c:v>2.8</c:v>
                </c:pt>
                <c:pt idx="246">
                  <c:v>3</c:v>
                </c:pt>
                <c:pt idx="247">
                  <c:v>2.6</c:v>
                </c:pt>
                <c:pt idx="248">
                  <c:v>2.8</c:v>
                </c:pt>
                <c:pt idx="249">
                  <c:v>2.6</c:v>
                </c:pt>
                <c:pt idx="250">
                  <c:v>3</c:v>
                </c:pt>
                <c:pt idx="251">
                  <c:v>2.8</c:v>
                </c:pt>
                <c:pt idx="252">
                  <c:v>3</c:v>
                </c:pt>
                <c:pt idx="253">
                  <c:v>2.8</c:v>
                </c:pt>
                <c:pt idx="254">
                  <c:v>3</c:v>
                </c:pt>
                <c:pt idx="255">
                  <c:v>2.8</c:v>
                </c:pt>
                <c:pt idx="256">
                  <c:v>3</c:v>
                </c:pt>
                <c:pt idx="257">
                  <c:v>3</c:v>
                </c:pt>
                <c:pt idx="258">
                  <c:v>3</c:v>
                </c:pt>
                <c:pt idx="259">
                  <c:v>3</c:v>
                </c:pt>
                <c:pt idx="260">
                  <c:v>3</c:v>
                </c:pt>
                <c:pt idx="261">
                  <c:v>2.8</c:v>
                </c:pt>
                <c:pt idx="262">
                  <c:v>3</c:v>
                </c:pt>
                <c:pt idx="263">
                  <c:v>2.8</c:v>
                </c:pt>
                <c:pt idx="264">
                  <c:v>3</c:v>
                </c:pt>
                <c:pt idx="265">
                  <c:v>3</c:v>
                </c:pt>
                <c:pt idx="266">
                  <c:v>3</c:v>
                </c:pt>
                <c:pt idx="267">
                  <c:v>2.8</c:v>
                </c:pt>
                <c:pt idx="268">
                  <c:v>3</c:v>
                </c:pt>
                <c:pt idx="269">
                  <c:v>2.8</c:v>
                </c:pt>
                <c:pt idx="270">
                  <c:v>3</c:v>
                </c:pt>
                <c:pt idx="271">
                  <c:v>2.8</c:v>
                </c:pt>
                <c:pt idx="272">
                  <c:v>3</c:v>
                </c:pt>
                <c:pt idx="273">
                  <c:v>2.8</c:v>
                </c:pt>
                <c:pt idx="274">
                  <c:v>3</c:v>
                </c:pt>
                <c:pt idx="275">
                  <c:v>2.8</c:v>
                </c:pt>
                <c:pt idx="276">
                  <c:v>3</c:v>
                </c:pt>
                <c:pt idx="277">
                  <c:v>2.8</c:v>
                </c:pt>
                <c:pt idx="278">
                  <c:v>3</c:v>
                </c:pt>
                <c:pt idx="279">
                  <c:v>2.8</c:v>
                </c:pt>
                <c:pt idx="280">
                  <c:v>3</c:v>
                </c:pt>
                <c:pt idx="281">
                  <c:v>2.8</c:v>
                </c:pt>
                <c:pt idx="282">
                  <c:v>2.8</c:v>
                </c:pt>
                <c:pt idx="283">
                  <c:v>2.6</c:v>
                </c:pt>
                <c:pt idx="284">
                  <c:v>2.8</c:v>
                </c:pt>
                <c:pt idx="285">
                  <c:v>2.6</c:v>
                </c:pt>
                <c:pt idx="286">
                  <c:v>2.8</c:v>
                </c:pt>
                <c:pt idx="287">
                  <c:v>2.8</c:v>
                </c:pt>
                <c:pt idx="288">
                  <c:v>3</c:v>
                </c:pt>
                <c:pt idx="289">
                  <c:v>2.8</c:v>
                </c:pt>
                <c:pt idx="290">
                  <c:v>3</c:v>
                </c:pt>
                <c:pt idx="291">
                  <c:v>2.8</c:v>
                </c:pt>
                <c:pt idx="292">
                  <c:v>3</c:v>
                </c:pt>
                <c:pt idx="293">
                  <c:v>2.8</c:v>
                </c:pt>
                <c:pt idx="294">
                  <c:v>2.8</c:v>
                </c:pt>
                <c:pt idx="295">
                  <c:v>2.8</c:v>
                </c:pt>
                <c:pt idx="296">
                  <c:v>3</c:v>
                </c:pt>
                <c:pt idx="297">
                  <c:v>2.6</c:v>
                </c:pt>
                <c:pt idx="298">
                  <c:v>3</c:v>
                </c:pt>
                <c:pt idx="299">
                  <c:v>3</c:v>
                </c:pt>
                <c:pt idx="300">
                  <c:v>3.2</c:v>
                </c:pt>
                <c:pt idx="301">
                  <c:v>3</c:v>
                </c:pt>
                <c:pt idx="302">
                  <c:v>3</c:v>
                </c:pt>
                <c:pt idx="303">
                  <c:v>3</c:v>
                </c:pt>
                <c:pt idx="304">
                  <c:v>3</c:v>
                </c:pt>
                <c:pt idx="305">
                  <c:v>3</c:v>
                </c:pt>
                <c:pt idx="306">
                  <c:v>3</c:v>
                </c:pt>
                <c:pt idx="307">
                  <c:v>2.8</c:v>
                </c:pt>
                <c:pt idx="308">
                  <c:v>3</c:v>
                </c:pt>
                <c:pt idx="309">
                  <c:v>3</c:v>
                </c:pt>
                <c:pt idx="310">
                  <c:v>3</c:v>
                </c:pt>
                <c:pt idx="311">
                  <c:v>3</c:v>
                </c:pt>
                <c:pt idx="312">
                  <c:v>3</c:v>
                </c:pt>
                <c:pt idx="313">
                  <c:v>2.8</c:v>
                </c:pt>
                <c:pt idx="314">
                  <c:v>3</c:v>
                </c:pt>
                <c:pt idx="315">
                  <c:v>3</c:v>
                </c:pt>
                <c:pt idx="316">
                  <c:v>3</c:v>
                </c:pt>
                <c:pt idx="317">
                  <c:v>3</c:v>
                </c:pt>
                <c:pt idx="318">
                  <c:v>3</c:v>
                </c:pt>
                <c:pt idx="319">
                  <c:v>3</c:v>
                </c:pt>
                <c:pt idx="320">
                  <c:v>3</c:v>
                </c:pt>
                <c:pt idx="321">
                  <c:v>3</c:v>
                </c:pt>
                <c:pt idx="322">
                  <c:v>3</c:v>
                </c:pt>
                <c:pt idx="323">
                  <c:v>2.8</c:v>
                </c:pt>
                <c:pt idx="324">
                  <c:v>3</c:v>
                </c:pt>
                <c:pt idx="325">
                  <c:v>2.8</c:v>
                </c:pt>
                <c:pt idx="326">
                  <c:v>3</c:v>
                </c:pt>
                <c:pt idx="327">
                  <c:v>3</c:v>
                </c:pt>
                <c:pt idx="328">
                  <c:v>3</c:v>
                </c:pt>
                <c:pt idx="329">
                  <c:v>2.8</c:v>
                </c:pt>
                <c:pt idx="330">
                  <c:v>3</c:v>
                </c:pt>
                <c:pt idx="331">
                  <c:v>3</c:v>
                </c:pt>
                <c:pt idx="332">
                  <c:v>3</c:v>
                </c:pt>
                <c:pt idx="333">
                  <c:v>3</c:v>
                </c:pt>
                <c:pt idx="334">
                  <c:v>3</c:v>
                </c:pt>
                <c:pt idx="335">
                  <c:v>3</c:v>
                </c:pt>
                <c:pt idx="336">
                  <c:v>3</c:v>
                </c:pt>
                <c:pt idx="337">
                  <c:v>3</c:v>
                </c:pt>
                <c:pt idx="338">
                  <c:v>3</c:v>
                </c:pt>
                <c:pt idx="339">
                  <c:v>3</c:v>
                </c:pt>
                <c:pt idx="340">
                  <c:v>3</c:v>
                </c:pt>
                <c:pt idx="341">
                  <c:v>3</c:v>
                </c:pt>
                <c:pt idx="342">
                  <c:v>3</c:v>
                </c:pt>
                <c:pt idx="343">
                  <c:v>3</c:v>
                </c:pt>
                <c:pt idx="344">
                  <c:v>3</c:v>
                </c:pt>
                <c:pt idx="345">
                  <c:v>3</c:v>
                </c:pt>
                <c:pt idx="346">
                  <c:v>3.2</c:v>
                </c:pt>
                <c:pt idx="347">
                  <c:v>3</c:v>
                </c:pt>
                <c:pt idx="348">
                  <c:v>3.2</c:v>
                </c:pt>
                <c:pt idx="349">
                  <c:v>3</c:v>
                </c:pt>
                <c:pt idx="350">
                  <c:v>3.2</c:v>
                </c:pt>
                <c:pt idx="351">
                  <c:v>3</c:v>
                </c:pt>
                <c:pt idx="352">
                  <c:v>3</c:v>
                </c:pt>
                <c:pt idx="353">
                  <c:v>3</c:v>
                </c:pt>
                <c:pt idx="354">
                  <c:v>3</c:v>
                </c:pt>
                <c:pt idx="355">
                  <c:v>3.2</c:v>
                </c:pt>
                <c:pt idx="356">
                  <c:v>3.2</c:v>
                </c:pt>
                <c:pt idx="357">
                  <c:v>3.2</c:v>
                </c:pt>
                <c:pt idx="358">
                  <c:v>3.4</c:v>
                </c:pt>
                <c:pt idx="359">
                  <c:v>3.4</c:v>
                </c:pt>
                <c:pt idx="360">
                  <c:v>3.4</c:v>
                </c:pt>
                <c:pt idx="361">
                  <c:v>3.4</c:v>
                </c:pt>
                <c:pt idx="362">
                  <c:v>3.6</c:v>
                </c:pt>
                <c:pt idx="363">
                  <c:v>3.6</c:v>
                </c:pt>
                <c:pt idx="364">
                  <c:v>3.8</c:v>
                </c:pt>
                <c:pt idx="365">
                  <c:v>3.8</c:v>
                </c:pt>
                <c:pt idx="366">
                  <c:v>4</c:v>
                </c:pt>
                <c:pt idx="367">
                  <c:v>3.8</c:v>
                </c:pt>
                <c:pt idx="368">
                  <c:v>4</c:v>
                </c:pt>
                <c:pt idx="369">
                  <c:v>4</c:v>
                </c:pt>
                <c:pt idx="370">
                  <c:v>4.2</c:v>
                </c:pt>
                <c:pt idx="371">
                  <c:v>4</c:v>
                </c:pt>
                <c:pt idx="372">
                  <c:v>4</c:v>
                </c:pt>
                <c:pt idx="373">
                  <c:v>4</c:v>
                </c:pt>
                <c:pt idx="374">
                  <c:v>4.2</c:v>
                </c:pt>
                <c:pt idx="375">
                  <c:v>4</c:v>
                </c:pt>
                <c:pt idx="376">
                  <c:v>4</c:v>
                </c:pt>
                <c:pt idx="377">
                  <c:v>4</c:v>
                </c:pt>
                <c:pt idx="378">
                  <c:v>3.8</c:v>
                </c:pt>
                <c:pt idx="379">
                  <c:v>3.6</c:v>
                </c:pt>
                <c:pt idx="380">
                  <c:v>3.6</c:v>
                </c:pt>
                <c:pt idx="381">
                  <c:v>3.8</c:v>
                </c:pt>
                <c:pt idx="382">
                  <c:v>3.8</c:v>
                </c:pt>
                <c:pt idx="383">
                  <c:v>3.6</c:v>
                </c:pt>
                <c:pt idx="384">
                  <c:v>3.6</c:v>
                </c:pt>
                <c:pt idx="385">
                  <c:v>3.4</c:v>
                </c:pt>
                <c:pt idx="386">
                  <c:v>3.8</c:v>
                </c:pt>
                <c:pt idx="387">
                  <c:v>3.6</c:v>
                </c:pt>
                <c:pt idx="388">
                  <c:v>3.8</c:v>
                </c:pt>
                <c:pt idx="389">
                  <c:v>3.4</c:v>
                </c:pt>
                <c:pt idx="390">
                  <c:v>3.6</c:v>
                </c:pt>
                <c:pt idx="391">
                  <c:v>3.6</c:v>
                </c:pt>
                <c:pt idx="392">
                  <c:v>3.6</c:v>
                </c:pt>
                <c:pt idx="393">
                  <c:v>3.6</c:v>
                </c:pt>
                <c:pt idx="394">
                  <c:v>4</c:v>
                </c:pt>
                <c:pt idx="395">
                  <c:v>4</c:v>
                </c:pt>
                <c:pt idx="396">
                  <c:v>3.8</c:v>
                </c:pt>
                <c:pt idx="397">
                  <c:v>3.8</c:v>
                </c:pt>
                <c:pt idx="398">
                  <c:v>4</c:v>
                </c:pt>
                <c:pt idx="399">
                  <c:v>4</c:v>
                </c:pt>
                <c:pt idx="400">
                  <c:v>3.8</c:v>
                </c:pt>
                <c:pt idx="401">
                  <c:v>3.8</c:v>
                </c:pt>
                <c:pt idx="402">
                  <c:v>4</c:v>
                </c:pt>
                <c:pt idx="403">
                  <c:v>4</c:v>
                </c:pt>
                <c:pt idx="404">
                  <c:v>3.8</c:v>
                </c:pt>
                <c:pt idx="405">
                  <c:v>4</c:v>
                </c:pt>
                <c:pt idx="406">
                  <c:v>4</c:v>
                </c:pt>
                <c:pt idx="407">
                  <c:v>4</c:v>
                </c:pt>
                <c:pt idx="408">
                  <c:v>4</c:v>
                </c:pt>
                <c:pt idx="409">
                  <c:v>4</c:v>
                </c:pt>
                <c:pt idx="410">
                  <c:v>4</c:v>
                </c:pt>
                <c:pt idx="411">
                  <c:v>4</c:v>
                </c:pt>
                <c:pt idx="412">
                  <c:v>4</c:v>
                </c:pt>
                <c:pt idx="413">
                  <c:v>4</c:v>
                </c:pt>
                <c:pt idx="414">
                  <c:v>3.8</c:v>
                </c:pt>
                <c:pt idx="415">
                  <c:v>3.6</c:v>
                </c:pt>
                <c:pt idx="416">
                  <c:v>4</c:v>
                </c:pt>
                <c:pt idx="417">
                  <c:v>4</c:v>
                </c:pt>
                <c:pt idx="418">
                  <c:v>4.4000000000000004</c:v>
                </c:pt>
                <c:pt idx="419">
                  <c:v>4.4000000000000004</c:v>
                </c:pt>
                <c:pt idx="420">
                  <c:v>4.4000000000000004</c:v>
                </c:pt>
                <c:pt idx="421">
                  <c:v>4.5999999999999996</c:v>
                </c:pt>
                <c:pt idx="422">
                  <c:v>4.5999999999999996</c:v>
                </c:pt>
                <c:pt idx="423">
                  <c:v>4.8</c:v>
                </c:pt>
                <c:pt idx="424">
                  <c:v>5</c:v>
                </c:pt>
                <c:pt idx="425">
                  <c:v>5</c:v>
                </c:pt>
                <c:pt idx="426">
                  <c:v>5</c:v>
                </c:pt>
                <c:pt idx="427">
                  <c:v>5.2</c:v>
                </c:pt>
                <c:pt idx="428">
                  <c:v>5.2</c:v>
                </c:pt>
                <c:pt idx="429">
                  <c:v>5</c:v>
                </c:pt>
                <c:pt idx="430">
                  <c:v>5.2</c:v>
                </c:pt>
                <c:pt idx="431">
                  <c:v>5</c:v>
                </c:pt>
                <c:pt idx="432">
                  <c:v>5.2</c:v>
                </c:pt>
                <c:pt idx="433">
                  <c:v>5</c:v>
                </c:pt>
                <c:pt idx="434">
                  <c:v>5</c:v>
                </c:pt>
                <c:pt idx="435">
                  <c:v>4.8</c:v>
                </c:pt>
                <c:pt idx="436">
                  <c:v>5</c:v>
                </c:pt>
                <c:pt idx="437">
                  <c:v>4.5999999999999996</c:v>
                </c:pt>
                <c:pt idx="438">
                  <c:v>4.8</c:v>
                </c:pt>
                <c:pt idx="439">
                  <c:v>4.8</c:v>
                </c:pt>
                <c:pt idx="440">
                  <c:v>4.5999999999999996</c:v>
                </c:pt>
                <c:pt idx="441">
                  <c:v>4.8</c:v>
                </c:pt>
                <c:pt idx="442">
                  <c:v>4.8</c:v>
                </c:pt>
                <c:pt idx="443">
                  <c:v>4.5999999999999996</c:v>
                </c:pt>
                <c:pt idx="444">
                  <c:v>4.8</c:v>
                </c:pt>
                <c:pt idx="445">
                  <c:v>4.8</c:v>
                </c:pt>
                <c:pt idx="446">
                  <c:v>5</c:v>
                </c:pt>
                <c:pt idx="447">
                  <c:v>4.8</c:v>
                </c:pt>
                <c:pt idx="448">
                  <c:v>5</c:v>
                </c:pt>
                <c:pt idx="449">
                  <c:v>4.5999999999999996</c:v>
                </c:pt>
                <c:pt idx="450">
                  <c:v>5</c:v>
                </c:pt>
                <c:pt idx="451">
                  <c:v>4.8</c:v>
                </c:pt>
                <c:pt idx="452">
                  <c:v>5</c:v>
                </c:pt>
                <c:pt idx="453">
                  <c:v>4.8</c:v>
                </c:pt>
                <c:pt idx="454">
                  <c:v>5</c:v>
                </c:pt>
                <c:pt idx="455">
                  <c:v>4.5999999999999996</c:v>
                </c:pt>
                <c:pt idx="456">
                  <c:v>5</c:v>
                </c:pt>
                <c:pt idx="457">
                  <c:v>4.8</c:v>
                </c:pt>
                <c:pt idx="458">
                  <c:v>4.8</c:v>
                </c:pt>
                <c:pt idx="459">
                  <c:v>4.5999999999999996</c:v>
                </c:pt>
                <c:pt idx="460">
                  <c:v>4.8</c:v>
                </c:pt>
                <c:pt idx="461">
                  <c:v>4.5999999999999996</c:v>
                </c:pt>
                <c:pt idx="462">
                  <c:v>4.8</c:v>
                </c:pt>
                <c:pt idx="463">
                  <c:v>4.8</c:v>
                </c:pt>
                <c:pt idx="464">
                  <c:v>4.8</c:v>
                </c:pt>
                <c:pt idx="465">
                  <c:v>4.8</c:v>
                </c:pt>
                <c:pt idx="466">
                  <c:v>5</c:v>
                </c:pt>
                <c:pt idx="467">
                  <c:v>4.8</c:v>
                </c:pt>
                <c:pt idx="468">
                  <c:v>4.5999999999999996</c:v>
                </c:pt>
                <c:pt idx="469">
                  <c:v>4.5999999999999996</c:v>
                </c:pt>
                <c:pt idx="470">
                  <c:v>4.8</c:v>
                </c:pt>
                <c:pt idx="471">
                  <c:v>4.5999999999999996</c:v>
                </c:pt>
                <c:pt idx="472">
                  <c:v>4.8</c:v>
                </c:pt>
                <c:pt idx="473">
                  <c:v>4.5999999999999996</c:v>
                </c:pt>
                <c:pt idx="474">
                  <c:v>4.8</c:v>
                </c:pt>
                <c:pt idx="475">
                  <c:v>4.5999999999999996</c:v>
                </c:pt>
                <c:pt idx="476">
                  <c:v>4.8</c:v>
                </c:pt>
                <c:pt idx="477">
                  <c:v>4.4000000000000004</c:v>
                </c:pt>
                <c:pt idx="478">
                  <c:v>4.8</c:v>
                </c:pt>
                <c:pt idx="479">
                  <c:v>4.5999999999999996</c:v>
                </c:pt>
                <c:pt idx="480">
                  <c:v>5</c:v>
                </c:pt>
                <c:pt idx="481">
                  <c:v>4.8</c:v>
                </c:pt>
                <c:pt idx="482">
                  <c:v>4.8</c:v>
                </c:pt>
                <c:pt idx="483">
                  <c:v>4.5999999999999996</c:v>
                </c:pt>
                <c:pt idx="484">
                  <c:v>4.8</c:v>
                </c:pt>
                <c:pt idx="485">
                  <c:v>4.5999999999999996</c:v>
                </c:pt>
                <c:pt idx="486">
                  <c:v>4.5999999999999996</c:v>
                </c:pt>
                <c:pt idx="487">
                  <c:v>4.5999999999999996</c:v>
                </c:pt>
                <c:pt idx="488">
                  <c:v>4.8</c:v>
                </c:pt>
                <c:pt idx="489">
                  <c:v>4.5999999999999996</c:v>
                </c:pt>
                <c:pt idx="490">
                  <c:v>4.5999999999999996</c:v>
                </c:pt>
                <c:pt idx="491">
                  <c:v>4.4000000000000004</c:v>
                </c:pt>
                <c:pt idx="492">
                  <c:v>4.4000000000000004</c:v>
                </c:pt>
                <c:pt idx="493">
                  <c:v>4.4000000000000004</c:v>
                </c:pt>
                <c:pt idx="494">
                  <c:v>4.4000000000000004</c:v>
                </c:pt>
                <c:pt idx="495">
                  <c:v>4.4000000000000004</c:v>
                </c:pt>
                <c:pt idx="496">
                  <c:v>4.8</c:v>
                </c:pt>
                <c:pt idx="497">
                  <c:v>4.4000000000000004</c:v>
                </c:pt>
                <c:pt idx="498">
                  <c:v>4.5999999999999996</c:v>
                </c:pt>
                <c:pt idx="499">
                  <c:v>4.4000000000000004</c:v>
                </c:pt>
                <c:pt idx="500">
                  <c:v>4.5999999999999996</c:v>
                </c:pt>
                <c:pt idx="501">
                  <c:v>4.4000000000000004</c:v>
                </c:pt>
                <c:pt idx="502">
                  <c:v>4.5999999999999996</c:v>
                </c:pt>
                <c:pt idx="503">
                  <c:v>4.4000000000000004</c:v>
                </c:pt>
                <c:pt idx="504">
                  <c:v>4.5999999999999996</c:v>
                </c:pt>
                <c:pt idx="505">
                  <c:v>4.4000000000000004</c:v>
                </c:pt>
                <c:pt idx="506">
                  <c:v>5</c:v>
                </c:pt>
                <c:pt idx="507">
                  <c:v>4.5999999999999996</c:v>
                </c:pt>
                <c:pt idx="508">
                  <c:v>4.8</c:v>
                </c:pt>
                <c:pt idx="509">
                  <c:v>4.4000000000000004</c:v>
                </c:pt>
                <c:pt idx="510">
                  <c:v>4.5999999999999996</c:v>
                </c:pt>
                <c:pt idx="511">
                  <c:v>4.4000000000000004</c:v>
                </c:pt>
                <c:pt idx="512">
                  <c:v>4.5999999999999996</c:v>
                </c:pt>
                <c:pt idx="513">
                  <c:v>4.4000000000000004</c:v>
                </c:pt>
                <c:pt idx="514">
                  <c:v>4.5999999999999996</c:v>
                </c:pt>
                <c:pt idx="515">
                  <c:v>4.5999999999999996</c:v>
                </c:pt>
                <c:pt idx="516">
                  <c:v>4.5999999999999996</c:v>
                </c:pt>
                <c:pt idx="517">
                  <c:v>4.5999999999999996</c:v>
                </c:pt>
                <c:pt idx="518">
                  <c:v>4.5999999999999996</c:v>
                </c:pt>
                <c:pt idx="519">
                  <c:v>4.5999999999999996</c:v>
                </c:pt>
                <c:pt idx="520">
                  <c:v>4.5999999999999996</c:v>
                </c:pt>
                <c:pt idx="521">
                  <c:v>4.5999999999999996</c:v>
                </c:pt>
                <c:pt idx="522">
                  <c:v>4.8</c:v>
                </c:pt>
                <c:pt idx="523">
                  <c:v>4.5999999999999996</c:v>
                </c:pt>
                <c:pt idx="524">
                  <c:v>4.8</c:v>
                </c:pt>
                <c:pt idx="525">
                  <c:v>4.5999999999999996</c:v>
                </c:pt>
                <c:pt idx="526">
                  <c:v>4.8</c:v>
                </c:pt>
                <c:pt idx="527">
                  <c:v>4.5999999999999996</c:v>
                </c:pt>
                <c:pt idx="528">
                  <c:v>4.8</c:v>
                </c:pt>
                <c:pt idx="529">
                  <c:v>4.5999999999999996</c:v>
                </c:pt>
                <c:pt idx="530">
                  <c:v>4.8</c:v>
                </c:pt>
                <c:pt idx="531">
                  <c:v>4.5999999999999996</c:v>
                </c:pt>
                <c:pt idx="532">
                  <c:v>4.8</c:v>
                </c:pt>
                <c:pt idx="533">
                  <c:v>4.4000000000000004</c:v>
                </c:pt>
                <c:pt idx="534">
                  <c:v>4.8</c:v>
                </c:pt>
                <c:pt idx="535">
                  <c:v>4.4000000000000004</c:v>
                </c:pt>
                <c:pt idx="536">
                  <c:v>4.5999999999999996</c:v>
                </c:pt>
                <c:pt idx="537">
                  <c:v>4.4000000000000004</c:v>
                </c:pt>
                <c:pt idx="538">
                  <c:v>4.8</c:v>
                </c:pt>
                <c:pt idx="539">
                  <c:v>4.5999999999999996</c:v>
                </c:pt>
                <c:pt idx="540">
                  <c:v>4.8</c:v>
                </c:pt>
                <c:pt idx="541">
                  <c:v>4.5999999999999996</c:v>
                </c:pt>
                <c:pt idx="542">
                  <c:v>4.8</c:v>
                </c:pt>
                <c:pt idx="543">
                  <c:v>4.5999999999999996</c:v>
                </c:pt>
                <c:pt idx="544">
                  <c:v>4.8</c:v>
                </c:pt>
                <c:pt idx="545">
                  <c:v>4.8</c:v>
                </c:pt>
                <c:pt idx="546">
                  <c:v>4.8</c:v>
                </c:pt>
                <c:pt idx="547">
                  <c:v>4.5999999999999996</c:v>
                </c:pt>
                <c:pt idx="548">
                  <c:v>4.8</c:v>
                </c:pt>
                <c:pt idx="549">
                  <c:v>4.5999999999999996</c:v>
                </c:pt>
                <c:pt idx="550">
                  <c:v>4.8</c:v>
                </c:pt>
                <c:pt idx="551">
                  <c:v>4.5999999999999996</c:v>
                </c:pt>
                <c:pt idx="552">
                  <c:v>4.8</c:v>
                </c:pt>
                <c:pt idx="553">
                  <c:v>4.8</c:v>
                </c:pt>
                <c:pt idx="554">
                  <c:v>4.8</c:v>
                </c:pt>
                <c:pt idx="555">
                  <c:v>4.8</c:v>
                </c:pt>
                <c:pt idx="556">
                  <c:v>4.5999999999999996</c:v>
                </c:pt>
                <c:pt idx="557">
                  <c:v>4.5999999999999996</c:v>
                </c:pt>
                <c:pt idx="558">
                  <c:v>4.2</c:v>
                </c:pt>
                <c:pt idx="559">
                  <c:v>3.4</c:v>
                </c:pt>
                <c:pt idx="560">
                  <c:v>3</c:v>
                </c:pt>
                <c:pt idx="561">
                  <c:v>3</c:v>
                </c:pt>
                <c:pt idx="562">
                  <c:v>3</c:v>
                </c:pt>
                <c:pt idx="563">
                  <c:v>3</c:v>
                </c:pt>
                <c:pt idx="564">
                  <c:v>2.6</c:v>
                </c:pt>
                <c:pt idx="565">
                  <c:v>2.4</c:v>
                </c:pt>
                <c:pt idx="566">
                  <c:v>2</c:v>
                </c:pt>
                <c:pt idx="567">
                  <c:v>1.8</c:v>
                </c:pt>
                <c:pt idx="568">
                  <c:v>1.8</c:v>
                </c:pt>
                <c:pt idx="569">
                  <c:v>1.6</c:v>
                </c:pt>
                <c:pt idx="570">
                  <c:v>1.4</c:v>
                </c:pt>
                <c:pt idx="571">
                  <c:v>1.2</c:v>
                </c:pt>
                <c:pt idx="572">
                  <c:v>1</c:v>
                </c:pt>
                <c:pt idx="573">
                  <c:v>0.8</c:v>
                </c:pt>
                <c:pt idx="574">
                  <c:v>0.6</c:v>
                </c:pt>
                <c:pt idx="575">
                  <c:v>0.6</c:v>
                </c:pt>
                <c:pt idx="576">
                  <c:v>0.6</c:v>
                </c:pt>
                <c:pt idx="577">
                  <c:v>0.6</c:v>
                </c:pt>
                <c:pt idx="578">
                  <c:v>0.6</c:v>
                </c:pt>
                <c:pt idx="579">
                  <c:v>0.6</c:v>
                </c:pt>
                <c:pt idx="580">
                  <c:v>0.4</c:v>
                </c:pt>
                <c:pt idx="581">
                  <c:v>0.6</c:v>
                </c:pt>
                <c:pt idx="582">
                  <c:v>0.6</c:v>
                </c:pt>
                <c:pt idx="583">
                  <c:v>0.6</c:v>
                </c:pt>
                <c:pt idx="584">
                  <c:v>0.6</c:v>
                </c:pt>
                <c:pt idx="585">
                  <c:v>0.6</c:v>
                </c:pt>
                <c:pt idx="586">
                  <c:v>0.4</c:v>
                </c:pt>
                <c:pt idx="587">
                  <c:v>0.4</c:v>
                </c:pt>
                <c:pt idx="588">
                  <c:v>0.2</c:v>
                </c:pt>
                <c:pt idx="589">
                  <c:v>0.4</c:v>
                </c:pt>
                <c:pt idx="590">
                  <c:v>0.2</c:v>
                </c:pt>
                <c:pt idx="591">
                  <c:v>0.2</c:v>
                </c:pt>
                <c:pt idx="592">
                  <c:v>0</c:v>
                </c:pt>
              </c:numCache>
            </c:numRef>
          </c:yVal>
          <c:smooth val="1"/>
          <c:extLst>
            <c:ext xmlns:c16="http://schemas.microsoft.com/office/drawing/2014/chart" uri="{C3380CC4-5D6E-409C-BE32-E72D297353CC}">
              <c16:uniqueId val="{00000002-3CE2-421C-AE47-218E56A346D0}"/>
            </c:ext>
          </c:extLst>
        </c:ser>
        <c:dLbls>
          <c:showLegendKey val="0"/>
          <c:showVal val="0"/>
          <c:showCatName val="0"/>
          <c:showSerName val="0"/>
          <c:showPercent val="0"/>
          <c:showBubbleSize val="0"/>
        </c:dLbls>
        <c:axId val="616477904"/>
        <c:axId val="616479872"/>
      </c:scatterChart>
      <c:valAx>
        <c:axId val="493330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Time (mm:ss)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3332320"/>
        <c:crosses val="autoZero"/>
        <c:crossBetween val="midCat"/>
      </c:valAx>
      <c:valAx>
        <c:axId val="49333232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Pressure (kPa)</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3330352"/>
        <c:crosses val="autoZero"/>
        <c:crossBetween val="midCat"/>
      </c:valAx>
      <c:valAx>
        <c:axId val="61647987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Lateral Force (N)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477904"/>
        <c:crosses val="max"/>
        <c:crossBetween val="midCat"/>
      </c:valAx>
      <c:valAx>
        <c:axId val="616477904"/>
        <c:scaling>
          <c:orientation val="minMax"/>
        </c:scaling>
        <c:delete val="1"/>
        <c:axPos val="b"/>
        <c:numFmt formatCode="mm:ss" sourceLinked="1"/>
        <c:majorTickMark val="out"/>
        <c:minorTickMark val="none"/>
        <c:tickLblPos val="nextTo"/>
        <c:crossAx val="616479872"/>
        <c:crosses val="autoZero"/>
        <c:crossBetween val="midCat"/>
      </c:valAx>
      <c:spPr>
        <a:noFill/>
        <a:ln>
          <a:noFill/>
        </a:ln>
        <a:effectLst/>
      </c:spPr>
    </c:plotArea>
    <c:legend>
      <c:legendPos val="b"/>
      <c:layout>
        <c:manualLayout>
          <c:xMode val="edge"/>
          <c:yMode val="edge"/>
          <c:x val="0.24981384970833292"/>
          <c:y val="0.86254590718775392"/>
          <c:w val="0.51243407968625443"/>
          <c:h val="6.12421602010829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0.11696</cdr:x>
      <cdr:y>0.23201</cdr:y>
    </cdr:from>
    <cdr:to>
      <cdr:x>0.22391</cdr:x>
      <cdr:y>0.34532</cdr:y>
    </cdr:to>
    <cdr:sp macro="" textlink="">
      <cdr:nvSpPr>
        <cdr:cNvPr id="2" name="TextBox 26"/>
        <cdr:cNvSpPr txBox="1"/>
      </cdr:nvSpPr>
      <cdr:spPr>
        <a:xfrm xmlns:a="http://schemas.openxmlformats.org/drawingml/2006/main">
          <a:off x="703750" y="756176"/>
          <a:ext cx="64352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b="1" dirty="0">
              <a:solidFill>
                <a:schemeClr val="accent1"/>
              </a:solidFill>
            </a:rPr>
            <a:t>5bar</a:t>
          </a:r>
          <a:r>
            <a:rPr lang="en-GB" b="1" dirty="0">
              <a:solidFill>
                <a:srgbClr val="FF0000"/>
              </a:solidFill>
            </a:rPr>
            <a:t> </a:t>
          </a:r>
        </a:p>
      </cdr:txBody>
    </cdr:sp>
  </cdr:relSizeAnchor>
  <cdr:relSizeAnchor xmlns:cdr="http://schemas.openxmlformats.org/drawingml/2006/chartDrawing">
    <cdr:from>
      <cdr:x>0.56301</cdr:x>
      <cdr:y>0.59628</cdr:y>
    </cdr:from>
    <cdr:to>
      <cdr:x>0.68964</cdr:x>
      <cdr:y>0.7096</cdr:y>
    </cdr:to>
    <cdr:sp macro="" textlink="">
      <cdr:nvSpPr>
        <cdr:cNvPr id="4" name="TextBox 26"/>
        <cdr:cNvSpPr txBox="1"/>
      </cdr:nvSpPr>
      <cdr:spPr>
        <a:xfrm xmlns:a="http://schemas.openxmlformats.org/drawingml/2006/main">
          <a:off x="3387712" y="1943452"/>
          <a:ext cx="761909"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b="1" dirty="0">
              <a:solidFill>
                <a:srgbClr val="00B0F0"/>
              </a:solidFill>
            </a:rPr>
            <a:t>0.4</a:t>
          </a:r>
          <a:r>
            <a:rPr lang="en-GB" sz="1800" b="1" dirty="0">
              <a:solidFill>
                <a:srgbClr val="00B0F0"/>
              </a:solidFill>
            </a:rPr>
            <a:t>kg</a:t>
          </a:r>
          <a:endParaRPr lang="en-GB" b="1" dirty="0">
            <a:solidFill>
              <a:srgbClr val="00B0F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14587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DELETE/REPLACE PHOTO CREDIT IF CHANGING THE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425751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F40E2E-26C3-4F20-A32B-AB43A685D6E9}" type="slidenum">
              <a:rPr lang="en-US" altLang="en-US" smtClean="0"/>
              <a:pPr/>
              <a:t>9</a:t>
            </a:fld>
            <a:endParaRPr lang="en-US" altLang="en-US"/>
          </a:p>
        </p:txBody>
      </p:sp>
    </p:spTree>
    <p:extLst>
      <p:ext uri="{BB962C8B-B14F-4D97-AF65-F5344CB8AC3E}">
        <p14:creationId xmlns:p14="http://schemas.microsoft.com/office/powerpoint/2010/main" val="134681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solidFill>
                  <a:schemeClr val="accent1">
                    <a:lumMod val="50000"/>
                  </a:schemeClr>
                </a:solidFill>
                <a:latin typeface="Calibri" panose="020F0502020204030204" pitchFamily="34" charset="0"/>
                <a:cs typeface="Arial" pitchFamily="34" charset="0"/>
              </a:defRPr>
            </a:lvl1pPr>
          </a:lstStyle>
          <a:p>
            <a:r>
              <a:rPr lang="en-US" dirty="0"/>
              <a:t> </a:t>
            </a:r>
          </a:p>
        </p:txBody>
      </p:sp>
      <p:sp>
        <p:nvSpPr>
          <p:cNvPr id="3" name="Content Placeholder 2"/>
          <p:cNvSpPr>
            <a:spLocks noGrp="1"/>
          </p:cNvSpPr>
          <p:nvPr>
            <p:ph idx="1"/>
          </p:nvPr>
        </p:nvSpPr>
        <p:spPr>
          <a:xfrm>
            <a:off x="239350" y="908720"/>
            <a:ext cx="11713301"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3"/>
            <a:endParaRPr lang="en-US" dirty="0"/>
          </a:p>
        </p:txBody>
      </p:sp>
    </p:spTree>
    <p:extLst>
      <p:ext uri="{BB962C8B-B14F-4D97-AF65-F5344CB8AC3E}">
        <p14:creationId xmlns:p14="http://schemas.microsoft.com/office/powerpoint/2010/main" val="36426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24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a:xfrm>
            <a:off x="545565" y="1083449"/>
            <a:ext cx="11118797" cy="5093514"/>
          </a:xfrm>
        </p:spPr>
        <p:txBody>
          <a:bodyPr/>
          <a:lstStyle>
            <a:lvl1pPr marL="446088" indent="-446088">
              <a:defRPr/>
            </a:lvl1pPr>
            <a:lvl2pPr marL="806450" indent="-349250">
              <a:defRPr/>
            </a:lvl2pPr>
            <a:lvl3pPr marL="1076325" indent="-269875">
              <a:defRPr/>
            </a:lvl3pPr>
            <a:lvl4pPr marL="1344613" indent="-268288">
              <a:defRPr/>
            </a:lvl4pPr>
            <a:lvl5pPr marL="1612900" indent="-26828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8946435" y="6504663"/>
            <a:ext cx="2743200" cy="353338"/>
          </a:xfrm>
          <a:prstGeom prst="rect">
            <a:avLst/>
          </a:prstGeom>
        </p:spPr>
        <p:txBody>
          <a:bodyPr/>
          <a:lstStyle>
            <a:lvl1pPr marL="1092200" indent="-285750">
              <a:defRPr/>
            </a:lvl1pPr>
            <a:lvl3pPr marL="806450" indent="0" algn="r">
              <a:buNone/>
              <a:defRPr lang="en-US" sz="1400" kern="1200" smtClean="0">
                <a:solidFill>
                  <a:schemeClr val="accent4"/>
                </a:solidFill>
                <a:latin typeface="Arial" panose="020B0604020202020204" pitchFamily="34" charset="0"/>
                <a:ea typeface="+mn-ea"/>
                <a:cs typeface="Arial" panose="020B0604020202020204" pitchFamily="34" charset="0"/>
              </a:defRPr>
            </a:lvl3pPr>
          </a:lstStyle>
          <a:p>
            <a:pPr lvl="2">
              <a:lnSpc>
                <a:spcPct val="90000"/>
              </a:lnSpc>
              <a:spcBef>
                <a:spcPts val="500"/>
              </a:spcBef>
              <a:buClr>
                <a:schemeClr val="tx1"/>
              </a:buClr>
            </a:pPr>
            <a:r>
              <a:rPr lang="en-GB" dirty="0"/>
              <a:t>Slide </a:t>
            </a:r>
            <a:fld id="{7E569216-649D-40FE-A193-2C061D61F110}" type="slidenum">
              <a:rPr smtClean="0"/>
              <a:pPr lvl="2">
                <a:lnSpc>
                  <a:spcPct val="90000"/>
                </a:lnSpc>
                <a:spcBef>
                  <a:spcPts val="500"/>
                </a:spcBef>
                <a:buClr>
                  <a:schemeClr val="tx1"/>
                </a:buClr>
              </a:pPr>
              <a:t>‹#›</a:t>
            </a:fld>
            <a:r>
              <a:rPr dirty="0"/>
              <a:t> </a:t>
            </a:r>
          </a:p>
        </p:txBody>
      </p:sp>
      <p:pic>
        <p:nvPicPr>
          <p:cNvPr id="7" name="Picture 6">
            <a:extLst>
              <a:ext uri="{FF2B5EF4-FFF2-40B4-BE49-F238E27FC236}">
                <a16:creationId xmlns:a16="http://schemas.microsoft.com/office/drawing/2014/main" id="{E201A9D8-A541-934F-8FC4-9439FCBF676D}"/>
              </a:ext>
            </a:extLst>
          </p:cNvPr>
          <p:cNvPicPr>
            <a:picLocks noChangeAspect="1"/>
          </p:cNvPicPr>
          <p:nvPr userDrawn="1"/>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19896" y="6085989"/>
            <a:ext cx="2697195" cy="689508"/>
          </a:xfrm>
          <a:prstGeom prst="rect">
            <a:avLst/>
          </a:prstGeom>
        </p:spPr>
      </p:pic>
      <p:sp>
        <p:nvSpPr>
          <p:cNvPr id="8" name="Slide Number Placeholder 5">
            <a:extLst>
              <a:ext uri="{FF2B5EF4-FFF2-40B4-BE49-F238E27FC236}">
                <a16:creationId xmlns:a16="http://schemas.microsoft.com/office/drawing/2014/main" id="{7947796D-644C-B740-8C2E-356ECAB6D301}"/>
              </a:ext>
            </a:extLst>
          </p:cNvPr>
          <p:cNvSpPr txBox="1">
            <a:spLocks/>
          </p:cNvSpPr>
          <p:nvPr userDrawn="1"/>
        </p:nvSpPr>
        <p:spPr>
          <a:xfrm>
            <a:off x="3662081" y="6504663"/>
            <a:ext cx="4429205" cy="302202"/>
          </a:xfrm>
          <a:prstGeom prst="rect">
            <a:avLst/>
          </a:prstGeom>
        </p:spPr>
        <p:txBody>
          <a:bodyPr/>
          <a:lstStyle>
            <a:defPPr>
              <a:defRPr lang="en-US"/>
            </a:defPPr>
            <a:lvl1pPr marL="1092200" indent="-28575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806450" indent="0" algn="r" defTabSz="914400" rtl="0" eaLnBrk="1" latinLnBrk="0" hangingPunct="1">
              <a:buNone/>
              <a:defRPr lang="en-US" sz="1600" kern="1200" smtClean="0">
                <a:solidFill>
                  <a:schemeClr val="accent4"/>
                </a:solidFill>
                <a:latin typeface="Arial" panose="020B0604020202020204" pitchFamily="34" charset="0"/>
                <a:ea typeface="+mn-ea"/>
                <a:cs typeface="Arial" panose="020B0604020202020204" pitchFamily="34" charset="0"/>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lvl="2" indent="0" algn="ctr">
              <a:lnSpc>
                <a:spcPct val="90000"/>
              </a:lnSpc>
              <a:spcBef>
                <a:spcPts val="500"/>
              </a:spcBef>
              <a:buClr>
                <a:schemeClr val="tx1"/>
              </a:buClr>
            </a:pPr>
            <a:r>
              <a:rPr lang="en-US" sz="1400" dirty="0"/>
              <a:t>LBNF Target system</a:t>
            </a:r>
            <a:endParaRPr sz="1400" dirty="0"/>
          </a:p>
        </p:txBody>
      </p:sp>
    </p:spTree>
    <p:extLst>
      <p:ext uri="{BB962C8B-B14F-4D97-AF65-F5344CB8AC3E}">
        <p14:creationId xmlns:p14="http://schemas.microsoft.com/office/powerpoint/2010/main" val="1050202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 id="214748368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0" y="207469"/>
            <a:ext cx="12192000" cy="75303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083449"/>
            <a:ext cx="10515600" cy="509351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78288508"/>
      </p:ext>
    </p:extLst>
  </p:cSld>
  <p:clrMap bg1="lt1" tx1="dk1" bg2="lt2" tx2="dk2" accent1="accent1" accent2="accent2" accent3="accent3" accent4="accent4" accent5="accent5" accent6="accent6" hlink="hlink" folHlink="folHlink"/>
  <p:sldLayoutIdLst>
    <p:sldLayoutId id="2147483682" r:id="rId1"/>
    <p:sldLayoutId id="2147483683" r:id="rId2"/>
  </p:sldLayoutIdLst>
  <p:hf sldNum="0"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emf"/><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tif"/></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8" name="Subtitle 2"/>
          <p:cNvSpPr txBox="1">
            <a:spLocks/>
          </p:cNvSpPr>
          <p:nvPr/>
        </p:nvSpPr>
        <p:spPr>
          <a:xfrm>
            <a:off x="0" y="4445321"/>
            <a:ext cx="5443268" cy="239651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500" b="1" dirty="0"/>
              <a:t>Mike Fitton, </a:t>
            </a:r>
            <a:r>
              <a:rPr lang="en-GB" sz="4500" dirty="0"/>
              <a:t>Chris Densham </a:t>
            </a:r>
          </a:p>
          <a:p>
            <a:pPr marL="0" indent="0">
              <a:buNone/>
            </a:pPr>
            <a:r>
              <a:rPr lang="en-GB" sz="4500" dirty="0"/>
              <a:t>&amp; Eric Harvey-Fishenden </a:t>
            </a:r>
          </a:p>
          <a:p>
            <a:pPr marL="0" indent="0">
              <a:buNone/>
            </a:pPr>
            <a:endParaRPr lang="en-GB" dirty="0"/>
          </a:p>
          <a:p>
            <a:pPr marL="0" indent="0">
              <a:buNone/>
            </a:pPr>
            <a:r>
              <a:rPr lang="en-GB" dirty="0"/>
              <a:t>20</a:t>
            </a:r>
            <a:r>
              <a:rPr lang="en-GB" baseline="30000" dirty="0"/>
              <a:t>th</a:t>
            </a:r>
            <a:r>
              <a:rPr lang="en-GB" dirty="0"/>
              <a:t> September 2022</a:t>
            </a:r>
          </a:p>
          <a:p>
            <a:pPr marL="0" indent="0">
              <a:buNone/>
            </a:pPr>
            <a:endParaRPr lang="en-GB" dirty="0"/>
          </a:p>
          <a:p>
            <a:pPr marL="0" indent="0">
              <a:buNone/>
            </a:pPr>
            <a:r>
              <a:rPr lang="en-GB" dirty="0"/>
              <a:t>RAL High Power Targets Group</a:t>
            </a:r>
          </a:p>
        </p:txBody>
      </p:sp>
      <p:sp>
        <p:nvSpPr>
          <p:cNvPr id="3" name="TextBox 2">
            <a:extLst>
              <a:ext uri="{FF2B5EF4-FFF2-40B4-BE49-F238E27FC236}">
                <a16:creationId xmlns:a16="http://schemas.microsoft.com/office/drawing/2014/main" id="{78DB0FE0-A4AF-D848-8925-91A37993D74D}"/>
              </a:ext>
            </a:extLst>
          </p:cNvPr>
          <p:cNvSpPr txBox="1"/>
          <p:nvPr/>
        </p:nvSpPr>
        <p:spPr>
          <a:xfrm>
            <a:off x="0" y="1963934"/>
            <a:ext cx="6930387" cy="2308324"/>
          </a:xfrm>
          <a:prstGeom prst="rect">
            <a:avLst/>
          </a:prstGeom>
          <a:noFill/>
        </p:spPr>
        <p:txBody>
          <a:bodyPr wrap="square" rtlCol="0" anchor="t">
            <a:spAutoFit/>
          </a:bodyPr>
          <a:lstStyle/>
          <a:p>
            <a:r>
              <a:rPr lang="en-US" sz="3600" b="1" spc="-150" dirty="0">
                <a:solidFill>
                  <a:srgbClr val="002060"/>
                </a:solidFill>
                <a:latin typeface="Arial" panose="020B0604020202020204" pitchFamily="34" charset="0"/>
                <a:cs typeface="Arial" panose="020B0604020202020204" pitchFamily="34" charset="0"/>
              </a:rPr>
              <a:t>T2K target experience and upgrades for HyperK (1.3MW)</a:t>
            </a:r>
          </a:p>
          <a:p>
            <a:endParaRPr lang="en-US" sz="3600" b="1" spc="-150" dirty="0">
              <a:solidFill>
                <a:srgbClr val="002060"/>
              </a:solidFill>
              <a:latin typeface="Arial" panose="020B0604020202020204" pitchFamily="34" charset="0"/>
              <a:cs typeface="Arial" panose="020B0604020202020204" pitchFamily="34" charset="0"/>
            </a:endParaRPr>
          </a:p>
          <a:p>
            <a:r>
              <a:rPr lang="en-US" sz="3600" b="1" spc="-150" dirty="0">
                <a:solidFill>
                  <a:srgbClr val="002060"/>
                </a:solidFill>
                <a:latin typeface="Arial" panose="020B0604020202020204" pitchFamily="34" charset="0"/>
                <a:cs typeface="Arial" panose="020B0604020202020204" pitchFamily="34" charset="0"/>
              </a:rPr>
              <a:t>NBI 2022</a:t>
            </a:r>
          </a:p>
        </p:txBody>
      </p:sp>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811523" y="1863605"/>
            <a:ext cx="8784976" cy="3800488"/>
          </a:xfrm>
        </p:spPr>
        <p:txBody>
          <a:bodyPr/>
          <a:lstStyle/>
          <a:p>
            <a:endParaRPr lang="en-GB"/>
          </a:p>
        </p:txBody>
      </p:sp>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580" r="1580"/>
          <a:stretch/>
        </p:blipFill>
        <p:spPr>
          <a:xfrm>
            <a:off x="1058423" y="1118474"/>
            <a:ext cx="10399187" cy="4994622"/>
          </a:xfrm>
          <a:prstGeom prst="rect">
            <a:avLst/>
          </a:prstGeom>
        </p:spPr>
      </p:pic>
      <p:sp>
        <p:nvSpPr>
          <p:cNvPr id="5" name="Oval 4"/>
          <p:cNvSpPr/>
          <p:nvPr/>
        </p:nvSpPr>
        <p:spPr bwMode="auto">
          <a:xfrm>
            <a:off x="4907867" y="3753219"/>
            <a:ext cx="504056"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6" name="Oval 5"/>
          <p:cNvSpPr/>
          <p:nvPr/>
        </p:nvSpPr>
        <p:spPr bwMode="auto">
          <a:xfrm>
            <a:off x="10990821" y="1491914"/>
            <a:ext cx="358778" cy="37169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7" name="Oval 6"/>
          <p:cNvSpPr/>
          <p:nvPr/>
        </p:nvSpPr>
        <p:spPr bwMode="auto">
          <a:xfrm>
            <a:off x="10743493" y="1488285"/>
            <a:ext cx="247328" cy="25334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8" name="Oval 7"/>
          <p:cNvSpPr/>
          <p:nvPr/>
        </p:nvSpPr>
        <p:spPr bwMode="auto">
          <a:xfrm>
            <a:off x="950412" y="1414602"/>
            <a:ext cx="3490666" cy="313863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grpSp>
        <p:nvGrpSpPr>
          <p:cNvPr id="20" name="Group 19"/>
          <p:cNvGrpSpPr/>
          <p:nvPr/>
        </p:nvGrpSpPr>
        <p:grpSpPr>
          <a:xfrm>
            <a:off x="160289" y="845583"/>
            <a:ext cx="3710341" cy="638329"/>
            <a:chOff x="3632020" y="1257991"/>
            <a:chExt cx="2082411" cy="646331"/>
          </a:xfrm>
        </p:grpSpPr>
        <p:sp>
          <p:nvSpPr>
            <p:cNvPr id="16" name="Rounded Rectangular Callout 15"/>
            <p:cNvSpPr/>
            <p:nvPr/>
          </p:nvSpPr>
          <p:spPr bwMode="auto">
            <a:xfrm>
              <a:off x="3632020" y="1257991"/>
              <a:ext cx="2034226" cy="490138"/>
            </a:xfrm>
            <a:prstGeom prst="wedgeRoundRectCallout">
              <a:avLst>
                <a:gd name="adj1" fmla="val -866"/>
                <a:gd name="adj2" fmla="val 97005"/>
                <a:gd name="adj3" fmla="val 16667"/>
              </a:avLst>
            </a:prstGeom>
            <a:solidFill>
              <a:schemeClr val="accent5"/>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9" name="TextBox 8"/>
            <p:cNvSpPr txBox="1"/>
            <p:nvPr/>
          </p:nvSpPr>
          <p:spPr>
            <a:xfrm>
              <a:off x="3680205" y="1257991"/>
              <a:ext cx="2034226" cy="646331"/>
            </a:xfrm>
            <a:prstGeom prst="rect">
              <a:avLst/>
            </a:prstGeom>
            <a:noFill/>
          </p:spPr>
          <p:txBody>
            <a:bodyPr wrap="square" rtlCol="0">
              <a:spAutoFit/>
            </a:bodyPr>
            <a:lstStyle/>
            <a:p>
              <a:r>
                <a:rPr lang="en-GB" sz="1200" b="1" i="1" dirty="0">
                  <a:latin typeface="Calibri" panose="020F0502020204030204" pitchFamily="34" charset="0"/>
                  <a:cs typeface="Calibri" panose="020F0502020204030204" pitchFamily="34" charset="0"/>
                </a:rPr>
                <a:t>Redesign target pipes for 5 bar operation. Increase pressure rating and remove thrust force</a:t>
              </a:r>
            </a:p>
          </p:txBody>
        </p:sp>
      </p:grpSp>
      <p:sp>
        <p:nvSpPr>
          <p:cNvPr id="13" name="Rounded Rectangular Callout 12"/>
          <p:cNvSpPr/>
          <p:nvPr/>
        </p:nvSpPr>
        <p:spPr bwMode="auto">
          <a:xfrm>
            <a:off x="3097519" y="5864235"/>
            <a:ext cx="2164594" cy="693018"/>
          </a:xfrm>
          <a:prstGeom prst="wedgeRoundRectCallout">
            <a:avLst>
              <a:gd name="adj1" fmla="val 46748"/>
              <a:gd name="adj2" fmla="val -281854"/>
              <a:gd name="adj3" fmla="val 16667"/>
            </a:avLst>
          </a:prstGeom>
          <a:solidFill>
            <a:schemeClr val="accent5"/>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10" name="TextBox 9"/>
          <p:cNvSpPr txBox="1"/>
          <p:nvPr/>
        </p:nvSpPr>
        <p:spPr>
          <a:xfrm>
            <a:off x="3114722" y="5838474"/>
            <a:ext cx="2255402" cy="646331"/>
          </a:xfrm>
          <a:prstGeom prst="rect">
            <a:avLst/>
          </a:prstGeom>
          <a:noFill/>
        </p:spPr>
        <p:txBody>
          <a:bodyPr wrap="square" rtlCol="0">
            <a:spAutoFit/>
          </a:bodyPr>
          <a:lstStyle/>
          <a:p>
            <a:r>
              <a:rPr lang="en-GB" sz="1200" b="1" i="1" dirty="0">
                <a:latin typeface="Calibri" panose="020F0502020204030204" pitchFamily="34" charset="0"/>
                <a:cs typeface="Calibri" panose="020F0502020204030204" pitchFamily="34" charset="0"/>
              </a:rPr>
              <a:t>Re-optimise upstream target window to reduce pressure stress &amp; maintain good cooling</a:t>
            </a:r>
          </a:p>
        </p:txBody>
      </p:sp>
      <p:grpSp>
        <p:nvGrpSpPr>
          <p:cNvPr id="19" name="Group 18"/>
          <p:cNvGrpSpPr/>
          <p:nvPr/>
        </p:nvGrpSpPr>
        <p:grpSpPr>
          <a:xfrm>
            <a:off x="9040810" y="2643412"/>
            <a:ext cx="2196244" cy="716222"/>
            <a:chOff x="8297527" y="2608827"/>
            <a:chExt cx="2196244" cy="716222"/>
          </a:xfrm>
        </p:grpSpPr>
        <p:sp>
          <p:nvSpPr>
            <p:cNvPr id="14" name="Rounded Rectangular Callout 13"/>
            <p:cNvSpPr/>
            <p:nvPr/>
          </p:nvSpPr>
          <p:spPr bwMode="auto">
            <a:xfrm>
              <a:off x="8348157" y="2632031"/>
              <a:ext cx="2140331" cy="693018"/>
            </a:xfrm>
            <a:prstGeom prst="wedgeRoundRectCallout">
              <a:avLst>
                <a:gd name="adj1" fmla="val 47530"/>
                <a:gd name="adj2" fmla="val -169777"/>
                <a:gd name="adj3" fmla="val 16667"/>
              </a:avLst>
            </a:prstGeom>
            <a:solidFill>
              <a:schemeClr val="accent5"/>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11" name="TextBox 10"/>
            <p:cNvSpPr txBox="1"/>
            <p:nvPr/>
          </p:nvSpPr>
          <p:spPr>
            <a:xfrm>
              <a:off x="8297527" y="2608827"/>
              <a:ext cx="2196244" cy="646331"/>
            </a:xfrm>
            <a:prstGeom prst="rect">
              <a:avLst/>
            </a:prstGeom>
            <a:noFill/>
          </p:spPr>
          <p:txBody>
            <a:bodyPr wrap="square" rtlCol="0">
              <a:spAutoFit/>
            </a:bodyPr>
            <a:lstStyle/>
            <a:p>
              <a:r>
                <a:rPr lang="en-GB" sz="1200" b="1" i="1" dirty="0">
                  <a:latin typeface="Calibri" panose="020F0502020204030204" pitchFamily="34" charset="0"/>
                  <a:cs typeface="Calibri" panose="020F0502020204030204" pitchFamily="34" charset="0"/>
                </a:rPr>
                <a:t>Re-optimise downstream target window to reduce pressure stress &amp; maintain good cooling</a:t>
              </a:r>
            </a:p>
          </p:txBody>
        </p:sp>
      </p:grpSp>
      <p:grpSp>
        <p:nvGrpSpPr>
          <p:cNvPr id="18" name="Group 17"/>
          <p:cNvGrpSpPr/>
          <p:nvPr/>
        </p:nvGrpSpPr>
        <p:grpSpPr>
          <a:xfrm>
            <a:off x="7873114" y="813800"/>
            <a:ext cx="2243738" cy="490138"/>
            <a:chOff x="7056253" y="1216178"/>
            <a:chExt cx="2182243" cy="490138"/>
          </a:xfrm>
          <a:solidFill>
            <a:srgbClr val="FF0000"/>
          </a:solidFill>
        </p:grpSpPr>
        <p:sp>
          <p:nvSpPr>
            <p:cNvPr id="15" name="Rounded Rectangular Callout 14"/>
            <p:cNvSpPr/>
            <p:nvPr/>
          </p:nvSpPr>
          <p:spPr bwMode="auto">
            <a:xfrm>
              <a:off x="7056253" y="1216178"/>
              <a:ext cx="2182243" cy="490138"/>
            </a:xfrm>
            <a:prstGeom prst="wedgeRoundRectCallout">
              <a:avLst>
                <a:gd name="adj1" fmla="val 78617"/>
                <a:gd name="adj2" fmla="val 94999"/>
                <a:gd name="adj3" fmla="val 16667"/>
              </a:avLst>
            </a:prstGeom>
            <a:grp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12" name="TextBox 11"/>
            <p:cNvSpPr txBox="1"/>
            <p:nvPr/>
          </p:nvSpPr>
          <p:spPr>
            <a:xfrm>
              <a:off x="7056253" y="1230355"/>
              <a:ext cx="1979876" cy="461665"/>
            </a:xfrm>
            <a:prstGeom prst="rect">
              <a:avLst/>
            </a:prstGeom>
            <a:noFill/>
          </p:spPr>
          <p:txBody>
            <a:bodyPr wrap="square" rtlCol="0">
              <a:spAutoFit/>
            </a:bodyPr>
            <a:lstStyle/>
            <a:p>
              <a:r>
                <a:rPr lang="en-GB" sz="1200" b="1" i="1" dirty="0">
                  <a:latin typeface="Calibri" panose="020F0502020204030204" pitchFamily="34" charset="0"/>
                  <a:cs typeface="Calibri" panose="020F0502020204030204" pitchFamily="34" charset="0"/>
                </a:rPr>
                <a:t>Full penetration EB weld at downstream target window </a:t>
              </a:r>
            </a:p>
          </p:txBody>
        </p:sp>
      </p:grpSp>
      <p:sp>
        <p:nvSpPr>
          <p:cNvPr id="17" name="Rectangle 16"/>
          <p:cNvSpPr/>
          <p:nvPr/>
        </p:nvSpPr>
        <p:spPr>
          <a:xfrm>
            <a:off x="123992" y="33652"/>
            <a:ext cx="8489810" cy="461665"/>
          </a:xfrm>
          <a:prstGeom prst="rect">
            <a:avLst/>
          </a:prstGeom>
        </p:spPr>
        <p:txBody>
          <a:bodyPr wrap="square">
            <a:spAutoFit/>
          </a:bodyPr>
          <a:lstStyle/>
          <a:p>
            <a:r>
              <a:rPr lang="en-GB" sz="2400" b="1" dirty="0"/>
              <a:t>Required Target upgrades for operation at higher pressure</a:t>
            </a:r>
          </a:p>
        </p:txBody>
      </p:sp>
      <p:sp>
        <p:nvSpPr>
          <p:cNvPr id="21" name="Up-Down Arrow 20"/>
          <p:cNvSpPr/>
          <p:nvPr/>
        </p:nvSpPr>
        <p:spPr>
          <a:xfrm rot="14686904">
            <a:off x="4118575" y="1388264"/>
            <a:ext cx="261257" cy="74513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4515459" y="1279967"/>
            <a:ext cx="3813600" cy="923330"/>
          </a:xfrm>
          <a:prstGeom prst="rect">
            <a:avLst/>
          </a:prstGeom>
          <a:noFill/>
        </p:spPr>
        <p:txBody>
          <a:bodyPr wrap="square" rtlCol="0">
            <a:spAutoFit/>
          </a:bodyPr>
          <a:lstStyle/>
          <a:p>
            <a:r>
              <a:rPr lang="en-GB" b="1" dirty="0">
                <a:solidFill>
                  <a:srgbClr val="00B050"/>
                </a:solidFill>
              </a:rPr>
              <a:t>Thrust force 1.4kN @ 5bar (per pipe)</a:t>
            </a:r>
          </a:p>
          <a:p>
            <a:r>
              <a:rPr lang="en-GB" b="1" dirty="0">
                <a:solidFill>
                  <a:srgbClr val="00B050"/>
                </a:solidFill>
              </a:rPr>
              <a:t>Need to remove to prevent target deflections form 2.8kN force</a:t>
            </a:r>
          </a:p>
        </p:txBody>
      </p:sp>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3040" y="3965715"/>
            <a:ext cx="5908105" cy="2759259"/>
          </a:xfrm>
          <a:prstGeom prst="rect">
            <a:avLst/>
          </a:prstGeom>
        </p:spPr>
      </p:pic>
      <p:sp>
        <p:nvSpPr>
          <p:cNvPr id="23" name="TextBox 22"/>
          <p:cNvSpPr txBox="1"/>
          <p:nvPr/>
        </p:nvSpPr>
        <p:spPr>
          <a:xfrm>
            <a:off x="246143" y="5840079"/>
            <a:ext cx="256606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a:t>+ Enhanced QA testing and traceability</a:t>
            </a:r>
          </a:p>
        </p:txBody>
      </p:sp>
    </p:spTree>
    <p:extLst>
      <p:ext uri="{BB962C8B-B14F-4D97-AF65-F5344CB8AC3E}">
        <p14:creationId xmlns:p14="http://schemas.microsoft.com/office/powerpoint/2010/main" val="336137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70;p93"/>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6483" y="864027"/>
            <a:ext cx="2440961" cy="194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GB" sz="2400" b="1" dirty="0">
              <a:solidFill>
                <a:schemeClr val="tx1"/>
              </a:solidFill>
              <a:latin typeface="+mn-lt"/>
              <a:ea typeface="+mn-ea"/>
              <a:cs typeface="+mn-cs"/>
            </a:endParaRPr>
          </a:p>
        </p:txBody>
      </p:sp>
      <p:sp>
        <p:nvSpPr>
          <p:cNvPr id="3" name="Content Placeholder 2"/>
          <p:cNvSpPr>
            <a:spLocks noGrp="1"/>
          </p:cNvSpPr>
          <p:nvPr>
            <p:ph idx="1"/>
          </p:nvPr>
        </p:nvSpPr>
        <p:spPr>
          <a:xfrm>
            <a:off x="1057537" y="2954218"/>
            <a:ext cx="3612290" cy="2504794"/>
          </a:xfrm>
        </p:spPr>
        <p:txBody>
          <a:bodyPr/>
          <a:lstStyle/>
          <a:p>
            <a:pPr marL="0" indent="0">
              <a:buNone/>
            </a:pPr>
            <a:r>
              <a:rPr lang="en-GB" sz="1800" b="1" dirty="0"/>
              <a:t>Upstream Window:</a:t>
            </a:r>
          </a:p>
          <a:p>
            <a:r>
              <a:rPr lang="en-GB" sz="1600" dirty="0"/>
              <a:t>Plate thickness increased (7 </a:t>
            </a:r>
            <a:r>
              <a:rPr lang="en-GB" sz="1600" dirty="0">
                <a:sym typeface="Wingdings" panose="05000000000000000000" pitchFamily="2" charset="2"/>
              </a:rPr>
              <a:t> 10mm)</a:t>
            </a:r>
            <a:endParaRPr lang="en-GB" sz="1600" dirty="0"/>
          </a:p>
          <a:p>
            <a:r>
              <a:rPr lang="en-GB" sz="1600" dirty="0"/>
              <a:t>Window profile maintained the same up to R18mm – for off-centre beams</a:t>
            </a:r>
          </a:p>
          <a:p>
            <a:r>
              <a:rPr lang="en-GB" sz="1600" dirty="0"/>
              <a:t>Blend radii increased</a:t>
            </a:r>
          </a:p>
          <a:p>
            <a:r>
              <a:rPr lang="en-GB" sz="1600" dirty="0"/>
              <a:t>Stress reduced from 74MPa →38MPa</a:t>
            </a:r>
          </a:p>
          <a:p>
            <a:r>
              <a:rPr lang="en-GB" sz="1600" dirty="0"/>
              <a:t>CFD shows modifications have little effect on flow/cooling</a:t>
            </a:r>
          </a:p>
          <a:p>
            <a:endParaRPr lang="en-GB" sz="1400" dirty="0"/>
          </a:p>
        </p:txBody>
      </p:sp>
      <p:pic>
        <p:nvPicPr>
          <p:cNvPr id="6" name="Google Shape;569;p93"/>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74" y="613839"/>
            <a:ext cx="2795064" cy="212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619667" y="548066"/>
            <a:ext cx="4541653" cy="181588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Downstream Window:</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Curvature of window and blend radius increased</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Pressure stress reduced by a </a:t>
            </a:r>
            <a:r>
              <a:rPr lang="en-GB" sz="1600" b="1" dirty="0">
                <a:latin typeface="Calibri" panose="020F0502020204030204" pitchFamily="34" charset="0"/>
                <a:cs typeface="Calibri" panose="020F0502020204030204" pitchFamily="34" charset="0"/>
              </a:rPr>
              <a:t>factor of 3</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Small increase in cooling effectiveness</a:t>
            </a:r>
          </a:p>
          <a:p>
            <a:pPr marL="742950"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(6% temperature reduction)</a:t>
            </a:r>
            <a:endParaRPr lang="en-GB"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 Small increase in pressure drop (0.01bar) </a:t>
            </a:r>
            <a:br>
              <a:rPr lang="en-GB" sz="1600"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p:txBody>
      </p:sp>
      <p:sp>
        <p:nvSpPr>
          <p:cNvPr id="13" name="Rectangle 12"/>
          <p:cNvSpPr/>
          <p:nvPr/>
        </p:nvSpPr>
        <p:spPr>
          <a:xfrm>
            <a:off x="202059" y="-709"/>
            <a:ext cx="8489810" cy="461665"/>
          </a:xfrm>
          <a:prstGeom prst="rect">
            <a:avLst/>
          </a:prstGeom>
        </p:spPr>
        <p:txBody>
          <a:bodyPr wrap="square">
            <a:spAutoFit/>
          </a:bodyPr>
          <a:lstStyle/>
          <a:p>
            <a:r>
              <a:rPr lang="en-GB" sz="2400" b="1" dirty="0"/>
              <a:t>Target Windows Optimisations for high pressure</a:t>
            </a:r>
          </a:p>
        </p:txBody>
      </p:sp>
      <p:cxnSp>
        <p:nvCxnSpPr>
          <p:cNvPr id="7" name="Straight Arrow Connector 6"/>
          <p:cNvCxnSpPr/>
          <p:nvPr/>
        </p:nvCxnSpPr>
        <p:spPr>
          <a:xfrm>
            <a:off x="5858231" y="2053905"/>
            <a:ext cx="0" cy="836895"/>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3" descr="E:\DS_end_CFD\Current(ref)\Velocity_pl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0513" y="2596441"/>
            <a:ext cx="3095859" cy="2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E:\DS_end_CFD\Mod1\Velocity_plo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7132" y="2596441"/>
            <a:ext cx="3004867" cy="2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903894" y="3622193"/>
            <a:ext cx="1296144" cy="307777"/>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750kW design</a:t>
            </a:r>
          </a:p>
        </p:txBody>
      </p:sp>
      <p:sp>
        <p:nvSpPr>
          <p:cNvPr id="20" name="TextBox 19"/>
          <p:cNvSpPr txBox="1"/>
          <p:nvPr/>
        </p:nvSpPr>
        <p:spPr>
          <a:xfrm>
            <a:off x="10041493" y="3626232"/>
            <a:ext cx="1296144" cy="307777"/>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1.3MW design</a:t>
            </a:r>
          </a:p>
        </p:txBody>
      </p:sp>
      <p:sp>
        <p:nvSpPr>
          <p:cNvPr id="8" name="TextBox 7"/>
          <p:cNvSpPr txBox="1"/>
          <p:nvPr/>
        </p:nvSpPr>
        <p:spPr>
          <a:xfrm>
            <a:off x="3932385" y="5736173"/>
            <a:ext cx="7228935" cy="646331"/>
          </a:xfrm>
          <a:prstGeom prst="rect">
            <a:avLst/>
          </a:prstGeom>
          <a:solidFill>
            <a:schemeClr val="accent1"/>
          </a:solidFill>
        </p:spPr>
        <p:txBody>
          <a:bodyPr wrap="square" rtlCol="0">
            <a:spAutoFit/>
          </a:bodyPr>
          <a:lstStyle/>
          <a:p>
            <a:pPr marL="285750" indent="-285750">
              <a:buFont typeface="Arial" panose="020B0604020202020204" pitchFamily="34" charset="0"/>
              <a:buChar char="•"/>
            </a:pPr>
            <a:r>
              <a:rPr lang="en-GB" dirty="0"/>
              <a:t>Modifications analysed in both FEA and CFD. </a:t>
            </a:r>
          </a:p>
          <a:p>
            <a:pPr marL="285750" indent="-285750">
              <a:buFont typeface="Arial" panose="020B0604020202020204" pitchFamily="34" charset="0"/>
              <a:buChar char="•"/>
            </a:pPr>
            <a:r>
              <a:rPr lang="en-GB" dirty="0"/>
              <a:t>Need to check stresses + the effects on cooling and pressure drop </a:t>
            </a:r>
          </a:p>
        </p:txBody>
      </p:sp>
      <p:cxnSp>
        <p:nvCxnSpPr>
          <p:cNvPr id="22" name="Straight Arrow Connector 21"/>
          <p:cNvCxnSpPr/>
          <p:nvPr/>
        </p:nvCxnSpPr>
        <p:spPr>
          <a:xfrm flipV="1">
            <a:off x="4669827" y="2890801"/>
            <a:ext cx="1188404" cy="59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076317" y="1069675"/>
            <a:ext cx="940170" cy="2255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14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a:ext>
            </a:extLst>
          </a:blip>
          <a:srcRect r="7411"/>
          <a:stretch/>
        </p:blipFill>
        <p:spPr>
          <a:xfrm rot="5400000">
            <a:off x="8258363" y="526756"/>
            <a:ext cx="4202907" cy="3404502"/>
          </a:xfrm>
          <a:prstGeom prst="rect">
            <a:avLst/>
          </a:prstGeom>
        </p:spPr>
      </p:pic>
      <p:pic>
        <p:nvPicPr>
          <p:cNvPr id="1026" name="Picture 5"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8107" t="2137" r="7416" b="2699"/>
          <a:stretch/>
        </p:blipFill>
        <p:spPr bwMode="auto">
          <a:xfrm>
            <a:off x="366338" y="1461401"/>
            <a:ext cx="4033100" cy="334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4"/>
          <a:srcRect l="35219" t="2294" r="34039" b="1035"/>
          <a:stretch/>
        </p:blipFill>
        <p:spPr>
          <a:xfrm>
            <a:off x="4680713" y="289408"/>
            <a:ext cx="2087593" cy="4244197"/>
          </a:xfrm>
          <a:prstGeom prst="rect">
            <a:avLst/>
          </a:prstGeom>
        </p:spPr>
      </p:pic>
      <p:sp>
        <p:nvSpPr>
          <p:cNvPr id="2" name="Title 1"/>
          <p:cNvSpPr>
            <a:spLocks noGrp="1"/>
          </p:cNvSpPr>
          <p:nvPr>
            <p:ph type="title"/>
          </p:nvPr>
        </p:nvSpPr>
        <p:spPr/>
        <p:txBody>
          <a:bodyPr/>
          <a:lstStyle/>
          <a:p>
            <a:r>
              <a:rPr lang="en-GB" dirty="0"/>
              <a:t> </a:t>
            </a:r>
          </a:p>
        </p:txBody>
      </p:sp>
      <p:sp>
        <p:nvSpPr>
          <p:cNvPr id="8" name="TextBox 7"/>
          <p:cNvSpPr txBox="1"/>
          <p:nvPr/>
        </p:nvSpPr>
        <p:spPr>
          <a:xfrm>
            <a:off x="219676" y="5024027"/>
            <a:ext cx="3630058" cy="584775"/>
          </a:xfrm>
          <a:prstGeom prst="rect">
            <a:avLst/>
          </a:prstGeom>
          <a:solidFill>
            <a:schemeClr val="accent5"/>
          </a:solidFill>
          <a:ln>
            <a:solidFill>
              <a:schemeClr val="accent1">
                <a:lumMod val="50000"/>
              </a:schemeClr>
            </a:solidFill>
          </a:ln>
        </p:spPr>
        <p:txBody>
          <a:bodyPr wrap="square" rtlCol="0">
            <a:spAutoFit/>
          </a:bodyPr>
          <a:lstStyle/>
          <a:p>
            <a:r>
              <a:rPr lang="en-GB" sz="1600" b="1" i="1" dirty="0">
                <a:latin typeface="Calibri" panose="020F0502020204030204" pitchFamily="34" charset="0"/>
                <a:cs typeface="Calibri" panose="020F0502020204030204" pitchFamily="34" charset="0"/>
              </a:rPr>
              <a:t>Electrically isolated helium pipes are challenging to design and manufacture</a:t>
            </a:r>
          </a:p>
        </p:txBody>
      </p:sp>
      <p:grpSp>
        <p:nvGrpSpPr>
          <p:cNvPr id="3" name="Group 2"/>
          <p:cNvGrpSpPr/>
          <p:nvPr/>
        </p:nvGrpSpPr>
        <p:grpSpPr>
          <a:xfrm>
            <a:off x="0" y="2517151"/>
            <a:ext cx="4345298" cy="2288326"/>
            <a:chOff x="1786273" y="2636149"/>
            <a:chExt cx="4345298" cy="2288326"/>
          </a:xfrm>
        </p:grpSpPr>
        <p:cxnSp>
          <p:nvCxnSpPr>
            <p:cNvPr id="17" name="Straight Arrow Connector 16"/>
            <p:cNvCxnSpPr/>
            <p:nvPr/>
          </p:nvCxnSpPr>
          <p:spPr bwMode="auto">
            <a:xfrm flipV="1">
              <a:off x="2135560" y="2852936"/>
              <a:ext cx="288032" cy="93610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3" name="Straight Arrow Connector 22"/>
            <p:cNvCxnSpPr/>
            <p:nvPr/>
          </p:nvCxnSpPr>
          <p:spPr bwMode="auto">
            <a:xfrm flipH="1" flipV="1">
              <a:off x="4643290" y="2636149"/>
              <a:ext cx="545410" cy="51425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5" name="Straight Arrow Connector 24"/>
            <p:cNvCxnSpPr/>
            <p:nvPr/>
          </p:nvCxnSpPr>
          <p:spPr bwMode="auto">
            <a:xfrm flipV="1">
              <a:off x="2723738" y="3573016"/>
              <a:ext cx="347926" cy="86409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8" name="TextBox 27"/>
            <p:cNvSpPr txBox="1"/>
            <p:nvPr/>
          </p:nvSpPr>
          <p:spPr>
            <a:xfrm>
              <a:off x="5140444" y="2893277"/>
              <a:ext cx="991127"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Active bellows</a:t>
              </a:r>
            </a:p>
          </p:txBody>
        </p:sp>
        <p:sp>
          <p:nvSpPr>
            <p:cNvPr id="29" name="TextBox 28"/>
            <p:cNvSpPr txBox="1"/>
            <p:nvPr/>
          </p:nvSpPr>
          <p:spPr>
            <a:xfrm>
              <a:off x="1786273" y="3743454"/>
              <a:ext cx="991127"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Balancing bellows</a:t>
              </a:r>
            </a:p>
          </p:txBody>
        </p:sp>
        <p:sp>
          <p:nvSpPr>
            <p:cNvPr id="30" name="TextBox 29"/>
            <p:cNvSpPr txBox="1"/>
            <p:nvPr/>
          </p:nvSpPr>
          <p:spPr>
            <a:xfrm>
              <a:off x="2135561" y="4401255"/>
              <a:ext cx="1083741"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Adjustment bellows</a:t>
              </a:r>
            </a:p>
          </p:txBody>
        </p:sp>
      </p:grpSp>
      <p:sp>
        <p:nvSpPr>
          <p:cNvPr id="7" name="TextBox 6"/>
          <p:cNvSpPr txBox="1"/>
          <p:nvPr/>
        </p:nvSpPr>
        <p:spPr>
          <a:xfrm>
            <a:off x="80228" y="474074"/>
            <a:ext cx="4481555"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Pressure balanced pipe design:</a:t>
            </a:r>
          </a:p>
        </p:txBody>
      </p:sp>
      <p:sp>
        <p:nvSpPr>
          <p:cNvPr id="18" name="Rectangle 17"/>
          <p:cNvSpPr/>
          <p:nvPr/>
        </p:nvSpPr>
        <p:spPr>
          <a:xfrm>
            <a:off x="80228" y="7518"/>
            <a:ext cx="8489810" cy="461665"/>
          </a:xfrm>
          <a:prstGeom prst="rect">
            <a:avLst/>
          </a:prstGeom>
        </p:spPr>
        <p:txBody>
          <a:bodyPr wrap="square">
            <a:spAutoFit/>
          </a:bodyPr>
          <a:lstStyle/>
          <a:p>
            <a:r>
              <a:rPr lang="en-GB" sz="2400" b="1" dirty="0"/>
              <a:t>Target pipe development</a:t>
            </a:r>
          </a:p>
        </p:txBody>
      </p:sp>
      <p:sp>
        <p:nvSpPr>
          <p:cNvPr id="19" name="TextBox 18"/>
          <p:cNvSpPr txBox="1"/>
          <p:nvPr/>
        </p:nvSpPr>
        <p:spPr>
          <a:xfrm>
            <a:off x="88393" y="759058"/>
            <a:ext cx="4470997" cy="646331"/>
          </a:xfrm>
          <a:prstGeom prst="rect">
            <a:avLst/>
          </a:prstGeom>
          <a:noFill/>
        </p:spPr>
        <p:txBody>
          <a:bodyPr wrap="square" rtlCol="0">
            <a:spAutoFit/>
          </a:bodyPr>
          <a:lstStyle/>
          <a:p>
            <a:r>
              <a:rPr lang="en-GB" dirty="0"/>
              <a:t>All bellows rated for 5 bar WP and 8 bar test</a:t>
            </a:r>
          </a:p>
          <a:p>
            <a:r>
              <a:rPr lang="en-GB" b="1" dirty="0">
                <a:solidFill>
                  <a:schemeClr val="accent2"/>
                </a:solidFill>
              </a:rPr>
              <a:t>Balancing bellows cancels out thrust force</a:t>
            </a:r>
          </a:p>
        </p:txBody>
      </p:sp>
      <p:graphicFrame>
        <p:nvGraphicFramePr>
          <p:cNvPr id="24" name="Chart 23"/>
          <p:cNvGraphicFramePr>
            <a:graphicFrameLocks noGrp="1"/>
          </p:cNvGraphicFramePr>
          <p:nvPr>
            <p:extLst>
              <p:ext uri="{D42A27DB-BD31-4B8C-83A1-F6EECF244321}">
                <p14:modId xmlns:p14="http://schemas.microsoft.com/office/powerpoint/2010/main" val="3237035528"/>
              </p:ext>
            </p:extLst>
          </p:nvPr>
        </p:nvGraphicFramePr>
        <p:xfrm>
          <a:off x="4024044" y="3864634"/>
          <a:ext cx="6017103" cy="3259274"/>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oup 4"/>
          <p:cNvGrpSpPr/>
          <p:nvPr/>
        </p:nvGrpSpPr>
        <p:grpSpPr>
          <a:xfrm>
            <a:off x="4522994" y="53362"/>
            <a:ext cx="2498234" cy="3117102"/>
            <a:chOff x="5226259" y="68311"/>
            <a:chExt cx="2498234" cy="3117102"/>
          </a:xfrm>
        </p:grpSpPr>
        <p:sp>
          <p:nvSpPr>
            <p:cNvPr id="14" name="TextBox 13"/>
            <p:cNvSpPr txBox="1"/>
            <p:nvPr/>
          </p:nvSpPr>
          <p:spPr>
            <a:xfrm rot="5400000">
              <a:off x="3942546" y="1563146"/>
              <a:ext cx="290598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Time→</a:t>
              </a:r>
            </a:p>
          </p:txBody>
        </p:sp>
        <p:sp>
          <p:nvSpPr>
            <p:cNvPr id="31" name="TextBox 30"/>
            <p:cNvSpPr txBox="1"/>
            <p:nvPr/>
          </p:nvSpPr>
          <p:spPr>
            <a:xfrm>
              <a:off x="5303928" y="68311"/>
              <a:ext cx="2420565"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Target Pipe Evolution</a:t>
              </a:r>
            </a:p>
          </p:txBody>
        </p:sp>
      </p:grpSp>
      <p:sp>
        <p:nvSpPr>
          <p:cNvPr id="27" name="TextBox 26"/>
          <p:cNvSpPr txBox="1"/>
          <p:nvPr/>
        </p:nvSpPr>
        <p:spPr>
          <a:xfrm>
            <a:off x="10546385" y="289408"/>
            <a:ext cx="1157651" cy="369332"/>
          </a:xfrm>
          <a:prstGeom prst="rect">
            <a:avLst/>
          </a:prstGeom>
          <a:solidFill>
            <a:srgbClr val="FFFFFF"/>
          </a:solidFill>
        </p:spPr>
        <p:txBody>
          <a:bodyPr wrap="square" rtlCol="0">
            <a:spAutoFit/>
          </a:bodyPr>
          <a:lstStyle/>
          <a:p>
            <a:pPr algn="ctr"/>
            <a:r>
              <a:rPr lang="en-GB" b="1" dirty="0">
                <a:solidFill>
                  <a:schemeClr val="accent1"/>
                </a:solidFill>
              </a:rPr>
              <a:t>0.08mm</a:t>
            </a:r>
            <a:r>
              <a:rPr lang="en-GB" b="1" dirty="0">
                <a:solidFill>
                  <a:srgbClr val="FF0000"/>
                </a:solidFill>
              </a:rPr>
              <a:t> </a:t>
            </a:r>
          </a:p>
        </p:txBody>
      </p:sp>
      <p:sp>
        <p:nvSpPr>
          <p:cNvPr id="32" name="TextBox 31"/>
          <p:cNvSpPr txBox="1"/>
          <p:nvPr/>
        </p:nvSpPr>
        <p:spPr>
          <a:xfrm>
            <a:off x="8657565" y="1348142"/>
            <a:ext cx="1071738" cy="369332"/>
          </a:xfrm>
          <a:prstGeom prst="rect">
            <a:avLst/>
          </a:prstGeom>
          <a:solidFill>
            <a:srgbClr val="FFFFFF"/>
          </a:solidFill>
        </p:spPr>
        <p:txBody>
          <a:bodyPr wrap="square" rtlCol="0">
            <a:spAutoFit/>
          </a:bodyPr>
          <a:lstStyle/>
          <a:p>
            <a:pPr algn="ctr"/>
            <a:r>
              <a:rPr lang="en-GB" b="1" dirty="0">
                <a:solidFill>
                  <a:schemeClr val="accent1"/>
                </a:solidFill>
              </a:rPr>
              <a:t>0.12mm</a:t>
            </a:r>
            <a:r>
              <a:rPr lang="en-GB" b="1" dirty="0">
                <a:solidFill>
                  <a:srgbClr val="FF0000"/>
                </a:solidFill>
              </a:rPr>
              <a:t> </a:t>
            </a:r>
          </a:p>
        </p:txBody>
      </p:sp>
      <p:sp>
        <p:nvSpPr>
          <p:cNvPr id="4" name="TextBox 3"/>
          <p:cNvSpPr txBox="1"/>
          <p:nvPr/>
        </p:nvSpPr>
        <p:spPr>
          <a:xfrm>
            <a:off x="10041147" y="4552937"/>
            <a:ext cx="2150853" cy="2308324"/>
          </a:xfrm>
          <a:prstGeom prst="rect">
            <a:avLst/>
          </a:prstGeom>
          <a:noFill/>
        </p:spPr>
        <p:txBody>
          <a:bodyPr wrap="square" rtlCol="0">
            <a:spAutoFit/>
          </a:bodyPr>
          <a:lstStyle/>
          <a:p>
            <a:r>
              <a:rPr lang="en-GB" dirty="0"/>
              <a:t>Tri-axis load cell under remote connector measures force during pressure test.</a:t>
            </a:r>
          </a:p>
          <a:p>
            <a:endParaRPr lang="en-GB" dirty="0"/>
          </a:p>
          <a:p>
            <a:r>
              <a:rPr lang="en-GB" dirty="0"/>
              <a:t>1.4kN Thrust force almost eliminated!</a:t>
            </a:r>
          </a:p>
        </p:txBody>
      </p:sp>
      <p:sp>
        <p:nvSpPr>
          <p:cNvPr id="33" name="TextBox 32"/>
          <p:cNvSpPr txBox="1"/>
          <p:nvPr/>
        </p:nvSpPr>
        <p:spPr>
          <a:xfrm>
            <a:off x="6426766" y="2322497"/>
            <a:ext cx="2555586" cy="646331"/>
          </a:xfrm>
          <a:prstGeom prst="rect">
            <a:avLst/>
          </a:prstGeom>
          <a:solidFill>
            <a:srgbClr val="FFFFFF"/>
          </a:solidFill>
        </p:spPr>
        <p:txBody>
          <a:bodyPr wrap="square" rtlCol="0">
            <a:spAutoFit/>
          </a:bodyPr>
          <a:lstStyle/>
          <a:p>
            <a:pPr algn="ctr"/>
            <a:r>
              <a:rPr lang="en-GB" b="1" dirty="0">
                <a:solidFill>
                  <a:srgbClr val="FF0000"/>
                </a:solidFill>
              </a:rPr>
              <a:t>1.5x Working pressure </a:t>
            </a:r>
          </a:p>
          <a:p>
            <a:pPr algn="ctr"/>
            <a:r>
              <a:rPr lang="en-GB" b="1" dirty="0">
                <a:solidFill>
                  <a:srgbClr val="FF0000"/>
                </a:solidFill>
              </a:rPr>
              <a:t>7.5 bar</a:t>
            </a:r>
          </a:p>
        </p:txBody>
      </p:sp>
      <p:sp>
        <p:nvSpPr>
          <p:cNvPr id="11" name="TextBox 10"/>
          <p:cNvSpPr txBox="1"/>
          <p:nvPr/>
        </p:nvSpPr>
        <p:spPr>
          <a:xfrm>
            <a:off x="6695493" y="39900"/>
            <a:ext cx="3129994" cy="1200329"/>
          </a:xfrm>
          <a:prstGeom prst="rect">
            <a:avLst/>
          </a:prstGeom>
          <a:solidFill>
            <a:srgbClr val="FFFFFF"/>
          </a:solidFill>
        </p:spPr>
        <p:txBody>
          <a:bodyPr wrap="square" rtlCol="0">
            <a:spAutoFit/>
          </a:bodyPr>
          <a:lstStyle/>
          <a:p>
            <a:pPr marL="285750" indent="-285750">
              <a:buFont typeface="Arial" panose="020B0604020202020204" pitchFamily="34" charset="0"/>
              <a:buChar char="•"/>
            </a:pPr>
            <a:r>
              <a:rPr lang="en-US" dirty="0"/>
              <a:t>Leak tested with total leak rate &lt;1E-12mbar l/s </a:t>
            </a:r>
          </a:p>
          <a:p>
            <a:pPr marL="285750" indent="-285750">
              <a:buFont typeface="Arial" panose="020B0604020202020204" pitchFamily="34" charset="0"/>
              <a:buChar char="•"/>
            </a:pPr>
            <a:r>
              <a:rPr lang="en-US" dirty="0"/>
              <a:t>Pressure tested to 7.5bar with acceptable deflections</a:t>
            </a:r>
          </a:p>
        </p:txBody>
      </p:sp>
      <p:sp>
        <p:nvSpPr>
          <p:cNvPr id="35" name="TextBox 26"/>
          <p:cNvSpPr txBox="1"/>
          <p:nvPr/>
        </p:nvSpPr>
        <p:spPr>
          <a:xfrm>
            <a:off x="7291324" y="4533605"/>
            <a:ext cx="7619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800" b="1" dirty="0">
                <a:solidFill>
                  <a:srgbClr val="FF0000"/>
                </a:solidFill>
              </a:rPr>
              <a:t>2.8kg</a:t>
            </a:r>
            <a:endParaRPr lang="en-GB" b="1" dirty="0">
              <a:solidFill>
                <a:srgbClr val="FF0000"/>
              </a:solidFill>
            </a:endParaRPr>
          </a:p>
        </p:txBody>
      </p:sp>
      <p:sp>
        <p:nvSpPr>
          <p:cNvPr id="13" name="Right Arrow 12"/>
          <p:cNvSpPr/>
          <p:nvPr/>
        </p:nvSpPr>
        <p:spPr>
          <a:xfrm rot="15676952">
            <a:off x="9976560" y="4258731"/>
            <a:ext cx="481298" cy="318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Arrow 35"/>
          <p:cNvSpPr/>
          <p:nvPr/>
        </p:nvSpPr>
        <p:spPr>
          <a:xfrm rot="10188482">
            <a:off x="9032182" y="4652750"/>
            <a:ext cx="997268" cy="318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2213430">
            <a:off x="8130512" y="2895928"/>
            <a:ext cx="585096" cy="2612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3682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10" y="12534"/>
            <a:ext cx="9144000" cy="855511"/>
          </a:xfrm>
        </p:spPr>
        <p:txBody>
          <a:bodyPr/>
          <a:lstStyle/>
          <a:p>
            <a:r>
              <a:rPr lang="en-GB" sz="2400" b="1" dirty="0">
                <a:solidFill>
                  <a:schemeClr val="tx1"/>
                </a:solidFill>
                <a:latin typeface="+mn-lt"/>
                <a:ea typeface="+mn-ea"/>
                <a:cs typeface="+mn-cs"/>
              </a:rPr>
              <a:t>Downstream Window full penetration EB Weld Development</a:t>
            </a:r>
          </a:p>
        </p:txBody>
      </p:sp>
      <p:sp>
        <p:nvSpPr>
          <p:cNvPr id="3" name="Content Placeholder 2"/>
          <p:cNvSpPr>
            <a:spLocks noGrp="1"/>
          </p:cNvSpPr>
          <p:nvPr>
            <p:ph idx="1"/>
          </p:nvPr>
        </p:nvSpPr>
        <p:spPr>
          <a:xfrm>
            <a:off x="55484" y="391688"/>
            <a:ext cx="5767386" cy="3800488"/>
          </a:xfrm>
        </p:spPr>
        <p:txBody>
          <a:bodyPr/>
          <a:lstStyle/>
          <a:p>
            <a:r>
              <a:rPr lang="en-GB" sz="1600" dirty="0"/>
              <a:t>T2K design had just 0.25mm penetration – for higher pressure operation we require a full penetration weld.</a:t>
            </a:r>
          </a:p>
          <a:p>
            <a:r>
              <a:rPr lang="en-GB" sz="1600" dirty="0"/>
              <a:t>New joint designed and developed with EB welding company. Weld location features are consumed in the weld – Fit needs to be good to prevent voids or lack fill</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44" y="2099210"/>
            <a:ext cx="3017590" cy="302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a:off x="642456" y="5097826"/>
            <a:ext cx="348642" cy="1"/>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8" name="TextBox 7"/>
          <p:cNvSpPr txBox="1"/>
          <p:nvPr/>
        </p:nvSpPr>
        <p:spPr>
          <a:xfrm>
            <a:off x="497058" y="5097826"/>
            <a:ext cx="713334" cy="276999"/>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0.5mm</a:t>
            </a:r>
          </a:p>
        </p:txBody>
      </p:sp>
      <p:sp>
        <p:nvSpPr>
          <p:cNvPr id="9" name="TextBox 8"/>
          <p:cNvSpPr txBox="1"/>
          <p:nvPr/>
        </p:nvSpPr>
        <p:spPr>
          <a:xfrm>
            <a:off x="1231222" y="4012378"/>
            <a:ext cx="976105"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0.25mm penetration weld</a:t>
            </a:r>
          </a:p>
        </p:txBody>
      </p:sp>
      <p:sp>
        <p:nvSpPr>
          <p:cNvPr id="10" name="TextBox 9"/>
          <p:cNvSpPr txBox="1"/>
          <p:nvPr/>
        </p:nvSpPr>
        <p:spPr>
          <a:xfrm>
            <a:off x="1563563" y="4650747"/>
            <a:ext cx="3776188"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Full penetration EB weld (joint prep is consumed)</a:t>
            </a:r>
          </a:p>
          <a:p>
            <a:r>
              <a:rPr lang="en-GB" sz="1200" dirty="0">
                <a:latin typeface="Calibri" panose="020F0502020204030204" pitchFamily="34" charset="0"/>
                <a:cs typeface="Calibri" panose="020F0502020204030204" pitchFamily="34" charset="0"/>
              </a:rPr>
              <a:t>Location step now </a:t>
            </a:r>
            <a:r>
              <a:rPr lang="en-GB" sz="1200" b="1" dirty="0">
                <a:latin typeface="Calibri" panose="020F0502020204030204" pitchFamily="34" charset="0"/>
                <a:cs typeface="Calibri" panose="020F0502020204030204" pitchFamily="34" charset="0"/>
              </a:rPr>
              <a:t>only 0.5mm deep and 0.25mm wide</a:t>
            </a:r>
            <a:r>
              <a:rPr lang="en-GB" sz="1200" dirty="0">
                <a:latin typeface="Calibri" panose="020F0502020204030204" pitchFamily="34" charset="0"/>
                <a:cs typeface="Calibri" panose="020F0502020204030204" pitchFamily="34" charset="0"/>
              </a:rPr>
              <a:t>. </a:t>
            </a:r>
          </a:p>
          <a:p>
            <a:r>
              <a:rPr lang="en-GB" sz="1200" dirty="0">
                <a:latin typeface="Calibri" panose="020F0502020204030204" pitchFamily="34" charset="0"/>
                <a:cs typeface="Calibri" panose="020F0502020204030204" pitchFamily="34" charset="0"/>
              </a:rPr>
              <a:t>Difficult to manufacture + measure</a:t>
            </a:r>
          </a:p>
        </p:txBody>
      </p:sp>
      <p:cxnSp>
        <p:nvCxnSpPr>
          <p:cNvPr id="11" name="Straight Arrow Connector 10"/>
          <p:cNvCxnSpPr>
            <a:stCxn id="9" idx="1"/>
          </p:cNvCxnSpPr>
          <p:nvPr/>
        </p:nvCxnSpPr>
        <p:spPr>
          <a:xfrm flipH="1" flipV="1">
            <a:off x="1032263" y="4132841"/>
            <a:ext cx="198959" cy="2027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0"/>
          </p:cNvCxnSpPr>
          <p:nvPr/>
        </p:nvCxnSpPr>
        <p:spPr>
          <a:xfrm flipH="1" flipV="1">
            <a:off x="2997481" y="3772803"/>
            <a:ext cx="454176" cy="877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bwMode="auto">
          <a:xfrm>
            <a:off x="1311107" y="3439151"/>
            <a:ext cx="1161315" cy="49800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22" name="TextBox 21"/>
          <p:cNvSpPr txBox="1"/>
          <p:nvPr/>
        </p:nvSpPr>
        <p:spPr>
          <a:xfrm>
            <a:off x="347613" y="1805849"/>
            <a:ext cx="967156" cy="461665"/>
          </a:xfrm>
          <a:prstGeom prst="rect">
            <a:avLst/>
          </a:prstGeom>
          <a:noFill/>
        </p:spPr>
        <p:txBody>
          <a:bodyPr wrap="square" rtlCol="0">
            <a:spAutoFit/>
          </a:bodyPr>
          <a:lstStyle/>
          <a:p>
            <a:pPr algn="ctr"/>
            <a:r>
              <a:rPr lang="en-GB" sz="1200" b="1" dirty="0">
                <a:latin typeface="Calibri" panose="020F0502020204030204" pitchFamily="34" charset="0"/>
                <a:cs typeface="Calibri" panose="020F0502020204030204" pitchFamily="34" charset="0"/>
              </a:rPr>
              <a:t>T2K target design</a:t>
            </a:r>
          </a:p>
        </p:txBody>
      </p:sp>
      <p:sp>
        <p:nvSpPr>
          <p:cNvPr id="23" name="TextBox 22"/>
          <p:cNvSpPr txBox="1"/>
          <p:nvPr/>
        </p:nvSpPr>
        <p:spPr>
          <a:xfrm>
            <a:off x="2418366" y="1829015"/>
            <a:ext cx="1041621" cy="646331"/>
          </a:xfrm>
          <a:prstGeom prst="rect">
            <a:avLst/>
          </a:prstGeom>
          <a:noFill/>
        </p:spPr>
        <p:txBody>
          <a:bodyPr wrap="square" rtlCol="0">
            <a:spAutoFit/>
          </a:bodyPr>
          <a:lstStyle/>
          <a:p>
            <a:pPr algn="ctr"/>
            <a:r>
              <a:rPr lang="en-GB" sz="1200" b="1" dirty="0">
                <a:latin typeface="Calibri" panose="020F0502020204030204" pitchFamily="34" charset="0"/>
                <a:cs typeface="Calibri" panose="020F0502020204030204" pitchFamily="34" charset="0"/>
              </a:rPr>
              <a:t>Proposed HyperK</a:t>
            </a:r>
          </a:p>
          <a:p>
            <a:pPr algn="ctr"/>
            <a:r>
              <a:rPr lang="en-GB" sz="1200" b="1" dirty="0">
                <a:latin typeface="Calibri" panose="020F0502020204030204" pitchFamily="34" charset="0"/>
                <a:cs typeface="Calibri" panose="020F0502020204030204" pitchFamily="34" charset="0"/>
              </a:rPr>
              <a:t>design</a:t>
            </a:r>
          </a:p>
        </p:txBody>
      </p:sp>
      <p:sp>
        <p:nvSpPr>
          <p:cNvPr id="26" name="Pct1607SGr6937547168"/>
          <p:cNvSpPr>
            <a:spLocks noChangeAspect="1" noChangeArrowheads="1"/>
          </p:cNvSpPr>
          <p:nvPr/>
        </p:nvSpPr>
        <p:spPr bwMode="auto">
          <a:xfrm>
            <a:off x="5746709" y="1073817"/>
            <a:ext cx="3007854" cy="1575253"/>
          </a:xfrm>
          <a:prstGeom prst="rect">
            <a:avLst/>
          </a:prstGeom>
          <a:blipFill dpi="0" rotWithShape="1">
            <a:blip r:embed="rId3"/>
            <a:srcRect/>
            <a:stretch>
              <a:fillRect t="-22646" b="-20654"/>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7" name="Pct2994SGr1288740813"/>
          <p:cNvSpPr>
            <a:spLocks noChangeAspect="1" noChangeArrowheads="1"/>
          </p:cNvSpPr>
          <p:nvPr/>
        </p:nvSpPr>
        <p:spPr bwMode="auto">
          <a:xfrm>
            <a:off x="5746709" y="2829869"/>
            <a:ext cx="3007854" cy="1575253"/>
          </a:xfrm>
          <a:prstGeom prst="rect">
            <a:avLst/>
          </a:prstGeom>
          <a:blipFill dpi="0" rotWithShape="1">
            <a:blip r:embed="rId4"/>
            <a:srcRect/>
            <a:stretch>
              <a:fillRect t="-19662" r="-3294" b="-26700"/>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 name="TextBox 27"/>
          <p:cNvSpPr txBox="1"/>
          <p:nvPr/>
        </p:nvSpPr>
        <p:spPr>
          <a:xfrm>
            <a:off x="4612443" y="1661388"/>
            <a:ext cx="1232743"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Top bead</a:t>
            </a:r>
          </a:p>
        </p:txBody>
      </p:sp>
      <p:sp>
        <p:nvSpPr>
          <p:cNvPr id="29" name="TextBox 28"/>
          <p:cNvSpPr txBox="1"/>
          <p:nvPr/>
        </p:nvSpPr>
        <p:spPr>
          <a:xfrm>
            <a:off x="4371666" y="3442301"/>
            <a:ext cx="1456754"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Under bead</a:t>
            </a:r>
          </a:p>
        </p:txBody>
      </p:sp>
      <p:pic>
        <p:nvPicPr>
          <p:cNvPr id="30"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901" t="11020" r="6950" b="45851"/>
          <a:stretch/>
        </p:blipFill>
        <p:spPr bwMode="auto">
          <a:xfrm>
            <a:off x="5746709" y="4518818"/>
            <a:ext cx="3007854" cy="20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rotWithShape="1">
          <a:blip r:embed="rId6"/>
          <a:srcRect l="22883" t="38123" r="24400" b="47703"/>
          <a:stretch/>
        </p:blipFill>
        <p:spPr>
          <a:xfrm rot="10800000">
            <a:off x="8977600" y="94369"/>
            <a:ext cx="3047020" cy="1456542"/>
          </a:xfrm>
          <a:prstGeom prst="rect">
            <a:avLst/>
          </a:prstGeom>
        </p:spPr>
      </p:pic>
      <p:sp>
        <p:nvSpPr>
          <p:cNvPr id="33" name="TextBox 32"/>
          <p:cNvSpPr txBox="1"/>
          <p:nvPr/>
        </p:nvSpPr>
        <p:spPr>
          <a:xfrm>
            <a:off x="4224716" y="5289679"/>
            <a:ext cx="2008195"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Cross Section</a:t>
            </a:r>
          </a:p>
        </p:txBody>
      </p:sp>
      <p:pic>
        <p:nvPicPr>
          <p:cNvPr id="34" name="Picture 4"/>
          <p:cNvPicPr>
            <a:picLocks noChangeAspect="1"/>
          </p:cNvPicPr>
          <p:nvPr/>
        </p:nvPicPr>
        <p:blipFill>
          <a:blip r:embed="rId7" cstate="print">
            <a:extLst>
              <a:ext uri="{28A0092B-C50C-407E-A947-70E740481C1C}">
                <a14:useLocalDpi xmlns:a14="http://schemas.microsoft.com/office/drawing/2010/main" val="0"/>
              </a:ext>
            </a:extLst>
          </a:blip>
          <a:srcRect l="1753" t="8997" r="1233" b="16548"/>
          <a:stretch>
            <a:fillRect/>
          </a:stretch>
        </p:blipFill>
        <p:spPr bwMode="auto">
          <a:xfrm>
            <a:off x="8977600" y="1658356"/>
            <a:ext cx="3047020" cy="163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p:cNvPicPr>
          <p:nvPr/>
        </p:nvPicPr>
        <p:blipFill>
          <a:blip r:embed="rId8" cstate="print">
            <a:extLst>
              <a:ext uri="{28A0092B-C50C-407E-A947-70E740481C1C}">
                <a14:useLocalDpi xmlns:a14="http://schemas.microsoft.com/office/drawing/2010/main" val="0"/>
              </a:ext>
            </a:extLst>
          </a:blip>
          <a:srcRect l="7361" t="30762" r="6847" b="19968"/>
          <a:stretch>
            <a:fillRect/>
          </a:stretch>
        </p:blipFill>
        <p:spPr bwMode="auto">
          <a:xfrm>
            <a:off x="8977600" y="3572439"/>
            <a:ext cx="3007908" cy="120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9"/>
          <p:cNvSpPr txBox="1">
            <a:spLocks noChangeArrowheads="1"/>
          </p:cNvSpPr>
          <p:nvPr/>
        </p:nvSpPr>
        <p:spPr bwMode="auto">
          <a:xfrm>
            <a:off x="9653843" y="3235204"/>
            <a:ext cx="23707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dirty="0">
                <a:solidFill>
                  <a:srgbClr val="FF0000"/>
                </a:solidFill>
                <a:latin typeface="Calibri" panose="020F0502020204030204" pitchFamily="34" charset="0"/>
                <a:cs typeface="Calibri" panose="020F0502020204030204" pitchFamily="34" charset="0"/>
              </a:rPr>
              <a:t>Re-slice through weld</a:t>
            </a:r>
          </a:p>
        </p:txBody>
      </p:sp>
      <p:cxnSp>
        <p:nvCxnSpPr>
          <p:cNvPr id="40" name="Straight Arrow Connector 39"/>
          <p:cNvCxnSpPr/>
          <p:nvPr/>
        </p:nvCxnSpPr>
        <p:spPr>
          <a:xfrm>
            <a:off x="9323910" y="2408734"/>
            <a:ext cx="583558" cy="15284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977600" y="4959326"/>
            <a:ext cx="3007908" cy="830997"/>
          </a:xfrm>
          <a:prstGeom prst="rect">
            <a:avLst/>
          </a:prstGeom>
          <a:solidFill>
            <a:schemeClr val="accent5"/>
          </a:solidFill>
          <a:ln>
            <a:solidFill>
              <a:schemeClr val="accent1">
                <a:lumMod val="50000"/>
              </a:schemeClr>
            </a:solidFill>
          </a:ln>
        </p:spPr>
        <p:txBody>
          <a:bodyPr wrap="square" rtlCol="0">
            <a:spAutoFit/>
          </a:bodyPr>
          <a:lstStyle/>
          <a:p>
            <a:r>
              <a:rPr lang="en-GB" sz="1600" b="1" dirty="0">
                <a:latin typeface="Calibri" panose="020F0502020204030204" pitchFamily="34" charset="0"/>
                <a:cs typeface="Calibri" panose="020F0502020204030204" pitchFamily="34" charset="0"/>
              </a:rPr>
              <a:t>Visual inspection, cut section, dye pen &amp; CT scan all look good</a:t>
            </a:r>
            <a:br>
              <a:rPr lang="en-GB" sz="1600" b="1" dirty="0">
                <a:latin typeface="Calibri" panose="020F0502020204030204" pitchFamily="34" charset="0"/>
                <a:cs typeface="Calibri" panose="020F0502020204030204" pitchFamily="34" charset="0"/>
              </a:rPr>
            </a:br>
            <a:r>
              <a:rPr lang="en-GB" sz="1600" b="1" dirty="0">
                <a:latin typeface="Calibri" panose="020F0502020204030204" pitchFamily="34" charset="0"/>
                <a:cs typeface="Calibri" panose="020F0502020204030204" pitchFamily="34" charset="0"/>
              </a:rPr>
              <a:t>– no visible pores or defects.</a:t>
            </a:r>
          </a:p>
        </p:txBody>
      </p:sp>
      <p:sp>
        <p:nvSpPr>
          <p:cNvPr id="32" name="TextBox 9"/>
          <p:cNvSpPr txBox="1">
            <a:spLocks noChangeArrowheads="1"/>
          </p:cNvSpPr>
          <p:nvPr/>
        </p:nvSpPr>
        <p:spPr bwMode="auto">
          <a:xfrm>
            <a:off x="9653843" y="1714685"/>
            <a:ext cx="1649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dirty="0">
                <a:solidFill>
                  <a:srgbClr val="FF0000"/>
                </a:solidFill>
                <a:latin typeface="Calibri" panose="020F0502020204030204" pitchFamily="34" charset="0"/>
                <a:cs typeface="Calibri" panose="020F0502020204030204" pitchFamily="34" charset="0"/>
              </a:rPr>
              <a:t>Micro-CT scan</a:t>
            </a:r>
          </a:p>
        </p:txBody>
      </p:sp>
      <p:sp>
        <p:nvSpPr>
          <p:cNvPr id="12" name="TextBox 11"/>
          <p:cNvSpPr txBox="1"/>
          <p:nvPr/>
        </p:nvSpPr>
        <p:spPr>
          <a:xfrm>
            <a:off x="8958044" y="6045391"/>
            <a:ext cx="3027464" cy="430887"/>
          </a:xfrm>
          <a:prstGeom prst="rect">
            <a:avLst/>
          </a:prstGeom>
          <a:solidFill>
            <a:srgbClr val="69BF49"/>
          </a:solidFill>
        </p:spPr>
        <p:txBody>
          <a:bodyPr wrap="square" rtlCol="0">
            <a:spAutoFit/>
          </a:bodyPr>
          <a:lstStyle/>
          <a:p>
            <a:r>
              <a:rPr lang="en-GB" sz="2200" b="1" dirty="0">
                <a:latin typeface="Calibri" panose="020F0502020204030204" pitchFamily="34" charset="0"/>
                <a:cs typeface="Calibri" panose="020F0502020204030204" pitchFamily="34" charset="0"/>
              </a:rPr>
              <a:t>New design a success </a:t>
            </a:r>
            <a:r>
              <a:rPr lang="en-GB" sz="2200" b="1" dirty="0">
                <a:latin typeface="Calibri" panose="020F0502020204030204" pitchFamily="34" charset="0"/>
                <a:cs typeface="Calibri" panose="020F0502020204030204" pitchFamily="34" charset="0"/>
                <a:sym typeface="Wingdings" panose="05000000000000000000" pitchFamily="2" charset="2"/>
              </a:rPr>
              <a:t></a:t>
            </a:r>
            <a:endParaRPr lang="en-GB" sz="2200" b="1" dirty="0">
              <a:latin typeface="Calibri" panose="020F0502020204030204" pitchFamily="34" charset="0"/>
              <a:cs typeface="Calibri" panose="020F0502020204030204" pitchFamily="34" charset="0"/>
            </a:endParaRPr>
          </a:p>
        </p:txBody>
      </p:sp>
      <p:sp>
        <p:nvSpPr>
          <p:cNvPr id="36" name="TextBox 35"/>
          <p:cNvSpPr txBox="1"/>
          <p:nvPr/>
        </p:nvSpPr>
        <p:spPr>
          <a:xfrm>
            <a:off x="5864615" y="664551"/>
            <a:ext cx="2889948"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EB welding development</a:t>
            </a:r>
          </a:p>
        </p:txBody>
      </p:sp>
    </p:spTree>
    <p:extLst>
      <p:ext uri="{BB962C8B-B14F-4D97-AF65-F5344CB8AC3E}">
        <p14:creationId xmlns:p14="http://schemas.microsoft.com/office/powerpoint/2010/main" val="171403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48f5220-0789-483d-a7f6-c79aa12577a8@GBRP26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77134" y="2489778"/>
            <a:ext cx="5164177" cy="3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25" y="47613"/>
            <a:ext cx="8746201" cy="415498"/>
          </a:xfrm>
          <a:prstGeom prst="rect">
            <a:avLst/>
          </a:prstGeom>
          <a:noFill/>
        </p:spPr>
        <p:txBody>
          <a:bodyPr wrap="square" rtlCol="0">
            <a:spAutoFit/>
          </a:bodyPr>
          <a:lstStyle/>
          <a:p>
            <a:r>
              <a:rPr lang="en-GB" sz="2100" b="1" dirty="0"/>
              <a:t>1.3MW prototype target production – DS window EB weld (1</a:t>
            </a:r>
            <a:r>
              <a:rPr lang="en-GB" sz="2100" b="1" baseline="30000" dirty="0"/>
              <a:t>st</a:t>
            </a:r>
            <a:r>
              <a:rPr lang="en-GB" sz="2100" b="1" dirty="0"/>
              <a:t> attempt)</a:t>
            </a:r>
          </a:p>
        </p:txBody>
      </p:sp>
      <p:sp>
        <p:nvSpPr>
          <p:cNvPr id="3" name="TextBox 2"/>
          <p:cNvSpPr txBox="1"/>
          <p:nvPr/>
        </p:nvSpPr>
        <p:spPr>
          <a:xfrm>
            <a:off x="84525" y="463111"/>
            <a:ext cx="11994776" cy="2308324"/>
          </a:xfrm>
          <a:prstGeom prst="rect">
            <a:avLst/>
          </a:prstGeom>
          <a:noFill/>
        </p:spPr>
        <p:txBody>
          <a:bodyPr wrap="square" rtlCol="0">
            <a:spAutoFit/>
          </a:bodyPr>
          <a:lstStyle/>
          <a:p>
            <a:r>
              <a:rPr lang="en-GB" dirty="0"/>
              <a:t>Before welding production parts we completed a repeat control batch – All OK</a:t>
            </a:r>
          </a:p>
          <a:p>
            <a:r>
              <a:rPr lang="en-GB" dirty="0"/>
              <a:t>Then we completed the weld on a prototype tube and downstream window first – Results were not as expected. </a:t>
            </a:r>
          </a:p>
          <a:p>
            <a:endParaRPr lang="en-GB" dirty="0"/>
          </a:p>
          <a:p>
            <a:r>
              <a:rPr lang="en-GB" dirty="0"/>
              <a:t>Initially we thought this was due to difference in the wall thickness between the control batch samples and actual components.</a:t>
            </a:r>
          </a:p>
          <a:p>
            <a:r>
              <a:rPr lang="en-GB" dirty="0"/>
              <a:t>Tolerance on parts allows a 10% variation in wall thickness </a:t>
            </a:r>
          </a:p>
          <a:p>
            <a:endParaRPr lang="en-GB" dirty="0"/>
          </a:p>
          <a:p>
            <a:r>
              <a:rPr lang="en-GB" dirty="0"/>
              <a:t>After manufacture and welding of another set of control batch samples, we had another failure of real target parts!</a:t>
            </a:r>
          </a:p>
          <a:p>
            <a:endParaRPr lang="en-GB" dirty="0"/>
          </a:p>
        </p:txBody>
      </p:sp>
      <p:pic>
        <p:nvPicPr>
          <p:cNvPr id="2050" name="Picture 2" descr="image00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
          <a:stretch/>
        </p:blipFill>
        <p:spPr bwMode="auto">
          <a:xfrm>
            <a:off x="167868" y="2489778"/>
            <a:ext cx="5656124" cy="337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752101" y="3928348"/>
            <a:ext cx="2422757" cy="369332"/>
          </a:xfrm>
          <a:prstGeom prst="rect">
            <a:avLst/>
          </a:prstGeom>
          <a:solidFill>
            <a:srgbClr val="FFFFFF"/>
          </a:solidFill>
        </p:spPr>
        <p:txBody>
          <a:bodyPr wrap="square" rtlCol="0">
            <a:spAutoFit/>
          </a:bodyPr>
          <a:lstStyle/>
          <a:p>
            <a:r>
              <a:rPr lang="en-GB" dirty="0"/>
              <a:t>Control batch – weld ok</a:t>
            </a:r>
          </a:p>
        </p:txBody>
      </p:sp>
      <p:sp>
        <p:nvSpPr>
          <p:cNvPr id="18" name="TextBox 17"/>
          <p:cNvSpPr txBox="1"/>
          <p:nvPr/>
        </p:nvSpPr>
        <p:spPr>
          <a:xfrm>
            <a:off x="7439926" y="5389962"/>
            <a:ext cx="3548243" cy="369332"/>
          </a:xfrm>
          <a:prstGeom prst="rect">
            <a:avLst/>
          </a:prstGeom>
          <a:solidFill>
            <a:srgbClr val="FFFFFF"/>
          </a:solidFill>
          <a:ln>
            <a:solidFill>
              <a:srgbClr val="FFFFFF"/>
            </a:solidFill>
          </a:ln>
        </p:spPr>
        <p:txBody>
          <a:bodyPr wrap="square" rtlCol="0">
            <a:spAutoFit/>
          </a:bodyPr>
          <a:lstStyle/>
          <a:p>
            <a:r>
              <a:rPr lang="en-GB" dirty="0"/>
              <a:t>Production parts – weld failure x 2</a:t>
            </a:r>
          </a:p>
        </p:txBody>
      </p:sp>
      <p:sp>
        <p:nvSpPr>
          <p:cNvPr id="8" name="TextBox 7"/>
          <p:cNvSpPr txBox="1"/>
          <p:nvPr/>
        </p:nvSpPr>
        <p:spPr>
          <a:xfrm>
            <a:off x="8958044" y="6045391"/>
            <a:ext cx="3027464" cy="430887"/>
          </a:xfrm>
          <a:prstGeom prst="rect">
            <a:avLst/>
          </a:prstGeom>
          <a:solidFill>
            <a:srgbClr val="FF0000"/>
          </a:solidFill>
        </p:spPr>
        <p:txBody>
          <a:bodyPr wrap="square" rtlCol="0">
            <a:spAutoFit/>
          </a:bodyPr>
          <a:lstStyle/>
          <a:p>
            <a:r>
              <a:rPr lang="en-GB" sz="2200" b="1" dirty="0">
                <a:latin typeface="Calibri" panose="020F0502020204030204" pitchFamily="34" charset="0"/>
                <a:cs typeface="Calibri" panose="020F0502020204030204" pitchFamily="34" charset="0"/>
              </a:rPr>
              <a:t>Not so successful </a:t>
            </a:r>
            <a:r>
              <a:rPr lang="en-GB" sz="2200" b="1" dirty="0">
                <a:latin typeface="Calibri" panose="020F0502020204030204" pitchFamily="34" charset="0"/>
                <a:cs typeface="Calibri" panose="020F0502020204030204" pitchFamily="34" charset="0"/>
                <a:sym typeface="Wingdings" panose="05000000000000000000" pitchFamily="2" charset="2"/>
              </a:rPr>
              <a:t></a:t>
            </a:r>
            <a:endParaRPr lang="en-GB"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259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672" y="3826656"/>
            <a:ext cx="9127488" cy="2849175"/>
          </a:xfrm>
          <a:prstGeom prst="rect">
            <a:avLst/>
          </a:prstGeom>
        </p:spPr>
      </p:pic>
      <p:sp>
        <p:nvSpPr>
          <p:cNvPr id="3" name="TextBox 2"/>
          <p:cNvSpPr txBox="1"/>
          <p:nvPr/>
        </p:nvSpPr>
        <p:spPr>
          <a:xfrm>
            <a:off x="185096" y="422386"/>
            <a:ext cx="4352398" cy="3693319"/>
          </a:xfrm>
          <a:prstGeom prst="rect">
            <a:avLst/>
          </a:prstGeom>
          <a:noFill/>
        </p:spPr>
        <p:txBody>
          <a:bodyPr wrap="square" rtlCol="0">
            <a:spAutoFit/>
          </a:bodyPr>
          <a:lstStyle/>
          <a:p>
            <a:r>
              <a:rPr lang="en-GB" dirty="0"/>
              <a:t>2</a:t>
            </a:r>
            <a:r>
              <a:rPr lang="en-GB" baseline="30000" dirty="0"/>
              <a:t>nd</a:t>
            </a:r>
            <a:r>
              <a:rPr lang="en-GB" dirty="0"/>
              <a:t> theory was joints opening up during welding. We found that the EB company was not constraining real parts in same way!</a:t>
            </a:r>
          </a:p>
          <a:p>
            <a:r>
              <a:rPr lang="en-GB" dirty="0"/>
              <a:t> </a:t>
            </a:r>
          </a:p>
          <a:p>
            <a:r>
              <a:rPr lang="en-GB" dirty="0"/>
              <a:t>To overcome this we tried to develop </a:t>
            </a:r>
          </a:p>
          <a:p>
            <a:r>
              <a:rPr lang="en-GB" dirty="0"/>
              <a:t>Tack -&gt; Stitch -&gt; Full pass technique. </a:t>
            </a:r>
          </a:p>
          <a:p>
            <a:endParaRPr lang="en-GB" dirty="0"/>
          </a:p>
          <a:p>
            <a:r>
              <a:rPr lang="en-GB" dirty="0"/>
              <a:t>Still not able to achieve a consistent weld. </a:t>
            </a:r>
          </a:p>
          <a:p>
            <a:r>
              <a:rPr lang="en-GB" dirty="0"/>
              <a:t>Only 2 out of 8 parts successful. </a:t>
            </a:r>
          </a:p>
          <a:p>
            <a:r>
              <a:rPr lang="en-GB" dirty="0"/>
              <a:t>Insufficient confidence to commit more production parts.</a:t>
            </a:r>
          </a:p>
          <a:p>
            <a:r>
              <a:rPr lang="en-GB" b="1" dirty="0">
                <a:solidFill>
                  <a:srgbClr val="FF0000"/>
                </a:solidFill>
              </a:rPr>
              <a:t>We decided that this join design was no longer suitable.</a:t>
            </a:r>
            <a:endParaRPr lang="en-GB" b="1" dirty="0"/>
          </a:p>
        </p:txBody>
      </p:sp>
      <p:pic>
        <p:nvPicPr>
          <p:cNvPr id="4" name="Picture 6" descr="image00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55522" y="132223"/>
            <a:ext cx="4577687" cy="187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00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91876" y="2052977"/>
            <a:ext cx="3519728" cy="173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027663" y="886781"/>
            <a:ext cx="1997850" cy="369332"/>
          </a:xfrm>
          <a:prstGeom prst="rect">
            <a:avLst/>
          </a:prstGeom>
          <a:noFill/>
        </p:spPr>
        <p:txBody>
          <a:bodyPr wrap="square" rtlCol="0">
            <a:spAutoFit/>
          </a:bodyPr>
          <a:lstStyle/>
          <a:p>
            <a:r>
              <a:rPr lang="en-GB" dirty="0"/>
              <a:t>Weld development</a:t>
            </a:r>
          </a:p>
        </p:txBody>
      </p:sp>
      <p:sp>
        <p:nvSpPr>
          <p:cNvPr id="7" name="TextBox 6"/>
          <p:cNvSpPr txBox="1"/>
          <p:nvPr/>
        </p:nvSpPr>
        <p:spPr>
          <a:xfrm>
            <a:off x="9311604" y="2565954"/>
            <a:ext cx="2872887" cy="646331"/>
          </a:xfrm>
          <a:prstGeom prst="rect">
            <a:avLst/>
          </a:prstGeom>
          <a:noFill/>
        </p:spPr>
        <p:txBody>
          <a:bodyPr wrap="square" rtlCol="0">
            <a:spAutoFit/>
          </a:bodyPr>
          <a:lstStyle/>
          <a:p>
            <a:r>
              <a:rPr lang="en-GB" dirty="0"/>
              <a:t>Real target tooling</a:t>
            </a:r>
          </a:p>
          <a:p>
            <a:r>
              <a:rPr lang="en-GB" dirty="0"/>
              <a:t>Chuck + Centre + tooling</a:t>
            </a:r>
          </a:p>
        </p:txBody>
      </p:sp>
      <p:sp>
        <p:nvSpPr>
          <p:cNvPr id="8" name="TextBox 7"/>
          <p:cNvSpPr txBox="1"/>
          <p:nvPr/>
        </p:nvSpPr>
        <p:spPr>
          <a:xfrm>
            <a:off x="84525" y="47613"/>
            <a:ext cx="8746201" cy="415498"/>
          </a:xfrm>
          <a:prstGeom prst="rect">
            <a:avLst/>
          </a:prstGeom>
          <a:noFill/>
        </p:spPr>
        <p:txBody>
          <a:bodyPr wrap="square" rtlCol="0">
            <a:spAutoFit/>
          </a:bodyPr>
          <a:lstStyle/>
          <a:p>
            <a:r>
              <a:rPr lang="en-GB" sz="2100" b="1" dirty="0"/>
              <a:t>1.3MW prototype target production</a:t>
            </a:r>
          </a:p>
        </p:txBody>
      </p:sp>
      <p:cxnSp>
        <p:nvCxnSpPr>
          <p:cNvPr id="9" name="Straight Arrow Connector 8"/>
          <p:cNvCxnSpPr/>
          <p:nvPr/>
        </p:nvCxnSpPr>
        <p:spPr>
          <a:xfrm>
            <a:off x="4537494" y="968188"/>
            <a:ext cx="212456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37494" y="968188"/>
            <a:ext cx="2344793" cy="1950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99143" y="2635624"/>
            <a:ext cx="2662591" cy="2174581"/>
          </a:xfrm>
          <a:prstGeom prst="straightConnector1">
            <a:avLst/>
          </a:prstGeom>
          <a:ln w="19050">
            <a:solidFill>
              <a:srgbClr val="1E5DF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03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89197" y="1096569"/>
            <a:ext cx="5057030" cy="4753638"/>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69289" y="2357199"/>
            <a:ext cx="3600000" cy="2700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5246" y="1907199"/>
            <a:ext cx="4800000" cy="3600000"/>
          </a:xfrm>
          <a:prstGeom prst="rect">
            <a:avLst/>
          </a:prstGeom>
        </p:spPr>
      </p:pic>
      <p:sp>
        <p:nvSpPr>
          <p:cNvPr id="5" name="TextBox 4"/>
          <p:cNvSpPr txBox="1"/>
          <p:nvPr/>
        </p:nvSpPr>
        <p:spPr>
          <a:xfrm>
            <a:off x="180710" y="448866"/>
            <a:ext cx="9353725" cy="1477328"/>
          </a:xfrm>
          <a:prstGeom prst="rect">
            <a:avLst/>
          </a:prstGeom>
          <a:noFill/>
        </p:spPr>
        <p:txBody>
          <a:bodyPr wrap="square" rtlCol="0">
            <a:spAutoFit/>
          </a:bodyPr>
          <a:lstStyle/>
          <a:p>
            <a:r>
              <a:rPr lang="en-GB" dirty="0"/>
              <a:t>We came up with new design that has external socket that locally thickens the joint and provides filler material.</a:t>
            </a:r>
          </a:p>
          <a:p>
            <a:endParaRPr lang="en-GB" dirty="0"/>
          </a:p>
          <a:p>
            <a:r>
              <a:rPr lang="en-GB" dirty="0"/>
              <a:t>Due to the increased wall thickness, this weld prep also proved much easier to manufacture than the previous design and removed difficult (0.25mm thick) feature from the end of titanium tube.</a:t>
            </a:r>
          </a:p>
        </p:txBody>
      </p:sp>
      <p:sp>
        <p:nvSpPr>
          <p:cNvPr id="6" name="TextBox 5"/>
          <p:cNvSpPr txBox="1"/>
          <p:nvPr/>
        </p:nvSpPr>
        <p:spPr>
          <a:xfrm>
            <a:off x="84525" y="47613"/>
            <a:ext cx="8746201" cy="415498"/>
          </a:xfrm>
          <a:prstGeom prst="rect">
            <a:avLst/>
          </a:prstGeom>
          <a:noFill/>
        </p:spPr>
        <p:txBody>
          <a:bodyPr wrap="square" rtlCol="0">
            <a:spAutoFit/>
          </a:bodyPr>
          <a:lstStyle/>
          <a:p>
            <a:r>
              <a:rPr lang="en-GB" sz="2100" b="1" dirty="0"/>
              <a:t>1.3MW prototype target production – Downstream window EB weld redesign</a:t>
            </a:r>
          </a:p>
        </p:txBody>
      </p:sp>
      <p:sp>
        <p:nvSpPr>
          <p:cNvPr id="7" name="Down Arrow 6"/>
          <p:cNvSpPr/>
          <p:nvPr/>
        </p:nvSpPr>
        <p:spPr>
          <a:xfrm>
            <a:off x="10202947" y="882724"/>
            <a:ext cx="361149" cy="2048949"/>
          </a:xfrm>
          <a:prstGeom prst="downArrow">
            <a:avLst/>
          </a:prstGeom>
          <a:solidFill>
            <a:srgbClr val="69BF4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143259" y="490877"/>
            <a:ext cx="1029661" cy="461665"/>
          </a:xfrm>
          <a:prstGeom prst="rect">
            <a:avLst/>
          </a:prstGeom>
          <a:noFill/>
        </p:spPr>
        <p:txBody>
          <a:bodyPr wrap="square" rtlCol="0">
            <a:spAutoFit/>
          </a:bodyPr>
          <a:lstStyle/>
          <a:p>
            <a:r>
              <a:rPr lang="en-GB" sz="2400" dirty="0">
                <a:solidFill>
                  <a:srgbClr val="00B050"/>
                </a:solidFill>
              </a:rPr>
              <a:t>EB</a:t>
            </a:r>
          </a:p>
        </p:txBody>
      </p:sp>
      <p:sp>
        <p:nvSpPr>
          <p:cNvPr id="9" name="TextBox 8"/>
          <p:cNvSpPr txBox="1"/>
          <p:nvPr/>
        </p:nvSpPr>
        <p:spPr>
          <a:xfrm>
            <a:off x="5284904" y="5897880"/>
            <a:ext cx="4404485" cy="646331"/>
          </a:xfrm>
          <a:prstGeom prst="rect">
            <a:avLst/>
          </a:prstGeom>
          <a:noFill/>
        </p:spPr>
        <p:txBody>
          <a:bodyPr wrap="square" rtlCol="0">
            <a:spAutoFit/>
          </a:bodyPr>
          <a:lstStyle/>
          <a:p>
            <a:r>
              <a:rPr lang="en-GB" dirty="0"/>
              <a:t>Part has scribe line to aim the EB weld</a:t>
            </a:r>
          </a:p>
          <a:p>
            <a:endParaRPr lang="en-GB" dirty="0"/>
          </a:p>
        </p:txBody>
      </p:sp>
      <p:cxnSp>
        <p:nvCxnSpPr>
          <p:cNvPr id="10" name="Straight Arrow Connector 9"/>
          <p:cNvCxnSpPr/>
          <p:nvPr/>
        </p:nvCxnSpPr>
        <p:spPr>
          <a:xfrm flipV="1">
            <a:off x="5374114" y="5107632"/>
            <a:ext cx="0" cy="7978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33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144" y="1930400"/>
            <a:ext cx="3523351" cy="3686630"/>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8254" t="33022" r="19762" b="9968"/>
          <a:stretch/>
        </p:blipFill>
        <p:spPr>
          <a:xfrm>
            <a:off x="4187798" y="1930400"/>
            <a:ext cx="7771974" cy="3718894"/>
          </a:xfrm>
          <a:prstGeom prst="rect">
            <a:avLst/>
          </a:prstGeom>
        </p:spPr>
      </p:pic>
      <p:sp>
        <p:nvSpPr>
          <p:cNvPr id="5" name="TextBox 4"/>
          <p:cNvSpPr txBox="1"/>
          <p:nvPr/>
        </p:nvSpPr>
        <p:spPr>
          <a:xfrm>
            <a:off x="145144" y="495210"/>
            <a:ext cx="10713356" cy="1200329"/>
          </a:xfrm>
          <a:prstGeom prst="rect">
            <a:avLst/>
          </a:prstGeom>
          <a:noFill/>
        </p:spPr>
        <p:txBody>
          <a:bodyPr wrap="square" rtlCol="0">
            <a:spAutoFit/>
          </a:bodyPr>
          <a:lstStyle/>
          <a:p>
            <a:r>
              <a:rPr lang="en-GB" dirty="0"/>
              <a:t>Company reported no problems welding these samples and no burn thoughts during development</a:t>
            </a:r>
          </a:p>
          <a:p>
            <a:r>
              <a:rPr lang="en-GB" dirty="0"/>
              <a:t>Under-bead is more significant and protrudes 0.2mm as shown below. </a:t>
            </a:r>
          </a:p>
          <a:p>
            <a:r>
              <a:rPr lang="en-GB" dirty="0"/>
              <a:t>Full penetration, no loss in material thickness, no concavity -&gt; </a:t>
            </a:r>
            <a:r>
              <a:rPr lang="en-GB" b="1" u="sng" dirty="0"/>
              <a:t>Acceptable for high pressure (5bar) operation</a:t>
            </a:r>
          </a:p>
          <a:p>
            <a:endParaRPr lang="en-GB" dirty="0"/>
          </a:p>
        </p:txBody>
      </p:sp>
      <p:sp>
        <p:nvSpPr>
          <p:cNvPr id="6" name="TextBox 5"/>
          <p:cNvSpPr txBox="1"/>
          <p:nvPr/>
        </p:nvSpPr>
        <p:spPr>
          <a:xfrm>
            <a:off x="84526" y="47613"/>
            <a:ext cx="10335024" cy="415498"/>
          </a:xfrm>
          <a:prstGeom prst="rect">
            <a:avLst/>
          </a:prstGeom>
          <a:noFill/>
        </p:spPr>
        <p:txBody>
          <a:bodyPr wrap="square" rtlCol="0">
            <a:spAutoFit/>
          </a:bodyPr>
          <a:lstStyle/>
          <a:p>
            <a:r>
              <a:rPr lang="en-GB" sz="2100" b="1" dirty="0"/>
              <a:t>1.3MW prototype target production – Downstream window EB weld redesign development</a:t>
            </a:r>
          </a:p>
        </p:txBody>
      </p:sp>
      <p:sp>
        <p:nvSpPr>
          <p:cNvPr id="7" name="TextBox 6"/>
          <p:cNvSpPr txBox="1"/>
          <p:nvPr/>
        </p:nvSpPr>
        <p:spPr>
          <a:xfrm>
            <a:off x="5411203" y="1566967"/>
            <a:ext cx="1232743"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Top bead</a:t>
            </a:r>
          </a:p>
        </p:txBody>
      </p:sp>
      <p:sp>
        <p:nvSpPr>
          <p:cNvPr id="8" name="TextBox 7"/>
          <p:cNvSpPr txBox="1"/>
          <p:nvPr/>
        </p:nvSpPr>
        <p:spPr>
          <a:xfrm>
            <a:off x="9562252" y="1617760"/>
            <a:ext cx="1456754"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Under bead</a:t>
            </a:r>
          </a:p>
        </p:txBody>
      </p:sp>
      <p:sp>
        <p:nvSpPr>
          <p:cNvPr id="9" name="TextBox 8"/>
          <p:cNvSpPr txBox="1"/>
          <p:nvPr/>
        </p:nvSpPr>
        <p:spPr>
          <a:xfrm>
            <a:off x="976569" y="1522323"/>
            <a:ext cx="1559917"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Cross section</a:t>
            </a:r>
          </a:p>
        </p:txBody>
      </p:sp>
      <p:sp>
        <p:nvSpPr>
          <p:cNvPr id="2" name="TextBox 1"/>
          <p:cNvSpPr txBox="1"/>
          <p:nvPr/>
        </p:nvSpPr>
        <p:spPr>
          <a:xfrm>
            <a:off x="293172" y="2251421"/>
            <a:ext cx="1613647" cy="369332"/>
          </a:xfrm>
          <a:prstGeom prst="rect">
            <a:avLst/>
          </a:prstGeom>
          <a:noFill/>
        </p:spPr>
        <p:txBody>
          <a:bodyPr wrap="square" rtlCol="0">
            <a:spAutoFit/>
          </a:bodyPr>
          <a:lstStyle/>
          <a:p>
            <a:r>
              <a:rPr lang="en-GB" dirty="0">
                <a:solidFill>
                  <a:srgbClr val="FF0000"/>
                </a:solidFill>
              </a:rPr>
              <a:t>External filler</a:t>
            </a:r>
          </a:p>
        </p:txBody>
      </p:sp>
      <p:sp>
        <p:nvSpPr>
          <p:cNvPr id="10" name="TextBox 9"/>
          <p:cNvSpPr txBox="1"/>
          <p:nvPr/>
        </p:nvSpPr>
        <p:spPr>
          <a:xfrm>
            <a:off x="2239266" y="4155781"/>
            <a:ext cx="1429230" cy="369332"/>
          </a:xfrm>
          <a:prstGeom prst="rect">
            <a:avLst/>
          </a:prstGeom>
          <a:noFill/>
        </p:spPr>
        <p:txBody>
          <a:bodyPr wrap="square" rtlCol="0">
            <a:spAutoFit/>
          </a:bodyPr>
          <a:lstStyle/>
          <a:p>
            <a:r>
              <a:rPr lang="en-GB" dirty="0" err="1">
                <a:solidFill>
                  <a:srgbClr val="FF0000"/>
                </a:solidFill>
              </a:rPr>
              <a:t>Underbead</a:t>
            </a:r>
            <a:endParaRPr lang="en-GB" dirty="0">
              <a:solidFill>
                <a:srgbClr val="FF0000"/>
              </a:solidFill>
            </a:endParaRPr>
          </a:p>
        </p:txBody>
      </p:sp>
      <p:cxnSp>
        <p:nvCxnSpPr>
          <p:cNvPr id="11" name="Straight Arrow Connector 10"/>
          <p:cNvCxnSpPr>
            <a:stCxn id="2" idx="2"/>
          </p:cNvCxnSpPr>
          <p:nvPr/>
        </p:nvCxnSpPr>
        <p:spPr>
          <a:xfrm>
            <a:off x="1099996" y="2620753"/>
            <a:ext cx="751856" cy="3683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1"/>
          </p:cNvCxnSpPr>
          <p:nvPr/>
        </p:nvCxnSpPr>
        <p:spPr>
          <a:xfrm flipH="1" flipV="1">
            <a:off x="1906819" y="3857385"/>
            <a:ext cx="332447" cy="483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7881" y="6065153"/>
            <a:ext cx="7171807" cy="369332"/>
          </a:xfrm>
          <a:prstGeom prst="rect">
            <a:avLst/>
          </a:prstGeom>
          <a:noFill/>
        </p:spPr>
        <p:txBody>
          <a:bodyPr wrap="square" rtlCol="0">
            <a:spAutoFit/>
          </a:bodyPr>
          <a:lstStyle/>
          <a:p>
            <a:r>
              <a:rPr lang="en-GB" b="1" dirty="0">
                <a:solidFill>
                  <a:srgbClr val="00B050"/>
                </a:solidFill>
              </a:rPr>
              <a:t>This new EB weld design was adopted for the 1.3MW prototype target.</a:t>
            </a:r>
          </a:p>
        </p:txBody>
      </p:sp>
    </p:spTree>
    <p:extLst>
      <p:ext uri="{BB962C8B-B14F-4D97-AF65-F5344CB8AC3E}">
        <p14:creationId xmlns:p14="http://schemas.microsoft.com/office/powerpoint/2010/main" val="319350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525" y="47613"/>
            <a:ext cx="9435993" cy="415498"/>
          </a:xfrm>
          <a:prstGeom prst="rect">
            <a:avLst/>
          </a:prstGeom>
          <a:noFill/>
        </p:spPr>
        <p:txBody>
          <a:bodyPr wrap="square" rtlCol="0">
            <a:spAutoFit/>
          </a:bodyPr>
          <a:lstStyle/>
          <a:p>
            <a:r>
              <a:rPr lang="en-GB" sz="2100" b="1" dirty="0"/>
              <a:t>1.3MW prototype target production – Welding of final target tube to DS window</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674133" y="1087734"/>
            <a:ext cx="4996984" cy="3747738"/>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1654" y="558879"/>
            <a:ext cx="5089392" cy="153680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flipV="1">
            <a:off x="84525" y="2866145"/>
            <a:ext cx="7968343" cy="3834333"/>
          </a:xfrm>
          <a:prstGeom prst="rect">
            <a:avLst/>
          </a:prstGeom>
        </p:spPr>
      </p:pic>
      <p:sp>
        <p:nvSpPr>
          <p:cNvPr id="6" name="TextBox 5"/>
          <p:cNvSpPr txBox="1"/>
          <p:nvPr/>
        </p:nvSpPr>
        <p:spPr>
          <a:xfrm>
            <a:off x="993" y="2083620"/>
            <a:ext cx="8381296" cy="646331"/>
          </a:xfrm>
          <a:prstGeom prst="rect">
            <a:avLst/>
          </a:prstGeom>
          <a:noFill/>
        </p:spPr>
        <p:txBody>
          <a:bodyPr wrap="square" rtlCol="0">
            <a:spAutoFit/>
          </a:bodyPr>
          <a:lstStyle/>
          <a:p>
            <a:r>
              <a:rPr lang="en-GB" dirty="0"/>
              <a:t>Before welding the final tube we completed another batch control test on a scrap (slightly short) tube. Weld was deemed acceptable so we proceeded with the real target </a:t>
            </a:r>
          </a:p>
        </p:txBody>
      </p:sp>
      <p:sp>
        <p:nvSpPr>
          <p:cNvPr id="7" name="TextBox 6"/>
          <p:cNvSpPr txBox="1"/>
          <p:nvPr/>
        </p:nvSpPr>
        <p:spPr>
          <a:xfrm>
            <a:off x="8298756" y="5470959"/>
            <a:ext cx="3747738" cy="1200329"/>
          </a:xfrm>
          <a:prstGeom prst="rect">
            <a:avLst/>
          </a:prstGeom>
          <a:noFill/>
        </p:spPr>
        <p:txBody>
          <a:bodyPr wrap="square" rtlCol="0">
            <a:spAutoFit/>
          </a:bodyPr>
          <a:lstStyle/>
          <a:p>
            <a:r>
              <a:rPr lang="en-GB" dirty="0"/>
              <a:t>After welding and machining off the excess weld filler the assembly passed a helium leak test &gt; 1 x 10</a:t>
            </a:r>
            <a:r>
              <a:rPr lang="en-GB" i="0" baseline="30000" dirty="0">
                <a:latin typeface="+mj-lt"/>
              </a:rPr>
              <a:t>-12</a:t>
            </a:r>
            <a:r>
              <a:rPr lang="en-GB" dirty="0"/>
              <a:t>mbar.l/s.</a:t>
            </a:r>
          </a:p>
          <a:p>
            <a:r>
              <a:rPr lang="en-GB" dirty="0"/>
              <a:t>No leak after 30mins</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29402" y="2382741"/>
            <a:ext cx="1876281" cy="2843092"/>
          </a:xfrm>
          <a:prstGeom prst="rect">
            <a:avLst/>
          </a:prstGeom>
        </p:spPr>
      </p:pic>
      <p:sp>
        <p:nvSpPr>
          <p:cNvPr id="9" name="TextBox 8"/>
          <p:cNvSpPr txBox="1"/>
          <p:nvPr/>
        </p:nvSpPr>
        <p:spPr>
          <a:xfrm>
            <a:off x="3166856" y="2982750"/>
            <a:ext cx="2204283" cy="369332"/>
          </a:xfrm>
          <a:prstGeom prst="rect">
            <a:avLst/>
          </a:prstGeom>
          <a:solidFill>
            <a:srgbClr val="FFFFFF"/>
          </a:solidFill>
        </p:spPr>
        <p:txBody>
          <a:bodyPr wrap="square" rtlCol="0">
            <a:spAutoFit/>
          </a:bodyPr>
          <a:lstStyle/>
          <a:p>
            <a:r>
              <a:rPr lang="en-GB" dirty="0"/>
              <a:t>As welded final tube</a:t>
            </a:r>
          </a:p>
        </p:txBody>
      </p:sp>
      <p:sp>
        <p:nvSpPr>
          <p:cNvPr id="10" name="TextBox 9"/>
          <p:cNvSpPr txBox="1"/>
          <p:nvPr/>
        </p:nvSpPr>
        <p:spPr>
          <a:xfrm>
            <a:off x="4802521" y="5419188"/>
            <a:ext cx="3250347" cy="1200329"/>
          </a:xfrm>
          <a:prstGeom prst="rect">
            <a:avLst/>
          </a:prstGeom>
          <a:solidFill>
            <a:srgbClr val="FFFFFF"/>
          </a:solidFill>
        </p:spPr>
        <p:txBody>
          <a:bodyPr wrap="square" rtlCol="0">
            <a:spAutoFit/>
          </a:bodyPr>
          <a:lstStyle/>
          <a:p>
            <a:r>
              <a:rPr lang="en-GB" dirty="0"/>
              <a:t>Final tube after removal of excess filler.</a:t>
            </a:r>
          </a:p>
          <a:p>
            <a:r>
              <a:rPr lang="en-GB" dirty="0"/>
              <a:t>Removed due to small clearance between target and horn</a:t>
            </a:r>
          </a:p>
        </p:txBody>
      </p:sp>
      <p:cxnSp>
        <p:nvCxnSpPr>
          <p:cNvPr id="11" name="Straight Arrow Connector 10"/>
          <p:cNvCxnSpPr/>
          <p:nvPr/>
        </p:nvCxnSpPr>
        <p:spPr>
          <a:xfrm flipH="1">
            <a:off x="1670354" y="3167416"/>
            <a:ext cx="1499236" cy="365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flipV="1">
            <a:off x="1321655" y="5955128"/>
            <a:ext cx="3480866" cy="642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98756" y="674918"/>
            <a:ext cx="1371600" cy="646331"/>
          </a:xfrm>
          <a:prstGeom prst="rect">
            <a:avLst/>
          </a:prstGeom>
          <a:noFill/>
        </p:spPr>
        <p:txBody>
          <a:bodyPr wrap="square" rtlCol="0">
            <a:spAutoFit/>
          </a:bodyPr>
          <a:lstStyle/>
          <a:p>
            <a:r>
              <a:rPr lang="en-GB" dirty="0"/>
              <a:t>Bag filled with Helium</a:t>
            </a:r>
          </a:p>
        </p:txBody>
      </p:sp>
      <p:cxnSp>
        <p:nvCxnSpPr>
          <p:cNvPr id="16" name="Straight Arrow Connector 15"/>
          <p:cNvCxnSpPr/>
          <p:nvPr/>
        </p:nvCxnSpPr>
        <p:spPr>
          <a:xfrm>
            <a:off x="8984556" y="1321249"/>
            <a:ext cx="982404" cy="538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l="15051" r="11194"/>
          <a:stretch/>
        </p:blipFill>
        <p:spPr>
          <a:xfrm>
            <a:off x="5241653" y="463111"/>
            <a:ext cx="3449990" cy="6236898"/>
          </a:xfrm>
          <a:prstGeom prst="rect">
            <a:avLst/>
          </a:prstGeom>
        </p:spPr>
      </p:pic>
      <p:sp>
        <p:nvSpPr>
          <p:cNvPr id="3" name="TextBox 2"/>
          <p:cNvSpPr txBox="1"/>
          <p:nvPr/>
        </p:nvSpPr>
        <p:spPr>
          <a:xfrm>
            <a:off x="84525" y="47613"/>
            <a:ext cx="8746201" cy="415498"/>
          </a:xfrm>
          <a:prstGeom prst="rect">
            <a:avLst/>
          </a:prstGeom>
          <a:noFill/>
        </p:spPr>
        <p:txBody>
          <a:bodyPr wrap="square" rtlCol="0">
            <a:spAutoFit/>
          </a:bodyPr>
          <a:lstStyle/>
          <a:p>
            <a:r>
              <a:rPr lang="en-GB" sz="2100" b="1" dirty="0"/>
              <a:t>1.3MW prototype target production – Target tube straightness</a:t>
            </a:r>
          </a:p>
        </p:txBody>
      </p:sp>
      <p:sp>
        <p:nvSpPr>
          <p:cNvPr id="4" name="TextBox 3"/>
          <p:cNvSpPr txBox="1"/>
          <p:nvPr/>
        </p:nvSpPr>
        <p:spPr>
          <a:xfrm>
            <a:off x="120056" y="560934"/>
            <a:ext cx="4970555" cy="4801314"/>
          </a:xfrm>
          <a:prstGeom prst="rect">
            <a:avLst/>
          </a:prstGeom>
          <a:noFill/>
        </p:spPr>
        <p:txBody>
          <a:bodyPr wrap="square" rtlCol="0">
            <a:spAutoFit/>
          </a:bodyPr>
          <a:lstStyle/>
          <a:p>
            <a:r>
              <a:rPr lang="en-GB" dirty="0"/>
              <a:t>Runout checks are made before and after welding the tube assembly to the target head. </a:t>
            </a:r>
          </a:p>
          <a:p>
            <a:endParaRPr lang="en-GB" dirty="0"/>
          </a:p>
          <a:p>
            <a:r>
              <a:rPr lang="en-GB" b="1" dirty="0">
                <a:solidFill>
                  <a:srgbClr val="FF0000"/>
                </a:solidFill>
              </a:rPr>
              <a:t>This weld is critical to the straightness of the target assembly.</a:t>
            </a:r>
          </a:p>
          <a:p>
            <a:endParaRPr lang="en-GB" dirty="0"/>
          </a:p>
          <a:p>
            <a:r>
              <a:rPr lang="en-GB" dirty="0"/>
              <a:t>Measurement of total runout captures tube straightness, roundness and concentricity.</a:t>
            </a:r>
          </a:p>
          <a:p>
            <a:r>
              <a:rPr lang="en-GB" dirty="0"/>
              <a:t>After welding</a:t>
            </a:r>
          </a:p>
          <a:p>
            <a:r>
              <a:rPr lang="en-GB" dirty="0"/>
              <a:t>Max total runout = 0.518mm</a:t>
            </a:r>
          </a:p>
          <a:p>
            <a:r>
              <a:rPr lang="en-GB" b="1" dirty="0"/>
              <a:t>Straightness is approx. 0.259mm</a:t>
            </a:r>
          </a:p>
          <a:p>
            <a:endParaRPr lang="en-GB" dirty="0"/>
          </a:p>
          <a:p>
            <a:r>
              <a:rPr lang="en-GB" dirty="0" smtClean="0"/>
              <a:t>At this stage the assembly can be </a:t>
            </a:r>
            <a:r>
              <a:rPr lang="en-GB" dirty="0"/>
              <a:t>rotated so that the end of the target points up. This will compensate for the gravity deflection and reduce shimming requirements later.</a:t>
            </a:r>
          </a:p>
          <a:p>
            <a:r>
              <a:rPr lang="en-GB" dirty="0"/>
              <a:t> </a:t>
            </a:r>
          </a:p>
        </p:txBody>
      </p:sp>
      <p:cxnSp>
        <p:nvCxnSpPr>
          <p:cNvPr id="5" name="Straight Arrow Connector 4"/>
          <p:cNvCxnSpPr/>
          <p:nvPr/>
        </p:nvCxnSpPr>
        <p:spPr>
          <a:xfrm flipH="1">
            <a:off x="7798279" y="4880235"/>
            <a:ext cx="1357494" cy="7590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1"/>
          </p:cNvCxnSpPr>
          <p:nvPr/>
        </p:nvCxnSpPr>
        <p:spPr>
          <a:xfrm flipH="1">
            <a:off x="7377401" y="5935828"/>
            <a:ext cx="2158485" cy="4050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802500" y="3203582"/>
            <a:ext cx="2353273"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966648" y="970491"/>
            <a:ext cx="203808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55772" y="652894"/>
            <a:ext cx="2765934" cy="923330"/>
          </a:xfrm>
          <a:prstGeom prst="rect">
            <a:avLst/>
          </a:prstGeom>
          <a:noFill/>
        </p:spPr>
        <p:txBody>
          <a:bodyPr wrap="square" rtlCol="0">
            <a:spAutoFit/>
          </a:bodyPr>
          <a:lstStyle/>
          <a:p>
            <a:r>
              <a:rPr lang="en-GB" dirty="0"/>
              <a:t>Runout</a:t>
            </a:r>
          </a:p>
          <a:p>
            <a:r>
              <a:rPr lang="en-GB" dirty="0"/>
              <a:t>Before welding = 0.313mm</a:t>
            </a:r>
          </a:p>
          <a:p>
            <a:r>
              <a:rPr lang="en-GB" dirty="0"/>
              <a:t>After welding = 0.518mm</a:t>
            </a:r>
          </a:p>
        </p:txBody>
      </p:sp>
      <p:sp>
        <p:nvSpPr>
          <p:cNvPr id="14" name="TextBox 13"/>
          <p:cNvSpPr txBox="1"/>
          <p:nvPr/>
        </p:nvSpPr>
        <p:spPr>
          <a:xfrm>
            <a:off x="9336592" y="2880418"/>
            <a:ext cx="2855408" cy="923330"/>
          </a:xfrm>
          <a:prstGeom prst="rect">
            <a:avLst/>
          </a:prstGeom>
          <a:noFill/>
        </p:spPr>
        <p:txBody>
          <a:bodyPr wrap="square" rtlCol="0">
            <a:spAutoFit/>
          </a:bodyPr>
          <a:lstStyle/>
          <a:p>
            <a:r>
              <a:rPr lang="en-GB" dirty="0"/>
              <a:t>Runout </a:t>
            </a:r>
          </a:p>
          <a:p>
            <a:r>
              <a:rPr lang="en-GB" dirty="0"/>
              <a:t>Before welding = 0.159mm</a:t>
            </a:r>
          </a:p>
          <a:p>
            <a:r>
              <a:rPr lang="en-GB" dirty="0"/>
              <a:t>After welding = 0.379mm</a:t>
            </a:r>
          </a:p>
        </p:txBody>
      </p:sp>
      <p:sp>
        <p:nvSpPr>
          <p:cNvPr id="15" name="TextBox 14"/>
          <p:cNvSpPr txBox="1"/>
          <p:nvPr/>
        </p:nvSpPr>
        <p:spPr>
          <a:xfrm>
            <a:off x="9253113" y="4695569"/>
            <a:ext cx="2451207" cy="369332"/>
          </a:xfrm>
          <a:prstGeom prst="rect">
            <a:avLst/>
          </a:prstGeom>
          <a:noFill/>
        </p:spPr>
        <p:txBody>
          <a:bodyPr wrap="square" rtlCol="0">
            <a:spAutoFit/>
          </a:bodyPr>
          <a:lstStyle/>
          <a:p>
            <a:r>
              <a:rPr lang="en-GB" dirty="0"/>
              <a:t>Base level  = 0.006mm</a:t>
            </a:r>
          </a:p>
        </p:txBody>
      </p:sp>
      <p:sp>
        <p:nvSpPr>
          <p:cNvPr id="16" name="TextBox 15"/>
          <p:cNvSpPr txBox="1"/>
          <p:nvPr/>
        </p:nvSpPr>
        <p:spPr>
          <a:xfrm>
            <a:off x="9535886" y="5751162"/>
            <a:ext cx="2549434" cy="369332"/>
          </a:xfrm>
          <a:prstGeom prst="rect">
            <a:avLst/>
          </a:prstGeom>
          <a:noFill/>
        </p:spPr>
        <p:txBody>
          <a:bodyPr wrap="square" rtlCol="0">
            <a:spAutoFit/>
          </a:bodyPr>
          <a:lstStyle/>
          <a:p>
            <a:r>
              <a:rPr lang="en-GB" dirty="0"/>
              <a:t>Base runout  = 0.004mm</a:t>
            </a:r>
          </a:p>
        </p:txBody>
      </p:sp>
      <p:sp>
        <p:nvSpPr>
          <p:cNvPr id="6" name="Right Arrow 5"/>
          <p:cNvSpPr/>
          <p:nvPr/>
        </p:nvSpPr>
        <p:spPr>
          <a:xfrm rot="3724875">
            <a:off x="3412632" y="3500603"/>
            <a:ext cx="4266587" cy="21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188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Box 11"/>
          <p:cNvSpPr txBox="1">
            <a:spLocks noChangeArrowheads="1"/>
          </p:cNvSpPr>
          <p:nvPr/>
        </p:nvSpPr>
        <p:spPr bwMode="auto">
          <a:xfrm>
            <a:off x="48005" y="435375"/>
            <a:ext cx="761901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400">
                <a:solidFill>
                  <a:schemeClr val="tx1"/>
                </a:solidFill>
                <a:latin typeface="Comic Sans MS" pitchFamily="66" charset="0"/>
              </a:defRPr>
            </a:lvl1pPr>
            <a:lvl2pPr marL="742950" indent="-285750" eaLnBrk="0" hangingPunct="0">
              <a:spcBef>
                <a:spcPct val="20000"/>
              </a:spcBef>
              <a:buChar char="–"/>
              <a:defRPr sz="2000">
                <a:solidFill>
                  <a:schemeClr val="tx1"/>
                </a:solidFill>
                <a:latin typeface="Comic Sans MS" pitchFamily="66" charset="0"/>
              </a:defRPr>
            </a:lvl2pPr>
            <a:lvl3pPr marL="1143000" indent="-228600" eaLnBrk="0" hangingPunct="0">
              <a:spcBef>
                <a:spcPct val="20000"/>
              </a:spcBef>
              <a:buChar char="•"/>
              <a:defRPr sz="20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defTabSz="449263" eaLnBrk="0" fontAlgn="base" hangingPunct="0">
              <a:spcBef>
                <a:spcPct val="20000"/>
              </a:spcBef>
              <a:spcAft>
                <a:spcPct val="0"/>
              </a:spcAft>
              <a:buChar char="»"/>
              <a:defRPr sz="2000">
                <a:solidFill>
                  <a:schemeClr val="tx1"/>
                </a:solidFill>
                <a:latin typeface="Comic Sans MS" pitchFamily="66" charset="0"/>
              </a:defRPr>
            </a:lvl6pPr>
            <a:lvl7pPr marL="2971800" indent="-228600" defTabSz="449263" eaLnBrk="0" fontAlgn="base" hangingPunct="0">
              <a:spcBef>
                <a:spcPct val="20000"/>
              </a:spcBef>
              <a:spcAft>
                <a:spcPct val="0"/>
              </a:spcAft>
              <a:buChar char="»"/>
              <a:defRPr sz="2000">
                <a:solidFill>
                  <a:schemeClr val="tx1"/>
                </a:solidFill>
                <a:latin typeface="Comic Sans MS" pitchFamily="66" charset="0"/>
              </a:defRPr>
            </a:lvl7pPr>
            <a:lvl8pPr marL="3429000" indent="-228600" defTabSz="449263" eaLnBrk="0" fontAlgn="base" hangingPunct="0">
              <a:spcBef>
                <a:spcPct val="20000"/>
              </a:spcBef>
              <a:spcAft>
                <a:spcPct val="0"/>
              </a:spcAft>
              <a:buChar char="»"/>
              <a:defRPr sz="2000">
                <a:solidFill>
                  <a:schemeClr val="tx1"/>
                </a:solidFill>
                <a:latin typeface="Comic Sans MS" pitchFamily="66" charset="0"/>
              </a:defRPr>
            </a:lvl8pPr>
            <a:lvl9pPr marL="3886200" indent="-228600" defTabSz="449263" eaLnBrk="0" fontAlgn="base" hangingPunct="0">
              <a:spcBef>
                <a:spcPct val="20000"/>
              </a:spcBef>
              <a:spcAft>
                <a:spcPct val="0"/>
              </a:spcAft>
              <a:buChar char="»"/>
              <a:defRPr sz="2000">
                <a:solidFill>
                  <a:schemeClr val="tx1"/>
                </a:solidFill>
                <a:latin typeface="Comic Sans MS" pitchFamily="66" charset="0"/>
              </a:defRPr>
            </a:lvl9pPr>
          </a:lstStyle>
          <a:p>
            <a:pPr marL="0" eaLnBrk="1" hangingPunct="1">
              <a:spcBef>
                <a:spcPct val="0"/>
              </a:spcBef>
            </a:pPr>
            <a:r>
              <a:rPr lang="en-GB" altLang="en-US" sz="1800" dirty="0">
                <a:latin typeface="+mn-lt"/>
              </a:rPr>
              <a:t>Helium cooled graphite rod, enclosed in grade 5 titanium container</a:t>
            </a:r>
          </a:p>
          <a:p>
            <a:pPr marL="0" eaLnBrk="1" hangingPunct="1">
              <a:spcBef>
                <a:spcPct val="0"/>
              </a:spcBef>
            </a:pPr>
            <a:r>
              <a:rPr lang="en-GB" altLang="en-US" sz="1800" dirty="0">
                <a:latin typeface="+mn-lt"/>
              </a:rPr>
              <a:t>Original design beam power: 750 kW </a:t>
            </a:r>
          </a:p>
          <a:p>
            <a:pPr marL="0" eaLnBrk="1" hangingPunct="1">
              <a:spcBef>
                <a:spcPct val="0"/>
              </a:spcBef>
            </a:pPr>
            <a:r>
              <a:rPr lang="en-GB" altLang="en-US" sz="1800" dirty="0">
                <a:latin typeface="+mn-lt"/>
              </a:rPr>
              <a:t>Beam power so far: ~510 kW (2.6 x10</a:t>
            </a:r>
            <a:r>
              <a:rPr lang="en-GB" altLang="en-US" sz="1800" baseline="30000" dirty="0">
                <a:latin typeface="+mn-lt"/>
              </a:rPr>
              <a:t>14</a:t>
            </a:r>
            <a:r>
              <a:rPr lang="en-GB" altLang="en-US" sz="1800" dirty="0">
                <a:latin typeface="+mn-lt"/>
              </a:rPr>
              <a:t>ppp @ 2.48Hz)</a:t>
            </a:r>
          </a:p>
          <a:p>
            <a:pPr marL="0" eaLnBrk="1" hangingPunct="1">
              <a:spcBef>
                <a:spcPct val="0"/>
              </a:spcBef>
            </a:pPr>
            <a:r>
              <a:rPr lang="en-GB" altLang="en-US" sz="1800" dirty="0">
                <a:latin typeface="+mn-lt"/>
              </a:rPr>
              <a:t>Approximately 3% beam power deposited in target as heat</a:t>
            </a:r>
          </a:p>
          <a:p>
            <a:pPr marL="0" eaLnBrk="1" hangingPunct="1">
              <a:spcBef>
                <a:spcPct val="0"/>
              </a:spcBef>
            </a:pPr>
            <a:r>
              <a:rPr lang="en-GB" altLang="en-US" sz="1800" dirty="0">
                <a:latin typeface="+mn-lt"/>
              </a:rPr>
              <a:t>1st target &amp; horn replaced after 4 years, 6.5e20 p.o.t.</a:t>
            </a:r>
          </a:p>
          <a:p>
            <a:pPr marL="0" eaLnBrk="1" hangingPunct="1">
              <a:spcBef>
                <a:spcPct val="0"/>
              </a:spcBef>
            </a:pPr>
            <a:r>
              <a:rPr lang="en-GB" altLang="en-US" sz="1800" dirty="0">
                <a:latin typeface="+mn-lt"/>
              </a:rPr>
              <a:t>2nd target currently being replaced after 3.1e21 p.o.t.</a:t>
            </a:r>
          </a:p>
        </p:txBody>
      </p:sp>
      <p:sp>
        <p:nvSpPr>
          <p:cNvPr id="30" name="TextBox 29"/>
          <p:cNvSpPr txBox="1"/>
          <p:nvPr/>
        </p:nvSpPr>
        <p:spPr>
          <a:xfrm>
            <a:off x="48005" y="65567"/>
            <a:ext cx="6596635" cy="415498"/>
          </a:xfrm>
          <a:prstGeom prst="rect">
            <a:avLst/>
          </a:prstGeom>
          <a:noFill/>
        </p:spPr>
        <p:txBody>
          <a:bodyPr wrap="square" rtlCol="0">
            <a:spAutoFit/>
          </a:bodyPr>
          <a:lstStyle/>
          <a:p>
            <a:r>
              <a:rPr lang="en-GB" sz="2100" b="1" dirty="0"/>
              <a:t>T2K target experience to date</a:t>
            </a:r>
          </a:p>
        </p:txBody>
      </p:sp>
      <p:pic>
        <p:nvPicPr>
          <p:cNvPr id="2051"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560" y="2189701"/>
            <a:ext cx="7330440" cy="46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8005" y="2189701"/>
            <a:ext cx="4722115" cy="3185487"/>
          </a:xfrm>
          <a:prstGeom prst="rect">
            <a:avLst/>
          </a:prstGeom>
          <a:noFill/>
        </p:spPr>
        <p:txBody>
          <a:bodyPr wrap="square" rtlCol="0">
            <a:spAutoFit/>
          </a:bodyPr>
          <a:lstStyle/>
          <a:p>
            <a:pPr marL="285750" indent="-285750">
              <a:spcBef>
                <a:spcPct val="0"/>
              </a:spcBef>
              <a:buFont typeface="Arial" panose="020B0604020202020204" pitchFamily="34" charset="0"/>
              <a:buChar char="•"/>
            </a:pPr>
            <a:r>
              <a:rPr lang="en-GB" altLang="en-US" dirty="0"/>
              <a:t>No target failure experienced to date. </a:t>
            </a:r>
          </a:p>
          <a:p>
            <a:pPr marL="285750" indent="-285750">
              <a:spcBef>
                <a:spcPct val="0"/>
              </a:spcBef>
              <a:buFont typeface="Arial" panose="020B0604020202020204" pitchFamily="34" charset="0"/>
              <a:buChar char="•"/>
            </a:pPr>
            <a:endParaRPr lang="en-GB" altLang="en-US" dirty="0"/>
          </a:p>
          <a:p>
            <a:pPr marL="285750" indent="-285750">
              <a:spcBef>
                <a:spcPct val="0"/>
              </a:spcBef>
              <a:buFont typeface="Arial" panose="020B0604020202020204" pitchFamily="34" charset="0"/>
              <a:buChar char="•"/>
            </a:pPr>
            <a:r>
              <a:rPr lang="en-GB" altLang="en-US" dirty="0"/>
              <a:t>Only failure was of helium outlet pipe in 2016 </a:t>
            </a:r>
          </a:p>
          <a:p>
            <a:pPr marL="742950" lvl="1" indent="-285750">
              <a:spcBef>
                <a:spcPct val="0"/>
              </a:spcBef>
              <a:buFont typeface="Arial" panose="020B0604020202020204" pitchFamily="34" charset="0"/>
              <a:buChar char="•"/>
            </a:pPr>
            <a:r>
              <a:rPr lang="en-GB" altLang="en-US" dirty="0"/>
              <a:t>This was remotely replaced</a:t>
            </a:r>
          </a:p>
          <a:p>
            <a:pPr lvl="1">
              <a:spcBef>
                <a:spcPct val="0"/>
              </a:spcBef>
            </a:pPr>
            <a:endParaRPr lang="en-GB" altLang="en-US" dirty="0"/>
          </a:p>
          <a:p>
            <a:pPr>
              <a:spcBef>
                <a:spcPct val="0"/>
              </a:spcBef>
            </a:pPr>
            <a:r>
              <a:rPr lang="en-GB" altLang="en-US" sz="2100" b="1" dirty="0"/>
              <a:t>HK upgrade</a:t>
            </a:r>
          </a:p>
          <a:p>
            <a:pPr marL="285750" indent="-285750">
              <a:spcBef>
                <a:spcPct val="0"/>
              </a:spcBef>
              <a:buFont typeface="Arial" panose="020B0604020202020204" pitchFamily="34" charset="0"/>
              <a:buChar char="•"/>
            </a:pPr>
            <a:r>
              <a:rPr lang="en-GB" altLang="en-US" dirty="0"/>
              <a:t>Current upgrades to accelerator will result in a rapid increase in rep rate and beam power.</a:t>
            </a:r>
          </a:p>
          <a:p>
            <a:pPr marL="742950" lvl="1" indent="-285750">
              <a:spcBef>
                <a:spcPct val="0"/>
              </a:spcBef>
              <a:buFont typeface="Arial" panose="020B0604020202020204" pitchFamily="34" charset="0"/>
              <a:buChar char="•"/>
            </a:pPr>
            <a:r>
              <a:rPr lang="en-GB" altLang="en-US" dirty="0"/>
              <a:t>1.3MW beam anticipated around 2026.</a:t>
            </a:r>
          </a:p>
          <a:p>
            <a:pPr marL="742950" lvl="1" indent="-285750">
              <a:spcBef>
                <a:spcPct val="0"/>
              </a:spcBef>
              <a:buFont typeface="Arial" panose="020B0604020202020204" pitchFamily="34" charset="0"/>
              <a:buChar char="•"/>
            </a:pPr>
            <a:r>
              <a:rPr lang="en-GB" altLang="en-US" dirty="0"/>
              <a:t>(3.2x10</a:t>
            </a:r>
            <a:r>
              <a:rPr lang="en-GB" altLang="en-US" baseline="30000" dirty="0"/>
              <a:t>14</a:t>
            </a:r>
            <a:r>
              <a:rPr lang="en-GB" altLang="en-US" dirty="0"/>
              <a:t>ppp @ 1.16Hz)</a:t>
            </a:r>
          </a:p>
          <a:p>
            <a:endParaRPr lang="en-GB" dirty="0"/>
          </a:p>
        </p:txBody>
      </p:sp>
    </p:spTree>
    <p:extLst>
      <p:ext uri="{BB962C8B-B14F-4D97-AF65-F5344CB8AC3E}">
        <p14:creationId xmlns:p14="http://schemas.microsoft.com/office/powerpoint/2010/main" val="719866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97091" y="3571811"/>
            <a:ext cx="2848272" cy="19440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064" t="12883" r="23626" b="3269"/>
          <a:stretch/>
        </p:blipFill>
        <p:spPr>
          <a:xfrm>
            <a:off x="8425231" y="3481133"/>
            <a:ext cx="3516764" cy="2686666"/>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15849" y="4399415"/>
            <a:ext cx="2882879" cy="1872000"/>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123991" y="432735"/>
            <a:ext cx="7424531" cy="1477328"/>
          </a:xfrm>
          <a:prstGeom prst="rect">
            <a:avLst/>
          </a:prstGeom>
          <a:noFill/>
        </p:spPr>
        <p:txBody>
          <a:bodyPr wrap="square" rtlCol="0">
            <a:spAutoFit/>
          </a:bodyPr>
          <a:lstStyle/>
          <a:p>
            <a:r>
              <a:rPr lang="en-GB" dirty="0"/>
              <a:t>A Hyperlinked spreadsheet format has been generated, linking all Q/A data and ensuring traceability for a given target build. </a:t>
            </a:r>
          </a:p>
          <a:p>
            <a:endParaRPr lang="en-GB" dirty="0"/>
          </a:p>
          <a:p>
            <a:r>
              <a:rPr lang="en-GB" dirty="0"/>
              <a:t>Components used in final build are recorded in sub assemblies + test result (</a:t>
            </a:r>
            <a:r>
              <a:rPr lang="en-GB" dirty="0" err="1"/>
              <a:t>e.g</a:t>
            </a:r>
            <a:r>
              <a:rPr lang="en-GB" dirty="0"/>
              <a:t> leak &amp; pressure tests)</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496" y="1868331"/>
            <a:ext cx="8908992" cy="1348949"/>
          </a:xfrm>
          <a:prstGeom prst="rect">
            <a:avLst/>
          </a:prstGeom>
        </p:spPr>
      </p:pic>
      <p:pic>
        <p:nvPicPr>
          <p:cNvPr id="15" name="Picture 2" descr="7daac362-7267-47e8-aa28-771fcdf9b4e6@GBRP265"/>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84496" y="3796218"/>
            <a:ext cx="2827725" cy="120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70975" y="5031343"/>
            <a:ext cx="2925926" cy="646331"/>
          </a:xfrm>
          <a:prstGeom prst="rect">
            <a:avLst/>
          </a:prstGeom>
          <a:noFill/>
        </p:spPr>
        <p:txBody>
          <a:bodyPr wrap="square" rtlCol="0">
            <a:spAutoFit/>
          </a:bodyPr>
          <a:lstStyle/>
          <a:p>
            <a:pPr algn="ctr"/>
            <a:r>
              <a:rPr lang="en-GB" dirty="0"/>
              <a:t>Part marking of components for traceability</a:t>
            </a:r>
          </a:p>
        </p:txBody>
      </p:sp>
      <p:sp>
        <p:nvSpPr>
          <p:cNvPr id="19" name="TextBox 18"/>
          <p:cNvSpPr txBox="1"/>
          <p:nvPr/>
        </p:nvSpPr>
        <p:spPr>
          <a:xfrm>
            <a:off x="8914873" y="6101100"/>
            <a:ext cx="2925926" cy="369332"/>
          </a:xfrm>
          <a:prstGeom prst="rect">
            <a:avLst/>
          </a:prstGeom>
          <a:noFill/>
        </p:spPr>
        <p:txBody>
          <a:bodyPr wrap="square" rtlCol="0">
            <a:spAutoFit/>
          </a:bodyPr>
          <a:lstStyle/>
          <a:p>
            <a:pPr algn="ctr"/>
            <a:r>
              <a:rPr lang="en-GB" dirty="0"/>
              <a:t>Material CERTs</a:t>
            </a:r>
          </a:p>
        </p:txBody>
      </p:sp>
      <p:sp>
        <p:nvSpPr>
          <p:cNvPr id="20" name="TextBox 19"/>
          <p:cNvSpPr txBox="1"/>
          <p:nvPr/>
        </p:nvSpPr>
        <p:spPr>
          <a:xfrm>
            <a:off x="8567219" y="3014275"/>
            <a:ext cx="3374776" cy="369332"/>
          </a:xfrm>
          <a:prstGeom prst="rect">
            <a:avLst/>
          </a:prstGeom>
          <a:noFill/>
        </p:spPr>
        <p:txBody>
          <a:bodyPr wrap="square" rtlCol="0">
            <a:spAutoFit/>
          </a:bodyPr>
          <a:lstStyle/>
          <a:p>
            <a:pPr algn="ctr"/>
            <a:r>
              <a:rPr lang="en-GB" dirty="0"/>
              <a:t>Heat treatments</a:t>
            </a:r>
          </a:p>
        </p:txBody>
      </p:sp>
      <p:sp>
        <p:nvSpPr>
          <p:cNvPr id="21" name="TextBox 20"/>
          <p:cNvSpPr txBox="1"/>
          <p:nvPr/>
        </p:nvSpPr>
        <p:spPr>
          <a:xfrm>
            <a:off x="3397091" y="5547176"/>
            <a:ext cx="1771257" cy="646331"/>
          </a:xfrm>
          <a:prstGeom prst="rect">
            <a:avLst/>
          </a:prstGeom>
          <a:noFill/>
        </p:spPr>
        <p:txBody>
          <a:bodyPr wrap="square" rtlCol="0">
            <a:spAutoFit/>
          </a:bodyPr>
          <a:lstStyle/>
          <a:p>
            <a:r>
              <a:rPr lang="en-GB" dirty="0"/>
              <a:t>Metrology data reports</a:t>
            </a: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199" t="13017" r="27036" b="5725"/>
          <a:stretch/>
        </p:blipFill>
        <p:spPr>
          <a:xfrm>
            <a:off x="8451186" y="76829"/>
            <a:ext cx="3606842" cy="2962805"/>
          </a:xfrm>
          <a:prstGeom prst="rect">
            <a:avLst/>
          </a:prstGeom>
          <a:effectLst>
            <a:outerShdw blurRad="50800" dist="38100" dir="2700000" algn="tl" rotWithShape="0">
              <a:prstClr val="black">
                <a:alpha val="40000"/>
              </a:prstClr>
            </a:outerShdw>
          </a:effectLst>
        </p:spPr>
      </p:pic>
      <p:sp>
        <p:nvSpPr>
          <p:cNvPr id="22" name="Right Arrow 21"/>
          <p:cNvSpPr/>
          <p:nvPr/>
        </p:nvSpPr>
        <p:spPr>
          <a:xfrm rot="21081256">
            <a:off x="6608855" y="1946317"/>
            <a:ext cx="2287332" cy="421504"/>
          </a:xfrm>
          <a:prstGeom prst="rightArrow">
            <a:avLst/>
          </a:prstGeom>
          <a:solidFill>
            <a:srgbClr val="92D050"/>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3" name="Right Arrow 22"/>
          <p:cNvSpPr/>
          <p:nvPr/>
        </p:nvSpPr>
        <p:spPr>
          <a:xfrm rot="1325984">
            <a:off x="5374430" y="3243739"/>
            <a:ext cx="3242421" cy="369346"/>
          </a:xfrm>
          <a:prstGeom prst="rightArrow">
            <a:avLst/>
          </a:prstGeom>
          <a:solidFill>
            <a:srgbClr val="92D050"/>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4" name="Right Arrow 23"/>
          <p:cNvSpPr/>
          <p:nvPr/>
        </p:nvSpPr>
        <p:spPr>
          <a:xfrm rot="4956528">
            <a:off x="4160533" y="3502185"/>
            <a:ext cx="1186659" cy="421504"/>
          </a:xfrm>
          <a:prstGeom prst="rightArrow">
            <a:avLst/>
          </a:prstGeom>
          <a:solidFill>
            <a:srgbClr val="92D050"/>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5" name="Right Arrow 24"/>
          <p:cNvSpPr/>
          <p:nvPr/>
        </p:nvSpPr>
        <p:spPr>
          <a:xfrm rot="6413660">
            <a:off x="467820" y="3270380"/>
            <a:ext cx="925497" cy="421504"/>
          </a:xfrm>
          <a:prstGeom prst="rightArrow">
            <a:avLst/>
          </a:prstGeom>
          <a:solidFill>
            <a:srgbClr val="92D050"/>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itle 2"/>
          <p:cNvSpPr>
            <a:spLocks noGrp="1"/>
          </p:cNvSpPr>
          <p:nvPr>
            <p:ph type="title"/>
          </p:nvPr>
        </p:nvSpPr>
        <p:spPr/>
        <p:txBody>
          <a:bodyPr/>
          <a:lstStyle/>
          <a:p>
            <a:endParaRPr lang="en-GB"/>
          </a:p>
        </p:txBody>
      </p:sp>
      <p:sp>
        <p:nvSpPr>
          <p:cNvPr id="26" name="Rectangle 25"/>
          <p:cNvSpPr/>
          <p:nvPr/>
        </p:nvSpPr>
        <p:spPr>
          <a:xfrm>
            <a:off x="123991" y="33652"/>
            <a:ext cx="11063961" cy="461665"/>
          </a:xfrm>
          <a:prstGeom prst="rect">
            <a:avLst/>
          </a:prstGeom>
        </p:spPr>
        <p:txBody>
          <a:bodyPr wrap="square">
            <a:spAutoFit/>
          </a:bodyPr>
          <a:lstStyle/>
          <a:p>
            <a:r>
              <a:rPr lang="en-GB" sz="2400" b="1" dirty="0"/>
              <a:t>Target QA –  Traceability</a:t>
            </a:r>
          </a:p>
        </p:txBody>
      </p:sp>
      <p:sp>
        <p:nvSpPr>
          <p:cNvPr id="2" name="TextBox 1"/>
          <p:cNvSpPr txBox="1"/>
          <p:nvPr/>
        </p:nvSpPr>
        <p:spPr>
          <a:xfrm>
            <a:off x="123991" y="6447343"/>
            <a:ext cx="10564137" cy="369332"/>
          </a:xfrm>
          <a:prstGeom prst="rect">
            <a:avLst/>
          </a:prstGeom>
          <a:solidFill>
            <a:srgbClr val="FF6900"/>
          </a:solidFill>
        </p:spPr>
        <p:txBody>
          <a:bodyPr wrap="square" rtlCol="0">
            <a:spAutoFit/>
          </a:bodyPr>
          <a:lstStyle/>
          <a:p>
            <a:r>
              <a:rPr lang="en-GB" dirty="0"/>
              <a:t>Material traceability and history increasingly important for radiation damage studies as beam power increases</a:t>
            </a:r>
          </a:p>
        </p:txBody>
      </p:sp>
    </p:spTree>
    <p:extLst>
      <p:ext uri="{BB962C8B-B14F-4D97-AF65-F5344CB8AC3E}">
        <p14:creationId xmlns:p14="http://schemas.microsoft.com/office/powerpoint/2010/main" val="3202203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33652"/>
            <a:ext cx="11063961" cy="461665"/>
          </a:xfrm>
          <a:prstGeom prst="rect">
            <a:avLst/>
          </a:prstGeom>
        </p:spPr>
        <p:txBody>
          <a:bodyPr wrap="square">
            <a:spAutoFit/>
          </a:bodyPr>
          <a:lstStyle/>
          <a:p>
            <a:r>
              <a:rPr lang="en-GB" sz="2400" b="1" dirty="0"/>
              <a:t>Target QA – CT Scanning (</a:t>
            </a:r>
            <a:r>
              <a:rPr lang="en-GB" sz="2400" b="1" dirty="0">
                <a:latin typeface="Symbol" panose="05050102010706020507" pitchFamily="18" charset="2"/>
              </a:rPr>
              <a:t>m</a:t>
            </a:r>
            <a:r>
              <a:rPr lang="en-GB" sz="2400" b="1" dirty="0"/>
              <a:t>-VIS at the University of Southampton)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84" y="622406"/>
            <a:ext cx="6726091" cy="504456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194" b="5252"/>
          <a:stretch/>
        </p:blipFill>
        <p:spPr>
          <a:xfrm>
            <a:off x="7046258" y="622406"/>
            <a:ext cx="4958763" cy="273551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028" t="25168" b="3436"/>
          <a:stretch/>
        </p:blipFill>
        <p:spPr>
          <a:xfrm>
            <a:off x="7630244" y="3485012"/>
            <a:ext cx="3357924" cy="2167086"/>
          </a:xfrm>
          <a:prstGeom prst="rect">
            <a:avLst/>
          </a:prstGeom>
        </p:spPr>
      </p:pic>
      <p:sp>
        <p:nvSpPr>
          <p:cNvPr id="6" name="TextBox 5"/>
          <p:cNvSpPr txBox="1"/>
          <p:nvPr/>
        </p:nvSpPr>
        <p:spPr>
          <a:xfrm>
            <a:off x="2919932" y="5934670"/>
            <a:ext cx="8498542" cy="646331"/>
          </a:xfrm>
          <a:prstGeom prst="rect">
            <a:avLst/>
          </a:prstGeom>
          <a:noFill/>
        </p:spPr>
        <p:txBody>
          <a:bodyPr wrap="square" rtlCol="0">
            <a:spAutoFit/>
          </a:bodyPr>
          <a:lstStyle/>
          <a:p>
            <a:r>
              <a:rPr lang="en-GB" dirty="0"/>
              <a:t>Full CT scan of target @ 27micron, 32bit resolution -&gt; ~1TB file!</a:t>
            </a:r>
          </a:p>
          <a:p>
            <a:r>
              <a:rPr lang="en-GB" dirty="0"/>
              <a:t>Thin section of target scanned at 170kV @ 180uA</a:t>
            </a:r>
          </a:p>
        </p:txBody>
      </p:sp>
    </p:spTree>
    <p:extLst>
      <p:ext uri="{BB962C8B-B14F-4D97-AF65-F5344CB8AC3E}">
        <p14:creationId xmlns:p14="http://schemas.microsoft.com/office/powerpoint/2010/main" val="350498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33652"/>
            <a:ext cx="11063961" cy="461665"/>
          </a:xfrm>
          <a:prstGeom prst="rect">
            <a:avLst/>
          </a:prstGeom>
        </p:spPr>
        <p:txBody>
          <a:bodyPr wrap="square">
            <a:spAutoFit/>
          </a:bodyPr>
          <a:lstStyle/>
          <a:p>
            <a:r>
              <a:rPr lang="en-GB" sz="2400" b="1" dirty="0"/>
              <a:t>Target QA – CT Scanning (</a:t>
            </a:r>
            <a:r>
              <a:rPr lang="en-GB" sz="2400" b="1" dirty="0">
                <a:latin typeface="Symbol" panose="05050102010706020507" pitchFamily="18" charset="2"/>
              </a:rPr>
              <a:t>m</a:t>
            </a:r>
            <a:r>
              <a:rPr lang="en-GB" sz="2400" b="1" dirty="0"/>
              <a:t>-VIS at the University of Southampton)</a:t>
            </a:r>
          </a:p>
        </p:txBody>
      </p:sp>
      <p:pic>
        <p:nvPicPr>
          <p:cNvPr id="3" name="Picture 2"/>
          <p:cNvPicPr>
            <a:picLocks noChangeAspect="1"/>
          </p:cNvPicPr>
          <p:nvPr/>
        </p:nvPicPr>
        <p:blipFill>
          <a:blip r:embed="rId2"/>
          <a:stretch>
            <a:fillRect/>
          </a:stretch>
        </p:blipFill>
        <p:spPr>
          <a:xfrm>
            <a:off x="177331" y="495317"/>
            <a:ext cx="5011889" cy="5214940"/>
          </a:xfrm>
          <a:prstGeom prst="rect">
            <a:avLst/>
          </a:prstGeom>
        </p:spPr>
      </p:pic>
      <p:sp>
        <p:nvSpPr>
          <p:cNvPr id="5" name="TextBox 4"/>
          <p:cNvSpPr txBox="1"/>
          <p:nvPr/>
        </p:nvSpPr>
        <p:spPr>
          <a:xfrm>
            <a:off x="5524500" y="494611"/>
            <a:ext cx="6448964" cy="923330"/>
          </a:xfrm>
          <a:prstGeom prst="rect">
            <a:avLst/>
          </a:prstGeom>
          <a:noFill/>
        </p:spPr>
        <p:txBody>
          <a:bodyPr wrap="square" rtlCol="0">
            <a:spAutoFit/>
          </a:bodyPr>
          <a:lstStyle/>
          <a:p>
            <a:pPr marL="285750" indent="-285750">
              <a:buFont typeface="Arial" panose="020B0604020202020204" pitchFamily="34" charset="0"/>
              <a:buChar char="•"/>
            </a:pPr>
            <a:r>
              <a:rPr lang="en-GB" dirty="0"/>
              <a:t>Full scan consists of 19 concatenated volumes</a:t>
            </a:r>
          </a:p>
          <a:p>
            <a:pPr marL="285750" indent="-285750">
              <a:buFont typeface="Arial" panose="020B0604020202020204" pitchFamily="34" charset="0"/>
              <a:buChar char="•"/>
            </a:pPr>
            <a:r>
              <a:rPr lang="en-GB" dirty="0"/>
              <a:t>Each volume consist of 3200 radiographs during 360° rotation</a:t>
            </a:r>
          </a:p>
          <a:p>
            <a:pPr marL="285750" indent="-285750">
              <a:buFont typeface="Arial" panose="020B0604020202020204" pitchFamily="34" charset="0"/>
              <a:buChar char="•"/>
            </a:pPr>
            <a:r>
              <a:rPr lang="en-GB" dirty="0"/>
              <a:t>Radiographs reconstructed </a:t>
            </a:r>
            <a:r>
              <a:rPr lang="en-GB" dirty="0" smtClean="0"/>
              <a:t>into </a:t>
            </a:r>
            <a:r>
              <a:rPr lang="en-GB" dirty="0"/>
              <a:t>CT data</a:t>
            </a:r>
          </a:p>
        </p:txBody>
      </p:sp>
      <p:cxnSp>
        <p:nvCxnSpPr>
          <p:cNvPr id="13" name="Straight Arrow Connector 12"/>
          <p:cNvCxnSpPr/>
          <p:nvPr/>
        </p:nvCxnSpPr>
        <p:spPr>
          <a:xfrm flipH="1" flipV="1">
            <a:off x="4411980" y="4709160"/>
            <a:ext cx="1188720" cy="373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331" y="725444"/>
            <a:ext cx="2354580" cy="369332"/>
          </a:xfrm>
          <a:prstGeom prst="rect">
            <a:avLst/>
          </a:prstGeom>
          <a:noFill/>
        </p:spPr>
        <p:txBody>
          <a:bodyPr wrap="square" rtlCol="0">
            <a:spAutoFit/>
          </a:bodyPr>
          <a:lstStyle/>
          <a:p>
            <a:r>
              <a:rPr lang="en-GB" dirty="0"/>
              <a:t>Titanium container</a:t>
            </a:r>
          </a:p>
        </p:txBody>
      </p:sp>
      <p:sp>
        <p:nvSpPr>
          <p:cNvPr id="15" name="TextBox 14"/>
          <p:cNvSpPr txBox="1"/>
          <p:nvPr/>
        </p:nvSpPr>
        <p:spPr>
          <a:xfrm>
            <a:off x="2316480" y="3386786"/>
            <a:ext cx="1188720" cy="369332"/>
          </a:xfrm>
          <a:prstGeom prst="rect">
            <a:avLst/>
          </a:prstGeom>
          <a:solidFill>
            <a:srgbClr val="FFFFFF"/>
          </a:solidFill>
        </p:spPr>
        <p:txBody>
          <a:bodyPr wrap="square" rtlCol="0">
            <a:spAutoFit/>
          </a:bodyPr>
          <a:lstStyle/>
          <a:p>
            <a:r>
              <a:rPr lang="en-GB" dirty="0"/>
              <a:t>Target rod</a:t>
            </a:r>
          </a:p>
        </p:txBody>
      </p:sp>
      <p:cxnSp>
        <p:nvCxnSpPr>
          <p:cNvPr id="14" name="Straight Arrow Connector 13"/>
          <p:cNvCxnSpPr>
            <a:stCxn id="8" idx="2"/>
          </p:cNvCxnSpPr>
          <p:nvPr/>
        </p:nvCxnSpPr>
        <p:spPr>
          <a:xfrm>
            <a:off x="1354621" y="1094776"/>
            <a:ext cx="704850" cy="240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93079" y="4969609"/>
            <a:ext cx="6449396" cy="1477328"/>
          </a:xfrm>
          <a:prstGeom prst="rect">
            <a:avLst/>
          </a:prstGeom>
          <a:noFill/>
        </p:spPr>
        <p:txBody>
          <a:bodyPr wrap="square" rtlCol="0">
            <a:spAutoFit/>
          </a:bodyPr>
          <a:lstStyle/>
          <a:p>
            <a:r>
              <a:rPr lang="en-GB" dirty="0"/>
              <a:t>EB weld of downstream window to titanium tube (0.5mm wall)</a:t>
            </a:r>
          </a:p>
          <a:p>
            <a:r>
              <a:rPr lang="en-GB" b="1" dirty="0"/>
              <a:t>This area is of significant interest for weld and pressure vessel QA</a:t>
            </a:r>
          </a:p>
          <a:p>
            <a:r>
              <a:rPr lang="en-GB" dirty="0"/>
              <a:t>Dark shadow is caused by local thickening (</a:t>
            </a:r>
            <a:r>
              <a:rPr lang="en-GB" dirty="0" err="1"/>
              <a:t>underbead</a:t>
            </a:r>
            <a:r>
              <a:rPr lang="en-GB" dirty="0"/>
              <a:t>)</a:t>
            </a:r>
          </a:p>
          <a:p>
            <a:endParaRPr lang="en-GB" dirty="0"/>
          </a:p>
          <a:p>
            <a:r>
              <a:rPr lang="en-GB" dirty="0">
                <a:solidFill>
                  <a:schemeClr val="accent1"/>
                </a:solidFill>
              </a:rPr>
              <a:t>Radiographs show no significant indications (voids or inclusions) </a:t>
            </a:r>
            <a:r>
              <a:rPr lang="en-GB" dirty="0">
                <a:solidFill>
                  <a:schemeClr val="accent1"/>
                </a:solidFill>
                <a:sym typeface="Wingdings" panose="05000000000000000000" pitchFamily="2" charset="2"/>
              </a:rPr>
              <a:t></a:t>
            </a:r>
            <a:endParaRPr lang="en-GB" dirty="0">
              <a:solidFill>
                <a:schemeClr val="accent1"/>
              </a:solidFill>
            </a:endParaRPr>
          </a:p>
        </p:txBody>
      </p:sp>
      <p:cxnSp>
        <p:nvCxnSpPr>
          <p:cNvPr id="21" name="Straight Arrow Connector 20"/>
          <p:cNvCxnSpPr/>
          <p:nvPr/>
        </p:nvCxnSpPr>
        <p:spPr>
          <a:xfrm>
            <a:off x="769620" y="1668780"/>
            <a:ext cx="736365" cy="3170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991" y="1217155"/>
            <a:ext cx="1935480" cy="646331"/>
          </a:xfrm>
          <a:prstGeom prst="rect">
            <a:avLst/>
          </a:prstGeom>
          <a:noFill/>
        </p:spPr>
        <p:txBody>
          <a:bodyPr wrap="square" rtlCol="0">
            <a:spAutoFit/>
          </a:bodyPr>
          <a:lstStyle/>
          <a:p>
            <a:r>
              <a:rPr lang="en-GB" dirty="0"/>
              <a:t>Graphite flow guide</a:t>
            </a:r>
          </a:p>
        </p:txBody>
      </p:sp>
      <p:pic>
        <p:nvPicPr>
          <p:cNvPr id="28" name="Picture 2" descr="2cb70b20-26ea-495f-9d84-263ca240a640@GBRP265"/>
          <p:cNvPicPr>
            <a:picLocks noChangeAspect="1" noChangeArrowheads="1"/>
          </p:cNvPicPr>
          <p:nvPr/>
        </p:nvPicPr>
        <p:blipFill rotWithShape="1">
          <a:blip r:embed="rId3">
            <a:extLst>
              <a:ext uri="{28A0092B-C50C-407E-A947-70E740481C1C}">
                <a14:useLocalDpi xmlns:a14="http://schemas.microsoft.com/office/drawing/2010/main" val="0"/>
              </a:ext>
            </a:extLst>
          </a:blip>
          <a:srcRect l="13229" t="29610" r="37096" b="10559"/>
          <a:stretch/>
        </p:blipFill>
        <p:spPr bwMode="auto">
          <a:xfrm rot="5400000">
            <a:off x="5764354" y="1556768"/>
            <a:ext cx="3551272" cy="320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5600700" y="4274820"/>
            <a:ext cx="1203960" cy="807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82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33652"/>
            <a:ext cx="11063961" cy="461665"/>
          </a:xfrm>
          <a:prstGeom prst="rect">
            <a:avLst/>
          </a:prstGeom>
        </p:spPr>
        <p:txBody>
          <a:bodyPr wrap="square">
            <a:spAutoFit/>
          </a:bodyPr>
          <a:lstStyle/>
          <a:p>
            <a:r>
              <a:rPr lang="en-GB" sz="2400" b="1" dirty="0"/>
              <a:t>Target QA – CT Scanning (</a:t>
            </a:r>
            <a:r>
              <a:rPr lang="en-GB" sz="2400" b="1" dirty="0">
                <a:latin typeface="Symbol" panose="05050102010706020507" pitchFamily="18" charset="2"/>
              </a:rPr>
              <a:t>m</a:t>
            </a:r>
            <a:r>
              <a:rPr lang="en-GB" sz="2400" b="1" dirty="0"/>
              <a:t>-VIS at the University of Southampton)</a:t>
            </a:r>
          </a:p>
        </p:txBody>
      </p:sp>
      <p:pic>
        <p:nvPicPr>
          <p:cNvPr id="9" name="Picture 8"/>
          <p:cNvPicPr>
            <a:picLocks noChangeAspect="1"/>
          </p:cNvPicPr>
          <p:nvPr/>
        </p:nvPicPr>
        <p:blipFill rotWithShape="1">
          <a:blip r:embed="rId2"/>
          <a:srcRect t="21671" r="21348" b="4492"/>
          <a:stretch/>
        </p:blipFill>
        <p:spPr>
          <a:xfrm>
            <a:off x="8295630" y="899033"/>
            <a:ext cx="3737095" cy="3726756"/>
          </a:xfrm>
          <a:prstGeom prst="rect">
            <a:avLst/>
          </a:prstGeom>
        </p:spPr>
      </p:pic>
      <p:pic>
        <p:nvPicPr>
          <p:cNvPr id="10" name="Picture 9"/>
          <p:cNvPicPr>
            <a:picLocks noChangeAspect="1"/>
          </p:cNvPicPr>
          <p:nvPr/>
        </p:nvPicPr>
        <p:blipFill rotWithShape="1">
          <a:blip r:embed="rId3"/>
          <a:srcRect t="15531" b="53202"/>
          <a:stretch/>
        </p:blipFill>
        <p:spPr>
          <a:xfrm>
            <a:off x="0" y="1257300"/>
            <a:ext cx="4726096" cy="1569720"/>
          </a:xfrm>
          <a:prstGeom prst="rect">
            <a:avLst/>
          </a:prstGeom>
        </p:spPr>
      </p:pic>
      <p:pic>
        <p:nvPicPr>
          <p:cNvPr id="7" name="Picture 6"/>
          <p:cNvPicPr>
            <a:picLocks noChangeAspect="1"/>
          </p:cNvPicPr>
          <p:nvPr/>
        </p:nvPicPr>
        <p:blipFill>
          <a:blip r:embed="rId4"/>
          <a:stretch>
            <a:fillRect/>
          </a:stretch>
        </p:blipFill>
        <p:spPr>
          <a:xfrm>
            <a:off x="4198921" y="2070847"/>
            <a:ext cx="4361832" cy="4633369"/>
          </a:xfrm>
          <a:prstGeom prst="rect">
            <a:avLst/>
          </a:prstGeom>
        </p:spPr>
      </p:pic>
      <p:cxnSp>
        <p:nvCxnSpPr>
          <p:cNvPr id="13" name="Straight Arrow Connector 12"/>
          <p:cNvCxnSpPr/>
          <p:nvPr/>
        </p:nvCxnSpPr>
        <p:spPr>
          <a:xfrm flipH="1" flipV="1">
            <a:off x="2363049" y="1682803"/>
            <a:ext cx="3709310" cy="831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108156" y="2255520"/>
            <a:ext cx="2217182" cy="1259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1052" y="506760"/>
            <a:ext cx="7659928" cy="646331"/>
          </a:xfrm>
          <a:prstGeom prst="rect">
            <a:avLst/>
          </a:prstGeom>
          <a:noFill/>
        </p:spPr>
        <p:txBody>
          <a:bodyPr wrap="square" rtlCol="0">
            <a:spAutoFit/>
          </a:bodyPr>
          <a:lstStyle/>
          <a:p>
            <a:r>
              <a:rPr lang="en-GB" dirty="0"/>
              <a:t>HOWEVER! Re-constructed CT scan shows far more detail and contrast than Radiographs of the same weld!</a:t>
            </a:r>
          </a:p>
        </p:txBody>
      </p:sp>
      <p:sp>
        <p:nvSpPr>
          <p:cNvPr id="23" name="TextBox 22"/>
          <p:cNvSpPr txBox="1"/>
          <p:nvPr/>
        </p:nvSpPr>
        <p:spPr>
          <a:xfrm>
            <a:off x="112407" y="2937173"/>
            <a:ext cx="3964930" cy="2585323"/>
          </a:xfrm>
          <a:prstGeom prst="rect">
            <a:avLst/>
          </a:prstGeom>
          <a:noFill/>
        </p:spPr>
        <p:txBody>
          <a:bodyPr wrap="square" rtlCol="0">
            <a:spAutoFit/>
          </a:bodyPr>
          <a:lstStyle/>
          <a:p>
            <a:r>
              <a:rPr lang="en-GB" dirty="0"/>
              <a:t>From the CT scan we can find ~8 voids. All are isolated and the biggest is 0.25x the wall thickness.</a:t>
            </a:r>
          </a:p>
          <a:p>
            <a:endParaRPr lang="en-GB" dirty="0"/>
          </a:p>
          <a:p>
            <a:r>
              <a:rPr lang="en-GB" dirty="0"/>
              <a:t>Under ASME BPVC Section VIII (Pressure Vessels, Division 2), Part 7 (Testing and Examination) this </a:t>
            </a:r>
            <a:r>
              <a:rPr lang="en-GB" dirty="0" smtClean="0"/>
              <a:t>just </a:t>
            </a:r>
            <a:r>
              <a:rPr lang="en-GB" dirty="0"/>
              <a:t>acceptable. </a:t>
            </a:r>
          </a:p>
          <a:p>
            <a:endParaRPr lang="en-GB" b="1" dirty="0">
              <a:solidFill>
                <a:srgbClr val="0070C0"/>
              </a:solidFill>
            </a:endParaRPr>
          </a:p>
          <a:p>
            <a:r>
              <a:rPr lang="en-GB" b="1" dirty="0">
                <a:solidFill>
                  <a:srgbClr val="0070C0"/>
                </a:solidFill>
              </a:rPr>
              <a:t>CT scanning is </a:t>
            </a:r>
            <a:r>
              <a:rPr lang="en-GB" b="1" u="sng" dirty="0">
                <a:solidFill>
                  <a:srgbClr val="0070C0"/>
                </a:solidFill>
              </a:rPr>
              <a:t>not</a:t>
            </a:r>
            <a:r>
              <a:rPr lang="en-GB" b="1" dirty="0">
                <a:solidFill>
                  <a:srgbClr val="0070C0"/>
                </a:solidFill>
              </a:rPr>
              <a:t> a ASME requirement</a:t>
            </a:r>
          </a:p>
        </p:txBody>
      </p:sp>
      <p:pic>
        <p:nvPicPr>
          <p:cNvPr id="24" name="Picture 23"/>
          <p:cNvPicPr>
            <a:picLocks noChangeAspect="1"/>
          </p:cNvPicPr>
          <p:nvPr/>
        </p:nvPicPr>
        <p:blipFill rotWithShape="1">
          <a:blip r:embed="rId5"/>
          <a:srcRect t="36666" b="25400"/>
          <a:stretch/>
        </p:blipFill>
        <p:spPr>
          <a:xfrm>
            <a:off x="9015403" y="3252566"/>
            <a:ext cx="1316479" cy="2269930"/>
          </a:xfrm>
          <a:prstGeom prst="rect">
            <a:avLst/>
          </a:prstGeom>
        </p:spPr>
      </p:pic>
      <p:cxnSp>
        <p:nvCxnSpPr>
          <p:cNvPr id="25" name="Straight Arrow Connector 24"/>
          <p:cNvCxnSpPr/>
          <p:nvPr/>
        </p:nvCxnSpPr>
        <p:spPr>
          <a:xfrm flipH="1">
            <a:off x="9738360" y="2374368"/>
            <a:ext cx="586978" cy="17896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560752" y="5594265"/>
            <a:ext cx="3539807" cy="1200329"/>
          </a:xfrm>
          <a:prstGeom prst="rect">
            <a:avLst/>
          </a:prstGeom>
          <a:noFill/>
        </p:spPr>
        <p:txBody>
          <a:bodyPr wrap="square" rtlCol="0">
            <a:spAutoFit/>
          </a:bodyPr>
          <a:lstStyle/>
          <a:p>
            <a:r>
              <a:rPr lang="en-GB" dirty="0"/>
              <a:t>CT can be “resliced” to determine exact position of defect. In this case it is aligned with the local reinforcement (</a:t>
            </a:r>
            <a:r>
              <a:rPr lang="en-GB" dirty="0" err="1"/>
              <a:t>underbead</a:t>
            </a:r>
            <a:r>
              <a:rPr lang="en-GB" dirty="0"/>
              <a:t>)</a:t>
            </a:r>
          </a:p>
        </p:txBody>
      </p:sp>
    </p:spTree>
    <p:extLst>
      <p:ext uri="{BB962C8B-B14F-4D97-AF65-F5344CB8AC3E}">
        <p14:creationId xmlns:p14="http://schemas.microsoft.com/office/powerpoint/2010/main" val="1410858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33652"/>
            <a:ext cx="11063961" cy="461665"/>
          </a:xfrm>
          <a:prstGeom prst="rect">
            <a:avLst/>
          </a:prstGeom>
        </p:spPr>
        <p:txBody>
          <a:bodyPr wrap="square">
            <a:spAutoFit/>
          </a:bodyPr>
          <a:lstStyle/>
          <a:p>
            <a:r>
              <a:rPr lang="en-GB" sz="2400" b="1" dirty="0"/>
              <a:t>Target QA – CT Scanning (</a:t>
            </a:r>
            <a:r>
              <a:rPr lang="en-GB" sz="2400" b="1" dirty="0">
                <a:latin typeface="Symbol" panose="05050102010706020507" pitchFamily="18" charset="2"/>
              </a:rPr>
              <a:t>m</a:t>
            </a:r>
            <a:r>
              <a:rPr lang="en-GB" sz="2400" b="1" dirty="0"/>
              <a:t>-VIS at the University of Southampton)</a:t>
            </a:r>
          </a:p>
        </p:txBody>
      </p:sp>
      <p:sp>
        <p:nvSpPr>
          <p:cNvPr id="22" name="TextBox 21"/>
          <p:cNvSpPr txBox="1"/>
          <p:nvPr/>
        </p:nvSpPr>
        <p:spPr>
          <a:xfrm>
            <a:off x="181052" y="412362"/>
            <a:ext cx="7659928" cy="369332"/>
          </a:xfrm>
          <a:prstGeom prst="rect">
            <a:avLst/>
          </a:prstGeom>
          <a:noFill/>
        </p:spPr>
        <p:txBody>
          <a:bodyPr wrap="square" rtlCol="0">
            <a:spAutoFit/>
          </a:bodyPr>
          <a:lstStyle/>
          <a:p>
            <a:r>
              <a:rPr lang="en-GB" dirty="0"/>
              <a:t>Other areas of interest</a:t>
            </a:r>
          </a:p>
        </p:txBody>
      </p:sp>
      <p:pic>
        <p:nvPicPr>
          <p:cNvPr id="3" name="Picture 2"/>
          <p:cNvPicPr>
            <a:picLocks noChangeAspect="1"/>
          </p:cNvPicPr>
          <p:nvPr/>
        </p:nvPicPr>
        <p:blipFill rotWithShape="1">
          <a:blip r:embed="rId2"/>
          <a:srcRect b="3279"/>
          <a:stretch/>
        </p:blipFill>
        <p:spPr>
          <a:xfrm>
            <a:off x="81467" y="1068071"/>
            <a:ext cx="5168188" cy="5309869"/>
          </a:xfrm>
          <a:prstGeom prst="rect">
            <a:avLst/>
          </a:prstGeom>
        </p:spPr>
      </p:pic>
      <p:pic>
        <p:nvPicPr>
          <p:cNvPr id="5" name="Picture 4"/>
          <p:cNvPicPr>
            <a:picLocks noChangeAspect="1"/>
          </p:cNvPicPr>
          <p:nvPr/>
        </p:nvPicPr>
        <p:blipFill rotWithShape="1">
          <a:blip r:embed="rId3"/>
          <a:srcRect t="20365" b="7635"/>
          <a:stretch/>
        </p:blipFill>
        <p:spPr>
          <a:xfrm>
            <a:off x="5419294" y="1333439"/>
            <a:ext cx="1371103" cy="4069081"/>
          </a:xfrm>
          <a:prstGeom prst="rect">
            <a:avLst/>
          </a:prstGeom>
        </p:spPr>
      </p:pic>
      <p:cxnSp>
        <p:nvCxnSpPr>
          <p:cNvPr id="8" name="Straight Connector 7"/>
          <p:cNvCxnSpPr/>
          <p:nvPr/>
        </p:nvCxnSpPr>
        <p:spPr>
          <a:xfrm>
            <a:off x="1240777" y="2046223"/>
            <a:ext cx="769620" cy="888683"/>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750467" y="1896595"/>
            <a:ext cx="3735865" cy="7321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09486" y="1038239"/>
            <a:ext cx="1371103" cy="369332"/>
          </a:xfrm>
          <a:prstGeom prst="rect">
            <a:avLst/>
          </a:prstGeom>
          <a:noFill/>
        </p:spPr>
        <p:txBody>
          <a:bodyPr wrap="square" rtlCol="0">
            <a:spAutoFit/>
          </a:bodyPr>
          <a:lstStyle/>
          <a:p>
            <a:r>
              <a:rPr lang="en-GB" dirty="0" err="1"/>
              <a:t>Reslice</a:t>
            </a:r>
            <a:endParaRPr lang="en-GB" dirty="0"/>
          </a:p>
        </p:txBody>
      </p:sp>
      <p:sp>
        <p:nvSpPr>
          <p:cNvPr id="21" name="TextBox 20"/>
          <p:cNvSpPr txBox="1"/>
          <p:nvPr/>
        </p:nvSpPr>
        <p:spPr>
          <a:xfrm>
            <a:off x="1589787" y="761884"/>
            <a:ext cx="2421229" cy="369332"/>
          </a:xfrm>
          <a:prstGeom prst="rect">
            <a:avLst/>
          </a:prstGeom>
          <a:noFill/>
        </p:spPr>
        <p:txBody>
          <a:bodyPr wrap="square" rtlCol="0">
            <a:spAutoFit/>
          </a:bodyPr>
          <a:lstStyle/>
          <a:p>
            <a:r>
              <a:rPr lang="en-GB" dirty="0"/>
              <a:t>Target / tube spacers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228" y="455194"/>
            <a:ext cx="4684846" cy="3213969"/>
          </a:xfrm>
          <a:prstGeom prst="rect">
            <a:avLst/>
          </a:prstGeom>
        </p:spPr>
      </p:pic>
      <p:cxnSp>
        <p:nvCxnSpPr>
          <p:cNvPr id="6" name="Straight Arrow Connector 5"/>
          <p:cNvCxnSpPr/>
          <p:nvPr/>
        </p:nvCxnSpPr>
        <p:spPr>
          <a:xfrm flipV="1">
            <a:off x="3338423" y="3367979"/>
            <a:ext cx="957532" cy="3550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44608" y="3640137"/>
            <a:ext cx="1690778" cy="646331"/>
          </a:xfrm>
          <a:prstGeom prst="rect">
            <a:avLst/>
          </a:prstGeom>
          <a:noFill/>
        </p:spPr>
        <p:txBody>
          <a:bodyPr wrap="square" rtlCol="0">
            <a:spAutoFit/>
          </a:bodyPr>
          <a:lstStyle/>
          <a:p>
            <a:r>
              <a:rPr lang="en-GB" dirty="0">
                <a:solidFill>
                  <a:srgbClr val="FF0000"/>
                </a:solidFill>
              </a:rPr>
              <a:t>Gap measured from CT = 63um</a:t>
            </a:r>
          </a:p>
        </p:txBody>
      </p:sp>
      <p:pic>
        <p:nvPicPr>
          <p:cNvPr id="16" name="Picture 15"/>
          <p:cNvPicPr>
            <a:picLocks noChangeAspect="1"/>
          </p:cNvPicPr>
          <p:nvPr/>
        </p:nvPicPr>
        <p:blipFill rotWithShape="1">
          <a:blip r:embed="rId5"/>
          <a:srcRect t="26579" r="36099" b="10680"/>
          <a:stretch/>
        </p:blipFill>
        <p:spPr>
          <a:xfrm>
            <a:off x="7150228" y="3711995"/>
            <a:ext cx="4399951" cy="3086600"/>
          </a:xfrm>
          <a:prstGeom prst="rect">
            <a:avLst/>
          </a:prstGeom>
        </p:spPr>
      </p:pic>
      <p:cxnSp>
        <p:nvCxnSpPr>
          <p:cNvPr id="28" name="Straight Arrow Connector 27"/>
          <p:cNvCxnSpPr/>
          <p:nvPr/>
        </p:nvCxnSpPr>
        <p:spPr>
          <a:xfrm flipV="1">
            <a:off x="6607834" y="4356340"/>
            <a:ext cx="2691441" cy="137160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82883" y="5641098"/>
            <a:ext cx="1871932" cy="923330"/>
          </a:xfrm>
          <a:prstGeom prst="rect">
            <a:avLst/>
          </a:prstGeom>
          <a:noFill/>
        </p:spPr>
        <p:txBody>
          <a:bodyPr wrap="square" rtlCol="0">
            <a:spAutoFit/>
          </a:bodyPr>
          <a:lstStyle/>
          <a:p>
            <a:r>
              <a:rPr lang="en-GB" dirty="0">
                <a:solidFill>
                  <a:srgbClr val="FFC000"/>
                </a:solidFill>
              </a:rPr>
              <a:t>Fasteners and cross flow holes in graphite</a:t>
            </a:r>
          </a:p>
        </p:txBody>
      </p:sp>
      <p:cxnSp>
        <p:nvCxnSpPr>
          <p:cNvPr id="31" name="Straight Arrow Connector 30"/>
          <p:cNvCxnSpPr/>
          <p:nvPr/>
        </p:nvCxnSpPr>
        <p:spPr>
          <a:xfrm flipV="1">
            <a:off x="6607834" y="4528869"/>
            <a:ext cx="1052423" cy="119907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9844512">
            <a:off x="939893" y="2927491"/>
            <a:ext cx="10460902" cy="646331"/>
          </a:xfrm>
          <a:prstGeom prst="rect">
            <a:avLst/>
          </a:prstGeom>
          <a:solidFill>
            <a:schemeClr val="accent4"/>
          </a:solidFill>
        </p:spPr>
        <p:txBody>
          <a:bodyPr wrap="square" rtlCol="0">
            <a:spAutoFit/>
          </a:bodyPr>
          <a:lstStyle/>
          <a:p>
            <a:r>
              <a:rPr lang="en-GB" sz="3600" dirty="0"/>
              <a:t>Live Demo of CT scan can be seen during the RAL tour</a:t>
            </a:r>
          </a:p>
        </p:txBody>
      </p:sp>
    </p:spTree>
    <p:extLst>
      <p:ext uri="{BB962C8B-B14F-4D97-AF65-F5344CB8AC3E}">
        <p14:creationId xmlns:p14="http://schemas.microsoft.com/office/powerpoint/2010/main" val="40146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6484CE-6D3A-4157-B808-FED181C04EC4}"/>
              </a:ext>
            </a:extLst>
          </p:cNvPr>
          <p:cNvSpPr txBox="1"/>
          <p:nvPr/>
        </p:nvSpPr>
        <p:spPr>
          <a:xfrm>
            <a:off x="6435306" y="447052"/>
            <a:ext cx="5676181" cy="2585323"/>
          </a:xfrm>
          <a:prstGeom prst="rect">
            <a:avLst/>
          </a:prstGeom>
          <a:noFill/>
        </p:spPr>
        <p:txBody>
          <a:bodyPr wrap="square" rtlCol="0">
            <a:spAutoFit/>
          </a:bodyPr>
          <a:lstStyle/>
          <a:p>
            <a:r>
              <a:rPr lang="en-GB" dirty="0"/>
              <a:t>Current design has two risky hand TIG welds as final stage of assembly – if these go wrong, we have to scrap whole target and start again!</a:t>
            </a:r>
          </a:p>
          <a:p>
            <a:pPr marL="285750" indent="-285750">
              <a:buFont typeface="Arial" panose="020B0604020202020204" pitchFamily="34" charset="0"/>
              <a:buChar char="•"/>
            </a:pPr>
            <a:r>
              <a:rPr lang="en-GB" dirty="0"/>
              <a:t>Welding pipes to ears has tricky access</a:t>
            </a:r>
          </a:p>
          <a:p>
            <a:pPr marL="285750" indent="-285750">
              <a:buFont typeface="Arial" panose="020B0604020202020204" pitchFamily="34" charset="0"/>
              <a:buChar char="•"/>
            </a:pPr>
            <a:r>
              <a:rPr lang="en-GB" dirty="0"/>
              <a:t>Welding CF flanges has risk of damaging knife edge</a:t>
            </a:r>
          </a:p>
          <a:p>
            <a:pPr marL="285750" indent="-285750">
              <a:buFont typeface="Arial" panose="020B0604020202020204" pitchFamily="34" charset="0"/>
              <a:buChar char="•"/>
            </a:pPr>
            <a:endParaRPr lang="en-GB" dirty="0"/>
          </a:p>
          <a:p>
            <a:r>
              <a:rPr lang="en-GB" dirty="0"/>
              <a:t>We are investigating a design change to remove these risky welds – do this by adding a bolted flange joint to the target “ears”</a:t>
            </a:r>
          </a:p>
        </p:txBody>
      </p:sp>
      <p:pic>
        <p:nvPicPr>
          <p:cNvPr id="6" name="Picture 5">
            <a:extLst>
              <a:ext uri="{FF2B5EF4-FFF2-40B4-BE49-F238E27FC236}">
                <a16:creationId xmlns:a16="http://schemas.microsoft.com/office/drawing/2014/main" id="{5A1FE636-F938-4C0E-9A8D-D8F97B7816F6}"/>
              </a:ext>
            </a:extLst>
          </p:cNvPr>
          <p:cNvPicPr>
            <a:picLocks noChangeAspect="1"/>
          </p:cNvPicPr>
          <p:nvPr/>
        </p:nvPicPr>
        <p:blipFill>
          <a:blip r:embed="rId2"/>
          <a:stretch>
            <a:fillRect/>
          </a:stretch>
        </p:blipFill>
        <p:spPr>
          <a:xfrm>
            <a:off x="123991" y="477975"/>
            <a:ext cx="6199171" cy="3812491"/>
          </a:xfrm>
          <a:prstGeom prst="rect">
            <a:avLst/>
          </a:prstGeom>
        </p:spPr>
      </p:pic>
      <p:sp>
        <p:nvSpPr>
          <p:cNvPr id="7" name="Rectangle 6"/>
          <p:cNvSpPr/>
          <p:nvPr/>
        </p:nvSpPr>
        <p:spPr>
          <a:xfrm>
            <a:off x="123991" y="33652"/>
            <a:ext cx="11063961" cy="461665"/>
          </a:xfrm>
          <a:prstGeom prst="rect">
            <a:avLst/>
          </a:prstGeom>
        </p:spPr>
        <p:txBody>
          <a:bodyPr wrap="square">
            <a:spAutoFit/>
          </a:bodyPr>
          <a:lstStyle/>
          <a:p>
            <a:r>
              <a:rPr lang="en-GB" sz="2400" b="1" dirty="0"/>
              <a:t>Further upgrades – Removal of pipe TIG welds –&gt; New compact bolted design</a:t>
            </a:r>
          </a:p>
        </p:txBody>
      </p:sp>
      <p:pic>
        <p:nvPicPr>
          <p:cNvPr id="8" name="Picture 7">
            <a:extLst>
              <a:ext uri="{FF2B5EF4-FFF2-40B4-BE49-F238E27FC236}">
                <a16:creationId xmlns:a16="http://schemas.microsoft.com/office/drawing/2014/main" id="{3572CDD6-3AA5-4D94-B807-B88CED304B04}"/>
              </a:ext>
            </a:extLst>
          </p:cNvPr>
          <p:cNvPicPr>
            <a:picLocks noChangeAspect="1"/>
          </p:cNvPicPr>
          <p:nvPr/>
        </p:nvPicPr>
        <p:blipFill>
          <a:blip r:embed="rId3"/>
          <a:stretch>
            <a:fillRect/>
          </a:stretch>
        </p:blipFill>
        <p:spPr>
          <a:xfrm>
            <a:off x="7504981" y="3211910"/>
            <a:ext cx="4378387" cy="3536389"/>
          </a:xfrm>
          <a:prstGeom prst="rect">
            <a:avLst/>
          </a:prstGeom>
        </p:spPr>
      </p:pic>
      <p:sp>
        <p:nvSpPr>
          <p:cNvPr id="2" name="Right Arrow 1"/>
          <p:cNvSpPr/>
          <p:nvPr/>
        </p:nvSpPr>
        <p:spPr>
          <a:xfrm rot="1461045">
            <a:off x="5633049" y="3063298"/>
            <a:ext cx="2346385" cy="1068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C6484CE-6D3A-4157-B808-FED181C04EC4}"/>
              </a:ext>
            </a:extLst>
          </p:cNvPr>
          <p:cNvSpPr txBox="1"/>
          <p:nvPr/>
        </p:nvSpPr>
        <p:spPr>
          <a:xfrm>
            <a:off x="123991" y="4370704"/>
            <a:ext cx="7237562" cy="2031325"/>
          </a:xfrm>
          <a:prstGeom prst="rect">
            <a:avLst/>
          </a:prstGeom>
          <a:solidFill>
            <a:srgbClr val="FFFFFF"/>
          </a:solidFill>
        </p:spPr>
        <p:txBody>
          <a:bodyPr wrap="square" rtlCol="0">
            <a:spAutoFit/>
          </a:bodyPr>
          <a:lstStyle/>
          <a:p>
            <a:r>
              <a:rPr lang="en-GB" dirty="0"/>
              <a:t>New Design:</a:t>
            </a:r>
          </a:p>
          <a:p>
            <a:pPr marL="285750" indent="-285750">
              <a:buFont typeface="Arial" panose="020B0604020202020204" pitchFamily="34" charset="0"/>
              <a:buChar char="•"/>
            </a:pPr>
            <a:r>
              <a:rPr lang="en-GB" dirty="0"/>
              <a:t>Moves bolted joint from the CF flange on the pipes to the target “head”</a:t>
            </a:r>
          </a:p>
          <a:p>
            <a:pPr marL="285750" indent="-285750">
              <a:buFont typeface="Arial" panose="020B0604020202020204" pitchFamily="34" charset="0"/>
              <a:buChar char="•"/>
            </a:pPr>
            <a:r>
              <a:rPr lang="en-GB" dirty="0">
                <a:solidFill>
                  <a:srgbClr val="00B050"/>
                </a:solidFill>
              </a:rPr>
              <a:t>Removes a weld from the target assembly</a:t>
            </a:r>
          </a:p>
          <a:p>
            <a:pPr marL="285750" indent="-285750">
              <a:buFont typeface="Arial" panose="020B0604020202020204" pitchFamily="34" charset="0"/>
              <a:buChar char="•"/>
            </a:pPr>
            <a:r>
              <a:rPr lang="en-GB" dirty="0"/>
              <a:t>Target helium pipes bolt straight to the target “ears”</a:t>
            </a:r>
          </a:p>
          <a:p>
            <a:pPr marL="285750" indent="-285750">
              <a:buFont typeface="Arial" panose="020B0604020202020204" pitchFamily="34" charset="0"/>
              <a:buChar char="•"/>
            </a:pPr>
            <a:r>
              <a:rPr lang="en-GB" dirty="0">
                <a:solidFill>
                  <a:srgbClr val="00B050"/>
                </a:solidFill>
              </a:rPr>
              <a:t>Replaces a CF flange joint with a more suitable Helicoflex joint </a:t>
            </a:r>
          </a:p>
          <a:p>
            <a:pPr marL="285750" indent="-285750">
              <a:buFont typeface="Arial" panose="020B0604020202020204" pitchFamily="34" charset="0"/>
              <a:buChar char="•"/>
            </a:pPr>
            <a:r>
              <a:rPr lang="en-GB" dirty="0">
                <a:solidFill>
                  <a:srgbClr val="00B050"/>
                </a:solidFill>
              </a:rPr>
              <a:t>Helicoflex seals are approve and rated for internal pressure unlike CF </a:t>
            </a:r>
            <a:endParaRPr lang="en-GB" dirty="0"/>
          </a:p>
          <a:p>
            <a:pPr marL="285750" indent="-285750">
              <a:buFont typeface="Arial" panose="020B0604020202020204" pitchFamily="34" charset="0"/>
              <a:buChar char="•"/>
            </a:pPr>
            <a:r>
              <a:rPr lang="en-GB" dirty="0">
                <a:solidFill>
                  <a:srgbClr val="FF0000"/>
                </a:solidFill>
              </a:rPr>
              <a:t>M</a:t>
            </a:r>
            <a:r>
              <a:rPr lang="en-GB" dirty="0" smtClean="0">
                <a:solidFill>
                  <a:srgbClr val="FF0000"/>
                </a:solidFill>
              </a:rPr>
              <a:t>ore difficult to replace only target pipes</a:t>
            </a:r>
            <a:endParaRPr lang="en-GB" dirty="0">
              <a:solidFill>
                <a:srgbClr val="FF0000"/>
              </a:solidFill>
            </a:endParaRPr>
          </a:p>
        </p:txBody>
      </p:sp>
    </p:spTree>
    <p:extLst>
      <p:ext uri="{BB962C8B-B14F-4D97-AF65-F5344CB8AC3E}">
        <p14:creationId xmlns:p14="http://schemas.microsoft.com/office/powerpoint/2010/main" val="2098915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991" y="33652"/>
            <a:ext cx="11063961" cy="461665"/>
          </a:xfrm>
          <a:prstGeom prst="rect">
            <a:avLst/>
          </a:prstGeom>
        </p:spPr>
        <p:txBody>
          <a:bodyPr wrap="square">
            <a:spAutoFit/>
          </a:bodyPr>
          <a:lstStyle/>
          <a:p>
            <a:r>
              <a:rPr lang="en-GB" sz="2400" b="1" dirty="0"/>
              <a:t>Further upgrades – New compact bolted design prototyping and testing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567" b="28511"/>
          <a:stretch/>
        </p:blipFill>
        <p:spPr>
          <a:xfrm>
            <a:off x="207117" y="758757"/>
            <a:ext cx="5552733" cy="377008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04" t="20000" r="12490" b="2837"/>
          <a:stretch/>
        </p:blipFill>
        <p:spPr>
          <a:xfrm>
            <a:off x="7228505" y="719370"/>
            <a:ext cx="3929974" cy="5291847"/>
          </a:xfrm>
          <a:prstGeom prst="rect">
            <a:avLst/>
          </a:prstGeom>
        </p:spPr>
      </p:pic>
      <p:sp>
        <p:nvSpPr>
          <p:cNvPr id="10" name="TextBox 9"/>
          <p:cNvSpPr txBox="1"/>
          <p:nvPr/>
        </p:nvSpPr>
        <p:spPr>
          <a:xfrm>
            <a:off x="123991" y="4528841"/>
            <a:ext cx="5026363" cy="1200329"/>
          </a:xfrm>
          <a:prstGeom prst="rect">
            <a:avLst/>
          </a:prstGeom>
          <a:noFill/>
        </p:spPr>
        <p:txBody>
          <a:bodyPr wrap="square" rtlCol="0">
            <a:spAutoFit/>
          </a:bodyPr>
          <a:lstStyle/>
          <a:p>
            <a:r>
              <a:rPr lang="en-GB" dirty="0"/>
              <a:t>New design has been prototyped with correct materials and tested with helicoflex seal.</a:t>
            </a:r>
          </a:p>
          <a:p>
            <a:endParaRPr lang="en-GB" dirty="0"/>
          </a:p>
          <a:p>
            <a:r>
              <a:rPr lang="en-GB" dirty="0"/>
              <a:t>Total Helium leak rate 1x10-12mbar.l/s</a:t>
            </a:r>
          </a:p>
        </p:txBody>
      </p:sp>
      <p:cxnSp>
        <p:nvCxnSpPr>
          <p:cNvPr id="11" name="Straight Arrow Connector 10"/>
          <p:cNvCxnSpPr/>
          <p:nvPr/>
        </p:nvCxnSpPr>
        <p:spPr>
          <a:xfrm flipV="1">
            <a:off x="3966865" y="3501957"/>
            <a:ext cx="4817212" cy="18552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46315" y="6276522"/>
            <a:ext cx="8078363" cy="369332"/>
          </a:xfrm>
          <a:prstGeom prst="rect">
            <a:avLst/>
          </a:prstGeom>
          <a:noFill/>
          <a:ln w="28575">
            <a:solidFill>
              <a:srgbClr val="0070C0"/>
            </a:solidFill>
          </a:ln>
        </p:spPr>
        <p:txBody>
          <a:bodyPr wrap="square" rtlCol="0">
            <a:spAutoFit/>
          </a:bodyPr>
          <a:lstStyle/>
          <a:p>
            <a:r>
              <a:rPr lang="en-GB" dirty="0"/>
              <a:t>Next step is to thermally cycle the joint in our rig (30-180°C) and repeat leak testing</a:t>
            </a:r>
          </a:p>
        </p:txBody>
      </p:sp>
      <p:sp>
        <p:nvSpPr>
          <p:cNvPr id="15" name="TextBox 14"/>
          <p:cNvSpPr txBox="1"/>
          <p:nvPr/>
        </p:nvSpPr>
        <p:spPr>
          <a:xfrm>
            <a:off x="1256847" y="4182894"/>
            <a:ext cx="1241364" cy="369332"/>
          </a:xfrm>
          <a:prstGeom prst="rect">
            <a:avLst/>
          </a:prstGeom>
          <a:noFill/>
        </p:spPr>
        <p:txBody>
          <a:bodyPr wrap="square" rtlCol="0">
            <a:spAutoFit/>
          </a:bodyPr>
          <a:lstStyle/>
          <a:p>
            <a:r>
              <a:rPr lang="en-GB" dirty="0"/>
              <a:t>Ti-6Al-4V</a:t>
            </a:r>
          </a:p>
        </p:txBody>
      </p:sp>
      <p:sp>
        <p:nvSpPr>
          <p:cNvPr id="16" name="TextBox 15"/>
          <p:cNvSpPr txBox="1"/>
          <p:nvPr/>
        </p:nvSpPr>
        <p:spPr>
          <a:xfrm>
            <a:off x="3445022" y="4214922"/>
            <a:ext cx="1241364" cy="369332"/>
          </a:xfrm>
          <a:prstGeom prst="rect">
            <a:avLst/>
          </a:prstGeom>
          <a:noFill/>
        </p:spPr>
        <p:txBody>
          <a:bodyPr wrap="square" rtlCol="0">
            <a:spAutoFit/>
          </a:bodyPr>
          <a:lstStyle/>
          <a:p>
            <a:r>
              <a:rPr lang="en-GB" dirty="0"/>
              <a:t>316L SS</a:t>
            </a:r>
          </a:p>
        </p:txBody>
      </p:sp>
      <p:sp>
        <p:nvSpPr>
          <p:cNvPr id="17" name="TextBox 16"/>
          <p:cNvSpPr txBox="1"/>
          <p:nvPr/>
        </p:nvSpPr>
        <p:spPr>
          <a:xfrm>
            <a:off x="1138136" y="758757"/>
            <a:ext cx="2558509" cy="646331"/>
          </a:xfrm>
          <a:prstGeom prst="rect">
            <a:avLst/>
          </a:prstGeom>
          <a:noFill/>
        </p:spPr>
        <p:txBody>
          <a:bodyPr wrap="square" rtlCol="0">
            <a:spAutoFit/>
          </a:bodyPr>
          <a:lstStyle/>
          <a:p>
            <a:r>
              <a:rPr lang="en-GB" dirty="0"/>
              <a:t>Rotatable flange to allow pipe alignment</a:t>
            </a:r>
          </a:p>
        </p:txBody>
      </p:sp>
      <p:cxnSp>
        <p:nvCxnSpPr>
          <p:cNvPr id="18" name="Straight Arrow Connector 17"/>
          <p:cNvCxnSpPr/>
          <p:nvPr/>
        </p:nvCxnSpPr>
        <p:spPr>
          <a:xfrm>
            <a:off x="2756694" y="1199601"/>
            <a:ext cx="589621" cy="1962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96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733" b="6054"/>
          <a:stretch/>
        </p:blipFill>
        <p:spPr>
          <a:xfrm>
            <a:off x="448574" y="25878"/>
            <a:ext cx="11303479" cy="6832122"/>
          </a:xfrm>
          <a:prstGeom prst="rect">
            <a:avLst/>
          </a:prstGeom>
        </p:spPr>
      </p:pic>
      <p:sp>
        <p:nvSpPr>
          <p:cNvPr id="4" name="TextBox 3"/>
          <p:cNvSpPr txBox="1"/>
          <p:nvPr/>
        </p:nvSpPr>
        <p:spPr>
          <a:xfrm>
            <a:off x="2648310" y="2605178"/>
            <a:ext cx="7487729" cy="1862048"/>
          </a:xfrm>
          <a:prstGeom prst="rect">
            <a:avLst/>
          </a:prstGeom>
          <a:noFill/>
        </p:spPr>
        <p:txBody>
          <a:bodyPr wrap="square" rtlCol="0">
            <a:spAutoFit/>
          </a:bodyPr>
          <a:lstStyle/>
          <a:p>
            <a:r>
              <a:rPr lang="en-GB" sz="11500" b="1" spc="50" dirty="0">
                <a:ln w="9525" cmpd="sng">
                  <a:solidFill>
                    <a:schemeClr val="tx1"/>
                  </a:solidFill>
                  <a:prstDash val="solid"/>
                </a:ln>
                <a:solidFill>
                  <a:srgbClr val="70AD47">
                    <a:tint val="1000"/>
                  </a:srgbClr>
                </a:solidFill>
                <a:effectLst>
                  <a:glow rad="38100">
                    <a:schemeClr val="accent1">
                      <a:alpha val="40000"/>
                    </a:schemeClr>
                  </a:glow>
                </a:effectLst>
              </a:rPr>
              <a:t>Questions?</a:t>
            </a:r>
          </a:p>
        </p:txBody>
      </p:sp>
    </p:spTree>
    <p:extLst>
      <p:ext uri="{BB962C8B-B14F-4D97-AF65-F5344CB8AC3E}">
        <p14:creationId xmlns:p14="http://schemas.microsoft.com/office/powerpoint/2010/main" val="106739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4"/>
          <p:cNvSpPr txBox="1">
            <a:spLocks noChangeArrowheads="1"/>
          </p:cNvSpPr>
          <p:nvPr/>
        </p:nvSpPr>
        <p:spPr bwMode="auto">
          <a:xfrm>
            <a:off x="116304" y="545076"/>
            <a:ext cx="11939571"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pPr>
            <a:r>
              <a:rPr lang="en-GB" altLang="en-US" sz="1800" dirty="0">
                <a:latin typeface="Arial" panose="020B0604020202020204" pitchFamily="34" charset="0"/>
              </a:rPr>
              <a:t>The best measure of heat load on the T2K target is the helium outlet temperature which is measured reasonably close to the target. Along with the measured flow rate this enables us to calculate the power deposited by the beam. Original </a:t>
            </a:r>
            <a:r>
              <a:rPr lang="en-GB" altLang="en-US" sz="1800" dirty="0" err="1">
                <a:latin typeface="Arial" panose="020B0604020202020204" pitchFamily="34" charset="0"/>
              </a:rPr>
              <a:t>MonteCarlo</a:t>
            </a:r>
            <a:r>
              <a:rPr lang="en-GB" altLang="en-US" sz="1800" dirty="0">
                <a:latin typeface="Arial" panose="020B0604020202020204" pitchFamily="34" charset="0"/>
              </a:rPr>
              <a:t> simulations have been updated with FLUKA in 2019</a:t>
            </a:r>
          </a:p>
          <a:p>
            <a:pPr>
              <a:spcBef>
                <a:spcPct val="0"/>
              </a:spcBef>
            </a:pPr>
            <a:endParaRPr lang="en-GB" altLang="en-US" sz="1800" dirty="0">
              <a:latin typeface="Arial" panose="020B0604020202020204" pitchFamily="34" charset="0"/>
            </a:endParaRPr>
          </a:p>
          <a:p>
            <a:pPr>
              <a:spcBef>
                <a:spcPct val="0"/>
              </a:spcBef>
            </a:pPr>
            <a:r>
              <a:rPr lang="en-GB" altLang="en-US" sz="1800" dirty="0">
                <a:latin typeface="Arial" panose="020B0604020202020204" pitchFamily="34" charset="0"/>
              </a:rPr>
              <a:t>480kW operational data, temp. rise of He = 73.4°C @ 22.9g/s </a:t>
            </a:r>
            <a:r>
              <a:rPr lang="en-GB" altLang="en-US" sz="1800" dirty="0">
                <a:latin typeface="Arial" panose="020B0604020202020204" pitchFamily="34" charset="0"/>
                <a:sym typeface="Wingdings" panose="05000000000000000000" pitchFamily="2" charset="2"/>
              </a:rPr>
              <a:t> 8716W</a:t>
            </a:r>
            <a:endParaRPr lang="en-GB" altLang="en-US" sz="1800" dirty="0">
              <a:latin typeface="Arial" panose="020B0604020202020204" pitchFamily="34" charset="0"/>
            </a:endParaRPr>
          </a:p>
          <a:p>
            <a:pPr>
              <a:spcBef>
                <a:spcPct val="0"/>
              </a:spcBef>
            </a:pPr>
            <a:r>
              <a:rPr lang="en-GB" altLang="en-US" sz="1800" dirty="0">
                <a:latin typeface="Arial" panose="020B0604020202020204" pitchFamily="34" charset="0"/>
              </a:rPr>
              <a:t>480kW MARS (2006), temp. rise of He = 145.2°C @ 22.9g/s </a:t>
            </a:r>
            <a:r>
              <a:rPr lang="en-GB" altLang="en-US" sz="1800" dirty="0">
                <a:latin typeface="Arial" panose="020B0604020202020204" pitchFamily="34" charset="0"/>
                <a:sym typeface="Wingdings" panose="05000000000000000000" pitchFamily="2" charset="2"/>
              </a:rPr>
              <a:t> 14,121W </a:t>
            </a:r>
            <a:r>
              <a:rPr lang="en-GB" altLang="en-US" sz="1800" dirty="0">
                <a:solidFill>
                  <a:srgbClr val="FF0000"/>
                </a:solidFill>
                <a:latin typeface="Arial" panose="020B0604020202020204" pitchFamily="34" charset="0"/>
                <a:sym typeface="Wingdings" panose="05000000000000000000" pitchFamily="2" charset="2"/>
              </a:rPr>
              <a:t>(x1.6)</a:t>
            </a:r>
            <a:endParaRPr lang="en-GB" altLang="en-US" sz="1800" dirty="0">
              <a:solidFill>
                <a:srgbClr val="FF0000"/>
              </a:solidFill>
              <a:latin typeface="Arial" panose="020B0604020202020204" pitchFamily="34" charset="0"/>
            </a:endParaRPr>
          </a:p>
          <a:p>
            <a:pPr>
              <a:spcBef>
                <a:spcPct val="0"/>
              </a:spcBef>
            </a:pPr>
            <a:r>
              <a:rPr lang="en-GB" altLang="en-US" sz="1800" dirty="0">
                <a:latin typeface="Arial" panose="020B0604020202020204" pitchFamily="34" charset="0"/>
              </a:rPr>
              <a:t>480kW FLUKA (2019), temp. rise of He = 89.0°C @ 22.9g/s </a:t>
            </a:r>
            <a:r>
              <a:rPr lang="en-GB" altLang="en-US" sz="1800" dirty="0">
                <a:latin typeface="Arial" panose="020B0604020202020204" pitchFamily="34" charset="0"/>
                <a:sym typeface="Wingdings" panose="05000000000000000000" pitchFamily="2" charset="2"/>
              </a:rPr>
              <a:t> 10,636W  </a:t>
            </a:r>
            <a:r>
              <a:rPr lang="en-GB" altLang="en-US" sz="1800" dirty="0">
                <a:solidFill>
                  <a:srgbClr val="FF0000"/>
                </a:solidFill>
                <a:latin typeface="Arial" panose="020B0604020202020204" pitchFamily="34" charset="0"/>
                <a:sym typeface="Wingdings" panose="05000000000000000000" pitchFamily="2" charset="2"/>
              </a:rPr>
              <a:t>(x1.2)</a:t>
            </a:r>
            <a:endParaRPr lang="en-GB" altLang="en-US" sz="1800" dirty="0">
              <a:solidFill>
                <a:srgbClr val="FF0000"/>
              </a:solidFill>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endParaRPr lang="en-GB" altLang="en-US" sz="1800" dirty="0">
              <a:latin typeface="Arial" panose="020B0604020202020204" pitchFamily="34" charset="0"/>
            </a:endParaRPr>
          </a:p>
          <a:p>
            <a:pPr>
              <a:spcBef>
                <a:spcPct val="0"/>
              </a:spcBef>
            </a:pPr>
            <a:r>
              <a:rPr lang="en-GB" altLang="en-US" sz="1800" dirty="0">
                <a:latin typeface="Arial" panose="020B0604020202020204" pitchFamily="34" charset="0"/>
              </a:rPr>
              <a:t>This is good news as flow rate &amp; pressure for 1.3MW could be reduced</a:t>
            </a:r>
          </a:p>
          <a:p>
            <a:pPr>
              <a:spcBef>
                <a:spcPct val="0"/>
              </a:spcBef>
            </a:pPr>
            <a:endParaRPr lang="en-GB" altLang="en-US" sz="1800" dirty="0">
              <a:latin typeface="Arial" panose="020B0604020202020204" pitchFamily="34" charset="0"/>
            </a:endParaRPr>
          </a:p>
          <a:p>
            <a:pPr>
              <a:spcBef>
                <a:spcPct val="0"/>
              </a:spcBef>
            </a:pPr>
            <a:r>
              <a:rPr lang="en-GB" altLang="en-US" sz="1800" dirty="0">
                <a:latin typeface="Arial" panose="020B0604020202020204" pitchFamily="34" charset="0"/>
              </a:rPr>
              <a:t>			</a:t>
            </a:r>
            <a:r>
              <a:rPr lang="en-GB" altLang="en-US" sz="1800" dirty="0">
                <a:solidFill>
                  <a:srgbClr val="0070C0"/>
                </a:solidFill>
                <a:latin typeface="Arial" panose="020B0604020202020204" pitchFamily="34" charset="0"/>
              </a:rPr>
              <a:t>NOTE: We are aware that older versions of MARS can predict significantly more heat 			load than FLUKA and newer versions of MARS.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2044" y="2593646"/>
            <a:ext cx="3672408" cy="2616104"/>
          </a:xfrm>
          <a:prstGeom prst="rect">
            <a:avLst/>
          </a:prstGeom>
        </p:spPr>
      </p:pic>
      <p:sp>
        <p:nvSpPr>
          <p:cNvPr id="4" name="Title 1"/>
          <p:cNvSpPr txBox="1">
            <a:spLocks/>
          </p:cNvSpPr>
          <p:nvPr/>
        </p:nvSpPr>
        <p:spPr bwMode="auto">
          <a:xfrm>
            <a:off x="116304" y="80963"/>
            <a:ext cx="1177968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defRPr/>
            </a:pPr>
            <a:r>
              <a:rPr lang="en-GB" sz="2100" b="1" dirty="0" smtClean="0">
                <a:solidFill>
                  <a:schemeClr val="tx1"/>
                </a:solidFill>
                <a:latin typeface="+mn-lt"/>
                <a:ea typeface="+mn-ea"/>
                <a:cs typeface="+mn-cs"/>
              </a:rPr>
              <a:t>Target heat load - Comparison </a:t>
            </a:r>
            <a:r>
              <a:rPr lang="en-GB" sz="2100" b="1" dirty="0">
                <a:solidFill>
                  <a:schemeClr val="tx1"/>
                </a:solidFill>
                <a:latin typeface="+mn-lt"/>
                <a:ea typeface="+mn-ea"/>
                <a:cs typeface="+mn-cs"/>
              </a:rPr>
              <a:t>of operational T2K data (Beam power deposited) with </a:t>
            </a:r>
            <a:r>
              <a:rPr lang="en-GB" sz="2100" b="1" dirty="0" err="1">
                <a:solidFill>
                  <a:schemeClr val="tx1"/>
                </a:solidFill>
                <a:latin typeface="+mn-lt"/>
                <a:ea typeface="+mn-ea"/>
                <a:cs typeface="+mn-cs"/>
              </a:rPr>
              <a:t>MonteCarlo</a:t>
            </a:r>
            <a:r>
              <a:rPr lang="en-GB" sz="2100" b="1" dirty="0">
                <a:solidFill>
                  <a:schemeClr val="tx1"/>
                </a:solidFill>
                <a:latin typeface="+mn-lt"/>
                <a:ea typeface="+mn-ea"/>
                <a:cs typeface="+mn-cs"/>
              </a:rPr>
              <a:t> codes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84" y="2594008"/>
            <a:ext cx="3671900" cy="2615742"/>
          </a:xfrm>
          <a:prstGeom prst="rect">
            <a:avLst/>
          </a:prstGeom>
        </p:spPr>
      </p:pic>
      <p:sp>
        <p:nvSpPr>
          <p:cNvPr id="5" name="TextBox 4"/>
          <p:cNvSpPr txBox="1"/>
          <p:nvPr/>
        </p:nvSpPr>
        <p:spPr>
          <a:xfrm>
            <a:off x="2529349" y="3901698"/>
            <a:ext cx="1656184" cy="369332"/>
          </a:xfrm>
          <a:prstGeom prst="rect">
            <a:avLst/>
          </a:prstGeom>
          <a:noFill/>
        </p:spPr>
        <p:txBody>
          <a:bodyPr wrap="square" rtlCol="0">
            <a:spAutoFit/>
          </a:bodyPr>
          <a:lstStyle/>
          <a:p>
            <a:r>
              <a:rPr lang="en-GB" dirty="0"/>
              <a:t>MARS (2006)</a:t>
            </a:r>
          </a:p>
        </p:txBody>
      </p:sp>
      <p:sp>
        <p:nvSpPr>
          <p:cNvPr id="7" name="TextBox 6"/>
          <p:cNvSpPr txBox="1"/>
          <p:nvPr/>
        </p:nvSpPr>
        <p:spPr>
          <a:xfrm>
            <a:off x="7823205" y="3901698"/>
            <a:ext cx="1656184" cy="369332"/>
          </a:xfrm>
          <a:prstGeom prst="rect">
            <a:avLst/>
          </a:prstGeom>
          <a:noFill/>
        </p:spPr>
        <p:txBody>
          <a:bodyPr wrap="square" rtlCol="0">
            <a:spAutoFit/>
          </a:bodyPr>
          <a:lstStyle/>
          <a:p>
            <a:r>
              <a:rPr lang="en-GB" dirty="0"/>
              <a:t>FLUKA (2019)</a:t>
            </a:r>
          </a:p>
        </p:txBody>
      </p:sp>
      <p:sp>
        <p:nvSpPr>
          <p:cNvPr id="2" name="TextBox 1"/>
          <p:cNvSpPr txBox="1"/>
          <p:nvPr/>
        </p:nvSpPr>
        <p:spPr>
          <a:xfrm>
            <a:off x="7808151" y="1303960"/>
            <a:ext cx="4462732" cy="646331"/>
          </a:xfrm>
          <a:prstGeom prst="rect">
            <a:avLst/>
          </a:prstGeom>
          <a:noFill/>
        </p:spPr>
        <p:txBody>
          <a:bodyPr wrap="square" rtlCol="0">
            <a:spAutoFit/>
          </a:bodyPr>
          <a:lstStyle/>
          <a:p>
            <a:r>
              <a:rPr lang="en-GB" dirty="0">
                <a:solidFill>
                  <a:schemeClr val="accent1"/>
                </a:solidFill>
              </a:rPr>
              <a:t>Helium </a:t>
            </a:r>
            <a:r>
              <a:rPr lang="en-GB" dirty="0">
                <a:solidFill>
                  <a:schemeClr val="accent1"/>
                </a:solidFill>
                <a:latin typeface="Symbol" panose="05050102010706020507" pitchFamily="18" charset="2"/>
              </a:rPr>
              <a:t>D</a:t>
            </a:r>
            <a:r>
              <a:rPr lang="en-GB" dirty="0">
                <a:solidFill>
                  <a:schemeClr val="accent1"/>
                </a:solidFill>
              </a:rPr>
              <a:t>T is large -&gt; Errors should be </a:t>
            </a:r>
            <a:r>
              <a:rPr lang="en-GB" dirty="0" smtClean="0">
                <a:solidFill>
                  <a:schemeClr val="accent1"/>
                </a:solidFill>
              </a:rPr>
              <a:t>small</a:t>
            </a:r>
          </a:p>
          <a:p>
            <a:r>
              <a:rPr lang="en-GB" dirty="0" smtClean="0">
                <a:solidFill>
                  <a:schemeClr val="accent1"/>
                </a:solidFill>
              </a:rPr>
              <a:t>Other heat </a:t>
            </a:r>
            <a:r>
              <a:rPr lang="en-GB" dirty="0" smtClean="0">
                <a:solidFill>
                  <a:schemeClr val="accent1"/>
                </a:solidFill>
              </a:rPr>
              <a:t>losses estimated to be small</a:t>
            </a:r>
            <a:endParaRPr lang="en-GB" dirty="0">
              <a:solidFill>
                <a:schemeClr val="accent1"/>
              </a:solidFill>
            </a:endParaRPr>
          </a:p>
        </p:txBody>
      </p:sp>
      <p:cxnSp>
        <p:nvCxnSpPr>
          <p:cNvPr id="11" name="Straight Connector 10"/>
          <p:cNvCxnSpPr/>
          <p:nvPr/>
        </p:nvCxnSpPr>
        <p:spPr>
          <a:xfrm flipH="1">
            <a:off x="4910629" y="1469628"/>
            <a:ext cx="289752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896928" y="1466491"/>
            <a:ext cx="13701" cy="259054"/>
          </a:xfrm>
          <a:prstGeom prst="line">
            <a:avLst/>
          </a:prstGeom>
          <a:ln w="22225">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87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5733"/>
            <a:ext cx="7756264"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defRPr/>
            </a:pPr>
            <a:r>
              <a:rPr lang="en-GB" sz="2100" b="1" dirty="0">
                <a:solidFill>
                  <a:schemeClr val="tx1"/>
                </a:solidFill>
                <a:latin typeface="+mn-lt"/>
                <a:ea typeface="+mn-ea"/>
                <a:cs typeface="+mn-cs"/>
              </a:rPr>
              <a:t>Possible sources of </a:t>
            </a:r>
            <a:r>
              <a:rPr lang="en-GB" sz="2100" b="1" dirty="0" smtClean="0">
                <a:solidFill>
                  <a:schemeClr val="tx1"/>
                </a:solidFill>
                <a:latin typeface="+mn-lt"/>
                <a:ea typeface="+mn-ea"/>
                <a:cs typeface="+mn-cs"/>
              </a:rPr>
              <a:t>heat loss (error) </a:t>
            </a:r>
            <a:r>
              <a:rPr lang="en-GB" sz="2100" b="1" dirty="0">
                <a:solidFill>
                  <a:schemeClr val="tx1"/>
                </a:solidFill>
                <a:latin typeface="+mn-lt"/>
                <a:ea typeface="+mn-ea"/>
                <a:cs typeface="+mn-cs"/>
              </a:rPr>
              <a:t>in temperature measurement</a:t>
            </a:r>
          </a:p>
        </p:txBody>
      </p:sp>
      <p:sp>
        <p:nvSpPr>
          <p:cNvPr id="5" name="TextBox 4"/>
          <p:cNvSpPr txBox="1"/>
          <p:nvPr/>
        </p:nvSpPr>
        <p:spPr>
          <a:xfrm>
            <a:off x="108325" y="380437"/>
            <a:ext cx="8228851" cy="5909310"/>
          </a:xfrm>
          <a:prstGeom prst="rect">
            <a:avLst/>
          </a:prstGeom>
          <a:noFill/>
        </p:spPr>
        <p:txBody>
          <a:bodyPr wrap="square" rtlCol="0">
            <a:spAutoFit/>
          </a:bodyPr>
          <a:lstStyle/>
          <a:p>
            <a:pPr marL="342900" indent="-342900">
              <a:buAutoNum type="arabicPeriod"/>
            </a:pPr>
            <a:r>
              <a:rPr lang="en-GB" dirty="0"/>
              <a:t>Convection heat loss from outlet pipe</a:t>
            </a:r>
          </a:p>
          <a:p>
            <a:r>
              <a:rPr lang="en-GB" altLang="en-US" dirty="0" smtClean="0"/>
              <a:t>Heat </a:t>
            </a:r>
            <a:r>
              <a:rPr lang="en-GB" altLang="en-US" dirty="0"/>
              <a:t>loss from 50.8mm pipe between target outlet and thermocouple (approx. 1m).</a:t>
            </a:r>
          </a:p>
          <a:p>
            <a:r>
              <a:rPr lang="en-GB" altLang="en-US" dirty="0"/>
              <a:t>HTC ~ 10W/m</a:t>
            </a:r>
            <a:r>
              <a:rPr lang="en-GB" altLang="en-US" baseline="30000" dirty="0"/>
              <a:t>2</a:t>
            </a:r>
            <a:r>
              <a:rPr lang="en-GB" altLang="en-US" dirty="0"/>
              <a:t>.K</a:t>
            </a:r>
          </a:p>
          <a:p>
            <a:r>
              <a:rPr lang="en-GB" altLang="en-US" dirty="0"/>
              <a:t>Ambient helium temperature = 40°C</a:t>
            </a:r>
          </a:p>
          <a:p>
            <a:r>
              <a:rPr lang="en-GB" altLang="en-US" dirty="0"/>
              <a:t>Helium pipe @ target outlet temp = 100°C</a:t>
            </a:r>
          </a:p>
          <a:p>
            <a:r>
              <a:rPr lang="en-GB" altLang="en-US" dirty="0"/>
              <a:t>Pipe surface area/meter = 0.159m</a:t>
            </a:r>
            <a:r>
              <a:rPr lang="en-GB" altLang="en-US" baseline="30000" dirty="0"/>
              <a:t>2</a:t>
            </a:r>
          </a:p>
          <a:p>
            <a:r>
              <a:rPr lang="en-GB" altLang="en-US" dirty="0"/>
              <a:t>Power loss = 10 x 0.159m</a:t>
            </a:r>
            <a:r>
              <a:rPr lang="en-GB" altLang="en-US" baseline="30000" dirty="0"/>
              <a:t>2 </a:t>
            </a:r>
            <a:r>
              <a:rPr lang="en-GB" altLang="en-US" dirty="0"/>
              <a:t>x (100-40) = </a:t>
            </a:r>
            <a:r>
              <a:rPr lang="en-GB" altLang="en-US" dirty="0" smtClean="0"/>
              <a:t>63.6W/meter (negligible)</a:t>
            </a:r>
            <a:endParaRPr lang="en-GB" altLang="en-US" dirty="0"/>
          </a:p>
          <a:p>
            <a:endParaRPr lang="en-GB" dirty="0"/>
          </a:p>
          <a:p>
            <a:r>
              <a:rPr lang="en-GB" dirty="0"/>
              <a:t>2. Conduction from target supports</a:t>
            </a:r>
          </a:p>
          <a:p>
            <a:r>
              <a:rPr lang="en-GB" dirty="0" smtClean="0"/>
              <a:t>Front </a:t>
            </a:r>
            <a:r>
              <a:rPr lang="en-GB" dirty="0"/>
              <a:t>face of target is cool (34°C) as helium passes it first.</a:t>
            </a:r>
          </a:p>
          <a:p>
            <a:r>
              <a:rPr lang="en-GB" dirty="0"/>
              <a:t>Target support plates are water cooled, approx. 30°C</a:t>
            </a:r>
          </a:p>
          <a:p>
            <a:r>
              <a:rPr lang="en-GB" dirty="0"/>
              <a:t>Target is mounted via Alumina ceramics (low conductivity and </a:t>
            </a:r>
            <a:endParaRPr lang="en-GB" dirty="0" smtClean="0"/>
          </a:p>
          <a:p>
            <a:r>
              <a:rPr lang="en-GB" dirty="0" smtClean="0"/>
              <a:t>thermal </a:t>
            </a:r>
            <a:r>
              <a:rPr lang="en-GB" dirty="0"/>
              <a:t>interfaces add </a:t>
            </a:r>
            <a:r>
              <a:rPr lang="en-GB" dirty="0" smtClean="0"/>
              <a:t>resistance)</a:t>
            </a:r>
            <a:endParaRPr lang="en-GB" dirty="0"/>
          </a:p>
          <a:p>
            <a:r>
              <a:rPr lang="en-GB" dirty="0" smtClean="0"/>
              <a:t>No significant heat transfer</a:t>
            </a:r>
          </a:p>
          <a:p>
            <a:endParaRPr lang="en-GB" dirty="0"/>
          </a:p>
          <a:p>
            <a:r>
              <a:rPr lang="en-GB" dirty="0" smtClean="0"/>
              <a:t>3. Convective losses from titanium tube</a:t>
            </a:r>
          </a:p>
          <a:p>
            <a:r>
              <a:rPr lang="en-GB" dirty="0" smtClean="0"/>
              <a:t>Surface temperature is similar to ambient (40-50C)</a:t>
            </a:r>
          </a:p>
          <a:p>
            <a:r>
              <a:rPr lang="en-GB" dirty="0" err="1" smtClean="0"/>
              <a:t>dT</a:t>
            </a:r>
            <a:r>
              <a:rPr lang="en-GB" dirty="0" smtClean="0"/>
              <a:t> and surface area small -&gt; negligible</a:t>
            </a:r>
          </a:p>
          <a:p>
            <a:endParaRPr lang="en-GB" dirty="0"/>
          </a:p>
          <a:p>
            <a:endParaRPr lang="en-GB" dirty="0"/>
          </a:p>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5237" y="2728865"/>
            <a:ext cx="5436096" cy="4010801"/>
          </a:xfrm>
          <a:prstGeom prst="rect">
            <a:avLst/>
          </a:prstGeom>
        </p:spPr>
      </p:pic>
      <p:cxnSp>
        <p:nvCxnSpPr>
          <p:cNvPr id="3" name="Straight Arrow Connector 2"/>
          <p:cNvCxnSpPr/>
          <p:nvPr/>
        </p:nvCxnSpPr>
        <p:spPr>
          <a:xfrm>
            <a:off x="5550946" y="3818965"/>
            <a:ext cx="1947134" cy="7960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45923" y="2359533"/>
            <a:ext cx="4290646" cy="369332"/>
          </a:xfrm>
          <a:prstGeom prst="rect">
            <a:avLst/>
          </a:prstGeom>
          <a:noFill/>
        </p:spPr>
        <p:txBody>
          <a:bodyPr wrap="square" rtlCol="0">
            <a:spAutoFit/>
          </a:bodyPr>
          <a:lstStyle/>
          <a:p>
            <a:r>
              <a:rPr lang="en-GB" dirty="0" smtClean="0"/>
              <a:t>Target surface temperature @ 480kW</a:t>
            </a:r>
            <a:endParaRPr lang="en-GB" dirty="0"/>
          </a:p>
        </p:txBody>
      </p:sp>
    </p:spTree>
    <p:extLst>
      <p:ext uri="{BB962C8B-B14F-4D97-AF65-F5344CB8AC3E}">
        <p14:creationId xmlns:p14="http://schemas.microsoft.com/office/powerpoint/2010/main" val="229377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23" y="875532"/>
            <a:ext cx="8582183" cy="5610996"/>
          </a:xfrm>
          <a:prstGeom prst="rect">
            <a:avLst/>
          </a:prstGeom>
        </p:spPr>
      </p:pic>
      <p:sp>
        <p:nvSpPr>
          <p:cNvPr id="9219" name="Title 1"/>
          <p:cNvSpPr>
            <a:spLocks noGrp="1"/>
          </p:cNvSpPr>
          <p:nvPr>
            <p:ph type="title"/>
          </p:nvPr>
        </p:nvSpPr>
        <p:spPr>
          <a:xfrm>
            <a:off x="88923" y="80963"/>
            <a:ext cx="9159650" cy="327603"/>
          </a:xfrm>
        </p:spPr>
        <p:txBody>
          <a:bodyPr/>
          <a:lstStyle/>
          <a:p>
            <a:pPr fontAlgn="base">
              <a:spcAft>
                <a:spcPct val="0"/>
              </a:spcAft>
              <a:defRPr/>
            </a:pPr>
            <a:r>
              <a:rPr lang="en-GB" altLang="en-US" sz="2100" b="1" dirty="0">
                <a:solidFill>
                  <a:schemeClr val="tx1"/>
                </a:solidFill>
                <a:latin typeface="+mn-lt"/>
                <a:ea typeface="+mn-ea"/>
                <a:cs typeface="+mn-cs"/>
              </a:rPr>
              <a:t>Estimation of helium outlet temperature vs. time (beam trip condition)</a:t>
            </a:r>
          </a:p>
        </p:txBody>
      </p:sp>
      <p:sp>
        <p:nvSpPr>
          <p:cNvPr id="9220" name="TextBox 8"/>
          <p:cNvSpPr txBox="1">
            <a:spLocks noChangeArrowheads="1"/>
          </p:cNvSpPr>
          <p:nvPr/>
        </p:nvSpPr>
        <p:spPr bwMode="auto">
          <a:xfrm>
            <a:off x="1859734" y="1054958"/>
            <a:ext cx="3708400" cy="922337"/>
          </a:xfrm>
          <a:prstGeom prst="rect">
            <a:avLst/>
          </a:prstGeom>
          <a:solidFill>
            <a:srgbClr val="FFFFFF"/>
          </a:solidFill>
          <a:ln>
            <a:noFill/>
          </a:ln>
        </p:spPr>
        <p:txBody>
          <a:bodyPr>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pPr>
            <a:r>
              <a:rPr lang="en-GB" altLang="en-US" sz="1800" dirty="0">
                <a:solidFill>
                  <a:srgbClr val="00B050"/>
                </a:solidFill>
                <a:latin typeface="Arial" panose="020B0604020202020204" pitchFamily="34" charset="0"/>
              </a:rPr>
              <a:t>Operational data from 29/04/2018</a:t>
            </a:r>
          </a:p>
          <a:p>
            <a:pPr>
              <a:spcBef>
                <a:spcPct val="0"/>
              </a:spcBef>
            </a:pPr>
            <a:r>
              <a:rPr lang="en-GB" altLang="en-US" sz="1800" dirty="0">
                <a:solidFill>
                  <a:srgbClr val="00B050"/>
                </a:solidFill>
                <a:latin typeface="Arial" panose="020B0604020202020204" pitchFamily="34" charset="0"/>
              </a:rPr>
              <a:t>Beam power = 480kW</a:t>
            </a:r>
          </a:p>
          <a:p>
            <a:pPr>
              <a:spcBef>
                <a:spcPct val="0"/>
              </a:spcBef>
            </a:pPr>
            <a:r>
              <a:rPr lang="en-GB" altLang="en-US" sz="1800" dirty="0">
                <a:solidFill>
                  <a:srgbClr val="00B050"/>
                </a:solidFill>
                <a:latin typeface="Arial" panose="020B0604020202020204" pitchFamily="34" charset="0"/>
              </a:rPr>
              <a:t>Helium flow rate = 22.9g/s</a:t>
            </a:r>
          </a:p>
        </p:txBody>
      </p:sp>
      <p:sp>
        <p:nvSpPr>
          <p:cNvPr id="9221" name="TextBox 9"/>
          <p:cNvSpPr txBox="1">
            <a:spLocks noChangeArrowheads="1"/>
          </p:cNvSpPr>
          <p:nvPr/>
        </p:nvSpPr>
        <p:spPr bwMode="auto">
          <a:xfrm>
            <a:off x="779615" y="4914270"/>
            <a:ext cx="4968875" cy="923330"/>
          </a:xfrm>
          <a:prstGeom prst="rect">
            <a:avLst/>
          </a:prstGeom>
          <a:solidFill>
            <a:srgbClr val="FFFFFF"/>
          </a:solidFill>
          <a:ln>
            <a:noFill/>
          </a:ln>
        </p:spPr>
        <p:txBody>
          <a:bodyPr>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pPr>
            <a:r>
              <a:rPr lang="en-GB" altLang="en-US" sz="1800" dirty="0">
                <a:solidFill>
                  <a:srgbClr val="FFC000"/>
                </a:solidFill>
                <a:latin typeface="Arial" panose="020B0604020202020204" pitchFamily="34" charset="0"/>
              </a:rPr>
              <a:t>480kW @ (32g/s) excludes the possibility that flow rate is higher than expected as cooling rate is too high</a:t>
            </a:r>
          </a:p>
        </p:txBody>
      </p:sp>
      <p:sp>
        <p:nvSpPr>
          <p:cNvPr id="3" name="TextBox 2"/>
          <p:cNvSpPr txBox="1"/>
          <p:nvPr/>
        </p:nvSpPr>
        <p:spPr>
          <a:xfrm>
            <a:off x="3983969" y="2532290"/>
            <a:ext cx="4358445" cy="923330"/>
          </a:xfrm>
          <a:prstGeom prst="rect">
            <a:avLst/>
          </a:prstGeom>
          <a:solidFill>
            <a:srgbClr val="FFFFFF"/>
          </a:solidFill>
        </p:spPr>
        <p:txBody>
          <a:bodyPr wrap="square" rtlCol="0">
            <a:spAutoFit/>
          </a:bodyPr>
          <a:lstStyle/>
          <a:p>
            <a:r>
              <a:rPr lang="en-GB" altLang="en-US" dirty="0">
                <a:solidFill>
                  <a:srgbClr val="FF0000"/>
                </a:solidFill>
              </a:rPr>
              <a:t>Ansys transient simulation with FLUKA heat deposition is closest match to the operational data</a:t>
            </a:r>
            <a:endParaRPr lang="en-GB" dirty="0">
              <a:solidFill>
                <a:srgbClr val="FF0000"/>
              </a:solidFill>
            </a:endParaRPr>
          </a:p>
        </p:txBody>
      </p:sp>
      <p:cxnSp>
        <p:nvCxnSpPr>
          <p:cNvPr id="9" name="Straight Arrow Connector 8"/>
          <p:cNvCxnSpPr/>
          <p:nvPr/>
        </p:nvCxnSpPr>
        <p:spPr>
          <a:xfrm flipV="1">
            <a:off x="1283670" y="3980911"/>
            <a:ext cx="1296144" cy="8909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1"/>
          </p:cNvCxnSpPr>
          <p:nvPr/>
        </p:nvCxnSpPr>
        <p:spPr>
          <a:xfrm flipH="1">
            <a:off x="2903850" y="2855455"/>
            <a:ext cx="1080120" cy="9358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9220" idx="1"/>
          </p:cNvCxnSpPr>
          <p:nvPr/>
        </p:nvCxnSpPr>
        <p:spPr>
          <a:xfrm flipH="1">
            <a:off x="779614" y="1516127"/>
            <a:ext cx="1080120" cy="136815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36692" y="863690"/>
            <a:ext cx="3199794" cy="1754326"/>
          </a:xfrm>
          <a:prstGeom prst="rect">
            <a:avLst/>
          </a:prstGeom>
          <a:noFill/>
        </p:spPr>
        <p:txBody>
          <a:bodyPr wrap="square" rtlCol="0">
            <a:spAutoFit/>
          </a:bodyPr>
          <a:lstStyle/>
          <a:p>
            <a:r>
              <a:rPr lang="en-GB" dirty="0"/>
              <a:t>These simulations also highlighted the rapid cooling that would be experienced by the helium outlet pipe.</a:t>
            </a:r>
          </a:p>
          <a:p>
            <a:endParaRPr lang="en-GB" dirty="0"/>
          </a:p>
          <a:p>
            <a:endParaRPr lang="en-GB" dirty="0"/>
          </a:p>
        </p:txBody>
      </p:sp>
      <p:pic>
        <p:nvPicPr>
          <p:cNvPr id="13" name="Google Shape;583;p94"/>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r="68112" b="47139"/>
          <a:stretch/>
        </p:blipFill>
        <p:spPr bwMode="auto">
          <a:xfrm>
            <a:off x="8714925" y="2143642"/>
            <a:ext cx="2274714" cy="131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21036" y="3512686"/>
            <a:ext cx="3533089" cy="3139321"/>
          </a:xfrm>
          <a:prstGeom prst="rect">
            <a:avLst/>
          </a:prstGeom>
          <a:noFill/>
        </p:spPr>
        <p:txBody>
          <a:bodyPr wrap="square" rtlCol="0">
            <a:spAutoFit/>
          </a:bodyPr>
          <a:lstStyle/>
          <a:p>
            <a:r>
              <a:rPr lang="en-GB" dirty="0"/>
              <a:t>At 1.3MW the rate of helium cooling will double. </a:t>
            </a:r>
          </a:p>
          <a:p>
            <a:endParaRPr lang="en-GB" dirty="0"/>
          </a:p>
          <a:p>
            <a:r>
              <a:rPr lang="en-GB" dirty="0"/>
              <a:t>Potential issues for thermal shock on the ceramic isolator</a:t>
            </a:r>
          </a:p>
          <a:p>
            <a:endParaRPr lang="en-GB" dirty="0"/>
          </a:p>
          <a:p>
            <a:r>
              <a:rPr lang="en-GB" b="1" dirty="0"/>
              <a:t>We decided that test programme was required to evaluate the isolators thermal fatigue resistance</a:t>
            </a:r>
          </a:p>
          <a:p>
            <a:endParaRPr lang="en-GB" dirty="0"/>
          </a:p>
          <a:p>
            <a:endParaRPr lang="en-GB" dirty="0"/>
          </a:p>
        </p:txBody>
      </p:sp>
      <p:pic>
        <p:nvPicPr>
          <p:cNvPr id="14" name="Google Shape;583;p94"/>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45445" r="39763" b="47139"/>
          <a:stretch/>
        </p:blipFill>
        <p:spPr bwMode="auto">
          <a:xfrm>
            <a:off x="11011406" y="2143642"/>
            <a:ext cx="1055192" cy="131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29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0" t="33962" r="723" b="20755"/>
          <a:stretch/>
        </p:blipFill>
        <p:spPr>
          <a:xfrm>
            <a:off x="4096555" y="2818542"/>
            <a:ext cx="3882334" cy="1322271"/>
          </a:xfrm>
          <a:prstGeom prst="rect">
            <a:avLst/>
          </a:prstGeom>
        </p:spPr>
      </p:pic>
      <p:sp>
        <p:nvSpPr>
          <p:cNvPr id="9" name="TextBox 8">
            <a:extLst>
              <a:ext uri="{FF2B5EF4-FFF2-40B4-BE49-F238E27FC236}">
                <a16:creationId xmlns:a16="http://schemas.microsoft.com/office/drawing/2014/main" id="{DE67786B-8CF6-7140-A9BE-F2F0A0F1F7F0}"/>
              </a:ext>
            </a:extLst>
          </p:cNvPr>
          <p:cNvSpPr txBox="1"/>
          <p:nvPr/>
        </p:nvSpPr>
        <p:spPr>
          <a:xfrm>
            <a:off x="118670" y="107372"/>
            <a:ext cx="9749950" cy="415498"/>
          </a:xfrm>
          <a:prstGeom prst="rect">
            <a:avLst/>
          </a:prstGeom>
          <a:noFill/>
        </p:spPr>
        <p:txBody>
          <a:bodyPr wrap="square" rtlCol="0" anchor="t">
            <a:spAutoFit/>
          </a:bodyPr>
          <a:lstStyle/>
          <a:p>
            <a:r>
              <a:rPr lang="en-US" sz="2100" b="1" dirty="0"/>
              <a:t>Thermal fatigue testing of ceramic isolators - RAL Ceramic isolator test rig</a:t>
            </a:r>
          </a:p>
        </p:txBody>
      </p:sp>
      <p:sp>
        <p:nvSpPr>
          <p:cNvPr id="8" name="Content Placeholder 12"/>
          <p:cNvSpPr txBox="1">
            <a:spLocks/>
          </p:cNvSpPr>
          <p:nvPr/>
        </p:nvSpPr>
        <p:spPr>
          <a:xfrm>
            <a:off x="636704" y="1114623"/>
            <a:ext cx="8243887" cy="438943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en-US" dirty="0"/>
          </a:p>
          <a:p>
            <a:pPr lvl="1">
              <a:defRPr/>
            </a:pPr>
            <a:endParaRPr lang="en-US" altLang="en-US" dirty="0"/>
          </a:p>
          <a:p>
            <a:pPr lvl="1">
              <a:defRPr/>
            </a:pPr>
            <a:endParaRPr lang="en-US" altLang="en-US" dirty="0"/>
          </a:p>
          <a:p>
            <a:pPr lvl="1">
              <a:defRPr/>
            </a:pPr>
            <a:endParaRPr lang="en-US" altLang="en-US" dirty="0"/>
          </a:p>
          <a:p>
            <a:pPr lvl="1">
              <a:defRPr/>
            </a:pPr>
            <a:endParaRPr lang="en-US" altLang="en-US" dirty="0"/>
          </a:p>
          <a:p>
            <a:pPr lvl="1">
              <a:defRPr/>
            </a:pPr>
            <a:endParaRPr lang="en-US" altLang="en-US" dirty="0"/>
          </a:p>
          <a:p>
            <a:pPr lvl="2">
              <a:defRPr/>
            </a:pPr>
            <a:endParaRPr lang="en-US" altLang="en-US" dirty="0"/>
          </a:p>
          <a:p>
            <a:pPr lvl="3">
              <a:defRPr/>
            </a:pPr>
            <a:r>
              <a:rPr lang="en-US" altLang="en-US" dirty="0"/>
              <a:t>			</a:t>
            </a:r>
            <a:endParaRPr lang="en-US" altLang="en-US" dirty="0">
              <a:latin typeface="Calibri Light" panose="020F0302020204030204"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86" y="674232"/>
            <a:ext cx="8774113"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P:\T2K_public\Target\Target_Cooling_Pipes\Thermal_stress_testing\Photos\brazed_isolator_no1.jpg"/>
          <p:cNvPicPr>
            <a:picLocks noChangeAspect="1" noChangeArrowheads="1"/>
          </p:cNvPicPr>
          <p:nvPr/>
        </p:nvPicPr>
        <p:blipFill>
          <a:blip r:embed="rId5">
            <a:extLst>
              <a:ext uri="{28A0092B-C50C-407E-A947-70E740481C1C}">
                <a14:useLocalDpi xmlns:a14="http://schemas.microsoft.com/office/drawing/2010/main" val="0"/>
              </a:ext>
            </a:extLst>
          </a:blip>
          <a:srcRect l="5902" r="6783" b="6581"/>
          <a:stretch>
            <a:fillRect/>
          </a:stretch>
        </p:blipFill>
        <p:spPr bwMode="auto">
          <a:xfrm>
            <a:off x="118670" y="2848100"/>
            <a:ext cx="3013493" cy="241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1053677" y="2430845"/>
            <a:ext cx="1511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200" dirty="0">
                <a:latin typeface="Calibri Light" panose="020F0302020204030204" pitchFamily="34" charset="0"/>
                <a:cs typeface="ヒラギノ角ゴ Pro W3"/>
              </a:rPr>
              <a:t>Blower (</a:t>
            </a:r>
            <a:r>
              <a:rPr lang="en-GB" altLang="en-US" sz="1100" dirty="0">
                <a:latin typeface="Calibri Light" panose="020F0302020204030204" pitchFamily="34" charset="0"/>
                <a:cs typeface="ヒラギノ角ゴ Pro W3"/>
              </a:rPr>
              <a:t>600m^3/hr)</a:t>
            </a:r>
            <a:endParaRPr lang="en-GB" altLang="en-US" sz="1200" dirty="0">
              <a:latin typeface="Calibri Light" panose="020F0302020204030204" pitchFamily="34" charset="0"/>
              <a:cs typeface="ヒラギノ角ゴ Pro W3"/>
            </a:endParaRPr>
          </a:p>
        </p:txBody>
      </p:sp>
      <p:sp>
        <p:nvSpPr>
          <p:cNvPr id="16" name="TextBox 7"/>
          <p:cNvSpPr txBox="1">
            <a:spLocks noChangeArrowheads="1"/>
          </p:cNvSpPr>
          <p:nvPr/>
        </p:nvSpPr>
        <p:spPr bwMode="auto">
          <a:xfrm>
            <a:off x="5759746" y="2446720"/>
            <a:ext cx="1584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100">
                <a:latin typeface="Calibri Light" panose="020F0302020204030204" pitchFamily="34" charset="0"/>
                <a:cs typeface="ヒラギノ角ゴ Pro W3"/>
              </a:rPr>
              <a:t>Ceramic test section</a:t>
            </a:r>
          </a:p>
        </p:txBody>
      </p:sp>
      <p:sp>
        <p:nvSpPr>
          <p:cNvPr id="17" name="TextBox 10"/>
          <p:cNvSpPr txBox="1">
            <a:spLocks noChangeArrowheads="1"/>
          </p:cNvSpPr>
          <p:nvPr/>
        </p:nvSpPr>
        <p:spPr bwMode="auto">
          <a:xfrm>
            <a:off x="7305537" y="2416300"/>
            <a:ext cx="1630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100" dirty="0">
                <a:latin typeface="Calibri Light" panose="020F0302020204030204" pitchFamily="34" charset="0"/>
                <a:cs typeface="ヒラギノ角ゴ Pro W3"/>
              </a:rPr>
              <a:t>Acoustic baffles (inlet and exhaust) for 24hr running</a:t>
            </a:r>
          </a:p>
        </p:txBody>
      </p:sp>
      <p:sp>
        <p:nvSpPr>
          <p:cNvPr id="18" name="TextBox 3"/>
          <p:cNvSpPr txBox="1">
            <a:spLocks noChangeArrowheads="1"/>
          </p:cNvSpPr>
          <p:nvPr/>
        </p:nvSpPr>
        <p:spPr bwMode="auto">
          <a:xfrm>
            <a:off x="8856044" y="230242"/>
            <a:ext cx="33073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 typeface="Arial" panose="020B0604020202020204" pitchFamily="34" charset="0"/>
              <a:buChar char="•"/>
            </a:pPr>
            <a:r>
              <a:rPr lang="en-GB" altLang="en-US" sz="2000" dirty="0">
                <a:latin typeface="+mn-lt"/>
                <a:cs typeface="ヒラギノ角ゴ Pro W3"/>
              </a:rPr>
              <a:t>Test section heated by 600W heater tape</a:t>
            </a:r>
          </a:p>
          <a:p>
            <a:pPr eaLnBrk="1" hangingPunct="1">
              <a:spcBef>
                <a:spcPct val="0"/>
              </a:spcBef>
              <a:buFont typeface="Arial" panose="020B0604020202020204" pitchFamily="34" charset="0"/>
              <a:buChar char="•"/>
            </a:pPr>
            <a:r>
              <a:rPr lang="en-GB" altLang="en-US" sz="2000" dirty="0">
                <a:latin typeface="+mn-lt"/>
                <a:cs typeface="ヒラギノ角ゴ Pro W3"/>
              </a:rPr>
              <a:t>Cooled by internal forced convection with air</a:t>
            </a:r>
          </a:p>
          <a:p>
            <a:pPr eaLnBrk="1" hangingPunct="1">
              <a:spcBef>
                <a:spcPct val="0"/>
              </a:spcBef>
              <a:buFont typeface="Arial" panose="020B0604020202020204" pitchFamily="34" charset="0"/>
              <a:buChar char="•"/>
            </a:pPr>
            <a:r>
              <a:rPr lang="en-GB" altLang="en-US" sz="2000" dirty="0">
                <a:latin typeface="+mn-lt"/>
                <a:cs typeface="ヒラギノ角ゴ Pro W3"/>
              </a:rPr>
              <a:t>Heating/cooling PID controlled</a:t>
            </a:r>
          </a:p>
          <a:p>
            <a:pPr marL="0" indent="0" eaLnBrk="1" hangingPunct="1">
              <a:spcBef>
                <a:spcPct val="0"/>
              </a:spcBef>
              <a:buNone/>
            </a:pPr>
            <a:endParaRPr lang="en-GB" altLang="en-US" sz="2000" dirty="0">
              <a:latin typeface="+mn-lt"/>
              <a:cs typeface="ヒラギノ角ゴ Pro W3"/>
            </a:endParaRPr>
          </a:p>
          <a:p>
            <a:pPr eaLnBrk="1" hangingPunct="1">
              <a:spcBef>
                <a:spcPct val="0"/>
              </a:spcBef>
              <a:buFont typeface="Arial" panose="020B0604020202020204" pitchFamily="34" charset="0"/>
              <a:buChar char="•"/>
            </a:pPr>
            <a:r>
              <a:rPr lang="en-GB" altLang="en-US" sz="2000" dirty="0">
                <a:latin typeface="+mn-lt"/>
                <a:cs typeface="ヒラギノ角ゴ Pro W3"/>
              </a:rPr>
              <a:t>Max test temperatures ~200</a:t>
            </a:r>
            <a:r>
              <a:rPr lang="en-GB" sz="2000" dirty="0">
                <a:latin typeface="+mn-lt"/>
              </a:rPr>
              <a:t>°C</a:t>
            </a:r>
          </a:p>
          <a:p>
            <a:pPr marL="0" indent="0" eaLnBrk="1" hangingPunct="1">
              <a:spcBef>
                <a:spcPct val="0"/>
              </a:spcBef>
              <a:buNone/>
            </a:pPr>
            <a:r>
              <a:rPr lang="en-GB" sz="2000" dirty="0">
                <a:latin typeface="+mn-lt"/>
              </a:rPr>
              <a:t>(limited by instrumentation)</a:t>
            </a:r>
          </a:p>
          <a:p>
            <a:pPr marL="0" indent="0" eaLnBrk="1" hangingPunct="1">
              <a:spcBef>
                <a:spcPct val="0"/>
              </a:spcBef>
              <a:buNone/>
            </a:pPr>
            <a:endParaRPr lang="en-GB" sz="2000" dirty="0">
              <a:latin typeface="+mn-lt"/>
            </a:endParaRPr>
          </a:p>
          <a:p>
            <a:pPr eaLnBrk="1" hangingPunct="1">
              <a:spcBef>
                <a:spcPct val="0"/>
              </a:spcBef>
            </a:pPr>
            <a:r>
              <a:rPr lang="en-GB" sz="2000" dirty="0">
                <a:latin typeface="+mn-lt"/>
              </a:rPr>
              <a:t>70°/min cooling rate achieved at ceramic outer surface</a:t>
            </a:r>
          </a:p>
        </p:txBody>
      </p:sp>
      <p:pic>
        <p:nvPicPr>
          <p:cNvPr id="2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586" y="4280025"/>
            <a:ext cx="5666313" cy="158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3637" y="6053074"/>
            <a:ext cx="9100868"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a:t>Temperature of cooling air fixed at room temperature.</a:t>
            </a:r>
          </a:p>
          <a:p>
            <a:pPr marL="285750" indent="-285750">
              <a:buFont typeface="Arial" panose="020B0604020202020204" pitchFamily="34" charset="0"/>
              <a:buChar char="•"/>
            </a:pPr>
            <a:r>
              <a:rPr lang="en-GB" sz="2000" dirty="0"/>
              <a:t>Cooling rates can be controlled by changing the </a:t>
            </a:r>
            <a:r>
              <a:rPr lang="en-GB" sz="2000" dirty="0" err="1"/>
              <a:t>dT</a:t>
            </a:r>
            <a:r>
              <a:rPr lang="en-GB" sz="2000" dirty="0"/>
              <a:t> -&gt; Max temp of ceramic isolator</a:t>
            </a:r>
          </a:p>
        </p:txBody>
      </p:sp>
      <p:sp>
        <p:nvSpPr>
          <p:cNvPr id="3" name="Down Arrow 2"/>
          <p:cNvSpPr/>
          <p:nvPr/>
        </p:nvSpPr>
        <p:spPr>
          <a:xfrm rot="4177909">
            <a:off x="4147697" y="523912"/>
            <a:ext cx="151058" cy="4648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6093" y="5204451"/>
            <a:ext cx="3013493" cy="369332"/>
          </a:xfrm>
          <a:prstGeom prst="rect">
            <a:avLst/>
          </a:prstGeom>
          <a:noFill/>
        </p:spPr>
        <p:txBody>
          <a:bodyPr wrap="square" rtlCol="0">
            <a:spAutoFit/>
          </a:bodyPr>
          <a:lstStyle/>
          <a:p>
            <a:r>
              <a:rPr lang="en-GB" dirty="0"/>
              <a:t>Isolator with tape heater</a:t>
            </a:r>
          </a:p>
        </p:txBody>
      </p:sp>
      <p:sp>
        <p:nvSpPr>
          <p:cNvPr id="19" name="TextBox 18"/>
          <p:cNvSpPr txBox="1"/>
          <p:nvPr/>
        </p:nvSpPr>
        <p:spPr>
          <a:xfrm>
            <a:off x="4965396" y="4056938"/>
            <a:ext cx="3013493" cy="369332"/>
          </a:xfrm>
          <a:prstGeom prst="rect">
            <a:avLst/>
          </a:prstGeom>
          <a:noFill/>
        </p:spPr>
        <p:txBody>
          <a:bodyPr wrap="square" rtlCol="0">
            <a:spAutoFit/>
          </a:bodyPr>
          <a:lstStyle/>
          <a:p>
            <a:r>
              <a:rPr lang="en-GB" dirty="0"/>
              <a:t>PID control system</a:t>
            </a:r>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10800000">
            <a:off x="9398625" y="4631447"/>
            <a:ext cx="2381617" cy="1449238"/>
          </a:xfrm>
          <a:prstGeom prst="rect">
            <a:avLst/>
          </a:prstGeom>
        </p:spPr>
      </p:pic>
      <p:sp>
        <p:nvSpPr>
          <p:cNvPr id="21" name="TextBox 20"/>
          <p:cNvSpPr txBox="1"/>
          <p:nvPr/>
        </p:nvSpPr>
        <p:spPr>
          <a:xfrm>
            <a:off x="6107503" y="5613946"/>
            <a:ext cx="2773088" cy="369332"/>
          </a:xfrm>
          <a:prstGeom prst="rect">
            <a:avLst/>
          </a:prstGeom>
          <a:noFill/>
        </p:spPr>
        <p:txBody>
          <a:bodyPr wrap="square" rtlCol="0">
            <a:spAutoFit/>
          </a:bodyPr>
          <a:lstStyle/>
          <a:p>
            <a:r>
              <a:rPr lang="en-GB" dirty="0">
                <a:solidFill>
                  <a:srgbClr val="FF0000"/>
                </a:solidFill>
              </a:rPr>
              <a:t>PT100’s bonded to isolator</a:t>
            </a:r>
          </a:p>
        </p:txBody>
      </p:sp>
      <p:cxnSp>
        <p:nvCxnSpPr>
          <p:cNvPr id="13" name="Straight Arrow Connector 12"/>
          <p:cNvCxnSpPr>
            <a:stCxn id="21" idx="3"/>
          </p:cNvCxnSpPr>
          <p:nvPr/>
        </p:nvCxnSpPr>
        <p:spPr>
          <a:xfrm flipV="1">
            <a:off x="8880591" y="5316674"/>
            <a:ext cx="1686287" cy="48193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1" idx="3"/>
          </p:cNvCxnSpPr>
          <p:nvPr/>
        </p:nvCxnSpPr>
        <p:spPr>
          <a:xfrm flipV="1">
            <a:off x="8880591" y="5331492"/>
            <a:ext cx="843143" cy="4671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3"/>
          </p:cNvCxnSpPr>
          <p:nvPr/>
        </p:nvCxnSpPr>
        <p:spPr>
          <a:xfrm flipV="1">
            <a:off x="8880591" y="5372800"/>
            <a:ext cx="2514903" cy="42581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08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9213" y="15876"/>
            <a:ext cx="9144000" cy="676275"/>
          </a:xfrm>
        </p:spPr>
        <p:txBody>
          <a:bodyPr/>
          <a:lstStyle/>
          <a:p>
            <a:r>
              <a:rPr lang="en-GB" altLang="en-US" sz="2100" b="1" dirty="0">
                <a:solidFill>
                  <a:schemeClr val="tx1"/>
                </a:solidFill>
                <a:latin typeface="+mn-lt"/>
                <a:ea typeface="+mn-ea"/>
                <a:cs typeface="+mn-cs"/>
              </a:rPr>
              <a:t>Helium isolator R&amp;D – results</a:t>
            </a:r>
          </a:p>
        </p:txBody>
      </p:sp>
      <p:sp>
        <p:nvSpPr>
          <p:cNvPr id="2" name="TextBox 1"/>
          <p:cNvSpPr txBox="1"/>
          <p:nvPr/>
        </p:nvSpPr>
        <p:spPr>
          <a:xfrm>
            <a:off x="49213" y="385584"/>
            <a:ext cx="12142787" cy="923330"/>
          </a:xfrm>
          <a:prstGeom prst="rect">
            <a:avLst/>
          </a:prstGeom>
          <a:noFill/>
        </p:spPr>
        <p:txBody>
          <a:bodyPr wrap="square">
            <a:spAutoFit/>
          </a:bodyPr>
          <a:lstStyle/>
          <a:p>
            <a:pPr marL="285750" indent="-285750">
              <a:buFont typeface="Arial" panose="020B0604020202020204" pitchFamily="34" charset="0"/>
              <a:buChar char="•"/>
              <a:defRPr/>
            </a:pPr>
            <a:r>
              <a:rPr lang="en-GB" dirty="0"/>
              <a:t>Testing of original ceramic joint (diffusion bonded) and proposed (brazed) has been completed</a:t>
            </a:r>
          </a:p>
          <a:p>
            <a:pPr marL="285750" indent="-285750">
              <a:buFont typeface="Arial" panose="020B0604020202020204" pitchFamily="34" charset="0"/>
              <a:buChar char="•"/>
              <a:defRPr/>
            </a:pPr>
            <a:r>
              <a:rPr lang="en-GB" dirty="0"/>
              <a:t>Brazed ceramic isolator is still ok after 4</a:t>
            </a:r>
            <a:r>
              <a:rPr lang="en-GB" baseline="30000" dirty="0"/>
              <a:t>th</a:t>
            </a:r>
            <a:r>
              <a:rPr lang="en-GB" dirty="0"/>
              <a:t> phase of testing (19,548 cycles) 4years @ cooling rate more severe than 1.3MW   </a:t>
            </a:r>
          </a:p>
          <a:p>
            <a:pPr marL="1200150" lvl="2" indent="-285750">
              <a:buFont typeface="Arial" panose="020B0604020202020204" pitchFamily="34" charset="0"/>
              <a:buChar char="•"/>
              <a:defRPr/>
            </a:pPr>
            <a:r>
              <a:rPr lang="en-GB" dirty="0"/>
              <a:t>1 year of operation is estimated to be about 5000 beam trips</a:t>
            </a:r>
          </a:p>
        </p:txBody>
      </p:sp>
      <p:graphicFrame>
        <p:nvGraphicFramePr>
          <p:cNvPr id="5" name="Table 4"/>
          <p:cNvGraphicFramePr>
            <a:graphicFrameLocks noGrp="1"/>
          </p:cNvGraphicFramePr>
          <p:nvPr>
            <p:extLst>
              <p:ext uri="{D42A27DB-BD31-4B8C-83A1-F6EECF244321}">
                <p14:modId xmlns:p14="http://schemas.microsoft.com/office/powerpoint/2010/main" val="3275277529"/>
              </p:ext>
            </p:extLst>
          </p:nvPr>
        </p:nvGraphicFramePr>
        <p:xfrm>
          <a:off x="824366" y="1364646"/>
          <a:ext cx="10420709" cy="2925761"/>
        </p:xfrm>
        <a:graphic>
          <a:graphicData uri="http://schemas.openxmlformats.org/drawingml/2006/table">
            <a:tbl>
              <a:tblPr firstRow="1" bandRow="1">
                <a:tableStyleId>{073A0DAA-6AF3-43AB-8588-CEC1D06C72B9}</a:tableStyleId>
              </a:tblPr>
              <a:tblGrid>
                <a:gridCol w="3290653">
                  <a:extLst>
                    <a:ext uri="{9D8B030D-6E8A-4147-A177-3AD203B41FA5}">
                      <a16:colId xmlns:a16="http://schemas.microsoft.com/office/drawing/2014/main" val="20000"/>
                    </a:ext>
                  </a:extLst>
                </a:gridCol>
                <a:gridCol w="1428837">
                  <a:extLst>
                    <a:ext uri="{9D8B030D-6E8A-4147-A177-3AD203B41FA5}">
                      <a16:colId xmlns:a16="http://schemas.microsoft.com/office/drawing/2014/main" val="20001"/>
                    </a:ext>
                  </a:extLst>
                </a:gridCol>
                <a:gridCol w="1515433">
                  <a:extLst>
                    <a:ext uri="{9D8B030D-6E8A-4147-A177-3AD203B41FA5}">
                      <a16:colId xmlns:a16="http://schemas.microsoft.com/office/drawing/2014/main" val="20002"/>
                    </a:ext>
                  </a:extLst>
                </a:gridCol>
                <a:gridCol w="1688625">
                  <a:extLst>
                    <a:ext uri="{9D8B030D-6E8A-4147-A177-3AD203B41FA5}">
                      <a16:colId xmlns:a16="http://schemas.microsoft.com/office/drawing/2014/main" val="20003"/>
                    </a:ext>
                  </a:extLst>
                </a:gridCol>
                <a:gridCol w="1169048">
                  <a:extLst>
                    <a:ext uri="{9D8B030D-6E8A-4147-A177-3AD203B41FA5}">
                      <a16:colId xmlns:a16="http://schemas.microsoft.com/office/drawing/2014/main" val="20004"/>
                    </a:ext>
                  </a:extLst>
                </a:gridCol>
                <a:gridCol w="1328113">
                  <a:extLst>
                    <a:ext uri="{9D8B030D-6E8A-4147-A177-3AD203B41FA5}">
                      <a16:colId xmlns:a16="http://schemas.microsoft.com/office/drawing/2014/main" val="20005"/>
                    </a:ext>
                  </a:extLst>
                </a:gridCol>
              </a:tblGrid>
              <a:tr h="579109">
                <a:tc>
                  <a:txBody>
                    <a:bodyPr/>
                    <a:lstStyle/>
                    <a:p>
                      <a:endParaRPr lang="en-GB" sz="1600" dirty="0">
                        <a:latin typeface="Calibri Light" panose="020F0302020204030204" pitchFamily="34" charset="0"/>
                      </a:endParaRPr>
                    </a:p>
                  </a:txBody>
                  <a:tcPr marL="91413" marR="91413" marT="45682" marB="45682"/>
                </a:tc>
                <a:tc>
                  <a:txBody>
                    <a:bodyPr/>
                    <a:lstStyle/>
                    <a:p>
                      <a:r>
                        <a:rPr lang="en-GB" sz="1600" dirty="0"/>
                        <a:t>Temp </a:t>
                      </a:r>
                      <a:r>
                        <a:rPr lang="en-GB" sz="1600" baseline="0" dirty="0"/>
                        <a:t>Range  (°C)</a:t>
                      </a:r>
                      <a:endParaRPr lang="en-GB" sz="1600" dirty="0">
                        <a:solidFill>
                          <a:schemeClr val="tx1"/>
                        </a:solidFill>
                        <a:latin typeface="Calibri Light" panose="020F0302020204030204" pitchFamily="34" charset="0"/>
                      </a:endParaRPr>
                    </a:p>
                  </a:txBody>
                  <a:tcPr marL="91413" marR="91413" marT="45682" marB="45682"/>
                </a:tc>
                <a:tc>
                  <a:txBody>
                    <a:bodyPr/>
                    <a:lstStyle/>
                    <a:p>
                      <a:r>
                        <a:rPr lang="en-GB" sz="1600" dirty="0"/>
                        <a:t>Max cooling</a:t>
                      </a:r>
                      <a:r>
                        <a:rPr lang="en-GB" sz="1600" baseline="0" dirty="0"/>
                        <a:t> rate</a:t>
                      </a:r>
                      <a:r>
                        <a:rPr lang="en-GB" sz="1600" baseline="30000" dirty="0"/>
                        <a:t>*</a:t>
                      </a:r>
                      <a:r>
                        <a:rPr lang="en-GB" sz="1600" baseline="0" dirty="0"/>
                        <a:t> (°C/min)</a:t>
                      </a:r>
                      <a:endParaRPr lang="en-GB" sz="1600" dirty="0">
                        <a:solidFill>
                          <a:schemeClr val="tx1"/>
                        </a:solidFill>
                        <a:latin typeface="Calibri Light" panose="020F0302020204030204" pitchFamily="34" charset="0"/>
                      </a:endParaRPr>
                    </a:p>
                  </a:txBody>
                  <a:tcPr marL="91413" marR="91413" marT="45682" marB="45682"/>
                </a:tc>
                <a:tc>
                  <a:txBody>
                    <a:bodyPr/>
                    <a:lstStyle/>
                    <a:p>
                      <a:r>
                        <a:rPr lang="en-GB" sz="1600" dirty="0"/>
                        <a:t>Max heating rate (°C/min)</a:t>
                      </a:r>
                      <a:endParaRPr lang="en-GB" sz="1600" dirty="0">
                        <a:solidFill>
                          <a:schemeClr val="tx1"/>
                        </a:solidFill>
                        <a:latin typeface="Calibri Light" panose="020F0302020204030204" pitchFamily="34" charset="0"/>
                      </a:endParaRPr>
                    </a:p>
                  </a:txBody>
                  <a:tcPr marL="91413" marR="91413" marT="45682" marB="45682"/>
                </a:tc>
                <a:tc>
                  <a:txBody>
                    <a:bodyPr/>
                    <a:lstStyle/>
                    <a:p>
                      <a:r>
                        <a:rPr lang="en-GB" sz="1600" dirty="0"/>
                        <a:t>Cycles complete</a:t>
                      </a:r>
                      <a:endParaRPr lang="en-GB" sz="1600" dirty="0">
                        <a:solidFill>
                          <a:schemeClr val="tx1"/>
                        </a:solidFill>
                        <a:latin typeface="Calibri Light" panose="020F0302020204030204" pitchFamily="34" charset="0"/>
                      </a:endParaRPr>
                    </a:p>
                  </a:txBody>
                  <a:tcPr marL="91413" marR="91413" marT="45682" marB="45682"/>
                </a:tc>
                <a:tc>
                  <a:txBody>
                    <a:bodyPr/>
                    <a:lstStyle/>
                    <a:p>
                      <a:r>
                        <a:rPr lang="en-GB" sz="1600" dirty="0"/>
                        <a:t>Failure detected</a:t>
                      </a:r>
                      <a:r>
                        <a:rPr lang="en-GB" sz="1600" baseline="30000" dirty="0"/>
                        <a:t>**</a:t>
                      </a:r>
                      <a:endParaRPr lang="en-GB" sz="1600" baseline="30000" dirty="0">
                        <a:solidFill>
                          <a:schemeClr val="tx1"/>
                        </a:solidFill>
                        <a:latin typeface="Calibri Light" panose="020F0302020204030204" pitchFamily="34" charset="0"/>
                      </a:endParaRPr>
                    </a:p>
                  </a:txBody>
                  <a:tcPr marL="91413" marR="91413" marT="45682" marB="45682"/>
                </a:tc>
                <a:extLst>
                  <a:ext uri="{0D108BD9-81ED-4DB2-BD59-A6C34878D82A}">
                    <a16:rowId xmlns:a16="http://schemas.microsoft.com/office/drawing/2014/main" val="10000"/>
                  </a:ext>
                </a:extLst>
              </a:tr>
              <a:tr h="335236">
                <a:tc>
                  <a:txBody>
                    <a:bodyPr/>
                    <a:lstStyle/>
                    <a:p>
                      <a:r>
                        <a:rPr lang="en-GB" sz="1600" dirty="0">
                          <a:solidFill>
                            <a:srgbClr val="00B050"/>
                          </a:solidFill>
                        </a:rPr>
                        <a:t>485kW @ 23g/s</a:t>
                      </a:r>
                      <a:r>
                        <a:rPr lang="en-GB" sz="1600" baseline="0" dirty="0">
                          <a:solidFill>
                            <a:srgbClr val="00B050"/>
                          </a:solidFill>
                        </a:rPr>
                        <a:t> </a:t>
                      </a:r>
                      <a:r>
                        <a:rPr lang="en-GB" sz="1100" baseline="0" dirty="0">
                          <a:solidFill>
                            <a:srgbClr val="00B050"/>
                          </a:solidFill>
                        </a:rPr>
                        <a:t>(Operational data + </a:t>
                      </a:r>
                      <a:r>
                        <a:rPr lang="en-GB" sz="1100" baseline="0" dirty="0" err="1">
                          <a:solidFill>
                            <a:srgbClr val="00B050"/>
                          </a:solidFill>
                        </a:rPr>
                        <a:t>ansys</a:t>
                      </a:r>
                      <a:r>
                        <a:rPr lang="en-GB" sz="1100" baseline="0" dirty="0">
                          <a:solidFill>
                            <a:srgbClr val="00B050"/>
                          </a:solidFill>
                        </a:rPr>
                        <a:t>)</a:t>
                      </a:r>
                      <a:endParaRPr lang="en-GB" sz="1100" b="1" dirty="0">
                        <a:solidFill>
                          <a:srgbClr val="00B050"/>
                        </a:solidFill>
                        <a:latin typeface="Calibri Light" panose="020F0302020204030204" pitchFamily="34" charset="0"/>
                      </a:endParaRPr>
                    </a:p>
                  </a:txBody>
                  <a:tcPr marL="91413" marR="91413" marT="45682" marB="45682"/>
                </a:tc>
                <a:tc>
                  <a:txBody>
                    <a:bodyPr/>
                    <a:lstStyle/>
                    <a:p>
                      <a:pPr algn="l"/>
                      <a:r>
                        <a:rPr lang="en-GB" sz="1600" dirty="0">
                          <a:solidFill>
                            <a:srgbClr val="00B050"/>
                          </a:solidFill>
                        </a:rPr>
                        <a:t>33-100</a:t>
                      </a:r>
                      <a:endParaRPr lang="en-GB" sz="1600" b="0" dirty="0">
                        <a:solidFill>
                          <a:srgbClr val="00B050"/>
                        </a:solidFill>
                        <a:latin typeface="Calibri Light" panose="020F0302020204030204" pitchFamily="34" charset="0"/>
                      </a:endParaRPr>
                    </a:p>
                  </a:txBody>
                  <a:tcPr marL="91413" marR="91413" marT="45682" marB="45682"/>
                </a:tc>
                <a:tc>
                  <a:txBody>
                    <a:bodyPr/>
                    <a:lstStyle/>
                    <a:p>
                      <a:pPr algn="l"/>
                      <a:r>
                        <a:rPr lang="en-GB" sz="1600" dirty="0">
                          <a:solidFill>
                            <a:srgbClr val="00B050"/>
                          </a:solidFill>
                        </a:rPr>
                        <a:t>25</a:t>
                      </a:r>
                      <a:endParaRPr lang="en-GB" sz="1600" b="0" dirty="0">
                        <a:solidFill>
                          <a:srgbClr val="00B050"/>
                        </a:solidFill>
                        <a:latin typeface="Calibri Light" panose="020F0302020204030204" pitchFamily="34" charset="0"/>
                      </a:endParaRPr>
                    </a:p>
                  </a:txBody>
                  <a:tcPr marL="91413" marR="91413" marT="45682" marB="45682"/>
                </a:tc>
                <a:tc>
                  <a:txBody>
                    <a:bodyPr/>
                    <a:lstStyle/>
                    <a:p>
                      <a:pPr algn="l"/>
                      <a:r>
                        <a:rPr lang="en-GB" sz="1600" dirty="0">
                          <a:solidFill>
                            <a:srgbClr val="00B050"/>
                          </a:solidFill>
                        </a:rPr>
                        <a:t>23</a:t>
                      </a:r>
                      <a:endParaRPr lang="en-GB" sz="1600" b="0" dirty="0">
                        <a:solidFill>
                          <a:srgbClr val="00B050"/>
                        </a:solidFill>
                        <a:latin typeface="Calibri Light" panose="020F0302020204030204" pitchFamily="34" charset="0"/>
                      </a:endParaRPr>
                    </a:p>
                  </a:txBody>
                  <a:tcPr marL="91413" marR="91413" marT="45682" marB="45682"/>
                </a:tc>
                <a:tc>
                  <a:txBody>
                    <a:bodyPr/>
                    <a:lstStyle/>
                    <a:p>
                      <a:pPr algn="l"/>
                      <a:endParaRPr lang="en-GB" sz="1600" b="0" dirty="0">
                        <a:solidFill>
                          <a:srgbClr val="00B050"/>
                        </a:solidFill>
                        <a:latin typeface="Calibri Light" panose="020F0302020204030204" pitchFamily="34" charset="0"/>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extLst>
                  <a:ext uri="{0D108BD9-81ED-4DB2-BD59-A6C34878D82A}">
                    <a16:rowId xmlns:a16="http://schemas.microsoft.com/office/drawing/2014/main" val="10001"/>
                  </a:ext>
                </a:extLst>
              </a:tr>
              <a:tr h="335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rPr>
                        <a:t>1.2MW @ 32g/s (CFX</a:t>
                      </a:r>
                      <a:r>
                        <a:rPr lang="en-GB" sz="1600" kern="1200" baseline="0" dirty="0">
                          <a:solidFill>
                            <a:srgbClr val="FF0000"/>
                          </a:solidFill>
                        </a:rPr>
                        <a:t> - Ansys</a:t>
                      </a:r>
                      <a:r>
                        <a:rPr lang="en-GB" sz="1600" kern="1200" dirty="0">
                          <a:solidFill>
                            <a:srgbClr val="FF0000"/>
                          </a:solidFill>
                        </a:rPr>
                        <a:t>)</a:t>
                      </a:r>
                      <a:endParaRPr lang="en-GB" sz="1600" b="1" kern="1200" dirty="0">
                        <a:solidFill>
                          <a:srgbClr val="FF0000"/>
                        </a:solidFill>
                        <a:latin typeface="Calibri Light" panose="020F0302020204030204" pitchFamily="34" charset="0"/>
                        <a:ea typeface="+mn-ea"/>
                        <a:cs typeface="+mn-cs"/>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0000"/>
                          </a:solidFill>
                        </a:rPr>
                        <a:t>30-167</a:t>
                      </a:r>
                      <a:endParaRPr lang="en-GB" sz="1600" b="0" dirty="0">
                        <a:solidFill>
                          <a:srgbClr val="FF0000"/>
                        </a:solidFill>
                        <a:latin typeface="Calibri Light" panose="020F0302020204030204" pitchFamily="34" charset="0"/>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rPr>
                        <a:t>61</a:t>
                      </a:r>
                      <a:endParaRPr lang="en-GB" sz="1600" b="0" kern="1200" dirty="0">
                        <a:solidFill>
                          <a:srgbClr val="FF0000"/>
                        </a:solidFill>
                        <a:latin typeface="Calibri Light" panose="020F0302020204030204" pitchFamily="34" charset="0"/>
                        <a:ea typeface="+mn-ea"/>
                        <a:cs typeface="+mn-cs"/>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extLst>
                  <a:ext uri="{0D108BD9-81ED-4DB2-BD59-A6C34878D82A}">
                    <a16:rowId xmlns:a16="http://schemas.microsoft.com/office/drawing/2014/main" val="214720527"/>
                  </a:ext>
                </a:extLst>
              </a:tr>
              <a:tr h="335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rPr>
                        <a:t>1.3MW @ 60g/s (CFX - Ansys)</a:t>
                      </a:r>
                      <a:endParaRPr lang="en-GB" sz="1600" b="1" kern="1200" dirty="0">
                        <a:solidFill>
                          <a:srgbClr val="FF0000"/>
                        </a:solidFill>
                        <a:latin typeface="Calibri Light" panose="020F0302020204030204" pitchFamily="34" charset="0"/>
                        <a:ea typeface="+mn-ea"/>
                        <a:cs typeface="+mn-cs"/>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0000"/>
                          </a:solidFill>
                        </a:rPr>
                        <a:t>30-101</a:t>
                      </a:r>
                      <a:endParaRPr lang="en-GB" sz="1600" b="0" dirty="0">
                        <a:solidFill>
                          <a:srgbClr val="FF0000"/>
                        </a:solidFill>
                        <a:latin typeface="Calibri Light" panose="020F0302020204030204" pitchFamily="34" charset="0"/>
                      </a:endParaRPr>
                    </a:p>
                  </a:txBody>
                  <a:tcPr marL="91413" marR="91413" marT="45682" marB="45682"/>
                </a:tc>
                <a:tc>
                  <a:txBody>
                    <a:bodyPr/>
                    <a:lstStyle/>
                    <a:p>
                      <a:pPr algn="l"/>
                      <a:r>
                        <a:rPr lang="en-GB" sz="1600" kern="1200" dirty="0">
                          <a:solidFill>
                            <a:srgbClr val="FF0000"/>
                          </a:solidFill>
                        </a:rPr>
                        <a:t>53</a:t>
                      </a:r>
                      <a:endParaRPr lang="en-GB" sz="1600" b="0" kern="1200" dirty="0">
                        <a:solidFill>
                          <a:srgbClr val="FF0000"/>
                        </a:solidFill>
                        <a:latin typeface="Calibri Light" panose="020F0302020204030204" pitchFamily="34" charset="0"/>
                        <a:ea typeface="+mn-ea"/>
                        <a:cs typeface="+mn-cs"/>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tc>
                  <a:txBody>
                    <a:bodyPr/>
                    <a:lstStyle/>
                    <a:p>
                      <a:pPr algn="l"/>
                      <a:endParaRPr lang="en-GB" sz="1600" b="0" dirty="0">
                        <a:solidFill>
                          <a:srgbClr val="FF0000"/>
                        </a:solidFill>
                        <a:latin typeface="Calibri Light" panose="020F0302020204030204" pitchFamily="34" charset="0"/>
                      </a:endParaRPr>
                    </a:p>
                  </a:txBody>
                  <a:tcPr marL="91413" marR="91413" marT="45682" marB="45682"/>
                </a:tc>
                <a:extLst>
                  <a:ext uri="{0D108BD9-81ED-4DB2-BD59-A6C34878D82A}">
                    <a16:rowId xmlns:a16="http://schemas.microsoft.com/office/drawing/2014/main" val="3887599095"/>
                  </a:ext>
                </a:extLst>
              </a:tr>
              <a:tr h="335236">
                <a:tc>
                  <a:txBody>
                    <a:bodyPr/>
                    <a:lstStyle/>
                    <a:p>
                      <a:r>
                        <a:rPr lang="en-GB" sz="1600" dirty="0"/>
                        <a:t>Testing phase 1  (complete)</a:t>
                      </a:r>
                      <a:endParaRPr lang="en-GB" sz="1600" b="1" dirty="0">
                        <a:latin typeface="Calibri Light" panose="020F0302020204030204" pitchFamily="34" charset="0"/>
                      </a:endParaRPr>
                    </a:p>
                  </a:txBody>
                  <a:tcPr marL="91413" marR="91413" marT="45682" marB="45682"/>
                </a:tc>
                <a:tc>
                  <a:txBody>
                    <a:bodyPr/>
                    <a:lstStyle/>
                    <a:p>
                      <a:pPr algn="l"/>
                      <a:r>
                        <a:rPr lang="en-GB" sz="1600" dirty="0"/>
                        <a:t>40-140</a:t>
                      </a:r>
                      <a:endParaRPr lang="en-GB" sz="1600" b="0" dirty="0">
                        <a:latin typeface="Calibri Light" panose="020F0302020204030204" pitchFamily="34" charset="0"/>
                      </a:endParaRPr>
                    </a:p>
                  </a:txBody>
                  <a:tcPr marL="91413" marR="91413" marT="45682" marB="45682"/>
                </a:tc>
                <a:tc>
                  <a:txBody>
                    <a:bodyPr/>
                    <a:lstStyle/>
                    <a:p>
                      <a:pPr algn="l"/>
                      <a:r>
                        <a:rPr lang="en-GB" sz="1600" dirty="0"/>
                        <a:t>50</a:t>
                      </a:r>
                      <a:endParaRPr lang="en-GB" sz="1600" b="0" dirty="0">
                        <a:latin typeface="Calibri Light" panose="020F0302020204030204" pitchFamily="34" charset="0"/>
                      </a:endParaRPr>
                    </a:p>
                  </a:txBody>
                  <a:tcPr marL="91413" marR="91413" marT="45682" marB="45682"/>
                </a:tc>
                <a:tc>
                  <a:txBody>
                    <a:bodyPr/>
                    <a:lstStyle/>
                    <a:p>
                      <a:pPr algn="l"/>
                      <a:r>
                        <a:rPr lang="en-GB" sz="1600" dirty="0"/>
                        <a:t>35-40</a:t>
                      </a:r>
                      <a:endParaRPr lang="en-GB" sz="1600" b="0" dirty="0">
                        <a:latin typeface="Calibri Light" panose="020F0302020204030204" pitchFamily="34" charset="0"/>
                      </a:endParaRPr>
                    </a:p>
                  </a:txBody>
                  <a:tcPr marL="91413" marR="91413" marT="45682" marB="45682"/>
                </a:tc>
                <a:tc>
                  <a:txBody>
                    <a:bodyPr/>
                    <a:lstStyle/>
                    <a:p>
                      <a:pPr algn="l"/>
                      <a:r>
                        <a:rPr lang="en-GB" sz="1600" dirty="0"/>
                        <a:t>5120</a:t>
                      </a:r>
                      <a:endParaRPr lang="en-GB" sz="1600" b="0" dirty="0">
                        <a:latin typeface="Calibri Light" panose="020F0302020204030204" pitchFamily="34" charset="0"/>
                      </a:endParaRPr>
                    </a:p>
                  </a:txBody>
                  <a:tcPr marL="91413" marR="91413" marT="45682" marB="45682"/>
                </a:tc>
                <a:tc>
                  <a:txBody>
                    <a:bodyPr/>
                    <a:lstStyle/>
                    <a:p>
                      <a:pPr algn="l"/>
                      <a:r>
                        <a:rPr lang="en-GB" sz="1600" dirty="0"/>
                        <a:t>No</a:t>
                      </a:r>
                      <a:endParaRPr lang="en-GB" sz="1600" b="0" dirty="0">
                        <a:latin typeface="Calibri Light" panose="020F0302020204030204" pitchFamily="34" charset="0"/>
                      </a:endParaRPr>
                    </a:p>
                  </a:txBody>
                  <a:tcPr marL="91413" marR="91413" marT="45682" marB="45682"/>
                </a:tc>
                <a:extLst>
                  <a:ext uri="{0D108BD9-81ED-4DB2-BD59-A6C34878D82A}">
                    <a16:rowId xmlns:a16="http://schemas.microsoft.com/office/drawing/2014/main" val="10002"/>
                  </a:ext>
                </a:extLst>
              </a:tr>
              <a:tr h="335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Testing phase 2  (complete)</a:t>
                      </a:r>
                      <a:endParaRPr lang="en-GB" sz="1600" b="1" dirty="0">
                        <a:latin typeface="Calibri Light" panose="020F0302020204030204" pitchFamily="34" charset="0"/>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40-160</a:t>
                      </a:r>
                      <a:endParaRPr lang="en-GB" sz="1600" b="0" dirty="0">
                        <a:latin typeface="Calibri Light" panose="020F0302020204030204" pitchFamily="34" charset="0"/>
                      </a:endParaRPr>
                    </a:p>
                  </a:txBody>
                  <a:tcPr marL="91413" marR="91413" marT="45682" marB="45682"/>
                </a:tc>
                <a:tc>
                  <a:txBody>
                    <a:bodyPr/>
                    <a:lstStyle/>
                    <a:p>
                      <a:pPr algn="l"/>
                      <a:r>
                        <a:rPr lang="en-GB" sz="1600" dirty="0"/>
                        <a:t>55</a:t>
                      </a:r>
                      <a:endParaRPr lang="en-GB" sz="1600" b="0" dirty="0">
                        <a:latin typeface="Calibri Light" panose="020F0302020204030204" pitchFamily="34" charset="0"/>
                      </a:endParaRPr>
                    </a:p>
                  </a:txBody>
                  <a:tcPr marL="91413" marR="91413" marT="45682" marB="45682"/>
                </a:tc>
                <a:tc>
                  <a:txBody>
                    <a:bodyPr/>
                    <a:lstStyle/>
                    <a:p>
                      <a:pPr algn="l"/>
                      <a:r>
                        <a:rPr lang="en-GB" sz="1600" dirty="0"/>
                        <a:t>35-40</a:t>
                      </a:r>
                      <a:endParaRPr lang="en-GB" sz="1600" b="0" dirty="0">
                        <a:latin typeface="Calibri Light" panose="020F0302020204030204" pitchFamily="34" charset="0"/>
                      </a:endParaRPr>
                    </a:p>
                  </a:txBody>
                  <a:tcPr marL="91413" marR="91413" marT="45682" marB="45682"/>
                </a:tc>
                <a:tc>
                  <a:txBody>
                    <a:bodyPr/>
                    <a:lstStyle/>
                    <a:p>
                      <a:pPr algn="l"/>
                      <a:r>
                        <a:rPr lang="en-GB" sz="1600" dirty="0"/>
                        <a:t>5200</a:t>
                      </a:r>
                      <a:endParaRPr lang="en-GB" sz="1600" b="0" dirty="0">
                        <a:latin typeface="Calibri Light" panose="020F0302020204030204" pitchFamily="34" charset="0"/>
                      </a:endParaRPr>
                    </a:p>
                  </a:txBody>
                  <a:tcPr marL="91413" marR="91413" marT="45682" marB="45682"/>
                </a:tc>
                <a:tc>
                  <a:txBody>
                    <a:bodyPr/>
                    <a:lstStyle/>
                    <a:p>
                      <a:pPr algn="l"/>
                      <a:r>
                        <a:rPr lang="en-GB" sz="1600" dirty="0"/>
                        <a:t>No</a:t>
                      </a:r>
                      <a:endParaRPr lang="en-GB" sz="1600" b="0" dirty="0">
                        <a:latin typeface="Calibri Light" panose="020F0302020204030204" pitchFamily="34" charset="0"/>
                      </a:endParaRPr>
                    </a:p>
                  </a:txBody>
                  <a:tcPr marL="91413" marR="91413" marT="45682" marB="45682"/>
                </a:tc>
                <a:extLst>
                  <a:ext uri="{0D108BD9-81ED-4DB2-BD59-A6C34878D82A}">
                    <a16:rowId xmlns:a16="http://schemas.microsoft.com/office/drawing/2014/main" val="10003"/>
                  </a:ext>
                </a:extLst>
              </a:tr>
              <a:tr h="335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Testing phase 3  (complete)</a:t>
                      </a:r>
                      <a:endParaRPr lang="en-GB" sz="1600" b="1" dirty="0">
                        <a:latin typeface="Calibri Light" panose="020F0302020204030204" pitchFamily="34" charset="0"/>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40-180</a:t>
                      </a:r>
                      <a:endParaRPr lang="en-GB" sz="1600" b="0" dirty="0">
                        <a:latin typeface="Calibri Light" panose="020F0302020204030204" pitchFamily="34" charset="0"/>
                      </a:endParaRPr>
                    </a:p>
                  </a:txBody>
                  <a:tcPr marL="91413" marR="91413" marT="45682" marB="45682"/>
                </a:tc>
                <a:tc>
                  <a:txBody>
                    <a:bodyPr/>
                    <a:lstStyle/>
                    <a:p>
                      <a:pPr algn="l"/>
                      <a:r>
                        <a:rPr lang="en-GB" sz="1600" dirty="0"/>
                        <a:t>60</a:t>
                      </a:r>
                      <a:endParaRPr lang="en-GB" sz="1600" b="0" dirty="0">
                        <a:latin typeface="Calibri Light" panose="020F0302020204030204" pitchFamily="34" charset="0"/>
                      </a:endParaRPr>
                    </a:p>
                  </a:txBody>
                  <a:tcPr marL="91413" marR="91413" marT="45682" marB="45682"/>
                </a:tc>
                <a:tc>
                  <a:txBody>
                    <a:bodyPr/>
                    <a:lstStyle/>
                    <a:p>
                      <a:pPr algn="l"/>
                      <a:r>
                        <a:rPr lang="en-GB" sz="1600" dirty="0"/>
                        <a:t>35-40</a:t>
                      </a:r>
                      <a:endParaRPr lang="en-GB" sz="1600" b="0" dirty="0">
                        <a:latin typeface="Calibri Light" panose="020F0302020204030204" pitchFamily="34" charset="0"/>
                      </a:endParaRPr>
                    </a:p>
                  </a:txBody>
                  <a:tcPr marL="91413" marR="91413" marT="45682" marB="45682"/>
                </a:tc>
                <a:tc>
                  <a:txBody>
                    <a:bodyPr/>
                    <a:lstStyle/>
                    <a:p>
                      <a:pPr algn="l"/>
                      <a:r>
                        <a:rPr lang="en-GB" sz="1600" dirty="0"/>
                        <a:t>5160</a:t>
                      </a:r>
                      <a:endParaRPr lang="en-GB" sz="1600" b="0" dirty="0">
                        <a:latin typeface="Calibri Light" panose="020F0302020204030204" pitchFamily="34" charset="0"/>
                      </a:endParaRPr>
                    </a:p>
                  </a:txBody>
                  <a:tcPr marL="91413" marR="91413" marT="45682" marB="45682"/>
                </a:tc>
                <a:tc>
                  <a:txBody>
                    <a:bodyPr/>
                    <a:lstStyle/>
                    <a:p>
                      <a:pPr algn="l"/>
                      <a:r>
                        <a:rPr lang="en-GB" sz="1600" dirty="0"/>
                        <a:t>No</a:t>
                      </a:r>
                      <a:endParaRPr lang="en-GB" sz="1600" b="0" dirty="0">
                        <a:latin typeface="Calibri Light" panose="020F0302020204030204" pitchFamily="34" charset="0"/>
                      </a:endParaRPr>
                    </a:p>
                  </a:txBody>
                  <a:tcPr marL="91413" marR="91413" marT="45682" marB="45682"/>
                </a:tc>
                <a:extLst>
                  <a:ext uri="{0D108BD9-81ED-4DB2-BD59-A6C34878D82A}">
                    <a16:rowId xmlns:a16="http://schemas.microsoft.com/office/drawing/2014/main" val="10004"/>
                  </a:ext>
                </a:extLst>
              </a:tr>
              <a:tr h="335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Testing phase 4  (complete)</a:t>
                      </a:r>
                      <a:endParaRPr lang="en-GB" sz="1600" b="1" dirty="0">
                        <a:latin typeface="Calibri Light" panose="020F0302020204030204" pitchFamily="34" charset="0"/>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40-200</a:t>
                      </a:r>
                      <a:endParaRPr lang="en-GB" sz="1600" b="0" dirty="0">
                        <a:latin typeface="Calibri Light" panose="020F0302020204030204" pitchFamily="34" charset="0"/>
                      </a:endParaRPr>
                    </a:p>
                  </a:txBody>
                  <a:tcPr marL="91413" marR="91413" marT="45682" marB="45682"/>
                </a:tc>
                <a:tc>
                  <a:txBody>
                    <a:bodyPr/>
                    <a:lstStyle/>
                    <a:p>
                      <a:pPr algn="l"/>
                      <a:r>
                        <a:rPr lang="en-GB" sz="1600" dirty="0"/>
                        <a:t>70</a:t>
                      </a:r>
                      <a:endParaRPr lang="en-GB" sz="1600" b="0" dirty="0">
                        <a:latin typeface="Calibri Light" panose="020F0302020204030204" pitchFamily="34" charset="0"/>
                      </a:endParaRPr>
                    </a:p>
                  </a:txBody>
                  <a:tcPr marL="91413" marR="91413" marT="45682" marB="4568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35-40</a:t>
                      </a:r>
                      <a:endParaRPr lang="en-GB" sz="1600" b="0" dirty="0">
                        <a:latin typeface="Calibri Light" panose="020F0302020204030204" pitchFamily="34" charset="0"/>
                      </a:endParaRPr>
                    </a:p>
                  </a:txBody>
                  <a:tcPr marL="91413" marR="91413" marT="45682" marB="45682"/>
                </a:tc>
                <a:tc>
                  <a:txBody>
                    <a:bodyPr/>
                    <a:lstStyle/>
                    <a:p>
                      <a:pPr algn="l"/>
                      <a:r>
                        <a:rPr lang="en-GB" sz="1600" dirty="0"/>
                        <a:t>19,548</a:t>
                      </a:r>
                    </a:p>
                  </a:txBody>
                  <a:tcPr marL="91413" marR="91413" marT="45682" marB="45682"/>
                </a:tc>
                <a:tc>
                  <a:txBody>
                    <a:bodyPr/>
                    <a:lstStyle/>
                    <a:p>
                      <a:pPr algn="l"/>
                      <a:r>
                        <a:rPr lang="en-GB" sz="1600" dirty="0"/>
                        <a:t>No</a:t>
                      </a:r>
                      <a:endParaRPr lang="en-GB" sz="1600" b="0" dirty="0">
                        <a:latin typeface="Calibri Light" panose="020F0302020204030204" pitchFamily="34" charset="0"/>
                      </a:endParaRPr>
                    </a:p>
                  </a:txBody>
                  <a:tcPr marL="91413" marR="91413" marT="45682" marB="45682"/>
                </a:tc>
                <a:extLst>
                  <a:ext uri="{0D108BD9-81ED-4DB2-BD59-A6C34878D82A}">
                    <a16:rowId xmlns:a16="http://schemas.microsoft.com/office/drawing/2014/main" val="508430673"/>
                  </a:ext>
                </a:extLst>
              </a:tr>
            </a:tbl>
          </a:graphicData>
        </a:graphic>
      </p:graphicFrame>
      <p:sp>
        <p:nvSpPr>
          <p:cNvPr id="4165" name="TextBox 2"/>
          <p:cNvSpPr txBox="1">
            <a:spLocks noChangeArrowheads="1"/>
          </p:cNvSpPr>
          <p:nvPr/>
        </p:nvSpPr>
        <p:spPr bwMode="auto">
          <a:xfrm>
            <a:off x="345057" y="4290407"/>
            <a:ext cx="112574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buFontTx/>
              <a:buChar char="•"/>
            </a:pPr>
            <a:r>
              <a:rPr lang="en-GB" altLang="en-US" sz="1800" dirty="0">
                <a:solidFill>
                  <a:srgbClr val="00B050"/>
                </a:solidFill>
                <a:latin typeface="Arial" panose="020B0604020202020204" pitchFamily="34" charset="0"/>
              </a:rPr>
              <a:t>Testing has given good confidence that the brazed isolator can withstand the thermal cycling from beam trips &amp; looks good for higher power operation</a:t>
            </a:r>
          </a:p>
          <a:p>
            <a:pPr marL="0" indent="0">
              <a:spcBef>
                <a:spcPct val="0"/>
              </a:spcBef>
            </a:pPr>
            <a:endParaRPr lang="en-GB" altLang="en-US" sz="1800" dirty="0">
              <a:latin typeface="Arial" panose="020B0604020202020204" pitchFamily="34" charset="0"/>
            </a:endParaRPr>
          </a:p>
          <a:p>
            <a:pPr>
              <a:spcBef>
                <a:spcPct val="0"/>
              </a:spcBef>
              <a:buFontTx/>
              <a:buChar char="•"/>
            </a:pPr>
            <a:r>
              <a:rPr lang="en-US" altLang="en-US" sz="1800" dirty="0">
                <a:solidFill>
                  <a:srgbClr val="FFC000"/>
                </a:solidFill>
                <a:latin typeface="Arial" panose="020B0604020202020204" pitchFamily="34" charset="0"/>
              </a:rPr>
              <a:t>Diffusion bonded ceramic failed between 450-770 cycles (leak tested at ~1E-5mbar l/s) and would not pump down on the leak detector after 1090 cycles at 40-140°C </a:t>
            </a:r>
          </a:p>
        </p:txBody>
      </p:sp>
      <p:sp>
        <p:nvSpPr>
          <p:cNvPr id="4166" name="TextBox 2"/>
          <p:cNvSpPr txBox="1">
            <a:spLocks noChangeArrowheads="1"/>
          </p:cNvSpPr>
          <p:nvPr/>
        </p:nvSpPr>
        <p:spPr bwMode="auto">
          <a:xfrm>
            <a:off x="7212807" y="2381060"/>
            <a:ext cx="3960812" cy="369887"/>
          </a:xfrm>
          <a:prstGeom prst="rect">
            <a:avLst/>
          </a:prstGeom>
          <a:solidFill>
            <a:srgbClr val="FFFF00"/>
          </a:solidFill>
          <a:ln>
            <a:noFill/>
          </a:ln>
        </p:spPr>
        <p:txBody>
          <a:bodyPr>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pPr>
            <a:r>
              <a:rPr lang="en-GB" altLang="en-US" sz="1800" dirty="0">
                <a:solidFill>
                  <a:srgbClr val="FF0000"/>
                </a:solidFill>
                <a:latin typeface="Arial" panose="020B0604020202020204" pitchFamily="34" charset="0"/>
                <a:sym typeface="Wingdings" panose="05000000000000000000" pitchFamily="2" charset="2"/>
              </a:rPr>
              <a:t> E</a:t>
            </a:r>
            <a:r>
              <a:rPr lang="en-GB" altLang="en-US" sz="1800" dirty="0">
                <a:solidFill>
                  <a:srgbClr val="FF0000"/>
                </a:solidFill>
                <a:latin typeface="Arial" panose="020B0604020202020204" pitchFamily="34" charset="0"/>
              </a:rPr>
              <a:t>xtrapolation of beam data</a:t>
            </a:r>
          </a:p>
        </p:txBody>
      </p:sp>
      <p:sp>
        <p:nvSpPr>
          <p:cNvPr id="4167" name="TextBox 6"/>
          <p:cNvSpPr txBox="1">
            <a:spLocks noChangeArrowheads="1"/>
          </p:cNvSpPr>
          <p:nvPr/>
        </p:nvSpPr>
        <p:spPr bwMode="auto">
          <a:xfrm>
            <a:off x="8767973" y="1918880"/>
            <a:ext cx="1730375" cy="369888"/>
          </a:xfrm>
          <a:prstGeom prst="rect">
            <a:avLst/>
          </a:prstGeom>
          <a:solidFill>
            <a:srgbClr val="FFFF00"/>
          </a:solidFill>
          <a:ln>
            <a:noFill/>
          </a:ln>
        </p:spPr>
        <p:txBody>
          <a:bodyPr>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spcBef>
                <a:spcPct val="0"/>
              </a:spcBef>
            </a:pPr>
            <a:r>
              <a:rPr lang="en-GB" altLang="en-US" sz="1800" dirty="0">
                <a:solidFill>
                  <a:schemeClr val="accent2"/>
                </a:solidFill>
                <a:latin typeface="Arial" panose="020B0604020202020204" pitchFamily="34" charset="0"/>
                <a:sym typeface="Wingdings" panose="05000000000000000000" pitchFamily="2" charset="2"/>
              </a:rPr>
              <a:t> </a:t>
            </a:r>
            <a:r>
              <a:rPr lang="en-GB" altLang="en-US" sz="1800" dirty="0">
                <a:solidFill>
                  <a:schemeClr val="accent2"/>
                </a:solidFill>
                <a:latin typeface="Arial" panose="020B0604020202020204" pitchFamily="34" charset="0"/>
              </a:rPr>
              <a:t>Beam data</a:t>
            </a:r>
          </a:p>
        </p:txBody>
      </p:sp>
      <p:sp>
        <p:nvSpPr>
          <p:cNvPr id="3" name="TextBox 2"/>
          <p:cNvSpPr txBox="1"/>
          <p:nvPr/>
        </p:nvSpPr>
        <p:spPr>
          <a:xfrm>
            <a:off x="2993368" y="5813738"/>
            <a:ext cx="8936966" cy="461665"/>
          </a:xfrm>
          <a:prstGeom prst="rect">
            <a:avLst/>
          </a:prstGeom>
          <a:solidFill>
            <a:schemeClr val="accent1"/>
          </a:solidFill>
        </p:spPr>
        <p:txBody>
          <a:bodyPr wrap="square" rtlCol="0">
            <a:spAutoFit/>
          </a:bodyPr>
          <a:lstStyle/>
          <a:p>
            <a:r>
              <a:rPr lang="en-GB" sz="2400" dirty="0"/>
              <a:t>Brazed isolator is preferred technology for thermal fatigue resistance</a:t>
            </a:r>
          </a:p>
        </p:txBody>
      </p:sp>
      <p:sp>
        <p:nvSpPr>
          <p:cNvPr id="4" name="TextBox 3"/>
          <p:cNvSpPr txBox="1"/>
          <p:nvPr/>
        </p:nvSpPr>
        <p:spPr>
          <a:xfrm>
            <a:off x="3648973" y="6275403"/>
            <a:ext cx="8850702" cy="584775"/>
          </a:xfrm>
          <a:prstGeom prst="rect">
            <a:avLst/>
          </a:prstGeom>
          <a:noFill/>
        </p:spPr>
        <p:txBody>
          <a:bodyPr wrap="square" rtlCol="0">
            <a:spAutoFit/>
          </a:bodyPr>
          <a:lstStyle/>
          <a:p>
            <a:r>
              <a:rPr lang="en-GB" sz="1600" baseline="30000" dirty="0"/>
              <a:t>*</a:t>
            </a:r>
            <a:r>
              <a:rPr lang="en-GB" sz="1600" dirty="0"/>
              <a:t> Measured or calculated at ceramic surface (e.g. position of PT100)</a:t>
            </a:r>
          </a:p>
          <a:p>
            <a:r>
              <a:rPr lang="en-GB" sz="1600" baseline="30000" dirty="0"/>
              <a:t>**</a:t>
            </a:r>
            <a:r>
              <a:rPr lang="en-GB" sz="1600" dirty="0"/>
              <a:t> Failure detected by helium leak test</a:t>
            </a:r>
          </a:p>
        </p:txBody>
      </p:sp>
      <p:sp>
        <p:nvSpPr>
          <p:cNvPr id="6" name="TextBox 5"/>
          <p:cNvSpPr txBox="1"/>
          <p:nvPr/>
        </p:nvSpPr>
        <p:spPr>
          <a:xfrm rot="16200000">
            <a:off x="-227927" y="3378920"/>
            <a:ext cx="1625278" cy="369332"/>
          </a:xfrm>
          <a:prstGeom prst="rect">
            <a:avLst/>
          </a:prstGeom>
          <a:noFill/>
        </p:spPr>
        <p:txBody>
          <a:bodyPr wrap="square" rtlCol="0">
            <a:spAutoFit/>
          </a:bodyPr>
          <a:lstStyle/>
          <a:p>
            <a:r>
              <a:rPr lang="en-GB" dirty="0"/>
              <a:t>Brazed isolator</a:t>
            </a:r>
          </a:p>
        </p:txBody>
      </p:sp>
    </p:spTree>
    <p:extLst>
      <p:ext uri="{BB962C8B-B14F-4D97-AF65-F5344CB8AC3E}">
        <p14:creationId xmlns:p14="http://schemas.microsoft.com/office/powerpoint/2010/main" val="124519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605316" y="614881"/>
            <a:ext cx="5658891" cy="3258294"/>
          </a:xfrm>
          <a:prstGeom prst="rect">
            <a:avLst/>
          </a:prstGeom>
        </p:spPr>
      </p:pic>
      <p:sp>
        <p:nvSpPr>
          <p:cNvPr id="2" name="TextBox 1"/>
          <p:cNvSpPr txBox="1"/>
          <p:nvPr/>
        </p:nvSpPr>
        <p:spPr>
          <a:xfrm>
            <a:off x="48005" y="65567"/>
            <a:ext cx="7697501" cy="415498"/>
          </a:xfrm>
          <a:prstGeom prst="rect">
            <a:avLst/>
          </a:prstGeom>
          <a:noFill/>
        </p:spPr>
        <p:txBody>
          <a:bodyPr wrap="square" rtlCol="0">
            <a:spAutoFit/>
          </a:bodyPr>
          <a:lstStyle/>
          <a:p>
            <a:r>
              <a:rPr lang="en-GB" sz="2100" b="1" dirty="0"/>
              <a:t>T2K Experience of target and beam window lifetime (POT and DPA)</a:t>
            </a:r>
          </a:p>
        </p:txBody>
      </p:sp>
      <p:pic>
        <p:nvPicPr>
          <p:cNvPr id="4" name="Picture 3" descr="image00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462336" y="4042376"/>
            <a:ext cx="3623790" cy="28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rot="16200000">
            <a:off x="2786959" y="2708040"/>
            <a:ext cx="1259889" cy="369332"/>
          </a:xfrm>
          <a:prstGeom prst="rect">
            <a:avLst/>
          </a:prstGeom>
          <a:noFill/>
        </p:spPr>
        <p:txBody>
          <a:bodyPr wrap="square" rtlCol="0">
            <a:spAutoFit/>
          </a:bodyPr>
          <a:lstStyle/>
          <a:p>
            <a:r>
              <a:rPr lang="en-GB" b="1" dirty="0">
                <a:solidFill>
                  <a:schemeClr val="accent6"/>
                </a:solidFill>
              </a:rPr>
              <a:t>In service</a:t>
            </a:r>
          </a:p>
        </p:txBody>
      </p:sp>
      <p:sp>
        <p:nvSpPr>
          <p:cNvPr id="8" name="TextBox 7"/>
          <p:cNvSpPr txBox="1"/>
          <p:nvPr/>
        </p:nvSpPr>
        <p:spPr>
          <a:xfrm rot="16200000">
            <a:off x="3812707" y="1966934"/>
            <a:ext cx="2465103" cy="646331"/>
          </a:xfrm>
          <a:prstGeom prst="rect">
            <a:avLst/>
          </a:prstGeom>
          <a:noFill/>
        </p:spPr>
        <p:txBody>
          <a:bodyPr wrap="square" rtlCol="0">
            <a:spAutoFit/>
          </a:bodyPr>
          <a:lstStyle/>
          <a:p>
            <a:r>
              <a:rPr lang="en-GB" b="1" dirty="0">
                <a:solidFill>
                  <a:schemeClr val="accent6"/>
                </a:solidFill>
              </a:rPr>
              <a:t>Currently being replace No failure</a:t>
            </a:r>
          </a:p>
        </p:txBody>
      </p:sp>
      <p:sp>
        <p:nvSpPr>
          <p:cNvPr id="9" name="TextBox 8"/>
          <p:cNvSpPr txBox="1"/>
          <p:nvPr/>
        </p:nvSpPr>
        <p:spPr>
          <a:xfrm rot="16200000">
            <a:off x="1800070" y="2416022"/>
            <a:ext cx="1580606" cy="646331"/>
          </a:xfrm>
          <a:prstGeom prst="rect">
            <a:avLst/>
          </a:prstGeom>
          <a:noFill/>
        </p:spPr>
        <p:txBody>
          <a:bodyPr wrap="square" rtlCol="0">
            <a:spAutoFit/>
          </a:bodyPr>
          <a:lstStyle/>
          <a:p>
            <a:r>
              <a:rPr lang="en-GB" b="1" dirty="0">
                <a:solidFill>
                  <a:schemeClr val="accent2"/>
                </a:solidFill>
              </a:rPr>
              <a:t>Replaced before failure</a:t>
            </a:r>
          </a:p>
        </p:txBody>
      </p:sp>
      <p:sp>
        <p:nvSpPr>
          <p:cNvPr id="10" name="TextBox 9"/>
          <p:cNvSpPr txBox="1"/>
          <p:nvPr/>
        </p:nvSpPr>
        <p:spPr>
          <a:xfrm rot="16200000">
            <a:off x="3462340" y="2392149"/>
            <a:ext cx="1580606" cy="646331"/>
          </a:xfrm>
          <a:prstGeom prst="rect">
            <a:avLst/>
          </a:prstGeom>
          <a:noFill/>
        </p:spPr>
        <p:txBody>
          <a:bodyPr wrap="square" rtlCol="0">
            <a:spAutoFit/>
          </a:bodyPr>
          <a:lstStyle/>
          <a:p>
            <a:r>
              <a:rPr lang="en-GB" b="1" dirty="0">
                <a:solidFill>
                  <a:schemeClr val="accent2"/>
                </a:solidFill>
              </a:rPr>
              <a:t>Replaced before failure</a:t>
            </a:r>
          </a:p>
        </p:txBody>
      </p:sp>
      <p:sp>
        <p:nvSpPr>
          <p:cNvPr id="11" name="TextBox 10"/>
          <p:cNvSpPr txBox="1"/>
          <p:nvPr/>
        </p:nvSpPr>
        <p:spPr>
          <a:xfrm>
            <a:off x="6670096" y="273316"/>
            <a:ext cx="5521904" cy="1815882"/>
          </a:xfrm>
          <a:prstGeom prst="rect">
            <a:avLst/>
          </a:prstGeom>
          <a:noFill/>
        </p:spPr>
        <p:txBody>
          <a:bodyPr wrap="square" rtlCol="0">
            <a:spAutoFit/>
          </a:bodyPr>
          <a:lstStyle/>
          <a:p>
            <a:r>
              <a:rPr lang="en-GB" sz="1400" dirty="0"/>
              <a:t>	How long will a Ti-6Al-4V target/window last?</a:t>
            </a:r>
          </a:p>
          <a:p>
            <a:pPr marL="1200150" lvl="2" indent="-285750">
              <a:buFont typeface="Arial" panose="020B0604020202020204" pitchFamily="34" charset="0"/>
              <a:buChar char="•"/>
            </a:pPr>
            <a:r>
              <a:rPr lang="en-GB" sz="1400" dirty="0"/>
              <a:t>No titanium failures observed to date</a:t>
            </a:r>
          </a:p>
          <a:p>
            <a:pPr marL="1200150" lvl="2" indent="-285750">
              <a:buFont typeface="Arial" panose="020B0604020202020204" pitchFamily="34" charset="0"/>
              <a:buChar char="•"/>
            </a:pPr>
            <a:r>
              <a:rPr lang="en-GB" sz="1400" dirty="0"/>
              <a:t>No indications of graphite failure</a:t>
            </a:r>
          </a:p>
          <a:p>
            <a:endParaRPr lang="en-GB" sz="1400" dirty="0"/>
          </a:p>
          <a:p>
            <a:r>
              <a:rPr lang="en-GB" sz="1400" dirty="0"/>
              <a:t>T2K Target II has highest POT ~3 x 10</a:t>
            </a:r>
            <a:r>
              <a:rPr lang="en-GB" sz="1400" baseline="30000" dirty="0"/>
              <a:t>21</a:t>
            </a:r>
            <a:r>
              <a:rPr lang="en-GB" sz="1400" dirty="0"/>
              <a:t> POT </a:t>
            </a:r>
            <a:r>
              <a:rPr lang="en-GB" sz="1400" dirty="0">
                <a:sym typeface="Wingdings" panose="05000000000000000000" pitchFamily="2" charset="2"/>
              </a:rPr>
              <a:t>1.9DPA-SCO (ARC) in Ti-6-4</a:t>
            </a:r>
            <a:endParaRPr lang="en-GB" sz="1400" dirty="0"/>
          </a:p>
          <a:p>
            <a:r>
              <a:rPr lang="en-GB" sz="1400" dirty="0"/>
              <a:t>DPA higher than BLIP samples! </a:t>
            </a:r>
            <a:r>
              <a:rPr lang="en-GB" sz="1400" dirty="0">
                <a:sym typeface="Wingdings" panose="05000000000000000000" pitchFamily="2" charset="2"/>
              </a:rPr>
              <a:t> </a:t>
            </a:r>
            <a:r>
              <a:rPr lang="en-GB" sz="1400" dirty="0"/>
              <a:t>0.95DPA-NRT</a:t>
            </a:r>
          </a:p>
          <a:p>
            <a:endParaRPr lang="en-GB" sz="1400" dirty="0"/>
          </a:p>
          <a:p>
            <a:endParaRPr lang="en-GB" sz="1400" dirty="0"/>
          </a:p>
        </p:txBody>
      </p:sp>
      <p:sp>
        <p:nvSpPr>
          <p:cNvPr id="12" name="TextBox 11"/>
          <p:cNvSpPr txBox="1"/>
          <p:nvPr/>
        </p:nvSpPr>
        <p:spPr>
          <a:xfrm>
            <a:off x="1573249" y="5629420"/>
            <a:ext cx="5489344" cy="923330"/>
          </a:xfrm>
          <a:prstGeom prst="rect">
            <a:avLst/>
          </a:prstGeom>
          <a:solidFill>
            <a:schemeClr val="bg1"/>
          </a:solidFill>
        </p:spPr>
        <p:txBody>
          <a:bodyPr wrap="square" rtlCol="0">
            <a:spAutoFit/>
          </a:bodyPr>
          <a:lstStyle/>
          <a:p>
            <a:r>
              <a:rPr lang="en-GB" dirty="0"/>
              <a:t>In HK era we can expect around 3 x 10</a:t>
            </a:r>
            <a:r>
              <a:rPr lang="en-GB" baseline="30000" dirty="0"/>
              <a:t>21</a:t>
            </a:r>
            <a:r>
              <a:rPr lang="en-GB" dirty="0"/>
              <a:t> POT/</a:t>
            </a:r>
            <a:r>
              <a:rPr lang="en-GB" dirty="0" err="1"/>
              <a:t>yr</a:t>
            </a:r>
            <a:endParaRPr lang="en-GB" dirty="0"/>
          </a:p>
          <a:p>
            <a:r>
              <a:rPr lang="en-GB" dirty="0"/>
              <a:t>Ideally a target &amp; beam window will not need to be replaced more than 1 time per year. </a:t>
            </a:r>
            <a:r>
              <a:rPr lang="en-GB" b="1" dirty="0"/>
              <a:t>More data needed!</a:t>
            </a:r>
            <a:endParaRPr lang="en-GB" dirty="0"/>
          </a:p>
        </p:txBody>
      </p:sp>
      <p:pic>
        <p:nvPicPr>
          <p:cNvPr id="16" name="Picture 15"/>
          <p:cNvPicPr>
            <a:picLocks noChangeAspect="1"/>
          </p:cNvPicPr>
          <p:nvPr/>
        </p:nvPicPr>
        <p:blipFill>
          <a:blip r:embed="rId4"/>
          <a:stretch>
            <a:fillRect/>
          </a:stretch>
        </p:blipFill>
        <p:spPr>
          <a:xfrm>
            <a:off x="7384730" y="1708790"/>
            <a:ext cx="4035455" cy="2673348"/>
          </a:xfrm>
          <a:prstGeom prst="rect">
            <a:avLst/>
          </a:prstGeom>
        </p:spPr>
      </p:pic>
      <p:sp>
        <p:nvSpPr>
          <p:cNvPr id="17" name="TextBox 16"/>
          <p:cNvSpPr txBox="1"/>
          <p:nvPr/>
        </p:nvSpPr>
        <p:spPr>
          <a:xfrm>
            <a:off x="8673048" y="2021432"/>
            <a:ext cx="2584061" cy="830997"/>
          </a:xfrm>
          <a:prstGeom prst="rect">
            <a:avLst/>
          </a:prstGeom>
          <a:noFill/>
        </p:spPr>
        <p:txBody>
          <a:bodyPr wrap="square" rtlCol="0">
            <a:spAutoFit/>
          </a:bodyPr>
          <a:lstStyle/>
          <a:p>
            <a:r>
              <a:rPr lang="en-GB" dirty="0"/>
              <a:t>FLUKA estimate current target window @ 1.9DPA</a:t>
            </a:r>
          </a:p>
          <a:p>
            <a:r>
              <a:rPr lang="en-GB" sz="1200" dirty="0"/>
              <a:t>Damage threshold = 40eV</a:t>
            </a:r>
          </a:p>
        </p:txBody>
      </p:sp>
      <p:cxnSp>
        <p:nvCxnSpPr>
          <p:cNvPr id="18" name="Straight Arrow Connector 17"/>
          <p:cNvCxnSpPr/>
          <p:nvPr/>
        </p:nvCxnSpPr>
        <p:spPr>
          <a:xfrm>
            <a:off x="5452121" y="1057551"/>
            <a:ext cx="2293385" cy="10709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574325" y="4006072"/>
            <a:ext cx="5411737" cy="1441943"/>
          </a:xfrm>
          <a:prstGeom prst="rect">
            <a:avLst/>
          </a:prstGeom>
        </p:spPr>
      </p:pic>
      <p:cxnSp>
        <p:nvCxnSpPr>
          <p:cNvPr id="13" name="Straight Arrow Connector 12"/>
          <p:cNvCxnSpPr/>
          <p:nvPr/>
        </p:nvCxnSpPr>
        <p:spPr>
          <a:xfrm flipV="1">
            <a:off x="5045257" y="5366822"/>
            <a:ext cx="274955" cy="262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70366" y="766791"/>
            <a:ext cx="967666" cy="338554"/>
          </a:xfrm>
          <a:prstGeom prst="rect">
            <a:avLst/>
          </a:prstGeom>
          <a:noFill/>
        </p:spPr>
        <p:txBody>
          <a:bodyPr wrap="square" rtlCol="0">
            <a:spAutoFit/>
          </a:bodyPr>
          <a:lstStyle/>
          <a:p>
            <a:r>
              <a:rPr lang="en-GB" sz="1600" dirty="0"/>
              <a:t>3.1x10</a:t>
            </a:r>
            <a:r>
              <a:rPr lang="en-GB" sz="1600" baseline="30000" dirty="0"/>
              <a:t>21</a:t>
            </a:r>
          </a:p>
        </p:txBody>
      </p:sp>
      <p:sp>
        <p:nvSpPr>
          <p:cNvPr id="28" name="TextBox 27"/>
          <p:cNvSpPr txBox="1"/>
          <p:nvPr/>
        </p:nvSpPr>
        <p:spPr>
          <a:xfrm>
            <a:off x="3014157" y="1905474"/>
            <a:ext cx="967666" cy="338554"/>
          </a:xfrm>
          <a:prstGeom prst="rect">
            <a:avLst/>
          </a:prstGeom>
          <a:noFill/>
        </p:spPr>
        <p:txBody>
          <a:bodyPr wrap="square" rtlCol="0">
            <a:spAutoFit/>
          </a:bodyPr>
          <a:lstStyle/>
          <a:p>
            <a:r>
              <a:rPr lang="en-GB" sz="1600" dirty="0"/>
              <a:t>1.6x10</a:t>
            </a:r>
            <a:r>
              <a:rPr lang="en-GB" sz="1600" baseline="30000" dirty="0"/>
              <a:t>21</a:t>
            </a:r>
          </a:p>
        </p:txBody>
      </p:sp>
    </p:spTree>
    <p:extLst>
      <p:ext uri="{BB962C8B-B14F-4D97-AF65-F5344CB8AC3E}">
        <p14:creationId xmlns:p14="http://schemas.microsoft.com/office/powerpoint/2010/main" val="171490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8731"/>
            <a:ext cx="8706678" cy="470293"/>
          </a:xfrm>
        </p:spPr>
        <p:txBody>
          <a:bodyPr/>
          <a:lstStyle/>
          <a:p>
            <a:r>
              <a:rPr lang="en-GB" sz="2400" b="1" dirty="0">
                <a:solidFill>
                  <a:schemeClr val="tx1"/>
                </a:solidFill>
                <a:latin typeface="+mn-lt"/>
                <a:ea typeface="+mn-ea"/>
                <a:cs typeface="+mn-cs"/>
              </a:rPr>
              <a:t>T2K -&gt; HyperK - Target requirements for upgrade to 1.3MW </a:t>
            </a:r>
          </a:p>
        </p:txBody>
      </p:sp>
      <p:sp>
        <p:nvSpPr>
          <p:cNvPr id="4" name="Content Placeholder 2"/>
          <p:cNvSpPr>
            <a:spLocks noGrp="1"/>
          </p:cNvSpPr>
          <p:nvPr>
            <p:ph idx="1"/>
          </p:nvPr>
        </p:nvSpPr>
        <p:spPr>
          <a:xfrm>
            <a:off x="170277" y="546086"/>
            <a:ext cx="5177810" cy="5256584"/>
          </a:xfrm>
        </p:spPr>
        <p:txBody>
          <a:bodyPr/>
          <a:lstStyle/>
          <a:p>
            <a:pPr>
              <a:buFont typeface="Arial" panose="020B0604020202020204" pitchFamily="34" charset="0"/>
              <a:buChar char="•"/>
              <a:defRPr/>
            </a:pPr>
            <a:r>
              <a:rPr lang="en-GB" sz="1800" dirty="0"/>
              <a:t>Current operational experience up to ~500kW (0.5MW)</a:t>
            </a:r>
          </a:p>
          <a:p>
            <a:pPr>
              <a:buFont typeface="Arial" panose="020B0604020202020204" pitchFamily="34" charset="0"/>
              <a:buChar char="•"/>
              <a:defRPr/>
            </a:pPr>
            <a:r>
              <a:rPr lang="en-GB" sz="1800" dirty="0"/>
              <a:t>Beam power 0.75</a:t>
            </a:r>
            <a:r>
              <a:rPr lang="en-GB" sz="1800" dirty="0">
                <a:sym typeface="Wingdings" panose="05000000000000000000" pitchFamily="2" charset="2"/>
              </a:rPr>
              <a:t>1.3MW </a:t>
            </a:r>
            <a:r>
              <a:rPr lang="en-GB" sz="1800" dirty="0"/>
              <a:t>will increase the integrated heat load on the target (x 1.7 times)</a:t>
            </a:r>
          </a:p>
          <a:p>
            <a:pPr>
              <a:buFont typeface="Arial" panose="020B0604020202020204" pitchFamily="34" charset="0"/>
              <a:buChar char="•"/>
              <a:defRPr/>
            </a:pPr>
            <a:r>
              <a:rPr lang="en-GB" sz="1800" dirty="0"/>
              <a:t>Need more cooling but can’t just increase flowrate</a:t>
            </a:r>
          </a:p>
          <a:p>
            <a:pPr lvl="1">
              <a:buFont typeface="Arial" panose="020B0604020202020204" pitchFamily="34" charset="0"/>
              <a:buChar char="•"/>
              <a:defRPr/>
            </a:pPr>
            <a:r>
              <a:rPr lang="en-GB" sz="1600" dirty="0">
                <a:solidFill>
                  <a:srgbClr val="FF0000"/>
                </a:solidFill>
              </a:rPr>
              <a:t>Pressure drop -&gt; @ 60g/s would be 2bar!</a:t>
            </a:r>
          </a:p>
          <a:p>
            <a:pPr lvl="1">
              <a:buFont typeface="Arial" panose="020B0604020202020204" pitchFamily="34" charset="0"/>
              <a:buChar char="•"/>
              <a:defRPr/>
            </a:pPr>
            <a:r>
              <a:rPr lang="en-GB" sz="1600" dirty="0">
                <a:solidFill>
                  <a:srgbClr val="FF0000"/>
                </a:solidFill>
              </a:rPr>
              <a:t>Helium velocity -&gt; @ 60g/s approaching Mach 1!</a:t>
            </a:r>
          </a:p>
          <a:p>
            <a:pPr>
              <a:buFont typeface="Arial" panose="020B0604020202020204" pitchFamily="34" charset="0"/>
              <a:buChar char="•"/>
              <a:defRPr/>
            </a:pPr>
            <a:r>
              <a:rPr lang="en-GB" sz="1800" dirty="0"/>
              <a:t>Solution - Increase operating pressure:</a:t>
            </a:r>
          </a:p>
          <a:p>
            <a:pPr lvl="1">
              <a:defRPr/>
            </a:pPr>
            <a:r>
              <a:rPr lang="en-GB" sz="1600" dirty="0"/>
              <a:t>Increases Helium density</a:t>
            </a:r>
          </a:p>
          <a:p>
            <a:pPr lvl="1">
              <a:defRPr/>
            </a:pPr>
            <a:r>
              <a:rPr lang="en-GB" sz="1600" dirty="0"/>
              <a:t>Allows higher mass flow rate without big increase in pressure drop or velocities </a:t>
            </a:r>
          </a:p>
          <a:p>
            <a:pPr lvl="1">
              <a:defRPr/>
            </a:pPr>
            <a:r>
              <a:rPr lang="en-GB" sz="1600" dirty="0"/>
              <a:t>Compressor will be smaller, lower power and less heating </a:t>
            </a:r>
          </a:p>
          <a:p>
            <a:pPr marL="457200" lvl="1" indent="0">
              <a:buNone/>
              <a:defRPr/>
            </a:pPr>
            <a:endParaRPr lang="en-GB" sz="1200" dirty="0"/>
          </a:p>
        </p:txBody>
      </p:sp>
      <p:sp>
        <p:nvSpPr>
          <p:cNvPr id="5" name="Content Placeholder 2"/>
          <p:cNvSpPr txBox="1">
            <a:spLocks/>
          </p:cNvSpPr>
          <p:nvPr/>
        </p:nvSpPr>
        <p:spPr bwMode="auto">
          <a:xfrm>
            <a:off x="5998558" y="461562"/>
            <a:ext cx="534000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Calibri" panose="020F0502020204030204"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accent1">
                    <a:lumMod val="50000"/>
                  </a:schemeClr>
                </a:solidFill>
                <a:latin typeface="Calibri" panose="020F0502020204030204" pitchFamily="34" charset="0"/>
                <a:ea typeface="+mn-ea"/>
                <a:cs typeface="Arial" pitchFamily="34" charset="0"/>
              </a:defRPr>
            </a:lvl3pPr>
            <a:lvl4pPr marL="1600200" indent="-228600" algn="l" rtl="0" eaLnBrk="0" fontAlgn="base" hangingPunct="0">
              <a:spcBef>
                <a:spcPct val="20000"/>
              </a:spcBef>
              <a:spcAft>
                <a:spcPct val="0"/>
              </a:spcAft>
              <a:buNone/>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GB" altLang="en-US" sz="1800" b="1" kern="0" dirty="0"/>
              <a:t>60g/s @ 4.9bar (4barG outlet) – 1.3MW beam power (Heat load from FLUKA 2019)</a:t>
            </a:r>
          </a:p>
          <a:p>
            <a:endParaRPr lang="en-GB" altLang="en-US" kern="0" dirty="0"/>
          </a:p>
        </p:txBody>
      </p:sp>
      <p:sp>
        <p:nvSpPr>
          <p:cNvPr id="7" name="TextBox 4"/>
          <p:cNvSpPr txBox="1">
            <a:spLocks noChangeArrowheads="1"/>
          </p:cNvSpPr>
          <p:nvPr/>
        </p:nvSpPr>
        <p:spPr bwMode="auto">
          <a:xfrm>
            <a:off x="5673086" y="5956240"/>
            <a:ext cx="615805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chemeClr val="tx1"/>
                </a:solidFill>
                <a:latin typeface="Lucida Sans" panose="020B0602030504020204" pitchFamily="34" charset="0"/>
              </a:defRPr>
            </a:lvl1pPr>
            <a:lvl2pPr marL="742950" indent="-285750">
              <a:spcBef>
                <a:spcPct val="20000"/>
              </a:spcBef>
              <a:buChar char="–"/>
              <a:defRPr sz="2800">
                <a:solidFill>
                  <a:schemeClr val="tx1"/>
                </a:solidFill>
                <a:latin typeface="Lucida Sans" panose="020B0602030504020204" pitchFamily="34" charset="0"/>
              </a:defRPr>
            </a:lvl2pPr>
            <a:lvl3pPr marL="1143000" indent="-228600">
              <a:spcBef>
                <a:spcPct val="20000"/>
              </a:spcBef>
              <a:buChar char="•"/>
              <a:defRPr sz="2400">
                <a:solidFill>
                  <a:schemeClr val="tx1"/>
                </a:solidFill>
                <a:latin typeface="Lucida Sans" panose="020B0602030504020204" pitchFamily="34" charset="0"/>
              </a:defRPr>
            </a:lvl3pPr>
            <a:lvl4pPr marL="1600200" indent="-228600">
              <a:spcBef>
                <a:spcPct val="20000"/>
              </a:spcBef>
              <a:buChar char="–"/>
              <a:defRPr sz="2000">
                <a:solidFill>
                  <a:schemeClr val="tx1"/>
                </a:solidFill>
                <a:latin typeface="Lucida Sans" panose="020B0602030504020204" pitchFamily="34" charset="0"/>
              </a:defRPr>
            </a:lvl4pPr>
            <a:lvl5pPr marL="2057400" indent="-228600">
              <a:spcBef>
                <a:spcPct val="20000"/>
              </a:spcBef>
              <a:buChar char="»"/>
              <a:defRPr sz="2000">
                <a:solidFill>
                  <a:schemeClr val="tx1"/>
                </a:solidFill>
                <a:latin typeface="Lucida Sans"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30504020204" pitchFamily="34" charset="0"/>
              </a:defRPr>
            </a:lvl9pPr>
          </a:lstStyle>
          <a:p>
            <a:pPr eaLnBrk="1" hangingPunct="1">
              <a:spcBef>
                <a:spcPct val="0"/>
              </a:spcBef>
            </a:pPr>
            <a:r>
              <a:rPr lang="en-GB" altLang="en-US" sz="1600" dirty="0">
                <a:solidFill>
                  <a:srgbClr val="FF0000"/>
                </a:solidFill>
                <a:latin typeface="Calibri" panose="020F0502020204030204" pitchFamily="34" charset="0"/>
                <a:cs typeface="Calibri" panose="020F0502020204030204" pitchFamily="34" charset="0"/>
              </a:rPr>
              <a:t>With outlet pressure @4 </a:t>
            </a:r>
            <a:r>
              <a:rPr lang="en-GB" altLang="en-US" sz="1600" dirty="0" err="1">
                <a:solidFill>
                  <a:srgbClr val="FF0000"/>
                </a:solidFill>
                <a:latin typeface="Calibri" panose="020F0502020204030204" pitchFamily="34" charset="0"/>
                <a:cs typeface="Calibri" panose="020F0502020204030204" pitchFamily="34" charset="0"/>
              </a:rPr>
              <a:t>barG</a:t>
            </a:r>
            <a:r>
              <a:rPr lang="en-GB" altLang="en-US" sz="1600" dirty="0">
                <a:solidFill>
                  <a:srgbClr val="FF0000"/>
                </a:solidFill>
                <a:latin typeface="Calibri" panose="020F0502020204030204" pitchFamily="34" charset="0"/>
                <a:cs typeface="Calibri" panose="020F0502020204030204" pitchFamily="34" charset="0"/>
              </a:rPr>
              <a:t> the pressure drop of the system is comparable to the 750kW design</a:t>
            </a:r>
            <a:r>
              <a:rPr lang="en-GB" altLang="en-US" sz="1800" dirty="0">
                <a:solidFill>
                  <a:srgbClr val="FF0000"/>
                </a:solidFill>
                <a:latin typeface="Calibri" panose="020F0502020204030204" pitchFamily="34" charset="0"/>
                <a:cs typeface="Calibri" panose="020F0502020204030204" pitchFamily="34" charset="0"/>
              </a:rPr>
              <a:t> </a:t>
            </a:r>
            <a:r>
              <a:rPr lang="en-GB" altLang="en-US" sz="1400" dirty="0">
                <a:solidFill>
                  <a:srgbClr val="FF0000"/>
                </a:solidFill>
                <a:latin typeface="Calibri" panose="020F0502020204030204" pitchFamily="34" charset="0"/>
                <a:cs typeface="Calibri" panose="020F0502020204030204" pitchFamily="34" charset="0"/>
              </a:rPr>
              <a:t>(32g/s @1.6bar/0.9barG outlet) = 0.73bar</a:t>
            </a:r>
          </a:p>
        </p:txBody>
      </p:sp>
      <p:sp>
        <p:nvSpPr>
          <p:cNvPr id="8" name="TextBox 7"/>
          <p:cNvSpPr txBox="1"/>
          <p:nvPr/>
        </p:nvSpPr>
        <p:spPr>
          <a:xfrm>
            <a:off x="201370" y="4514420"/>
            <a:ext cx="5021758" cy="1015663"/>
          </a:xfrm>
          <a:prstGeom prst="rect">
            <a:avLst/>
          </a:prstGeom>
          <a:solidFill>
            <a:schemeClr val="accent5"/>
          </a:solidFill>
          <a:ln>
            <a:solidFill>
              <a:schemeClr val="accent1">
                <a:lumMod val="50000"/>
              </a:schemeClr>
            </a:solidFill>
          </a:ln>
        </p:spPr>
        <p:txBody>
          <a:bodyPr wrap="square" rtlCol="0">
            <a:spAutoFit/>
          </a:bodyPr>
          <a:lstStyle/>
          <a:p>
            <a:r>
              <a:rPr lang="en-GB" sz="2000" b="1" i="1" dirty="0">
                <a:latin typeface="Calibri" panose="020F0502020204030204" pitchFamily="34" charset="0"/>
                <a:cs typeface="Calibri" panose="020F0502020204030204" pitchFamily="34" charset="0"/>
              </a:rPr>
              <a:t>Target components must be: </a:t>
            </a:r>
            <a:br>
              <a:rPr lang="en-GB" sz="2000" b="1" i="1" dirty="0">
                <a:latin typeface="Calibri" panose="020F0502020204030204" pitchFamily="34" charset="0"/>
                <a:cs typeface="Calibri" panose="020F0502020204030204" pitchFamily="34" charset="0"/>
              </a:rPr>
            </a:br>
            <a:r>
              <a:rPr lang="en-GB" sz="2000" b="1" i="1" dirty="0">
                <a:latin typeface="Calibri" panose="020F0502020204030204" pitchFamily="34" charset="0"/>
                <a:cs typeface="Calibri" panose="020F0502020204030204" pitchFamily="34" charset="0"/>
              </a:rPr>
              <a:t>Re-designed/optimised for operation at 5 bar (Working pressure), and tested at 7.5 bar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029" y="1066467"/>
            <a:ext cx="6562165" cy="4841626"/>
          </a:xfrm>
          <a:prstGeom prst="rect">
            <a:avLst/>
          </a:prstGeom>
        </p:spPr>
      </p:pic>
      <p:sp>
        <p:nvSpPr>
          <p:cNvPr id="6" name="TextBox 5"/>
          <p:cNvSpPr txBox="1"/>
          <p:nvPr/>
        </p:nvSpPr>
        <p:spPr>
          <a:xfrm>
            <a:off x="10575454" y="1760220"/>
            <a:ext cx="861060" cy="276999"/>
          </a:xfrm>
          <a:prstGeom prst="rect">
            <a:avLst/>
          </a:prstGeom>
          <a:noFill/>
        </p:spPr>
        <p:txBody>
          <a:bodyPr wrap="square" rtlCol="0">
            <a:spAutoFit/>
          </a:bodyPr>
          <a:lstStyle/>
          <a:p>
            <a:r>
              <a:rPr lang="en-GB" sz="1200" b="1" dirty="0">
                <a:solidFill>
                  <a:srgbClr val="1E5DF8"/>
                </a:solidFill>
              </a:rPr>
              <a:t>104 °C</a:t>
            </a:r>
            <a:endParaRPr lang="en-GB" sz="1100" b="1" dirty="0">
              <a:solidFill>
                <a:srgbClr val="1E5DF8"/>
              </a:solidFill>
            </a:endParaRPr>
          </a:p>
        </p:txBody>
      </p:sp>
      <p:sp>
        <p:nvSpPr>
          <p:cNvPr id="9" name="TextBox 8"/>
          <p:cNvSpPr txBox="1"/>
          <p:nvPr/>
        </p:nvSpPr>
        <p:spPr>
          <a:xfrm>
            <a:off x="10297324" y="1618104"/>
            <a:ext cx="861060" cy="276999"/>
          </a:xfrm>
          <a:prstGeom prst="rect">
            <a:avLst/>
          </a:prstGeom>
          <a:noFill/>
        </p:spPr>
        <p:txBody>
          <a:bodyPr wrap="square" rtlCol="0">
            <a:spAutoFit/>
          </a:bodyPr>
          <a:lstStyle/>
          <a:p>
            <a:r>
              <a:rPr lang="en-GB" sz="1200" b="1" dirty="0">
                <a:solidFill>
                  <a:srgbClr val="1E5DF8"/>
                </a:solidFill>
              </a:rPr>
              <a:t>458 °C</a:t>
            </a:r>
          </a:p>
        </p:txBody>
      </p:sp>
      <p:sp>
        <p:nvSpPr>
          <p:cNvPr id="10" name="TextBox 9"/>
          <p:cNvSpPr txBox="1"/>
          <p:nvPr/>
        </p:nvSpPr>
        <p:spPr>
          <a:xfrm>
            <a:off x="10594558" y="1912620"/>
            <a:ext cx="861060" cy="276999"/>
          </a:xfrm>
          <a:prstGeom prst="rect">
            <a:avLst/>
          </a:prstGeom>
          <a:noFill/>
        </p:spPr>
        <p:txBody>
          <a:bodyPr wrap="square" rtlCol="0">
            <a:spAutoFit/>
          </a:bodyPr>
          <a:lstStyle/>
          <a:p>
            <a:r>
              <a:rPr lang="en-GB" sz="1200" b="1" dirty="0">
                <a:solidFill>
                  <a:srgbClr val="1E5DF8"/>
                </a:solidFill>
              </a:rPr>
              <a:t>103 °C</a:t>
            </a:r>
            <a:endParaRPr lang="en-GB" sz="1100" b="1" dirty="0">
              <a:solidFill>
                <a:srgbClr val="1E5DF8"/>
              </a:solidFill>
            </a:endParaRPr>
          </a:p>
        </p:txBody>
      </p:sp>
    </p:spTree>
    <p:extLst>
      <p:ext uri="{BB962C8B-B14F-4D97-AF65-F5344CB8AC3E}">
        <p14:creationId xmlns:p14="http://schemas.microsoft.com/office/powerpoint/2010/main" val="1104278266"/>
      </p:ext>
    </p:extLst>
  </p:cSld>
  <p:clrMapOvr>
    <a:masterClrMapping/>
  </p:clrMapOvr>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41016</TotalTime>
  <Words>2834</Words>
  <Application>Microsoft Office PowerPoint</Application>
  <PresentationFormat>Widescreen</PresentationFormat>
  <Paragraphs>396</Paragraphs>
  <Slides>27</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Calibri Light</vt:lpstr>
      <vt:lpstr>Lucida Grande</vt:lpstr>
      <vt:lpstr>Symbol</vt:lpstr>
      <vt:lpstr>Times New Roman</vt:lpstr>
      <vt:lpstr>Wingdings</vt:lpstr>
      <vt:lpstr>ヒラギノ角ゴ Pro W3</vt:lpstr>
      <vt:lpstr>Office Theme</vt:lpstr>
      <vt:lpstr>MASTER 2 WHITE</vt:lpstr>
      <vt:lpstr>Font and logo master</vt:lpstr>
      <vt:lpstr>PowerPoint Presentation</vt:lpstr>
      <vt:lpstr>PowerPoint Presentation</vt:lpstr>
      <vt:lpstr>PowerPoint Presentation</vt:lpstr>
      <vt:lpstr>PowerPoint Presentation</vt:lpstr>
      <vt:lpstr>Estimation of helium outlet temperature vs. time (beam trip condition)</vt:lpstr>
      <vt:lpstr>PowerPoint Presentation</vt:lpstr>
      <vt:lpstr>Helium isolator R&amp;D – results</vt:lpstr>
      <vt:lpstr>PowerPoint Presentation</vt:lpstr>
      <vt:lpstr>T2K -&gt; HyperK - Target requirements for upgrade to 1.3MW </vt:lpstr>
      <vt:lpstr>PowerPoint Presentation</vt:lpstr>
      <vt:lpstr>PowerPoint Presentation</vt:lpstr>
      <vt:lpstr> </vt:lpstr>
      <vt:lpstr>Downstream Window full penetration EB Weld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Fitton, Michael (STFC,RAL,TECH)</cp:lastModifiedBy>
  <cp:revision>440</cp:revision>
  <cp:lastPrinted>2019-10-02T08:27:37Z</cp:lastPrinted>
  <dcterms:created xsi:type="dcterms:W3CDTF">2019-09-17T08:04:08Z</dcterms:created>
  <dcterms:modified xsi:type="dcterms:W3CDTF">2022-09-20T08:40:49Z</dcterms:modified>
</cp:coreProperties>
</file>