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256" r:id="rId2"/>
    <p:sldId id="284" r:id="rId3"/>
    <p:sldId id="297" r:id="rId4"/>
    <p:sldId id="285" r:id="rId5"/>
    <p:sldId id="289" r:id="rId6"/>
    <p:sldId id="283" r:id="rId7"/>
    <p:sldId id="296" r:id="rId8"/>
    <p:sldId id="294" r:id="rId9"/>
    <p:sldId id="295" r:id="rId10"/>
    <p:sldId id="312" r:id="rId11"/>
    <p:sldId id="290" r:id="rId12"/>
    <p:sldId id="298" r:id="rId13"/>
    <p:sldId id="291" r:id="rId14"/>
    <p:sldId id="292" r:id="rId15"/>
    <p:sldId id="293" r:id="rId16"/>
    <p:sldId id="288" r:id="rId17"/>
    <p:sldId id="286" r:id="rId18"/>
    <p:sldId id="305" r:id="rId19"/>
    <p:sldId id="303" r:id="rId20"/>
    <p:sldId id="304" r:id="rId21"/>
    <p:sldId id="307" r:id="rId22"/>
    <p:sldId id="310" r:id="rId23"/>
    <p:sldId id="313" r:id="rId24"/>
    <p:sldId id="308" r:id="rId25"/>
    <p:sldId id="299" r:id="rId26"/>
    <p:sldId id="300" r:id="rId27"/>
    <p:sldId id="278" r:id="rId28"/>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03B76-E7E3-CF48-B5E3-DD955CBFDB73}" v="2" dt="2022-09-04T09:12:10.538"/>
    <p1510:client id="{7ACF49B0-DE94-5C4F-BA1E-52F9268A4048}" v="26" dt="2022-09-04T09:46:50.294"/>
    <p1510:client id="{B11F8E66-6897-5D42-9476-3BA2AFBE74EA}" v="13" dt="2022-09-04T12:34:32.908"/>
    <p1510:client id="{EBB017F1-0335-A447-8865-ECFF085FE788}" v="7" dt="2022-09-04T08:53:10.589"/>
  </p1510:revLst>
</p1510:revInfo>
</file>

<file path=ppt/tableStyles.xml><?xml version="1.0" encoding="utf-8"?>
<a:tblStyleLst xmlns:a="http://schemas.openxmlformats.org/drawingml/2006/main" def="{88D326A9-A81B-9881-C969-13F38E75D658}">
  <a:tblStyle styleId="{88D326A9-A81B-9881-C969-13F38E75D658}" styleName="Medium Style 3">
    <a:wholeTbl>
      <a:tcTxStyle>
        <a:fontRef idx="minor"/>
        <a:schemeClr val="dk1"/>
      </a:tcTxStyle>
      <a:tcStyle>
        <a:tcBdr>
          <a:left>
            <a:ln w="12700">
              <a:noFill/>
            </a:ln>
          </a:left>
          <a:right>
            <a:ln w="12700">
              <a:noFill/>
            </a:ln>
          </a:right>
          <a:top>
            <a:ln w="25400">
              <a:solidFill>
                <a:schemeClr val="dk1"/>
              </a:solidFill>
            </a:ln>
          </a:top>
          <a:bottom>
            <a:ln w="25400">
              <a:solidFill>
                <a:schemeClr val="dk1"/>
              </a:solidFill>
            </a:ln>
          </a:bottom>
          <a:insideH>
            <a:ln w="12700">
              <a:noFill/>
            </a:ln>
          </a:insideH>
          <a:insideV>
            <a:ln w="12700">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fill>
          <a:solidFill>
            <a:schemeClr val="dk1">
              <a:tint val="20000"/>
            </a:schemeClr>
          </a:solidFill>
        </a:fill>
      </a:tcStyle>
    </a:band2V>
    <a:lastCol>
      <a:tcTxStyle b="on">
        <a:fontRef idx="minor">
          <a:srgbClr val="000000"/>
        </a:fontRef>
        <a:schemeClr val="lt1"/>
      </a:tcTxStyle>
      <a:tcStyle>
        <a:tcBdr/>
        <a:fill>
          <a:solidFill>
            <a:schemeClr val="dk1"/>
          </a:solidFill>
        </a:fill>
      </a:tcStyle>
    </a:lastCol>
    <a:firstCol>
      <a:tcTxStyle b="on">
        <a:fontRef idx="minor">
          <a:srgbClr val="000000"/>
        </a:fontRef>
        <a:schemeClr val="lt1"/>
      </a:tcTxStyle>
      <a:tcStyle>
        <a:tcBdr/>
        <a:fill>
          <a:solidFill>
            <a:schemeClr val="dk1"/>
          </a:solidFill>
        </a:fill>
      </a:tcStyle>
    </a:firstCol>
    <a:lastRow>
      <a:tcStyle>
        <a:tcBdr>
          <a:top>
            <a:ln w="50800">
              <a:solidFill>
                <a:schemeClr val="dk1"/>
              </a:solidFill>
            </a:ln>
          </a:top>
        </a:tcBdr>
        <a:fill>
          <a:solidFill>
            <a:schemeClr val="lt1"/>
          </a:solidFill>
        </a:fill>
      </a:tcStyle>
    </a:lastRow>
    <a:seCell>
      <a:tcTxStyle b="on">
        <a:fontRef idx="minor">
          <a:srgbClr val="000000"/>
        </a:fontRef>
        <a:schemeClr val="dk1"/>
      </a:tcTxStyle>
      <a:tcStyle>
        <a:tcBdr/>
      </a:tcStyle>
    </a:seCell>
    <a:swCell>
      <a:tcTxStyle b="on">
        <a:fontRef idx="minor">
          <a:srgbClr val="000000"/>
        </a:fontRef>
        <a:schemeClr val="dk1"/>
      </a:tcTxStyle>
      <a:tcStyle>
        <a:tcBdr/>
      </a:tcStyle>
    </a:swCell>
    <a:firstRow>
      <a:tcTxStyle b="on">
        <a:fontRef idx="minor">
          <a:srgbClr val="000000"/>
        </a:fontRef>
        <a:schemeClr val="lt1"/>
      </a:tcTxStyle>
      <a:tcStyle>
        <a:tcBdr>
          <a:bottom>
            <a:ln w="25400">
              <a:solidFill>
                <a:schemeClr val="dk1"/>
              </a:solidFill>
            </a:ln>
          </a:bottom>
        </a:tcBdr>
        <a:fill>
          <a:solidFill>
            <a:schemeClr val="dk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6"/>
    <p:restoredTop sz="94704"/>
  </p:normalViewPr>
  <p:slideViewPr>
    <p:cSldViewPr snapToGrid="0">
      <p:cViewPr varScale="1">
        <p:scale>
          <a:sx n="137" d="100"/>
          <a:sy n="137" d="100"/>
        </p:scale>
        <p:origin x="216"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Calviani" userId="ddf8b175-a69f-4f4e-bfb3-bc7162f64e1b" providerId="ADAL" clId="{EBB017F1-0335-A447-8865-ECFF085FE788}"/>
    <pc:docChg chg="undo custSel addSld modSld modMainMaster">
      <pc:chgData name="Marco Calviani" userId="ddf8b175-a69f-4f4e-bfb3-bc7162f64e1b" providerId="ADAL" clId="{EBB017F1-0335-A447-8865-ECFF085FE788}" dt="2022-09-04T08:53:10.589" v="906" actId="403"/>
      <pc:docMkLst>
        <pc:docMk/>
      </pc:docMkLst>
      <pc:sldChg chg="addSp modSp">
        <pc:chgData name="Marco Calviani" userId="ddf8b175-a69f-4f4e-bfb3-bc7162f64e1b" providerId="ADAL" clId="{EBB017F1-0335-A447-8865-ECFF085FE788}" dt="2022-09-04T08:52:42.981" v="905"/>
        <pc:sldMkLst>
          <pc:docMk/>
          <pc:sldMk cId="3464301028" sldId="279"/>
        </pc:sldMkLst>
        <pc:spChg chg="add mod">
          <ac:chgData name="Marco Calviani" userId="ddf8b175-a69f-4f4e-bfb3-bc7162f64e1b" providerId="ADAL" clId="{EBB017F1-0335-A447-8865-ECFF085FE788}" dt="2022-09-04T08:52:42.981" v="905"/>
          <ac:spMkLst>
            <pc:docMk/>
            <pc:sldMk cId="3464301028" sldId="279"/>
            <ac:spMk id="2" creationId="{0A6BF483-41E3-BA44-F8F0-F50526D7F332}"/>
          </ac:spMkLst>
        </pc:spChg>
        <pc:spChg chg="add mod">
          <ac:chgData name="Marco Calviani" userId="ddf8b175-a69f-4f4e-bfb3-bc7162f64e1b" providerId="ADAL" clId="{EBB017F1-0335-A447-8865-ECFF085FE788}" dt="2022-09-04T08:52:42.981" v="905"/>
          <ac:spMkLst>
            <pc:docMk/>
            <pc:sldMk cId="3464301028" sldId="279"/>
            <ac:spMk id="4" creationId="{EF6967DA-961A-E54A-9180-B55D67BFBFB6}"/>
          </ac:spMkLst>
        </pc:spChg>
      </pc:sldChg>
      <pc:sldChg chg="addSp delSp modSp mod">
        <pc:chgData name="Marco Calviani" userId="ddf8b175-a69f-4f4e-bfb3-bc7162f64e1b" providerId="ADAL" clId="{EBB017F1-0335-A447-8865-ECFF085FE788}" dt="2022-09-04T08:52:42.981" v="905"/>
        <pc:sldMkLst>
          <pc:docMk/>
          <pc:sldMk cId="2177738563" sldId="281"/>
        </pc:sldMkLst>
        <pc:spChg chg="mod">
          <ac:chgData name="Marco Calviani" userId="ddf8b175-a69f-4f4e-bfb3-bc7162f64e1b" providerId="ADAL" clId="{EBB017F1-0335-A447-8865-ECFF085FE788}" dt="2022-09-04T08:49:32.328" v="630"/>
          <ac:spMkLst>
            <pc:docMk/>
            <pc:sldMk cId="2177738563" sldId="281"/>
            <ac:spMk id="3" creationId="{E3651BC9-04A4-2CEA-215E-6177798A77C3}"/>
          </ac:spMkLst>
        </pc:spChg>
        <pc:spChg chg="add mod">
          <ac:chgData name="Marco Calviani" userId="ddf8b175-a69f-4f4e-bfb3-bc7162f64e1b" providerId="ADAL" clId="{EBB017F1-0335-A447-8865-ECFF085FE788}" dt="2022-09-04T08:46:44.996" v="448" actId="14100"/>
          <ac:spMkLst>
            <pc:docMk/>
            <pc:sldMk cId="2177738563" sldId="281"/>
            <ac:spMk id="5" creationId="{59997DA2-757D-7DB6-63D0-DD4EC3C94BCC}"/>
          </ac:spMkLst>
        </pc:spChg>
        <pc:spChg chg="del">
          <ac:chgData name="Marco Calviani" userId="ddf8b175-a69f-4f4e-bfb3-bc7162f64e1b" providerId="ADAL" clId="{EBB017F1-0335-A447-8865-ECFF085FE788}" dt="2022-09-04T08:42:26.135" v="185" actId="478"/>
          <ac:spMkLst>
            <pc:docMk/>
            <pc:sldMk cId="2177738563" sldId="281"/>
            <ac:spMk id="8" creationId="{8EB76DCF-36C2-BC55-E823-726313B76BD2}"/>
          </ac:spMkLst>
        </pc:spChg>
        <pc:spChg chg="del">
          <ac:chgData name="Marco Calviani" userId="ddf8b175-a69f-4f4e-bfb3-bc7162f64e1b" providerId="ADAL" clId="{EBB017F1-0335-A447-8865-ECFF085FE788}" dt="2022-09-04T08:42:27.403" v="186" actId="478"/>
          <ac:spMkLst>
            <pc:docMk/>
            <pc:sldMk cId="2177738563" sldId="281"/>
            <ac:spMk id="9" creationId="{69E68A36-BDEC-8302-A8A0-29D42E34E448}"/>
          </ac:spMkLst>
        </pc:spChg>
        <pc:spChg chg="del">
          <ac:chgData name="Marco Calviani" userId="ddf8b175-a69f-4f4e-bfb3-bc7162f64e1b" providerId="ADAL" clId="{EBB017F1-0335-A447-8865-ECFF085FE788}" dt="2022-09-04T08:42:21.971" v="182" actId="478"/>
          <ac:spMkLst>
            <pc:docMk/>
            <pc:sldMk cId="2177738563" sldId="281"/>
            <ac:spMk id="10" creationId="{F3D6014D-4D1D-1396-E613-A9CAB1DE0096}"/>
          </ac:spMkLst>
        </pc:spChg>
        <pc:spChg chg="del">
          <ac:chgData name="Marco Calviani" userId="ddf8b175-a69f-4f4e-bfb3-bc7162f64e1b" providerId="ADAL" clId="{EBB017F1-0335-A447-8865-ECFF085FE788}" dt="2022-09-04T08:42:21.246" v="181" actId="478"/>
          <ac:spMkLst>
            <pc:docMk/>
            <pc:sldMk cId="2177738563" sldId="281"/>
            <ac:spMk id="11" creationId="{51620AF7-D2E1-8DA6-B8C0-CB0806BB436A}"/>
          </ac:spMkLst>
        </pc:spChg>
        <pc:spChg chg="del">
          <ac:chgData name="Marco Calviani" userId="ddf8b175-a69f-4f4e-bfb3-bc7162f64e1b" providerId="ADAL" clId="{EBB017F1-0335-A447-8865-ECFF085FE788}" dt="2022-09-04T08:42:23.502" v="183" actId="478"/>
          <ac:spMkLst>
            <pc:docMk/>
            <pc:sldMk cId="2177738563" sldId="281"/>
            <ac:spMk id="12" creationId="{10E1D4FD-6B8B-0A4F-2C05-3622838F14F4}"/>
          </ac:spMkLst>
        </pc:spChg>
        <pc:spChg chg="del">
          <ac:chgData name="Marco Calviani" userId="ddf8b175-a69f-4f4e-bfb3-bc7162f64e1b" providerId="ADAL" clId="{EBB017F1-0335-A447-8865-ECFF085FE788}" dt="2022-09-04T08:42:24.670" v="184" actId="478"/>
          <ac:spMkLst>
            <pc:docMk/>
            <pc:sldMk cId="2177738563" sldId="281"/>
            <ac:spMk id="13" creationId="{B33A708B-570C-257E-208E-D86C2A7EDC08}"/>
          </ac:spMkLst>
        </pc:spChg>
        <pc:spChg chg="add mod">
          <ac:chgData name="Marco Calviani" userId="ddf8b175-a69f-4f4e-bfb3-bc7162f64e1b" providerId="ADAL" clId="{EBB017F1-0335-A447-8865-ECFF085FE788}" dt="2022-09-04T08:52:42.981" v="905"/>
          <ac:spMkLst>
            <pc:docMk/>
            <pc:sldMk cId="2177738563" sldId="281"/>
            <ac:spMk id="14" creationId="{EE0DA623-5B7A-E8CA-8E18-6C6700608D36}"/>
          </ac:spMkLst>
        </pc:spChg>
        <pc:spChg chg="add mod">
          <ac:chgData name="Marco Calviani" userId="ddf8b175-a69f-4f4e-bfb3-bc7162f64e1b" providerId="ADAL" clId="{EBB017F1-0335-A447-8865-ECFF085FE788}" dt="2022-09-04T08:52:42.981" v="905"/>
          <ac:spMkLst>
            <pc:docMk/>
            <pc:sldMk cId="2177738563" sldId="281"/>
            <ac:spMk id="15" creationId="{76F267D0-067F-9D55-7EB4-F8ABCBCD5F53}"/>
          </ac:spMkLst>
        </pc:spChg>
      </pc:sldChg>
      <pc:sldChg chg="addSp modSp">
        <pc:chgData name="Marco Calviani" userId="ddf8b175-a69f-4f4e-bfb3-bc7162f64e1b" providerId="ADAL" clId="{EBB017F1-0335-A447-8865-ECFF085FE788}" dt="2022-09-04T08:52:42.981" v="905"/>
        <pc:sldMkLst>
          <pc:docMk/>
          <pc:sldMk cId="2287513427" sldId="282"/>
        </pc:sldMkLst>
        <pc:spChg chg="add mod">
          <ac:chgData name="Marco Calviani" userId="ddf8b175-a69f-4f4e-bfb3-bc7162f64e1b" providerId="ADAL" clId="{EBB017F1-0335-A447-8865-ECFF085FE788}" dt="2022-09-04T08:52:42.981" v="905"/>
          <ac:spMkLst>
            <pc:docMk/>
            <pc:sldMk cId="2287513427" sldId="282"/>
            <ac:spMk id="5" creationId="{283AB9F8-5943-88F4-DDA8-5C7DF45F4A27}"/>
          </ac:spMkLst>
        </pc:spChg>
        <pc:spChg chg="add mod">
          <ac:chgData name="Marco Calviani" userId="ddf8b175-a69f-4f4e-bfb3-bc7162f64e1b" providerId="ADAL" clId="{EBB017F1-0335-A447-8865-ECFF085FE788}" dt="2022-09-04T08:52:42.981" v="905"/>
          <ac:spMkLst>
            <pc:docMk/>
            <pc:sldMk cId="2287513427" sldId="282"/>
            <ac:spMk id="6" creationId="{F1EA4EFD-C9F0-F004-F838-84838C32254C}"/>
          </ac:spMkLst>
        </pc:spChg>
      </pc:sldChg>
      <pc:sldChg chg="addSp modSp mod">
        <pc:chgData name="Marco Calviani" userId="ddf8b175-a69f-4f4e-bfb3-bc7162f64e1b" providerId="ADAL" clId="{EBB017F1-0335-A447-8865-ECFF085FE788}" dt="2022-09-04T08:52:42.981" v="905"/>
        <pc:sldMkLst>
          <pc:docMk/>
          <pc:sldMk cId="2598688733" sldId="283"/>
        </pc:sldMkLst>
        <pc:spChg chg="mod">
          <ac:chgData name="Marco Calviani" userId="ddf8b175-a69f-4f4e-bfb3-bc7162f64e1b" providerId="ADAL" clId="{EBB017F1-0335-A447-8865-ECFF085FE788}" dt="2022-09-04T08:51:19.888" v="857" actId="20577"/>
          <ac:spMkLst>
            <pc:docMk/>
            <pc:sldMk cId="2598688733" sldId="283"/>
            <ac:spMk id="2" creationId="{5C162CD2-20A6-1A91-517D-0724F4872C22}"/>
          </ac:spMkLst>
        </pc:spChg>
        <pc:spChg chg="add mod">
          <ac:chgData name="Marco Calviani" userId="ddf8b175-a69f-4f4e-bfb3-bc7162f64e1b" providerId="ADAL" clId="{EBB017F1-0335-A447-8865-ECFF085FE788}" dt="2022-09-04T08:52:42.981" v="905"/>
          <ac:spMkLst>
            <pc:docMk/>
            <pc:sldMk cId="2598688733" sldId="283"/>
            <ac:spMk id="5" creationId="{B9EFCB2E-6B4B-C2BC-F59A-DA0A7CE3B912}"/>
          </ac:spMkLst>
        </pc:spChg>
        <pc:spChg chg="add mod">
          <ac:chgData name="Marco Calviani" userId="ddf8b175-a69f-4f4e-bfb3-bc7162f64e1b" providerId="ADAL" clId="{EBB017F1-0335-A447-8865-ECFF085FE788}" dt="2022-09-04T08:52:42.981" v="905"/>
          <ac:spMkLst>
            <pc:docMk/>
            <pc:sldMk cId="2598688733" sldId="283"/>
            <ac:spMk id="6" creationId="{F77A08E1-B34D-EB7D-B120-ECB0D0EA4036}"/>
          </ac:spMkLst>
        </pc:spChg>
      </pc:sldChg>
      <pc:sldChg chg="addSp modSp mod">
        <pc:chgData name="Marco Calviani" userId="ddf8b175-a69f-4f4e-bfb3-bc7162f64e1b" providerId="ADAL" clId="{EBB017F1-0335-A447-8865-ECFF085FE788}" dt="2022-09-04T08:52:42.981" v="905"/>
        <pc:sldMkLst>
          <pc:docMk/>
          <pc:sldMk cId="2975520711" sldId="284"/>
        </pc:sldMkLst>
        <pc:spChg chg="mod">
          <ac:chgData name="Marco Calviani" userId="ddf8b175-a69f-4f4e-bfb3-bc7162f64e1b" providerId="ADAL" clId="{EBB017F1-0335-A447-8865-ECFF085FE788}" dt="2022-09-04T08:52:15.202" v="904" actId="20577"/>
          <ac:spMkLst>
            <pc:docMk/>
            <pc:sldMk cId="2975520711" sldId="284"/>
            <ac:spMk id="2" creationId="{D27EF0A7-BAEA-1B88-6926-A503CDB735AE}"/>
          </ac:spMkLst>
        </pc:spChg>
        <pc:spChg chg="add mod">
          <ac:chgData name="Marco Calviani" userId="ddf8b175-a69f-4f4e-bfb3-bc7162f64e1b" providerId="ADAL" clId="{EBB017F1-0335-A447-8865-ECFF085FE788}" dt="2022-09-04T08:52:42.981" v="905"/>
          <ac:spMkLst>
            <pc:docMk/>
            <pc:sldMk cId="2975520711" sldId="284"/>
            <ac:spMk id="5" creationId="{E6BE3283-FFE8-8B3D-45E1-2FB4FA969173}"/>
          </ac:spMkLst>
        </pc:spChg>
        <pc:spChg chg="add mod">
          <ac:chgData name="Marco Calviani" userId="ddf8b175-a69f-4f4e-bfb3-bc7162f64e1b" providerId="ADAL" clId="{EBB017F1-0335-A447-8865-ECFF085FE788}" dt="2022-09-04T08:52:42.981" v="905"/>
          <ac:spMkLst>
            <pc:docMk/>
            <pc:sldMk cId="2975520711" sldId="284"/>
            <ac:spMk id="6" creationId="{5BD6982F-3501-CB81-7D1E-AB1114F745CA}"/>
          </ac:spMkLst>
        </pc:spChg>
      </pc:sldChg>
      <pc:sldChg chg="addSp modSp mod">
        <pc:chgData name="Marco Calviani" userId="ddf8b175-a69f-4f4e-bfb3-bc7162f64e1b" providerId="ADAL" clId="{EBB017F1-0335-A447-8865-ECFF085FE788}" dt="2022-09-04T08:52:42.981" v="905"/>
        <pc:sldMkLst>
          <pc:docMk/>
          <pc:sldMk cId="2625411029" sldId="285"/>
        </pc:sldMkLst>
        <pc:spChg chg="mod">
          <ac:chgData name="Marco Calviani" userId="ddf8b175-a69f-4f4e-bfb3-bc7162f64e1b" providerId="ADAL" clId="{EBB017F1-0335-A447-8865-ECFF085FE788}" dt="2022-09-04T08:38:33.394" v="176" actId="20577"/>
          <ac:spMkLst>
            <pc:docMk/>
            <pc:sldMk cId="2625411029" sldId="285"/>
            <ac:spMk id="2" creationId="{26C2ACA8-AB90-6324-3FAD-5811D910A51F}"/>
          </ac:spMkLst>
        </pc:spChg>
        <pc:spChg chg="add mod">
          <ac:chgData name="Marco Calviani" userId="ddf8b175-a69f-4f4e-bfb3-bc7162f64e1b" providerId="ADAL" clId="{EBB017F1-0335-A447-8865-ECFF085FE788}" dt="2022-09-04T08:52:42.981" v="905"/>
          <ac:spMkLst>
            <pc:docMk/>
            <pc:sldMk cId="2625411029" sldId="285"/>
            <ac:spMk id="5" creationId="{6CFE1FE9-DBF6-0AC9-4578-6481FB12268E}"/>
          </ac:spMkLst>
        </pc:spChg>
        <pc:spChg chg="add mod">
          <ac:chgData name="Marco Calviani" userId="ddf8b175-a69f-4f4e-bfb3-bc7162f64e1b" providerId="ADAL" clId="{EBB017F1-0335-A447-8865-ECFF085FE788}" dt="2022-09-04T08:52:42.981" v="905"/>
          <ac:spMkLst>
            <pc:docMk/>
            <pc:sldMk cId="2625411029" sldId="285"/>
            <ac:spMk id="6" creationId="{043D7AFF-4431-A14A-D7AD-E2F75671E51D}"/>
          </ac:spMkLst>
        </pc:spChg>
      </pc:sldChg>
      <pc:sldChg chg="addSp modSp">
        <pc:chgData name="Marco Calviani" userId="ddf8b175-a69f-4f4e-bfb3-bc7162f64e1b" providerId="ADAL" clId="{EBB017F1-0335-A447-8865-ECFF085FE788}" dt="2022-09-04T08:52:42.981" v="905"/>
        <pc:sldMkLst>
          <pc:docMk/>
          <pc:sldMk cId="2548181106" sldId="286"/>
        </pc:sldMkLst>
        <pc:spChg chg="add mod">
          <ac:chgData name="Marco Calviani" userId="ddf8b175-a69f-4f4e-bfb3-bc7162f64e1b" providerId="ADAL" clId="{EBB017F1-0335-A447-8865-ECFF085FE788}" dt="2022-09-04T08:52:42.981" v="905"/>
          <ac:spMkLst>
            <pc:docMk/>
            <pc:sldMk cId="2548181106" sldId="286"/>
            <ac:spMk id="2" creationId="{F65B9294-5E2B-0DD8-651A-FB8F761257F9}"/>
          </ac:spMkLst>
        </pc:spChg>
        <pc:spChg chg="add mod">
          <ac:chgData name="Marco Calviani" userId="ddf8b175-a69f-4f4e-bfb3-bc7162f64e1b" providerId="ADAL" clId="{EBB017F1-0335-A447-8865-ECFF085FE788}" dt="2022-09-04T08:52:42.981" v="905"/>
          <ac:spMkLst>
            <pc:docMk/>
            <pc:sldMk cId="2548181106" sldId="286"/>
            <ac:spMk id="4" creationId="{E9508B99-FFE6-A731-314D-D4B04A400C83}"/>
          </ac:spMkLst>
        </pc:spChg>
      </pc:sldChg>
      <pc:sldChg chg="addSp modSp">
        <pc:chgData name="Marco Calviani" userId="ddf8b175-a69f-4f4e-bfb3-bc7162f64e1b" providerId="ADAL" clId="{EBB017F1-0335-A447-8865-ECFF085FE788}" dt="2022-09-04T08:52:42.981" v="905"/>
        <pc:sldMkLst>
          <pc:docMk/>
          <pc:sldMk cId="929176001" sldId="287"/>
        </pc:sldMkLst>
        <pc:spChg chg="add mod">
          <ac:chgData name="Marco Calviani" userId="ddf8b175-a69f-4f4e-bfb3-bc7162f64e1b" providerId="ADAL" clId="{EBB017F1-0335-A447-8865-ECFF085FE788}" dt="2022-09-04T08:52:42.981" v="905"/>
          <ac:spMkLst>
            <pc:docMk/>
            <pc:sldMk cId="929176001" sldId="287"/>
            <ac:spMk id="2" creationId="{28FF9B45-D5ED-72EB-C7AE-510D5FCB85F1}"/>
          </ac:spMkLst>
        </pc:spChg>
        <pc:spChg chg="add mod">
          <ac:chgData name="Marco Calviani" userId="ddf8b175-a69f-4f4e-bfb3-bc7162f64e1b" providerId="ADAL" clId="{EBB017F1-0335-A447-8865-ECFF085FE788}" dt="2022-09-04T08:52:42.981" v="905"/>
          <ac:spMkLst>
            <pc:docMk/>
            <pc:sldMk cId="929176001" sldId="287"/>
            <ac:spMk id="4" creationId="{9690D081-F966-B065-0831-8937510960DA}"/>
          </ac:spMkLst>
        </pc:spChg>
      </pc:sldChg>
      <pc:sldChg chg="addSp modSp">
        <pc:chgData name="Marco Calviani" userId="ddf8b175-a69f-4f4e-bfb3-bc7162f64e1b" providerId="ADAL" clId="{EBB017F1-0335-A447-8865-ECFF085FE788}" dt="2022-09-04T08:52:42.981" v="905"/>
        <pc:sldMkLst>
          <pc:docMk/>
          <pc:sldMk cId="1635436769" sldId="288"/>
        </pc:sldMkLst>
        <pc:spChg chg="add mod">
          <ac:chgData name="Marco Calviani" userId="ddf8b175-a69f-4f4e-bfb3-bc7162f64e1b" providerId="ADAL" clId="{EBB017F1-0335-A447-8865-ECFF085FE788}" dt="2022-09-04T08:52:42.981" v="905"/>
          <ac:spMkLst>
            <pc:docMk/>
            <pc:sldMk cId="1635436769" sldId="288"/>
            <ac:spMk id="2" creationId="{3B1046BE-700B-4FA3-E9F5-929029A366A8}"/>
          </ac:spMkLst>
        </pc:spChg>
        <pc:spChg chg="add mod">
          <ac:chgData name="Marco Calviani" userId="ddf8b175-a69f-4f4e-bfb3-bc7162f64e1b" providerId="ADAL" clId="{EBB017F1-0335-A447-8865-ECFF085FE788}" dt="2022-09-04T08:52:42.981" v="905"/>
          <ac:spMkLst>
            <pc:docMk/>
            <pc:sldMk cId="1635436769" sldId="288"/>
            <ac:spMk id="4" creationId="{C30C7246-E281-050F-E46D-A319D005B4F0}"/>
          </ac:spMkLst>
        </pc:spChg>
      </pc:sldChg>
      <pc:sldChg chg="addSp modSp">
        <pc:chgData name="Marco Calviani" userId="ddf8b175-a69f-4f4e-bfb3-bc7162f64e1b" providerId="ADAL" clId="{EBB017F1-0335-A447-8865-ECFF085FE788}" dt="2022-09-04T08:52:42.981" v="905"/>
        <pc:sldMkLst>
          <pc:docMk/>
          <pc:sldMk cId="2586375921" sldId="289"/>
        </pc:sldMkLst>
        <pc:spChg chg="add mod">
          <ac:chgData name="Marco Calviani" userId="ddf8b175-a69f-4f4e-bfb3-bc7162f64e1b" providerId="ADAL" clId="{EBB017F1-0335-A447-8865-ECFF085FE788}" dt="2022-09-04T08:52:42.981" v="905"/>
          <ac:spMkLst>
            <pc:docMk/>
            <pc:sldMk cId="2586375921" sldId="289"/>
            <ac:spMk id="2" creationId="{071A0CE7-D143-26FE-5CD0-6C3BA37FB41D}"/>
          </ac:spMkLst>
        </pc:spChg>
        <pc:spChg chg="add mod">
          <ac:chgData name="Marco Calviani" userId="ddf8b175-a69f-4f4e-bfb3-bc7162f64e1b" providerId="ADAL" clId="{EBB017F1-0335-A447-8865-ECFF085FE788}" dt="2022-09-04T08:52:42.981" v="905"/>
          <ac:spMkLst>
            <pc:docMk/>
            <pc:sldMk cId="2586375921" sldId="289"/>
            <ac:spMk id="4" creationId="{16930505-41A6-9E14-FC37-59AA2AABA80A}"/>
          </ac:spMkLst>
        </pc:spChg>
      </pc:sldChg>
      <pc:sldChg chg="addSp delSp modSp add mod">
        <pc:chgData name="Marco Calviani" userId="ddf8b175-a69f-4f4e-bfb3-bc7162f64e1b" providerId="ADAL" clId="{EBB017F1-0335-A447-8865-ECFF085FE788}" dt="2022-09-04T08:52:42.981" v="905"/>
        <pc:sldMkLst>
          <pc:docMk/>
          <pc:sldMk cId="3462871264" sldId="290"/>
        </pc:sldMkLst>
        <pc:spChg chg="add mod">
          <ac:chgData name="Marco Calviani" userId="ddf8b175-a69f-4f4e-bfb3-bc7162f64e1b" providerId="ADAL" clId="{EBB017F1-0335-A447-8865-ECFF085FE788}" dt="2022-09-04T08:52:42.981" v="905"/>
          <ac:spMkLst>
            <pc:docMk/>
            <pc:sldMk cId="3462871264" sldId="290"/>
            <ac:spMk id="2" creationId="{2838DBD2-A040-62D7-8829-441AF579794B}"/>
          </ac:spMkLst>
        </pc:spChg>
        <pc:spChg chg="mod">
          <ac:chgData name="Marco Calviani" userId="ddf8b175-a69f-4f4e-bfb3-bc7162f64e1b" providerId="ADAL" clId="{EBB017F1-0335-A447-8865-ECFF085FE788}" dt="2022-09-04T08:49:26.773" v="629" actId="20577"/>
          <ac:spMkLst>
            <pc:docMk/>
            <pc:sldMk cId="3462871264" sldId="290"/>
            <ac:spMk id="3" creationId="{E3651BC9-04A4-2CEA-215E-6177798A77C3}"/>
          </ac:spMkLst>
        </pc:spChg>
        <pc:spChg chg="add mod">
          <ac:chgData name="Marco Calviani" userId="ddf8b175-a69f-4f4e-bfb3-bc7162f64e1b" providerId="ADAL" clId="{EBB017F1-0335-A447-8865-ECFF085FE788}" dt="2022-09-04T08:52:42.981" v="905"/>
          <ac:spMkLst>
            <pc:docMk/>
            <pc:sldMk cId="3462871264" sldId="290"/>
            <ac:spMk id="5" creationId="{69696100-41CF-BEEC-94B9-636B8F9A7FFE}"/>
          </ac:spMkLst>
        </pc:spChg>
        <pc:spChg chg="mod">
          <ac:chgData name="Marco Calviani" userId="ddf8b175-a69f-4f4e-bfb3-bc7162f64e1b" providerId="ADAL" clId="{EBB017F1-0335-A447-8865-ECFF085FE788}" dt="2022-09-04T08:42:33.657" v="188" actId="14100"/>
          <ac:spMkLst>
            <pc:docMk/>
            <pc:sldMk cId="3462871264" sldId="290"/>
            <ac:spMk id="7" creationId="{2EC07EF2-3524-141C-0FC6-EB64B42A7B98}"/>
          </ac:spMkLst>
        </pc:spChg>
        <pc:spChg chg="del">
          <ac:chgData name="Marco Calviani" userId="ddf8b175-a69f-4f4e-bfb3-bc7162f64e1b" providerId="ADAL" clId="{EBB017F1-0335-A447-8865-ECFF085FE788}" dt="2022-09-04T08:42:37.019" v="191" actId="478"/>
          <ac:spMkLst>
            <pc:docMk/>
            <pc:sldMk cId="3462871264" sldId="290"/>
            <ac:spMk id="8" creationId="{8EB76DCF-36C2-BC55-E823-726313B76BD2}"/>
          </ac:spMkLst>
        </pc:spChg>
        <pc:spChg chg="del">
          <ac:chgData name="Marco Calviani" userId="ddf8b175-a69f-4f4e-bfb3-bc7162f64e1b" providerId="ADAL" clId="{EBB017F1-0335-A447-8865-ECFF085FE788}" dt="2022-09-04T08:42:38.487" v="192" actId="478"/>
          <ac:spMkLst>
            <pc:docMk/>
            <pc:sldMk cId="3462871264" sldId="290"/>
            <ac:spMk id="9" creationId="{69E68A36-BDEC-8302-A8A0-29D42E34E448}"/>
          </ac:spMkLst>
        </pc:spChg>
        <pc:spChg chg="mod">
          <ac:chgData name="Marco Calviani" userId="ddf8b175-a69f-4f4e-bfb3-bc7162f64e1b" providerId="ADAL" clId="{EBB017F1-0335-A447-8865-ECFF085FE788}" dt="2022-09-04T08:46:55.266" v="467" actId="20577"/>
          <ac:spMkLst>
            <pc:docMk/>
            <pc:sldMk cId="3462871264" sldId="290"/>
            <ac:spMk id="11" creationId="{51620AF7-D2E1-8DA6-B8C0-CB0806BB436A}"/>
          </ac:spMkLst>
        </pc:spChg>
        <pc:spChg chg="del">
          <ac:chgData name="Marco Calviani" userId="ddf8b175-a69f-4f4e-bfb3-bc7162f64e1b" providerId="ADAL" clId="{EBB017F1-0335-A447-8865-ECFF085FE788}" dt="2022-09-04T08:42:34.760" v="189" actId="478"/>
          <ac:spMkLst>
            <pc:docMk/>
            <pc:sldMk cId="3462871264" sldId="290"/>
            <ac:spMk id="12" creationId="{10E1D4FD-6B8B-0A4F-2C05-3622838F14F4}"/>
          </ac:spMkLst>
        </pc:spChg>
        <pc:spChg chg="del">
          <ac:chgData name="Marco Calviani" userId="ddf8b175-a69f-4f4e-bfb3-bc7162f64e1b" providerId="ADAL" clId="{EBB017F1-0335-A447-8865-ECFF085FE788}" dt="2022-09-04T08:42:35.982" v="190" actId="478"/>
          <ac:spMkLst>
            <pc:docMk/>
            <pc:sldMk cId="3462871264" sldId="290"/>
            <ac:spMk id="13" creationId="{B33A708B-570C-257E-208E-D86C2A7EDC08}"/>
          </ac:spMkLst>
        </pc:spChg>
      </pc:sldChg>
      <pc:sldChg chg="addSp delSp modSp add mod">
        <pc:chgData name="Marco Calviani" userId="ddf8b175-a69f-4f4e-bfb3-bc7162f64e1b" providerId="ADAL" clId="{EBB017F1-0335-A447-8865-ECFF085FE788}" dt="2022-09-04T08:52:42.981" v="905"/>
        <pc:sldMkLst>
          <pc:docMk/>
          <pc:sldMk cId="1629232031" sldId="291"/>
        </pc:sldMkLst>
        <pc:spChg chg="mod">
          <ac:chgData name="Marco Calviani" userId="ddf8b175-a69f-4f4e-bfb3-bc7162f64e1b" providerId="ADAL" clId="{EBB017F1-0335-A447-8865-ECFF085FE788}" dt="2022-09-04T08:49:39.156" v="633"/>
          <ac:spMkLst>
            <pc:docMk/>
            <pc:sldMk cId="1629232031" sldId="291"/>
            <ac:spMk id="3" creationId="{E3651BC9-04A4-2CEA-215E-6177798A77C3}"/>
          </ac:spMkLst>
        </pc:spChg>
        <pc:spChg chg="add del mod">
          <ac:chgData name="Marco Calviani" userId="ddf8b175-a69f-4f4e-bfb3-bc7162f64e1b" providerId="ADAL" clId="{EBB017F1-0335-A447-8865-ECFF085FE788}" dt="2022-09-04T08:43:38.492" v="269" actId="478"/>
          <ac:spMkLst>
            <pc:docMk/>
            <pc:sldMk cId="1629232031" sldId="291"/>
            <ac:spMk id="5" creationId="{7ADD8439-C0D6-0F6D-163E-1452FB6C32A7}"/>
          </ac:spMkLst>
        </pc:spChg>
        <pc:spChg chg="del">
          <ac:chgData name="Marco Calviani" userId="ddf8b175-a69f-4f4e-bfb3-bc7162f64e1b" providerId="ADAL" clId="{EBB017F1-0335-A447-8865-ECFF085FE788}" dt="2022-09-04T08:43:42.687" v="272" actId="478"/>
          <ac:spMkLst>
            <pc:docMk/>
            <pc:sldMk cId="1629232031" sldId="291"/>
            <ac:spMk id="7" creationId="{2EC07EF2-3524-141C-0FC6-EB64B42A7B98}"/>
          </ac:spMkLst>
        </pc:spChg>
        <pc:spChg chg="del">
          <ac:chgData name="Marco Calviani" userId="ddf8b175-a69f-4f4e-bfb3-bc7162f64e1b" providerId="ADAL" clId="{EBB017F1-0335-A447-8865-ECFF085FE788}" dt="2022-09-04T08:43:47.535" v="273" actId="478"/>
          <ac:spMkLst>
            <pc:docMk/>
            <pc:sldMk cId="1629232031" sldId="291"/>
            <ac:spMk id="9" creationId="{69E68A36-BDEC-8302-A8A0-29D42E34E448}"/>
          </ac:spMkLst>
        </pc:spChg>
        <pc:spChg chg="del">
          <ac:chgData name="Marco Calviani" userId="ddf8b175-a69f-4f4e-bfb3-bc7162f64e1b" providerId="ADAL" clId="{EBB017F1-0335-A447-8865-ECFF085FE788}" dt="2022-09-04T08:43:40.975" v="271" actId="478"/>
          <ac:spMkLst>
            <pc:docMk/>
            <pc:sldMk cId="1629232031" sldId="291"/>
            <ac:spMk id="10" creationId="{F3D6014D-4D1D-1396-E613-A9CAB1DE0096}"/>
          </ac:spMkLst>
        </pc:spChg>
        <pc:spChg chg="del">
          <ac:chgData name="Marco Calviani" userId="ddf8b175-a69f-4f4e-bfb3-bc7162f64e1b" providerId="ADAL" clId="{EBB017F1-0335-A447-8865-ECFF085FE788}" dt="2022-09-04T08:43:40.197" v="270" actId="478"/>
          <ac:spMkLst>
            <pc:docMk/>
            <pc:sldMk cId="1629232031" sldId="291"/>
            <ac:spMk id="11" creationId="{51620AF7-D2E1-8DA6-B8C0-CB0806BB436A}"/>
          </ac:spMkLst>
        </pc:spChg>
        <pc:spChg chg="del">
          <ac:chgData name="Marco Calviani" userId="ddf8b175-a69f-4f4e-bfb3-bc7162f64e1b" providerId="ADAL" clId="{EBB017F1-0335-A447-8865-ECFF085FE788}" dt="2022-09-04T08:43:34.184" v="265" actId="478"/>
          <ac:spMkLst>
            <pc:docMk/>
            <pc:sldMk cId="1629232031" sldId="291"/>
            <ac:spMk id="12" creationId="{10E1D4FD-6B8B-0A4F-2C05-3622838F14F4}"/>
          </ac:spMkLst>
        </pc:spChg>
        <pc:spChg chg="del mod">
          <ac:chgData name="Marco Calviani" userId="ddf8b175-a69f-4f4e-bfb3-bc7162f64e1b" providerId="ADAL" clId="{EBB017F1-0335-A447-8865-ECFF085FE788}" dt="2022-09-04T08:43:35.763" v="267" actId="478"/>
          <ac:spMkLst>
            <pc:docMk/>
            <pc:sldMk cId="1629232031" sldId="291"/>
            <ac:spMk id="13" creationId="{B33A708B-570C-257E-208E-D86C2A7EDC08}"/>
          </ac:spMkLst>
        </pc:spChg>
        <pc:spChg chg="add mod">
          <ac:chgData name="Marco Calviani" userId="ddf8b175-a69f-4f4e-bfb3-bc7162f64e1b" providerId="ADAL" clId="{EBB017F1-0335-A447-8865-ECFF085FE788}" dt="2022-09-04T08:48:23.772" v="554" actId="1076"/>
          <ac:spMkLst>
            <pc:docMk/>
            <pc:sldMk cId="1629232031" sldId="291"/>
            <ac:spMk id="15" creationId="{20E90AA1-B9A4-2938-AE03-F43BC96D990D}"/>
          </ac:spMkLst>
        </pc:spChg>
        <pc:spChg chg="add del mod">
          <ac:chgData name="Marco Calviani" userId="ddf8b175-a69f-4f4e-bfb3-bc7162f64e1b" providerId="ADAL" clId="{EBB017F1-0335-A447-8865-ECFF085FE788}" dt="2022-09-04T08:49:47.221" v="636"/>
          <ac:spMkLst>
            <pc:docMk/>
            <pc:sldMk cId="1629232031" sldId="291"/>
            <ac:spMk id="17" creationId="{F6AE443A-7273-EA9C-6052-FCBFDFA1BEBF}"/>
          </ac:spMkLst>
        </pc:spChg>
        <pc:spChg chg="add mod">
          <ac:chgData name="Marco Calviani" userId="ddf8b175-a69f-4f4e-bfb3-bc7162f64e1b" providerId="ADAL" clId="{EBB017F1-0335-A447-8865-ECFF085FE788}" dt="2022-09-04T08:52:42.981" v="905"/>
          <ac:spMkLst>
            <pc:docMk/>
            <pc:sldMk cId="1629232031" sldId="291"/>
            <ac:spMk id="18" creationId="{21D67523-3BF7-1BE3-389B-EEA492B5B58A}"/>
          </ac:spMkLst>
        </pc:spChg>
        <pc:spChg chg="add mod">
          <ac:chgData name="Marco Calviani" userId="ddf8b175-a69f-4f4e-bfb3-bc7162f64e1b" providerId="ADAL" clId="{EBB017F1-0335-A447-8865-ECFF085FE788}" dt="2022-09-04T08:52:42.981" v="905"/>
          <ac:spMkLst>
            <pc:docMk/>
            <pc:sldMk cId="1629232031" sldId="291"/>
            <ac:spMk id="19" creationId="{962C8B23-C4B4-D003-8D7C-62D7221D92F5}"/>
          </ac:spMkLst>
        </pc:spChg>
        <pc:graphicFrameChg chg="add del">
          <ac:chgData name="Marco Calviani" userId="ddf8b175-a69f-4f4e-bfb3-bc7162f64e1b" providerId="ADAL" clId="{EBB017F1-0335-A447-8865-ECFF085FE788}" dt="2022-09-04T08:43:38.492" v="269" actId="478"/>
          <ac:graphicFrameMkLst>
            <pc:docMk/>
            <pc:sldMk cId="1629232031" sldId="291"/>
            <ac:graphicFrameMk id="6" creationId="{D3237980-017B-3348-28A9-25CD6FF99005}"/>
          </ac:graphicFrameMkLst>
        </pc:graphicFrameChg>
        <pc:graphicFrameChg chg="add del mod">
          <ac:chgData name="Marco Calviani" userId="ddf8b175-a69f-4f4e-bfb3-bc7162f64e1b" providerId="ADAL" clId="{EBB017F1-0335-A447-8865-ECFF085FE788}" dt="2022-09-04T08:48:09.035" v="534"/>
          <ac:graphicFrameMkLst>
            <pc:docMk/>
            <pc:sldMk cId="1629232031" sldId="291"/>
            <ac:graphicFrameMk id="16" creationId="{D7944E28-804C-98F8-E53F-99F0B5BC250D}"/>
          </ac:graphicFrameMkLst>
        </pc:graphicFrameChg>
      </pc:sldChg>
      <pc:sldChg chg="addSp delSp modSp add mod">
        <pc:chgData name="Marco Calviani" userId="ddf8b175-a69f-4f4e-bfb3-bc7162f64e1b" providerId="ADAL" clId="{EBB017F1-0335-A447-8865-ECFF085FE788}" dt="2022-09-04T08:52:42.981" v="905"/>
        <pc:sldMkLst>
          <pc:docMk/>
          <pc:sldMk cId="4005868403" sldId="292"/>
        </pc:sldMkLst>
        <pc:spChg chg="mod">
          <ac:chgData name="Marco Calviani" userId="ddf8b175-a69f-4f4e-bfb3-bc7162f64e1b" providerId="ADAL" clId="{EBB017F1-0335-A447-8865-ECFF085FE788}" dt="2022-09-04T08:49:41.947" v="634"/>
          <ac:spMkLst>
            <pc:docMk/>
            <pc:sldMk cId="4005868403" sldId="292"/>
            <ac:spMk id="3" creationId="{E3651BC9-04A4-2CEA-215E-6177798A77C3}"/>
          </ac:spMkLst>
        </pc:spChg>
        <pc:spChg chg="add mod">
          <ac:chgData name="Marco Calviani" userId="ddf8b175-a69f-4f4e-bfb3-bc7162f64e1b" providerId="ADAL" clId="{EBB017F1-0335-A447-8865-ECFF085FE788}" dt="2022-09-04T08:50:07.746" v="665" actId="1036"/>
          <ac:spMkLst>
            <pc:docMk/>
            <pc:sldMk cId="4005868403" sldId="292"/>
            <ac:spMk id="5" creationId="{0AD65975-5F9D-3EC3-41F1-AEAA406BD4F1}"/>
          </ac:spMkLst>
        </pc:spChg>
        <pc:spChg chg="del">
          <ac:chgData name="Marco Calviani" userId="ddf8b175-a69f-4f4e-bfb3-bc7162f64e1b" providerId="ADAL" clId="{EBB017F1-0335-A447-8865-ECFF085FE788}" dt="2022-09-04T08:44:18.542" v="294" actId="478"/>
          <ac:spMkLst>
            <pc:docMk/>
            <pc:sldMk cId="4005868403" sldId="292"/>
            <ac:spMk id="7" creationId="{2EC07EF2-3524-141C-0FC6-EB64B42A7B98}"/>
          </ac:spMkLst>
        </pc:spChg>
        <pc:spChg chg="del">
          <ac:chgData name="Marco Calviani" userId="ddf8b175-a69f-4f4e-bfb3-bc7162f64e1b" providerId="ADAL" clId="{EBB017F1-0335-A447-8865-ECFF085FE788}" dt="2022-09-04T08:44:24.616" v="299" actId="478"/>
          <ac:spMkLst>
            <pc:docMk/>
            <pc:sldMk cId="4005868403" sldId="292"/>
            <ac:spMk id="8" creationId="{8EB76DCF-36C2-BC55-E823-726313B76BD2}"/>
          </ac:spMkLst>
        </pc:spChg>
        <pc:spChg chg="del">
          <ac:chgData name="Marco Calviani" userId="ddf8b175-a69f-4f4e-bfb3-bc7162f64e1b" providerId="ADAL" clId="{EBB017F1-0335-A447-8865-ECFF085FE788}" dt="2022-09-04T08:44:19.664" v="295" actId="478"/>
          <ac:spMkLst>
            <pc:docMk/>
            <pc:sldMk cId="4005868403" sldId="292"/>
            <ac:spMk id="10" creationId="{F3D6014D-4D1D-1396-E613-A9CAB1DE0096}"/>
          </ac:spMkLst>
        </pc:spChg>
        <pc:spChg chg="del">
          <ac:chgData name="Marco Calviani" userId="ddf8b175-a69f-4f4e-bfb3-bc7162f64e1b" providerId="ADAL" clId="{EBB017F1-0335-A447-8865-ECFF085FE788}" dt="2022-09-04T08:44:20.862" v="296" actId="478"/>
          <ac:spMkLst>
            <pc:docMk/>
            <pc:sldMk cId="4005868403" sldId="292"/>
            <ac:spMk id="11" creationId="{51620AF7-D2E1-8DA6-B8C0-CB0806BB436A}"/>
          </ac:spMkLst>
        </pc:spChg>
        <pc:spChg chg="del">
          <ac:chgData name="Marco Calviani" userId="ddf8b175-a69f-4f4e-bfb3-bc7162f64e1b" providerId="ADAL" clId="{EBB017F1-0335-A447-8865-ECFF085FE788}" dt="2022-09-04T08:44:22.150" v="297" actId="478"/>
          <ac:spMkLst>
            <pc:docMk/>
            <pc:sldMk cId="4005868403" sldId="292"/>
            <ac:spMk id="12" creationId="{10E1D4FD-6B8B-0A4F-2C05-3622838F14F4}"/>
          </ac:spMkLst>
        </pc:spChg>
        <pc:spChg chg="del">
          <ac:chgData name="Marco Calviani" userId="ddf8b175-a69f-4f4e-bfb3-bc7162f64e1b" providerId="ADAL" clId="{EBB017F1-0335-A447-8865-ECFF085FE788}" dt="2022-09-04T08:44:23.137" v="298" actId="478"/>
          <ac:spMkLst>
            <pc:docMk/>
            <pc:sldMk cId="4005868403" sldId="292"/>
            <ac:spMk id="13" creationId="{B33A708B-570C-257E-208E-D86C2A7EDC08}"/>
          </ac:spMkLst>
        </pc:spChg>
        <pc:spChg chg="add mod">
          <ac:chgData name="Marco Calviani" userId="ddf8b175-a69f-4f4e-bfb3-bc7162f64e1b" providerId="ADAL" clId="{EBB017F1-0335-A447-8865-ECFF085FE788}" dt="2022-09-04T08:52:42.981" v="905"/>
          <ac:spMkLst>
            <pc:docMk/>
            <pc:sldMk cId="4005868403" sldId="292"/>
            <ac:spMk id="14" creationId="{07C8FE04-7361-FC14-F7F6-A04D6DB942EA}"/>
          </ac:spMkLst>
        </pc:spChg>
        <pc:spChg chg="add mod">
          <ac:chgData name="Marco Calviani" userId="ddf8b175-a69f-4f4e-bfb3-bc7162f64e1b" providerId="ADAL" clId="{EBB017F1-0335-A447-8865-ECFF085FE788}" dt="2022-09-04T08:52:42.981" v="905"/>
          <ac:spMkLst>
            <pc:docMk/>
            <pc:sldMk cId="4005868403" sldId="292"/>
            <ac:spMk id="15" creationId="{C04036AF-E2BC-3899-5D4E-1DD874418CFD}"/>
          </ac:spMkLst>
        </pc:spChg>
      </pc:sldChg>
      <pc:sldChg chg="addSp delSp modSp add mod">
        <pc:chgData name="Marco Calviani" userId="ddf8b175-a69f-4f4e-bfb3-bc7162f64e1b" providerId="ADAL" clId="{EBB017F1-0335-A447-8865-ECFF085FE788}" dt="2022-09-04T08:52:42.981" v="905"/>
        <pc:sldMkLst>
          <pc:docMk/>
          <pc:sldMk cId="3056272819" sldId="293"/>
        </pc:sldMkLst>
        <pc:spChg chg="mod">
          <ac:chgData name="Marco Calviani" userId="ddf8b175-a69f-4f4e-bfb3-bc7162f64e1b" providerId="ADAL" clId="{EBB017F1-0335-A447-8865-ECFF085FE788}" dt="2022-09-04T08:49:35.922" v="631"/>
          <ac:spMkLst>
            <pc:docMk/>
            <pc:sldMk cId="3056272819" sldId="293"/>
            <ac:spMk id="3" creationId="{E3651BC9-04A4-2CEA-215E-6177798A77C3}"/>
          </ac:spMkLst>
        </pc:spChg>
        <pc:spChg chg="add del mod">
          <ac:chgData name="Marco Calviani" userId="ddf8b175-a69f-4f4e-bfb3-bc7162f64e1b" providerId="ADAL" clId="{EBB017F1-0335-A447-8865-ECFF085FE788}" dt="2022-09-04T08:42:50.055" v="196" actId="478"/>
          <ac:spMkLst>
            <pc:docMk/>
            <pc:sldMk cId="3056272819" sldId="293"/>
            <ac:spMk id="5" creationId="{95A62A71-4B10-FDD6-6B2E-9DD9E4658F3B}"/>
          </ac:spMkLst>
        </pc:spChg>
        <pc:spChg chg="del">
          <ac:chgData name="Marco Calviani" userId="ddf8b175-a69f-4f4e-bfb3-bc7162f64e1b" providerId="ADAL" clId="{EBB017F1-0335-A447-8865-ECFF085FE788}" dt="2022-09-04T08:42:48.198" v="194" actId="478"/>
          <ac:spMkLst>
            <pc:docMk/>
            <pc:sldMk cId="3056272819" sldId="293"/>
            <ac:spMk id="7" creationId="{2EC07EF2-3524-141C-0FC6-EB64B42A7B98}"/>
          </ac:spMkLst>
        </pc:spChg>
        <pc:spChg chg="del">
          <ac:chgData name="Marco Calviani" userId="ddf8b175-a69f-4f4e-bfb3-bc7162f64e1b" providerId="ADAL" clId="{EBB017F1-0335-A447-8865-ECFF085FE788}" dt="2022-09-04T08:42:54.286" v="199" actId="478"/>
          <ac:spMkLst>
            <pc:docMk/>
            <pc:sldMk cId="3056272819" sldId="293"/>
            <ac:spMk id="8" creationId="{8EB76DCF-36C2-BC55-E823-726313B76BD2}"/>
          </ac:spMkLst>
        </pc:spChg>
        <pc:spChg chg="del">
          <ac:chgData name="Marco Calviani" userId="ddf8b175-a69f-4f4e-bfb3-bc7162f64e1b" providerId="ADAL" clId="{EBB017F1-0335-A447-8865-ECFF085FE788}" dt="2022-09-04T08:42:55.818" v="200" actId="478"/>
          <ac:spMkLst>
            <pc:docMk/>
            <pc:sldMk cId="3056272819" sldId="293"/>
            <ac:spMk id="9" creationId="{69E68A36-BDEC-8302-A8A0-29D42E34E448}"/>
          </ac:spMkLst>
        </pc:spChg>
        <pc:spChg chg="del">
          <ac:chgData name="Marco Calviani" userId="ddf8b175-a69f-4f4e-bfb3-bc7162f64e1b" providerId="ADAL" clId="{EBB017F1-0335-A447-8865-ECFF085FE788}" dt="2022-09-04T08:42:52.797" v="198" actId="478"/>
          <ac:spMkLst>
            <pc:docMk/>
            <pc:sldMk cId="3056272819" sldId="293"/>
            <ac:spMk id="10" creationId="{F3D6014D-4D1D-1396-E613-A9CAB1DE0096}"/>
          </ac:spMkLst>
        </pc:spChg>
        <pc:spChg chg="del">
          <ac:chgData name="Marco Calviani" userId="ddf8b175-a69f-4f4e-bfb3-bc7162f64e1b" providerId="ADAL" clId="{EBB017F1-0335-A447-8865-ECFF085FE788}" dt="2022-09-04T08:42:51.697" v="197" actId="478"/>
          <ac:spMkLst>
            <pc:docMk/>
            <pc:sldMk cId="3056272819" sldId="293"/>
            <ac:spMk id="11" creationId="{51620AF7-D2E1-8DA6-B8C0-CB0806BB436A}"/>
          </ac:spMkLst>
        </pc:spChg>
        <pc:spChg chg="mod">
          <ac:chgData name="Marco Calviani" userId="ddf8b175-a69f-4f4e-bfb3-bc7162f64e1b" providerId="ADAL" clId="{EBB017F1-0335-A447-8865-ECFF085FE788}" dt="2022-09-04T08:43:29.913" v="264" actId="20577"/>
          <ac:spMkLst>
            <pc:docMk/>
            <pc:sldMk cId="3056272819" sldId="293"/>
            <ac:spMk id="13" creationId="{B33A708B-570C-257E-208E-D86C2A7EDC08}"/>
          </ac:spMkLst>
        </pc:spChg>
        <pc:spChg chg="add mod">
          <ac:chgData name="Marco Calviani" userId="ddf8b175-a69f-4f4e-bfb3-bc7162f64e1b" providerId="ADAL" clId="{EBB017F1-0335-A447-8865-ECFF085FE788}" dt="2022-09-04T08:44:43.676" v="304" actId="1035"/>
          <ac:spMkLst>
            <pc:docMk/>
            <pc:sldMk cId="3056272819" sldId="293"/>
            <ac:spMk id="15" creationId="{4EF16424-5AE9-A3D3-D129-C82014A3E83A}"/>
          </ac:spMkLst>
        </pc:spChg>
        <pc:spChg chg="add mod">
          <ac:chgData name="Marco Calviani" userId="ddf8b175-a69f-4f4e-bfb3-bc7162f64e1b" providerId="ADAL" clId="{EBB017F1-0335-A447-8865-ECFF085FE788}" dt="2022-09-04T08:52:42.981" v="905"/>
          <ac:spMkLst>
            <pc:docMk/>
            <pc:sldMk cId="3056272819" sldId="293"/>
            <ac:spMk id="16" creationId="{EEAAEF3B-0247-AEC9-1818-3D2C66038FCD}"/>
          </ac:spMkLst>
        </pc:spChg>
        <pc:spChg chg="add mod">
          <ac:chgData name="Marco Calviani" userId="ddf8b175-a69f-4f4e-bfb3-bc7162f64e1b" providerId="ADAL" clId="{EBB017F1-0335-A447-8865-ECFF085FE788}" dt="2022-09-04T08:52:42.981" v="905"/>
          <ac:spMkLst>
            <pc:docMk/>
            <pc:sldMk cId="3056272819" sldId="293"/>
            <ac:spMk id="17" creationId="{5B69EC9E-58D0-B60E-D59C-659DB6970E82}"/>
          </ac:spMkLst>
        </pc:spChg>
        <pc:graphicFrameChg chg="add del">
          <ac:chgData name="Marco Calviani" userId="ddf8b175-a69f-4f4e-bfb3-bc7162f64e1b" providerId="ADAL" clId="{EBB017F1-0335-A447-8865-ECFF085FE788}" dt="2022-09-04T08:42:50.055" v="196" actId="478"/>
          <ac:graphicFrameMkLst>
            <pc:docMk/>
            <pc:sldMk cId="3056272819" sldId="293"/>
            <ac:graphicFrameMk id="6" creationId="{D3237980-017B-3348-28A9-25CD6FF99005}"/>
          </ac:graphicFrameMkLst>
        </pc:graphicFrameChg>
      </pc:sldChg>
      <pc:sldMasterChg chg="modSp">
        <pc:chgData name="Marco Calviani" userId="ddf8b175-a69f-4f4e-bfb3-bc7162f64e1b" providerId="ADAL" clId="{EBB017F1-0335-A447-8865-ECFF085FE788}" dt="2022-09-04T08:53:10.589" v="906" actId="403"/>
        <pc:sldMasterMkLst>
          <pc:docMk/>
          <pc:sldMasterMk cId="0" sldId="2147483648"/>
        </pc:sldMasterMkLst>
        <pc:spChg chg="mod">
          <ac:chgData name="Marco Calviani" userId="ddf8b175-a69f-4f4e-bfb3-bc7162f64e1b" providerId="ADAL" clId="{EBB017F1-0335-A447-8865-ECFF085FE788}" dt="2022-09-04T08:53:10.589" v="906" actId="403"/>
          <ac:spMkLst>
            <pc:docMk/>
            <pc:sldMasterMk cId="0" sldId="2147483648"/>
            <ac:spMk id="7" creationId="{00000000-0000-0000-0000-000000000000}"/>
          </ac:spMkLst>
        </pc:spChg>
        <pc:spChg chg="mod">
          <ac:chgData name="Marco Calviani" userId="ddf8b175-a69f-4f4e-bfb3-bc7162f64e1b" providerId="ADAL" clId="{EBB017F1-0335-A447-8865-ECFF085FE788}" dt="2022-09-04T08:53:10.589" v="906" actId="403"/>
          <ac:spMkLst>
            <pc:docMk/>
            <pc:sldMasterMk cId="0" sldId="2147483648"/>
            <ac:spMk id="8" creationId="{00000000-0000-0000-0000-000000000000}"/>
          </ac:spMkLst>
        </pc:spChg>
        <pc:spChg chg="mod">
          <ac:chgData name="Marco Calviani" userId="ddf8b175-a69f-4f4e-bfb3-bc7162f64e1b" providerId="ADAL" clId="{EBB017F1-0335-A447-8865-ECFF085FE788}" dt="2022-09-04T08:53:10.589" v="906" actId="403"/>
          <ac:spMkLst>
            <pc:docMk/>
            <pc:sldMasterMk cId="0" sldId="2147483648"/>
            <ac:spMk id="9" creationId="{00000000-0000-0000-0000-000000000000}"/>
          </ac:spMkLst>
        </pc:spChg>
      </pc:sldMasterChg>
    </pc:docChg>
  </pc:docChgLst>
  <pc:docChgLst>
    <pc:chgData name="Marco Calviani" userId="ddf8b175-a69f-4f4e-bfb3-bc7162f64e1b" providerId="ADAL" clId="{B11F8E66-6897-5D42-9476-3BA2AFBE74EA}"/>
    <pc:docChg chg="undo custSel addSld delSld modSld">
      <pc:chgData name="Marco Calviani" userId="ddf8b175-a69f-4f4e-bfb3-bc7162f64e1b" providerId="ADAL" clId="{B11F8E66-6897-5D42-9476-3BA2AFBE74EA}" dt="2022-09-04T12:43:02.195" v="2030" actId="27636"/>
      <pc:docMkLst>
        <pc:docMk/>
      </pc:docMkLst>
      <pc:sldChg chg="modSp mod">
        <pc:chgData name="Marco Calviani" userId="ddf8b175-a69f-4f4e-bfb3-bc7162f64e1b" providerId="ADAL" clId="{B11F8E66-6897-5D42-9476-3BA2AFBE74EA}" dt="2022-09-04T12:17:38.677" v="68" actId="20577"/>
        <pc:sldMkLst>
          <pc:docMk/>
          <pc:sldMk cId="0" sldId="256"/>
        </pc:sldMkLst>
        <pc:spChg chg="mod">
          <ac:chgData name="Marco Calviani" userId="ddf8b175-a69f-4f4e-bfb3-bc7162f64e1b" providerId="ADAL" clId="{B11F8E66-6897-5D42-9476-3BA2AFBE74EA}" dt="2022-09-04T12:17:38.677" v="68" actId="20577"/>
          <ac:spMkLst>
            <pc:docMk/>
            <pc:sldMk cId="0" sldId="256"/>
            <ac:spMk id="4" creationId="{00000000-0000-0000-0000-000000000000}"/>
          </ac:spMkLst>
        </pc:spChg>
        <pc:spChg chg="mod">
          <ac:chgData name="Marco Calviani" userId="ddf8b175-a69f-4f4e-bfb3-bc7162f64e1b" providerId="ADAL" clId="{B11F8E66-6897-5D42-9476-3BA2AFBE74EA}" dt="2022-09-04T12:17:32.878" v="60" actId="14100"/>
          <ac:spMkLst>
            <pc:docMk/>
            <pc:sldMk cId="0" sldId="256"/>
            <ac:spMk id="5" creationId="{00000000-0000-0000-0000-000000000000}"/>
          </ac:spMkLst>
        </pc:spChg>
      </pc:sldChg>
      <pc:sldChg chg="modSp mod">
        <pc:chgData name="Marco Calviani" userId="ddf8b175-a69f-4f4e-bfb3-bc7162f64e1b" providerId="ADAL" clId="{B11F8E66-6897-5D42-9476-3BA2AFBE74EA}" dt="2022-09-04T12:43:02.195" v="2030" actId="27636"/>
        <pc:sldMkLst>
          <pc:docMk/>
          <pc:sldMk cId="2287513427" sldId="282"/>
        </pc:sldMkLst>
        <pc:spChg chg="mod">
          <ac:chgData name="Marco Calviani" userId="ddf8b175-a69f-4f4e-bfb3-bc7162f64e1b" providerId="ADAL" clId="{B11F8E66-6897-5D42-9476-3BA2AFBE74EA}" dt="2022-09-04T12:43:02.195" v="2030" actId="27636"/>
          <ac:spMkLst>
            <pc:docMk/>
            <pc:sldMk cId="2287513427" sldId="282"/>
            <ac:spMk id="2" creationId="{B06E3937-9152-6FBD-10B0-9594BE4D9DE2}"/>
          </ac:spMkLst>
        </pc:spChg>
        <pc:spChg chg="mod">
          <ac:chgData name="Marco Calviani" userId="ddf8b175-a69f-4f4e-bfb3-bc7162f64e1b" providerId="ADAL" clId="{B11F8E66-6897-5D42-9476-3BA2AFBE74EA}" dt="2022-09-04T12:17:52.918" v="102" actId="20577"/>
          <ac:spMkLst>
            <pc:docMk/>
            <pc:sldMk cId="2287513427" sldId="282"/>
            <ac:spMk id="3" creationId="{DA32A3F7-2051-A284-95A1-552A54A42EED}"/>
          </ac:spMkLst>
        </pc:spChg>
      </pc:sldChg>
      <pc:sldChg chg="addSp delSp modSp new mod">
        <pc:chgData name="Marco Calviani" userId="ddf8b175-a69f-4f4e-bfb3-bc7162f64e1b" providerId="ADAL" clId="{B11F8E66-6897-5D42-9476-3BA2AFBE74EA}" dt="2022-09-04T12:42:21.650" v="1934" actId="20577"/>
        <pc:sldMkLst>
          <pc:docMk/>
          <pc:sldMk cId="2103659786" sldId="283"/>
        </pc:sldMkLst>
        <pc:spChg chg="del">
          <ac:chgData name="Marco Calviani" userId="ddf8b175-a69f-4f4e-bfb3-bc7162f64e1b" providerId="ADAL" clId="{B11F8E66-6897-5D42-9476-3BA2AFBE74EA}" dt="2022-09-04T12:19:09.317" v="523"/>
          <ac:spMkLst>
            <pc:docMk/>
            <pc:sldMk cId="2103659786" sldId="283"/>
            <ac:spMk id="2" creationId="{EB96D957-140D-B3B7-6FCB-D073C36213D3}"/>
          </ac:spMkLst>
        </pc:spChg>
        <pc:spChg chg="mod">
          <ac:chgData name="Marco Calviani" userId="ddf8b175-a69f-4f4e-bfb3-bc7162f64e1b" providerId="ADAL" clId="{B11F8E66-6897-5D42-9476-3BA2AFBE74EA}" dt="2022-09-04T12:19:24.151" v="547" actId="20577"/>
          <ac:spMkLst>
            <pc:docMk/>
            <pc:sldMk cId="2103659786" sldId="283"/>
            <ac:spMk id="3" creationId="{D1246AFF-E18B-6A0C-1FF6-D43B1B5ECD6D}"/>
          </ac:spMkLst>
        </pc:spChg>
        <pc:spChg chg="add del mod">
          <ac:chgData name="Marco Calviani" userId="ddf8b175-a69f-4f4e-bfb3-bc7162f64e1b" providerId="ADAL" clId="{B11F8E66-6897-5D42-9476-3BA2AFBE74EA}" dt="2022-09-04T12:34:35.196" v="1588" actId="478"/>
          <ac:spMkLst>
            <pc:docMk/>
            <pc:sldMk cId="2103659786" sldId="283"/>
            <ac:spMk id="7" creationId="{FE715776-2316-0EA1-378E-319B05FCAAA9}"/>
          </ac:spMkLst>
        </pc:spChg>
        <pc:spChg chg="add del mod">
          <ac:chgData name="Marco Calviani" userId="ddf8b175-a69f-4f4e-bfb3-bc7162f64e1b" providerId="ADAL" clId="{B11F8E66-6897-5D42-9476-3BA2AFBE74EA}" dt="2022-09-04T12:34:39.365" v="1590" actId="478"/>
          <ac:spMkLst>
            <pc:docMk/>
            <pc:sldMk cId="2103659786" sldId="283"/>
            <ac:spMk id="10" creationId="{DBC6227B-CD0F-8C84-B464-7CEA13792900}"/>
          </ac:spMkLst>
        </pc:spChg>
        <pc:graphicFrameChg chg="add mod modGraphic">
          <ac:chgData name="Marco Calviani" userId="ddf8b175-a69f-4f4e-bfb3-bc7162f64e1b" providerId="ADAL" clId="{B11F8E66-6897-5D42-9476-3BA2AFBE74EA}" dt="2022-09-04T12:42:21.650" v="1934" actId="20577"/>
          <ac:graphicFrameMkLst>
            <pc:docMk/>
            <pc:sldMk cId="2103659786" sldId="283"/>
            <ac:graphicFrameMk id="8" creationId="{B556E74A-E7EE-7D2B-E6D1-1F90EE984EA2}"/>
          </ac:graphicFrameMkLst>
        </pc:graphicFrameChg>
      </pc:sldChg>
      <pc:sldChg chg="del">
        <pc:chgData name="Marco Calviani" userId="ddf8b175-a69f-4f4e-bfb3-bc7162f64e1b" providerId="ADAL" clId="{B11F8E66-6897-5D42-9476-3BA2AFBE74EA}" dt="2022-09-04T12:17:44.072" v="69" actId="2696"/>
        <pc:sldMkLst>
          <pc:docMk/>
          <pc:sldMk cId="3525516544" sldId="283"/>
        </pc:sldMkLst>
      </pc:sldChg>
      <pc:sldChg chg="addSp delSp modSp new mod">
        <pc:chgData name="Marco Calviani" userId="ddf8b175-a69f-4f4e-bfb3-bc7162f64e1b" providerId="ADAL" clId="{B11F8E66-6897-5D42-9476-3BA2AFBE74EA}" dt="2022-09-04T12:27:28.645" v="1123" actId="1076"/>
        <pc:sldMkLst>
          <pc:docMk/>
          <pc:sldMk cId="2070537810" sldId="284"/>
        </pc:sldMkLst>
        <pc:spChg chg="del">
          <ac:chgData name="Marco Calviani" userId="ddf8b175-a69f-4f4e-bfb3-bc7162f64e1b" providerId="ADAL" clId="{B11F8E66-6897-5D42-9476-3BA2AFBE74EA}" dt="2022-09-04T12:25:12.184" v="1020" actId="478"/>
          <ac:spMkLst>
            <pc:docMk/>
            <pc:sldMk cId="2070537810" sldId="284"/>
            <ac:spMk id="2" creationId="{9E44D901-4D8C-7029-89CD-B0782FFB0C82}"/>
          </ac:spMkLst>
        </pc:spChg>
        <pc:spChg chg="mod">
          <ac:chgData name="Marco Calviani" userId="ddf8b175-a69f-4f4e-bfb3-bc7162f64e1b" providerId="ADAL" clId="{B11F8E66-6897-5D42-9476-3BA2AFBE74EA}" dt="2022-09-04T12:26:46.783" v="1045" actId="20577"/>
          <ac:spMkLst>
            <pc:docMk/>
            <pc:sldMk cId="2070537810" sldId="284"/>
            <ac:spMk id="3" creationId="{8B0F81BA-2FFE-41D3-FC08-D90DAC8D0B86}"/>
          </ac:spMkLst>
        </pc:spChg>
        <pc:picChg chg="add mod">
          <ac:chgData name="Marco Calviani" userId="ddf8b175-a69f-4f4e-bfb3-bc7162f64e1b" providerId="ADAL" clId="{B11F8E66-6897-5D42-9476-3BA2AFBE74EA}" dt="2022-09-04T12:27:28.645" v="1123" actId="1076"/>
          <ac:picMkLst>
            <pc:docMk/>
            <pc:sldMk cId="2070537810" sldId="284"/>
            <ac:picMk id="7" creationId="{A0F40B3B-9BFF-04D1-5C8C-28A89F810075}"/>
          </ac:picMkLst>
        </pc:picChg>
        <pc:picChg chg="add mod">
          <ac:chgData name="Marco Calviani" userId="ddf8b175-a69f-4f4e-bfb3-bc7162f64e1b" providerId="ADAL" clId="{B11F8E66-6897-5D42-9476-3BA2AFBE74EA}" dt="2022-09-04T12:27:10.418" v="1113" actId="1036"/>
          <ac:picMkLst>
            <pc:docMk/>
            <pc:sldMk cId="2070537810" sldId="284"/>
            <ac:picMk id="8" creationId="{331D4BA7-5EE0-2166-1F8B-AEEC8C4FC6A7}"/>
          </ac:picMkLst>
        </pc:picChg>
        <pc:picChg chg="add mod">
          <ac:chgData name="Marco Calviani" userId="ddf8b175-a69f-4f4e-bfb3-bc7162f64e1b" providerId="ADAL" clId="{B11F8E66-6897-5D42-9476-3BA2AFBE74EA}" dt="2022-09-04T12:27:07.342" v="1093" actId="1036"/>
          <ac:picMkLst>
            <pc:docMk/>
            <pc:sldMk cId="2070537810" sldId="284"/>
            <ac:picMk id="9" creationId="{AF556FFE-20E3-0492-DC72-8B48C85769C4}"/>
          </ac:picMkLst>
        </pc:picChg>
        <pc:picChg chg="add mod">
          <ac:chgData name="Marco Calviani" userId="ddf8b175-a69f-4f4e-bfb3-bc7162f64e1b" providerId="ADAL" clId="{B11F8E66-6897-5D42-9476-3BA2AFBE74EA}" dt="2022-09-04T12:27:04.765" v="1075" actId="1036"/>
          <ac:picMkLst>
            <pc:docMk/>
            <pc:sldMk cId="2070537810" sldId="284"/>
            <ac:picMk id="10" creationId="{5AB99877-98C9-9C52-9DEB-1AF1D3AE8016}"/>
          </ac:picMkLst>
        </pc:picChg>
        <pc:picChg chg="add mod">
          <ac:chgData name="Marco Calviani" userId="ddf8b175-a69f-4f4e-bfb3-bc7162f64e1b" providerId="ADAL" clId="{B11F8E66-6897-5D42-9476-3BA2AFBE74EA}" dt="2022-09-04T12:27:01.631" v="1059" actId="1036"/>
          <ac:picMkLst>
            <pc:docMk/>
            <pc:sldMk cId="2070537810" sldId="284"/>
            <ac:picMk id="11" creationId="{02477C29-5F67-5B67-F7D2-F38C908B515E}"/>
          </ac:picMkLst>
        </pc:picChg>
        <pc:picChg chg="add mod">
          <ac:chgData name="Marco Calviani" userId="ddf8b175-a69f-4f4e-bfb3-bc7162f64e1b" providerId="ADAL" clId="{B11F8E66-6897-5D42-9476-3BA2AFBE74EA}" dt="2022-09-04T12:27:25.676" v="1122" actId="692"/>
          <ac:picMkLst>
            <pc:docMk/>
            <pc:sldMk cId="2070537810" sldId="284"/>
            <ac:picMk id="12" creationId="{7A42416B-8DE3-1596-D6FA-37A8FF3D1310}"/>
          </ac:picMkLst>
        </pc:picChg>
      </pc:sldChg>
      <pc:sldChg chg="del">
        <pc:chgData name="Marco Calviani" userId="ddf8b175-a69f-4f4e-bfb3-bc7162f64e1b" providerId="ADAL" clId="{B11F8E66-6897-5D42-9476-3BA2AFBE74EA}" dt="2022-09-04T12:17:44.072" v="69" actId="2696"/>
        <pc:sldMkLst>
          <pc:docMk/>
          <pc:sldMk cId="3341787066" sldId="284"/>
        </pc:sldMkLst>
      </pc:sldChg>
      <pc:sldChg chg="del">
        <pc:chgData name="Marco Calviani" userId="ddf8b175-a69f-4f4e-bfb3-bc7162f64e1b" providerId="ADAL" clId="{B11F8E66-6897-5D42-9476-3BA2AFBE74EA}" dt="2022-09-04T12:17:44.072" v="69" actId="2696"/>
        <pc:sldMkLst>
          <pc:docMk/>
          <pc:sldMk cId="227330977" sldId="285"/>
        </pc:sldMkLst>
      </pc:sldChg>
      <pc:sldChg chg="modSp new mod">
        <pc:chgData name="Marco Calviani" userId="ddf8b175-a69f-4f4e-bfb3-bc7162f64e1b" providerId="ADAL" clId="{B11F8E66-6897-5D42-9476-3BA2AFBE74EA}" dt="2022-09-04T12:38:05.046" v="1906" actId="20577"/>
        <pc:sldMkLst>
          <pc:docMk/>
          <pc:sldMk cId="4226881476" sldId="285"/>
        </pc:sldMkLst>
        <pc:spChg chg="mod">
          <ac:chgData name="Marco Calviani" userId="ddf8b175-a69f-4f4e-bfb3-bc7162f64e1b" providerId="ADAL" clId="{B11F8E66-6897-5D42-9476-3BA2AFBE74EA}" dt="2022-09-04T12:38:05.046" v="1906" actId="20577"/>
          <ac:spMkLst>
            <pc:docMk/>
            <pc:sldMk cId="4226881476" sldId="285"/>
            <ac:spMk id="2" creationId="{31AD8E6E-CA20-CBE0-61CF-D385EB562540}"/>
          </ac:spMkLst>
        </pc:spChg>
        <pc:spChg chg="mod">
          <ac:chgData name="Marco Calviani" userId="ddf8b175-a69f-4f4e-bfb3-bc7162f64e1b" providerId="ADAL" clId="{B11F8E66-6897-5D42-9476-3BA2AFBE74EA}" dt="2022-09-04T12:27:50.010" v="1132" actId="20577"/>
          <ac:spMkLst>
            <pc:docMk/>
            <pc:sldMk cId="4226881476" sldId="285"/>
            <ac:spMk id="3" creationId="{7C2FC7F7-8EC9-0112-6B6C-7D9C6AEAB5CD}"/>
          </ac:spMkLst>
        </pc:spChg>
      </pc:sldChg>
      <pc:sldChg chg="del">
        <pc:chgData name="Marco Calviani" userId="ddf8b175-a69f-4f4e-bfb3-bc7162f64e1b" providerId="ADAL" clId="{B11F8E66-6897-5D42-9476-3BA2AFBE74EA}" dt="2022-09-04T12:17:44.072" v="69" actId="2696"/>
        <pc:sldMkLst>
          <pc:docMk/>
          <pc:sldMk cId="4038470812" sldId="286"/>
        </pc:sldMkLst>
      </pc:sldChg>
      <pc:sldChg chg="del">
        <pc:chgData name="Marco Calviani" userId="ddf8b175-a69f-4f4e-bfb3-bc7162f64e1b" providerId="ADAL" clId="{B11F8E66-6897-5D42-9476-3BA2AFBE74EA}" dt="2022-09-04T12:17:44.072" v="69" actId="2696"/>
        <pc:sldMkLst>
          <pc:docMk/>
          <pc:sldMk cId="3042433188" sldId="287"/>
        </pc:sldMkLst>
      </pc:sldChg>
    </pc:docChg>
  </pc:docChgLst>
  <pc:docChgLst>
    <pc:chgData name="Marco Calviani" userId="ddf8b175-a69f-4f4e-bfb3-bc7162f64e1b" providerId="ADAL" clId="{58C03B76-E7E3-CF48-B5E3-DD955CBFDB73}"/>
    <pc:docChg chg="undo custSel addSld delSld modSld">
      <pc:chgData name="Marco Calviani" userId="ddf8b175-a69f-4f4e-bfb3-bc7162f64e1b" providerId="ADAL" clId="{58C03B76-E7E3-CF48-B5E3-DD955CBFDB73}" dt="2022-09-04T09:23:43.329" v="1738" actId="20577"/>
      <pc:docMkLst>
        <pc:docMk/>
      </pc:docMkLst>
      <pc:sldChg chg="modSp mod">
        <pc:chgData name="Marco Calviani" userId="ddf8b175-a69f-4f4e-bfb3-bc7162f64e1b" providerId="ADAL" clId="{58C03B76-E7E3-CF48-B5E3-DD955CBFDB73}" dt="2022-09-04T08:55:10.100" v="147" actId="20577"/>
        <pc:sldMkLst>
          <pc:docMk/>
          <pc:sldMk cId="0" sldId="256"/>
        </pc:sldMkLst>
        <pc:spChg chg="mod">
          <ac:chgData name="Marco Calviani" userId="ddf8b175-a69f-4f4e-bfb3-bc7162f64e1b" providerId="ADAL" clId="{58C03B76-E7E3-CF48-B5E3-DD955CBFDB73}" dt="2022-09-04T08:54:24.098" v="37" actId="20577"/>
          <ac:spMkLst>
            <pc:docMk/>
            <pc:sldMk cId="0" sldId="256"/>
            <ac:spMk id="4" creationId="{00000000-0000-0000-0000-000000000000}"/>
          </ac:spMkLst>
        </pc:spChg>
        <pc:spChg chg="mod">
          <ac:chgData name="Marco Calviani" userId="ddf8b175-a69f-4f4e-bfb3-bc7162f64e1b" providerId="ADAL" clId="{58C03B76-E7E3-CF48-B5E3-DD955CBFDB73}" dt="2022-09-04T08:55:10.100" v="147" actId="20577"/>
          <ac:spMkLst>
            <pc:docMk/>
            <pc:sldMk cId="0" sldId="256"/>
            <ac:spMk id="5" creationId="{00000000-0000-0000-0000-000000000000}"/>
          </ac:spMkLst>
        </pc:spChg>
      </pc:sldChg>
      <pc:sldChg chg="del">
        <pc:chgData name="Marco Calviani" userId="ddf8b175-a69f-4f4e-bfb3-bc7162f64e1b" providerId="ADAL" clId="{58C03B76-E7E3-CF48-B5E3-DD955CBFDB73}" dt="2022-09-04T08:54:10.390" v="0" actId="2696"/>
        <pc:sldMkLst>
          <pc:docMk/>
          <pc:sldMk cId="3464301028" sldId="279"/>
        </pc:sldMkLst>
      </pc:sldChg>
      <pc:sldChg chg="del">
        <pc:chgData name="Marco Calviani" userId="ddf8b175-a69f-4f4e-bfb3-bc7162f64e1b" providerId="ADAL" clId="{58C03B76-E7E3-CF48-B5E3-DD955CBFDB73}" dt="2022-09-04T08:54:10.390" v="0" actId="2696"/>
        <pc:sldMkLst>
          <pc:docMk/>
          <pc:sldMk cId="2177738563" sldId="281"/>
        </pc:sldMkLst>
      </pc:sldChg>
      <pc:sldChg chg="modSp mod">
        <pc:chgData name="Marco Calviani" userId="ddf8b175-a69f-4f4e-bfb3-bc7162f64e1b" providerId="ADAL" clId="{58C03B76-E7E3-CF48-B5E3-DD955CBFDB73}" dt="2022-09-04T08:55:18.724" v="155" actId="20577"/>
        <pc:sldMkLst>
          <pc:docMk/>
          <pc:sldMk cId="2287513427" sldId="282"/>
        </pc:sldMkLst>
        <pc:spChg chg="mod">
          <ac:chgData name="Marco Calviani" userId="ddf8b175-a69f-4f4e-bfb3-bc7162f64e1b" providerId="ADAL" clId="{58C03B76-E7E3-CF48-B5E3-DD955CBFDB73}" dt="2022-09-04T08:55:18.724" v="155" actId="20577"/>
          <ac:spMkLst>
            <pc:docMk/>
            <pc:sldMk cId="2287513427" sldId="282"/>
            <ac:spMk id="2" creationId="{B06E3937-9152-6FBD-10B0-9594BE4D9DE2}"/>
          </ac:spMkLst>
        </pc:spChg>
        <pc:spChg chg="mod">
          <ac:chgData name="Marco Calviani" userId="ddf8b175-a69f-4f4e-bfb3-bc7162f64e1b" providerId="ADAL" clId="{58C03B76-E7E3-CF48-B5E3-DD955CBFDB73}" dt="2022-09-04T08:55:14.043" v="154" actId="20577"/>
          <ac:spMkLst>
            <pc:docMk/>
            <pc:sldMk cId="2287513427" sldId="282"/>
            <ac:spMk id="3" creationId="{DA32A3F7-2051-A284-95A1-552A54A42EED}"/>
          </ac:spMkLst>
        </pc:spChg>
      </pc:sldChg>
      <pc:sldChg chg="del">
        <pc:chgData name="Marco Calviani" userId="ddf8b175-a69f-4f4e-bfb3-bc7162f64e1b" providerId="ADAL" clId="{58C03B76-E7E3-CF48-B5E3-DD955CBFDB73}" dt="2022-09-04T08:54:10.390" v="0" actId="2696"/>
        <pc:sldMkLst>
          <pc:docMk/>
          <pc:sldMk cId="2598688733" sldId="283"/>
        </pc:sldMkLst>
      </pc:sldChg>
      <pc:sldChg chg="addSp modSp new mod">
        <pc:chgData name="Marco Calviani" userId="ddf8b175-a69f-4f4e-bfb3-bc7162f64e1b" providerId="ADAL" clId="{58C03B76-E7E3-CF48-B5E3-DD955CBFDB73}" dt="2022-09-04T09:23:26.904" v="1675" actId="20577"/>
        <pc:sldMkLst>
          <pc:docMk/>
          <pc:sldMk cId="3525516544" sldId="283"/>
        </pc:sldMkLst>
        <pc:spChg chg="mod">
          <ac:chgData name="Marco Calviani" userId="ddf8b175-a69f-4f4e-bfb3-bc7162f64e1b" providerId="ADAL" clId="{58C03B76-E7E3-CF48-B5E3-DD955CBFDB73}" dt="2022-09-04T09:23:26.904" v="1675" actId="20577"/>
          <ac:spMkLst>
            <pc:docMk/>
            <pc:sldMk cId="3525516544" sldId="283"/>
            <ac:spMk id="2" creationId="{86E7C243-866B-CB46-01C3-102E7FB1DE45}"/>
          </ac:spMkLst>
        </pc:spChg>
        <pc:spChg chg="mod">
          <ac:chgData name="Marco Calviani" userId="ddf8b175-a69f-4f4e-bfb3-bc7162f64e1b" providerId="ADAL" clId="{58C03B76-E7E3-CF48-B5E3-DD955CBFDB73}" dt="2022-09-04T09:08:17.913" v="854" actId="20577"/>
          <ac:spMkLst>
            <pc:docMk/>
            <pc:sldMk cId="3525516544" sldId="283"/>
            <ac:spMk id="3" creationId="{D92E9332-E933-D938-272C-9024A81D84FA}"/>
          </ac:spMkLst>
        </pc:spChg>
        <pc:spChg chg="add mod">
          <ac:chgData name="Marco Calviani" userId="ddf8b175-a69f-4f4e-bfb3-bc7162f64e1b" providerId="ADAL" clId="{58C03B76-E7E3-CF48-B5E3-DD955CBFDB73}" dt="2022-09-04T09:13:16.432" v="1299" actId="1076"/>
          <ac:spMkLst>
            <pc:docMk/>
            <pc:sldMk cId="3525516544" sldId="283"/>
            <ac:spMk id="8" creationId="{6090FE54-5C39-F90D-2256-DF96675150B0}"/>
          </ac:spMkLst>
        </pc:spChg>
      </pc:sldChg>
      <pc:sldChg chg="del">
        <pc:chgData name="Marco Calviani" userId="ddf8b175-a69f-4f4e-bfb3-bc7162f64e1b" providerId="ADAL" clId="{58C03B76-E7E3-CF48-B5E3-DD955CBFDB73}" dt="2022-09-04T08:54:10.390" v="0" actId="2696"/>
        <pc:sldMkLst>
          <pc:docMk/>
          <pc:sldMk cId="2975520711" sldId="284"/>
        </pc:sldMkLst>
      </pc:sldChg>
      <pc:sldChg chg="addSp modSp new mod">
        <pc:chgData name="Marco Calviani" userId="ddf8b175-a69f-4f4e-bfb3-bc7162f64e1b" providerId="ADAL" clId="{58C03B76-E7E3-CF48-B5E3-DD955CBFDB73}" dt="2022-09-04T09:23:43.329" v="1738" actId="20577"/>
        <pc:sldMkLst>
          <pc:docMk/>
          <pc:sldMk cId="3341787066" sldId="284"/>
        </pc:sldMkLst>
        <pc:spChg chg="mod">
          <ac:chgData name="Marco Calviani" userId="ddf8b175-a69f-4f4e-bfb3-bc7162f64e1b" providerId="ADAL" clId="{58C03B76-E7E3-CF48-B5E3-DD955CBFDB73}" dt="2022-09-04T09:23:43.329" v="1738" actId="20577"/>
          <ac:spMkLst>
            <pc:docMk/>
            <pc:sldMk cId="3341787066" sldId="284"/>
            <ac:spMk id="2" creationId="{F25A789F-C84F-AD51-9DCC-FC94A1A4ACD2}"/>
          </ac:spMkLst>
        </pc:spChg>
        <pc:spChg chg="mod">
          <ac:chgData name="Marco Calviani" userId="ddf8b175-a69f-4f4e-bfb3-bc7162f64e1b" providerId="ADAL" clId="{58C03B76-E7E3-CF48-B5E3-DD955CBFDB73}" dt="2022-09-04T08:55:57.741" v="200" actId="20577"/>
          <ac:spMkLst>
            <pc:docMk/>
            <pc:sldMk cId="3341787066" sldId="284"/>
            <ac:spMk id="3" creationId="{BD1C5433-638C-53C6-BD52-427983E6664D}"/>
          </ac:spMkLst>
        </pc:spChg>
        <pc:spChg chg="add mod">
          <ac:chgData name="Marco Calviani" userId="ddf8b175-a69f-4f4e-bfb3-bc7162f64e1b" providerId="ADAL" clId="{58C03B76-E7E3-CF48-B5E3-DD955CBFDB73}" dt="2022-09-04T09:13:20.676" v="1300" actId="1076"/>
          <ac:spMkLst>
            <pc:docMk/>
            <pc:sldMk cId="3341787066" sldId="284"/>
            <ac:spMk id="8" creationId="{EF1191C0-8779-B619-3D8E-1A7E50FC72B2}"/>
          </ac:spMkLst>
        </pc:spChg>
      </pc:sldChg>
      <pc:sldChg chg="addSp modSp new mod">
        <pc:chgData name="Marco Calviani" userId="ddf8b175-a69f-4f4e-bfb3-bc7162f64e1b" providerId="ADAL" clId="{58C03B76-E7E3-CF48-B5E3-DD955CBFDB73}" dt="2022-09-04T09:15:19.212" v="1426" actId="20577"/>
        <pc:sldMkLst>
          <pc:docMk/>
          <pc:sldMk cId="227330977" sldId="285"/>
        </pc:sldMkLst>
        <pc:spChg chg="mod">
          <ac:chgData name="Marco Calviani" userId="ddf8b175-a69f-4f4e-bfb3-bc7162f64e1b" providerId="ADAL" clId="{58C03B76-E7E3-CF48-B5E3-DD955CBFDB73}" dt="2022-09-04T09:15:19.212" v="1426" actId="20577"/>
          <ac:spMkLst>
            <pc:docMk/>
            <pc:sldMk cId="227330977" sldId="285"/>
            <ac:spMk id="2" creationId="{86C97ED7-A64D-9FEE-9DAF-4FDA1311131C}"/>
          </ac:spMkLst>
        </pc:spChg>
        <pc:spChg chg="mod">
          <ac:chgData name="Marco Calviani" userId="ddf8b175-a69f-4f4e-bfb3-bc7162f64e1b" providerId="ADAL" clId="{58C03B76-E7E3-CF48-B5E3-DD955CBFDB73}" dt="2022-09-04T08:56:09.743" v="219" actId="20577"/>
          <ac:spMkLst>
            <pc:docMk/>
            <pc:sldMk cId="227330977" sldId="285"/>
            <ac:spMk id="3" creationId="{138AED46-63EB-03CF-C6EF-7DFF94109545}"/>
          </ac:spMkLst>
        </pc:spChg>
        <pc:spChg chg="add mod">
          <ac:chgData name="Marco Calviani" userId="ddf8b175-a69f-4f4e-bfb3-bc7162f64e1b" providerId="ADAL" clId="{58C03B76-E7E3-CF48-B5E3-DD955CBFDB73}" dt="2022-09-04T09:13:24.019" v="1301" actId="1076"/>
          <ac:spMkLst>
            <pc:docMk/>
            <pc:sldMk cId="227330977" sldId="285"/>
            <ac:spMk id="7" creationId="{1B7D9A8E-2603-420C-F2C0-FFDE40AC1414}"/>
          </ac:spMkLst>
        </pc:spChg>
      </pc:sldChg>
      <pc:sldChg chg="del">
        <pc:chgData name="Marco Calviani" userId="ddf8b175-a69f-4f4e-bfb3-bc7162f64e1b" providerId="ADAL" clId="{58C03B76-E7E3-CF48-B5E3-DD955CBFDB73}" dt="2022-09-04T08:54:10.390" v="0" actId="2696"/>
        <pc:sldMkLst>
          <pc:docMk/>
          <pc:sldMk cId="2625411029" sldId="285"/>
        </pc:sldMkLst>
      </pc:sldChg>
      <pc:sldChg chg="del">
        <pc:chgData name="Marco Calviani" userId="ddf8b175-a69f-4f4e-bfb3-bc7162f64e1b" providerId="ADAL" clId="{58C03B76-E7E3-CF48-B5E3-DD955CBFDB73}" dt="2022-09-04T08:54:10.390" v="0" actId="2696"/>
        <pc:sldMkLst>
          <pc:docMk/>
          <pc:sldMk cId="2548181106" sldId="286"/>
        </pc:sldMkLst>
      </pc:sldChg>
      <pc:sldChg chg="addSp modSp new mod">
        <pc:chgData name="Marco Calviani" userId="ddf8b175-a69f-4f4e-bfb3-bc7162f64e1b" providerId="ADAL" clId="{58C03B76-E7E3-CF48-B5E3-DD955CBFDB73}" dt="2022-09-04T09:13:26.682" v="1302" actId="1076"/>
        <pc:sldMkLst>
          <pc:docMk/>
          <pc:sldMk cId="4038470812" sldId="286"/>
        </pc:sldMkLst>
        <pc:spChg chg="mod">
          <ac:chgData name="Marco Calviani" userId="ddf8b175-a69f-4f4e-bfb3-bc7162f64e1b" providerId="ADAL" clId="{58C03B76-E7E3-CF48-B5E3-DD955CBFDB73}" dt="2022-09-04T09:08:31.059" v="885" actId="20577"/>
          <ac:spMkLst>
            <pc:docMk/>
            <pc:sldMk cId="4038470812" sldId="286"/>
            <ac:spMk id="2" creationId="{21F964F4-93DE-FFE3-2FDA-D75A7321DC36}"/>
          </ac:spMkLst>
        </pc:spChg>
        <pc:spChg chg="mod">
          <ac:chgData name="Marco Calviani" userId="ddf8b175-a69f-4f4e-bfb3-bc7162f64e1b" providerId="ADAL" clId="{58C03B76-E7E3-CF48-B5E3-DD955CBFDB73}" dt="2022-09-04T08:56:21.407" v="251" actId="20577"/>
          <ac:spMkLst>
            <pc:docMk/>
            <pc:sldMk cId="4038470812" sldId="286"/>
            <ac:spMk id="3" creationId="{38387CE7-97A7-E39D-796B-9CF0AE270027}"/>
          </ac:spMkLst>
        </pc:spChg>
        <pc:spChg chg="add mod">
          <ac:chgData name="Marco Calviani" userId="ddf8b175-a69f-4f4e-bfb3-bc7162f64e1b" providerId="ADAL" clId="{58C03B76-E7E3-CF48-B5E3-DD955CBFDB73}" dt="2022-09-04T09:13:26.682" v="1302" actId="1076"/>
          <ac:spMkLst>
            <pc:docMk/>
            <pc:sldMk cId="4038470812" sldId="286"/>
            <ac:spMk id="8" creationId="{408FC2C4-A7FA-275E-21CF-8100E3E9062D}"/>
          </ac:spMkLst>
        </pc:spChg>
      </pc:sldChg>
      <pc:sldChg chg="del">
        <pc:chgData name="Marco Calviani" userId="ddf8b175-a69f-4f4e-bfb3-bc7162f64e1b" providerId="ADAL" clId="{58C03B76-E7E3-CF48-B5E3-DD955CBFDB73}" dt="2022-09-04T08:54:10.390" v="0" actId="2696"/>
        <pc:sldMkLst>
          <pc:docMk/>
          <pc:sldMk cId="929176001" sldId="287"/>
        </pc:sldMkLst>
      </pc:sldChg>
      <pc:sldChg chg="addSp modSp new mod">
        <pc:chgData name="Marco Calviani" userId="ddf8b175-a69f-4f4e-bfb3-bc7162f64e1b" providerId="ADAL" clId="{58C03B76-E7E3-CF48-B5E3-DD955CBFDB73}" dt="2022-09-04T09:13:30.162" v="1303" actId="1076"/>
        <pc:sldMkLst>
          <pc:docMk/>
          <pc:sldMk cId="3042433188" sldId="287"/>
        </pc:sldMkLst>
        <pc:spChg chg="mod">
          <ac:chgData name="Marco Calviani" userId="ddf8b175-a69f-4f4e-bfb3-bc7162f64e1b" providerId="ADAL" clId="{58C03B76-E7E3-CF48-B5E3-DD955CBFDB73}" dt="2022-09-04T09:08:56.914" v="1002" actId="20577"/>
          <ac:spMkLst>
            <pc:docMk/>
            <pc:sldMk cId="3042433188" sldId="287"/>
            <ac:spMk id="2" creationId="{22A63DFA-C7DF-AF1A-3F73-9B595E16D387}"/>
          </ac:spMkLst>
        </pc:spChg>
        <pc:spChg chg="mod">
          <ac:chgData name="Marco Calviani" userId="ddf8b175-a69f-4f4e-bfb3-bc7162f64e1b" providerId="ADAL" clId="{58C03B76-E7E3-CF48-B5E3-DD955CBFDB73}" dt="2022-09-04T08:56:54.562" v="338" actId="20577"/>
          <ac:spMkLst>
            <pc:docMk/>
            <pc:sldMk cId="3042433188" sldId="287"/>
            <ac:spMk id="3" creationId="{114664EC-11C2-714B-8C25-17C34997B34D}"/>
          </ac:spMkLst>
        </pc:spChg>
        <pc:spChg chg="add mod">
          <ac:chgData name="Marco Calviani" userId="ddf8b175-a69f-4f4e-bfb3-bc7162f64e1b" providerId="ADAL" clId="{58C03B76-E7E3-CF48-B5E3-DD955CBFDB73}" dt="2022-09-04T09:13:30.162" v="1303" actId="1076"/>
          <ac:spMkLst>
            <pc:docMk/>
            <pc:sldMk cId="3042433188" sldId="287"/>
            <ac:spMk id="8" creationId="{A4EE279C-7D5B-B7B7-673C-3FD710A55293}"/>
          </ac:spMkLst>
        </pc:spChg>
      </pc:sldChg>
      <pc:sldChg chg="del">
        <pc:chgData name="Marco Calviani" userId="ddf8b175-a69f-4f4e-bfb3-bc7162f64e1b" providerId="ADAL" clId="{58C03B76-E7E3-CF48-B5E3-DD955CBFDB73}" dt="2022-09-04T08:54:10.390" v="0" actId="2696"/>
        <pc:sldMkLst>
          <pc:docMk/>
          <pc:sldMk cId="1635436769" sldId="288"/>
        </pc:sldMkLst>
      </pc:sldChg>
      <pc:sldChg chg="new del">
        <pc:chgData name="Marco Calviani" userId="ddf8b175-a69f-4f4e-bfb3-bc7162f64e1b" providerId="ADAL" clId="{58C03B76-E7E3-CF48-B5E3-DD955CBFDB73}" dt="2022-09-04T09:05:34.995" v="340" actId="680"/>
        <pc:sldMkLst>
          <pc:docMk/>
          <pc:sldMk cId="3589607974" sldId="288"/>
        </pc:sldMkLst>
      </pc:sldChg>
      <pc:sldChg chg="del">
        <pc:chgData name="Marco Calviani" userId="ddf8b175-a69f-4f4e-bfb3-bc7162f64e1b" providerId="ADAL" clId="{58C03B76-E7E3-CF48-B5E3-DD955CBFDB73}" dt="2022-09-04T08:54:10.390" v="0" actId="2696"/>
        <pc:sldMkLst>
          <pc:docMk/>
          <pc:sldMk cId="2586375921" sldId="289"/>
        </pc:sldMkLst>
      </pc:sldChg>
      <pc:sldChg chg="del">
        <pc:chgData name="Marco Calviani" userId="ddf8b175-a69f-4f4e-bfb3-bc7162f64e1b" providerId="ADAL" clId="{58C03B76-E7E3-CF48-B5E3-DD955CBFDB73}" dt="2022-09-04T08:54:10.390" v="0" actId="2696"/>
        <pc:sldMkLst>
          <pc:docMk/>
          <pc:sldMk cId="3462871264" sldId="290"/>
        </pc:sldMkLst>
      </pc:sldChg>
      <pc:sldChg chg="del">
        <pc:chgData name="Marco Calviani" userId="ddf8b175-a69f-4f4e-bfb3-bc7162f64e1b" providerId="ADAL" clId="{58C03B76-E7E3-CF48-B5E3-DD955CBFDB73}" dt="2022-09-04T08:54:10.390" v="0" actId="2696"/>
        <pc:sldMkLst>
          <pc:docMk/>
          <pc:sldMk cId="1629232031" sldId="291"/>
        </pc:sldMkLst>
      </pc:sldChg>
      <pc:sldChg chg="del">
        <pc:chgData name="Marco Calviani" userId="ddf8b175-a69f-4f4e-bfb3-bc7162f64e1b" providerId="ADAL" clId="{58C03B76-E7E3-CF48-B5E3-DD955CBFDB73}" dt="2022-09-04T08:54:10.390" v="0" actId="2696"/>
        <pc:sldMkLst>
          <pc:docMk/>
          <pc:sldMk cId="4005868403" sldId="292"/>
        </pc:sldMkLst>
      </pc:sldChg>
      <pc:sldChg chg="del">
        <pc:chgData name="Marco Calviani" userId="ddf8b175-a69f-4f4e-bfb3-bc7162f64e1b" providerId="ADAL" clId="{58C03B76-E7E3-CF48-B5E3-DD955CBFDB73}" dt="2022-09-04T08:54:10.390" v="0" actId="2696"/>
        <pc:sldMkLst>
          <pc:docMk/>
          <pc:sldMk cId="3056272819" sldId="293"/>
        </pc:sldMkLst>
      </pc:sldChg>
    </pc:docChg>
  </pc:docChgLst>
  <pc:docChgLst>
    <pc:chgData name="Marco Calviani" userId="ddf8b175-a69f-4f4e-bfb3-bc7162f64e1b" providerId="ADAL" clId="{7ACF49B0-DE94-5C4F-BA1E-52F9268A4048}"/>
    <pc:docChg chg="modSld">
      <pc:chgData name="Marco Calviani" userId="ddf8b175-a69f-4f4e-bfb3-bc7162f64e1b" providerId="ADAL" clId="{7ACF49B0-DE94-5C4F-BA1E-52F9268A4048}" dt="2022-09-04T09:46:50.294" v="25" actId="20577"/>
      <pc:docMkLst>
        <pc:docMk/>
      </pc:docMkLst>
      <pc:sldChg chg="modSp">
        <pc:chgData name="Marco Calviani" userId="ddf8b175-a69f-4f4e-bfb3-bc7162f64e1b" providerId="ADAL" clId="{7ACF49B0-DE94-5C4F-BA1E-52F9268A4048}" dt="2022-09-04T09:46:50.294" v="25" actId="20577"/>
        <pc:sldMkLst>
          <pc:docMk/>
          <pc:sldMk cId="0" sldId="256"/>
        </pc:sldMkLst>
        <pc:spChg chg="mod">
          <ac:chgData name="Marco Calviani" userId="ddf8b175-a69f-4f4e-bfb3-bc7162f64e1b" providerId="ADAL" clId="{7ACF49B0-DE94-5C4F-BA1E-52F9268A4048}" dt="2022-09-04T09:46:50.294" v="25" actId="20577"/>
          <ac:spMkLst>
            <pc:docMk/>
            <pc:sldMk cId="0" sldId="256"/>
            <ac:spMk id="4" creationId="{00000000-0000-0000-0000-000000000000}"/>
          </ac:spMkLst>
        </pc:spChg>
      </pc:sldChg>
    </pc:docChg>
  </pc:docChgLst>
  <pc:docChgLst>
    <pc:chgData name="Marco Calviani" userId="ddf8b175-a69f-4f4e-bfb3-bc7162f64e1b" providerId="ADAL" clId="{1874B915-1911-4244-BA07-9179A74E3D9B}"/>
    <pc:docChg chg="undo custSel addSld delSld modSld">
      <pc:chgData name="Marco Calviani" userId="ddf8b175-a69f-4f4e-bfb3-bc7162f64e1b" providerId="ADAL" clId="{1874B915-1911-4244-BA07-9179A74E3D9B}" dt="2022-09-02T16:21:13.174" v="2387" actId="6549"/>
      <pc:docMkLst>
        <pc:docMk/>
      </pc:docMkLst>
      <pc:sldChg chg="del">
        <pc:chgData name="Marco Calviani" userId="ddf8b175-a69f-4f4e-bfb3-bc7162f64e1b" providerId="ADAL" clId="{1874B915-1911-4244-BA07-9179A74E3D9B}" dt="2022-09-02T13:43:49.120" v="3" actId="2696"/>
        <pc:sldMkLst>
          <pc:docMk/>
          <pc:sldMk cId="0" sldId="261"/>
        </pc:sldMkLst>
      </pc:sldChg>
      <pc:sldChg chg="del">
        <pc:chgData name="Marco Calviani" userId="ddf8b175-a69f-4f4e-bfb3-bc7162f64e1b" providerId="ADAL" clId="{1874B915-1911-4244-BA07-9179A74E3D9B}" dt="2022-09-02T13:43:49.987" v="4" actId="2696"/>
        <pc:sldMkLst>
          <pc:docMk/>
          <pc:sldMk cId="0" sldId="262"/>
        </pc:sldMkLst>
      </pc:sldChg>
      <pc:sldChg chg="del">
        <pc:chgData name="Marco Calviani" userId="ddf8b175-a69f-4f4e-bfb3-bc7162f64e1b" providerId="ADAL" clId="{1874B915-1911-4244-BA07-9179A74E3D9B}" dt="2022-09-02T13:43:51.285" v="5" actId="2696"/>
        <pc:sldMkLst>
          <pc:docMk/>
          <pc:sldMk cId="0" sldId="263"/>
        </pc:sldMkLst>
      </pc:sldChg>
      <pc:sldChg chg="del">
        <pc:chgData name="Marco Calviani" userId="ddf8b175-a69f-4f4e-bfb3-bc7162f64e1b" providerId="ADAL" clId="{1874B915-1911-4244-BA07-9179A74E3D9B}" dt="2022-09-02T13:43:53.227" v="6" actId="2696"/>
        <pc:sldMkLst>
          <pc:docMk/>
          <pc:sldMk cId="0" sldId="264"/>
        </pc:sldMkLst>
      </pc:sldChg>
      <pc:sldChg chg="del">
        <pc:chgData name="Marco Calviani" userId="ddf8b175-a69f-4f4e-bfb3-bc7162f64e1b" providerId="ADAL" clId="{1874B915-1911-4244-BA07-9179A74E3D9B}" dt="2022-09-02T13:43:54.041" v="7" actId="2696"/>
        <pc:sldMkLst>
          <pc:docMk/>
          <pc:sldMk cId="0" sldId="265"/>
        </pc:sldMkLst>
      </pc:sldChg>
      <pc:sldChg chg="del">
        <pc:chgData name="Marco Calviani" userId="ddf8b175-a69f-4f4e-bfb3-bc7162f64e1b" providerId="ADAL" clId="{1874B915-1911-4244-BA07-9179A74E3D9B}" dt="2022-09-02T13:43:54.458" v="8" actId="2696"/>
        <pc:sldMkLst>
          <pc:docMk/>
          <pc:sldMk cId="0" sldId="266"/>
        </pc:sldMkLst>
      </pc:sldChg>
      <pc:sldChg chg="del">
        <pc:chgData name="Marco Calviani" userId="ddf8b175-a69f-4f4e-bfb3-bc7162f64e1b" providerId="ADAL" clId="{1874B915-1911-4244-BA07-9179A74E3D9B}" dt="2022-09-02T13:43:54.736" v="9" actId="2696"/>
        <pc:sldMkLst>
          <pc:docMk/>
          <pc:sldMk cId="0" sldId="267"/>
        </pc:sldMkLst>
      </pc:sldChg>
      <pc:sldChg chg="del">
        <pc:chgData name="Marco Calviani" userId="ddf8b175-a69f-4f4e-bfb3-bc7162f64e1b" providerId="ADAL" clId="{1874B915-1911-4244-BA07-9179A74E3D9B}" dt="2022-09-02T13:43:54.987" v="10" actId="2696"/>
        <pc:sldMkLst>
          <pc:docMk/>
          <pc:sldMk cId="0" sldId="268"/>
        </pc:sldMkLst>
      </pc:sldChg>
      <pc:sldChg chg="del">
        <pc:chgData name="Marco Calviani" userId="ddf8b175-a69f-4f4e-bfb3-bc7162f64e1b" providerId="ADAL" clId="{1874B915-1911-4244-BA07-9179A74E3D9B}" dt="2022-09-02T13:43:55.235" v="11" actId="2696"/>
        <pc:sldMkLst>
          <pc:docMk/>
          <pc:sldMk cId="0" sldId="269"/>
        </pc:sldMkLst>
      </pc:sldChg>
      <pc:sldChg chg="del">
        <pc:chgData name="Marco Calviani" userId="ddf8b175-a69f-4f4e-bfb3-bc7162f64e1b" providerId="ADAL" clId="{1874B915-1911-4244-BA07-9179A74E3D9B}" dt="2022-09-02T13:43:55.706" v="12" actId="2696"/>
        <pc:sldMkLst>
          <pc:docMk/>
          <pc:sldMk cId="0" sldId="270"/>
        </pc:sldMkLst>
      </pc:sldChg>
      <pc:sldChg chg="del">
        <pc:chgData name="Marco Calviani" userId="ddf8b175-a69f-4f4e-bfb3-bc7162f64e1b" providerId="ADAL" clId="{1874B915-1911-4244-BA07-9179A74E3D9B}" dt="2022-09-02T13:43:56.167" v="13" actId="2696"/>
        <pc:sldMkLst>
          <pc:docMk/>
          <pc:sldMk cId="0" sldId="272"/>
        </pc:sldMkLst>
      </pc:sldChg>
      <pc:sldChg chg="del">
        <pc:chgData name="Marco Calviani" userId="ddf8b175-a69f-4f4e-bfb3-bc7162f64e1b" providerId="ADAL" clId="{1874B915-1911-4244-BA07-9179A74E3D9B}" dt="2022-09-02T13:43:44.111" v="2" actId="2696"/>
        <pc:sldMkLst>
          <pc:docMk/>
          <pc:sldMk cId="0" sldId="274"/>
        </pc:sldMkLst>
      </pc:sldChg>
      <pc:sldChg chg="del">
        <pc:chgData name="Marco Calviani" userId="ddf8b175-a69f-4f4e-bfb3-bc7162f64e1b" providerId="ADAL" clId="{1874B915-1911-4244-BA07-9179A74E3D9B}" dt="2022-09-02T13:43:43.231" v="1" actId="2696"/>
        <pc:sldMkLst>
          <pc:docMk/>
          <pc:sldMk cId="0" sldId="275"/>
        </pc:sldMkLst>
      </pc:sldChg>
      <pc:sldChg chg="del">
        <pc:chgData name="Marco Calviani" userId="ddf8b175-a69f-4f4e-bfb3-bc7162f64e1b" providerId="ADAL" clId="{1874B915-1911-4244-BA07-9179A74E3D9B}" dt="2022-09-02T13:43:41.953" v="0" actId="2696"/>
        <pc:sldMkLst>
          <pc:docMk/>
          <pc:sldMk cId="0" sldId="276"/>
        </pc:sldMkLst>
      </pc:sldChg>
      <pc:sldChg chg="addSp delSp modSp mod">
        <pc:chgData name="Marco Calviani" userId="ddf8b175-a69f-4f4e-bfb3-bc7162f64e1b" providerId="ADAL" clId="{1874B915-1911-4244-BA07-9179A74E3D9B}" dt="2022-09-02T14:58:42.086" v="2288" actId="113"/>
        <pc:sldMkLst>
          <pc:docMk/>
          <pc:sldMk cId="3464301028" sldId="279"/>
        </pc:sldMkLst>
        <pc:spChg chg="add del">
          <ac:chgData name="Marco Calviani" userId="ddf8b175-a69f-4f4e-bfb3-bc7162f64e1b" providerId="ADAL" clId="{1874B915-1911-4244-BA07-9179A74E3D9B}" dt="2022-09-02T13:46:22.571" v="19"/>
          <ac:spMkLst>
            <pc:docMk/>
            <pc:sldMk cId="3464301028" sldId="279"/>
            <ac:spMk id="2" creationId="{7BE7CCF5-E5C8-2748-8E26-16A25AC1A916}"/>
          </ac:spMkLst>
        </pc:spChg>
        <pc:spChg chg="mod">
          <ac:chgData name="Marco Calviani" userId="ddf8b175-a69f-4f4e-bfb3-bc7162f64e1b" providerId="ADAL" clId="{1874B915-1911-4244-BA07-9179A74E3D9B}" dt="2022-09-02T14:49:32.517" v="1932" actId="1036"/>
          <ac:spMkLst>
            <pc:docMk/>
            <pc:sldMk cId="3464301028" sldId="279"/>
            <ac:spMk id="3" creationId="{6B992C19-CC60-3642-8F74-82DB233FBB79}"/>
          </ac:spMkLst>
        </pc:spChg>
        <pc:spChg chg="add mod">
          <ac:chgData name="Marco Calviani" userId="ddf8b175-a69f-4f4e-bfb3-bc7162f64e1b" providerId="ADAL" clId="{1874B915-1911-4244-BA07-9179A74E3D9B}" dt="2022-09-02T14:49:17.368" v="1926" actId="692"/>
          <ac:spMkLst>
            <pc:docMk/>
            <pc:sldMk cId="3464301028" sldId="279"/>
            <ac:spMk id="8" creationId="{BAFDE1F5-9492-6222-D115-AE04A734447D}"/>
          </ac:spMkLst>
        </pc:spChg>
        <pc:spChg chg="add mod">
          <ac:chgData name="Marco Calviani" userId="ddf8b175-a69f-4f4e-bfb3-bc7162f64e1b" providerId="ADAL" clId="{1874B915-1911-4244-BA07-9179A74E3D9B}" dt="2022-09-02T14:58:42.086" v="2288" actId="113"/>
          <ac:spMkLst>
            <pc:docMk/>
            <pc:sldMk cId="3464301028" sldId="279"/>
            <ac:spMk id="9" creationId="{5F136662-391D-07A8-7A10-C44375238E97}"/>
          </ac:spMkLst>
        </pc:spChg>
        <pc:graphicFrameChg chg="add del mod">
          <ac:chgData name="Marco Calviani" userId="ddf8b175-a69f-4f4e-bfb3-bc7162f64e1b" providerId="ADAL" clId="{1874B915-1911-4244-BA07-9179A74E3D9B}" dt="2022-09-02T13:46:22.408" v="18"/>
          <ac:graphicFrameMkLst>
            <pc:docMk/>
            <pc:sldMk cId="3464301028" sldId="279"/>
            <ac:graphicFrameMk id="4" creationId="{16B9D54B-A150-A409-78E2-A80B19F5D000}"/>
          </ac:graphicFrameMkLst>
        </pc:graphicFrameChg>
        <pc:graphicFrameChg chg="add mod modGraphic">
          <ac:chgData name="Marco Calviani" userId="ddf8b175-a69f-4f4e-bfb3-bc7162f64e1b" providerId="ADAL" clId="{1874B915-1911-4244-BA07-9179A74E3D9B}" dt="2022-09-02T14:42:30.125" v="1732" actId="14100"/>
          <ac:graphicFrameMkLst>
            <pc:docMk/>
            <pc:sldMk cId="3464301028" sldId="279"/>
            <ac:graphicFrameMk id="5" creationId="{EB4E7E8B-6D42-8BF4-878E-B21E1E2458F9}"/>
          </ac:graphicFrameMkLst>
        </pc:graphicFrameChg>
        <pc:picChg chg="add del mod">
          <ac:chgData name="Marco Calviani" userId="ddf8b175-a69f-4f4e-bfb3-bc7162f64e1b" providerId="ADAL" clId="{1874B915-1911-4244-BA07-9179A74E3D9B}" dt="2022-09-02T14:41:57.619" v="1715" actId="478"/>
          <ac:picMkLst>
            <pc:docMk/>
            <pc:sldMk cId="3464301028" sldId="279"/>
            <ac:picMk id="7" creationId="{5037458D-12FD-16B7-23FE-30F90C7B41D2}"/>
          </ac:picMkLst>
        </pc:picChg>
      </pc:sldChg>
      <pc:sldChg chg="modSp new del mod">
        <pc:chgData name="Marco Calviani" userId="ddf8b175-a69f-4f4e-bfb3-bc7162f64e1b" providerId="ADAL" clId="{1874B915-1911-4244-BA07-9179A74E3D9B}" dt="2022-09-02T13:50:00.323" v="82" actId="2696"/>
        <pc:sldMkLst>
          <pc:docMk/>
          <pc:sldMk cId="4121081510" sldId="280"/>
        </pc:sldMkLst>
        <pc:spChg chg="mod">
          <ac:chgData name="Marco Calviani" userId="ddf8b175-a69f-4f4e-bfb3-bc7162f64e1b" providerId="ADAL" clId="{1874B915-1911-4244-BA07-9179A74E3D9B}" dt="2022-09-02T13:44:02.915" v="16"/>
          <ac:spMkLst>
            <pc:docMk/>
            <pc:sldMk cId="4121081510" sldId="280"/>
            <ac:spMk id="2" creationId="{5C9C47C3-5B1E-36AD-1099-311017B4F508}"/>
          </ac:spMkLst>
        </pc:spChg>
      </pc:sldChg>
      <pc:sldChg chg="addSp delSp modSp new mod">
        <pc:chgData name="Marco Calviani" userId="ddf8b175-a69f-4f4e-bfb3-bc7162f64e1b" providerId="ADAL" clId="{1874B915-1911-4244-BA07-9179A74E3D9B}" dt="2022-09-02T14:54:45.549" v="2020" actId="478"/>
        <pc:sldMkLst>
          <pc:docMk/>
          <pc:sldMk cId="2177738563" sldId="281"/>
        </pc:sldMkLst>
        <pc:spChg chg="add del">
          <ac:chgData name="Marco Calviani" userId="ddf8b175-a69f-4f4e-bfb3-bc7162f64e1b" providerId="ADAL" clId="{1874B915-1911-4244-BA07-9179A74E3D9B}" dt="2022-09-02T13:46:59.637" v="26"/>
          <ac:spMkLst>
            <pc:docMk/>
            <pc:sldMk cId="2177738563" sldId="281"/>
            <ac:spMk id="2" creationId="{D860B4B0-4DEC-A63B-8026-58C88108EEEE}"/>
          </ac:spMkLst>
        </pc:spChg>
        <pc:spChg chg="mod">
          <ac:chgData name="Marco Calviani" userId="ddf8b175-a69f-4f4e-bfb3-bc7162f64e1b" providerId="ADAL" clId="{1874B915-1911-4244-BA07-9179A74E3D9B}" dt="2022-09-02T13:50:50.875" v="133" actId="20577"/>
          <ac:spMkLst>
            <pc:docMk/>
            <pc:sldMk cId="2177738563" sldId="281"/>
            <ac:spMk id="3" creationId="{E3651BC9-04A4-2CEA-215E-6177798A77C3}"/>
          </ac:spMkLst>
        </pc:spChg>
        <pc:spChg chg="add mod">
          <ac:chgData name="Marco Calviani" userId="ddf8b175-a69f-4f4e-bfb3-bc7162f64e1b" providerId="ADAL" clId="{1874B915-1911-4244-BA07-9179A74E3D9B}" dt="2022-09-02T14:51:36.736" v="1947" actId="14100"/>
          <ac:spMkLst>
            <pc:docMk/>
            <pc:sldMk cId="2177738563" sldId="281"/>
            <ac:spMk id="7" creationId="{2EC07EF2-3524-141C-0FC6-EB64B42A7B98}"/>
          </ac:spMkLst>
        </pc:spChg>
        <pc:spChg chg="add mod">
          <ac:chgData name="Marco Calviani" userId="ddf8b175-a69f-4f4e-bfb3-bc7162f64e1b" providerId="ADAL" clId="{1874B915-1911-4244-BA07-9179A74E3D9B}" dt="2022-09-02T14:51:52.823" v="1950" actId="14100"/>
          <ac:spMkLst>
            <pc:docMk/>
            <pc:sldMk cId="2177738563" sldId="281"/>
            <ac:spMk id="8" creationId="{8EB76DCF-36C2-BC55-E823-726313B76BD2}"/>
          </ac:spMkLst>
        </pc:spChg>
        <pc:spChg chg="add mod">
          <ac:chgData name="Marco Calviani" userId="ddf8b175-a69f-4f4e-bfb3-bc7162f64e1b" providerId="ADAL" clId="{1874B915-1911-4244-BA07-9179A74E3D9B}" dt="2022-09-02T14:52:10.545" v="1954" actId="14100"/>
          <ac:spMkLst>
            <pc:docMk/>
            <pc:sldMk cId="2177738563" sldId="281"/>
            <ac:spMk id="9" creationId="{69E68A36-BDEC-8302-A8A0-29D42E34E448}"/>
          </ac:spMkLst>
        </pc:spChg>
        <pc:spChg chg="add mod">
          <ac:chgData name="Marco Calviani" userId="ddf8b175-a69f-4f4e-bfb3-bc7162f64e1b" providerId="ADAL" clId="{1874B915-1911-4244-BA07-9179A74E3D9B}" dt="2022-09-02T14:53:08.465" v="1960" actId="1035"/>
          <ac:spMkLst>
            <pc:docMk/>
            <pc:sldMk cId="2177738563" sldId="281"/>
            <ac:spMk id="10" creationId="{F3D6014D-4D1D-1396-E613-A9CAB1DE0096}"/>
          </ac:spMkLst>
        </pc:spChg>
        <pc:spChg chg="add mod">
          <ac:chgData name="Marco Calviani" userId="ddf8b175-a69f-4f4e-bfb3-bc7162f64e1b" providerId="ADAL" clId="{1874B915-1911-4244-BA07-9179A74E3D9B}" dt="2022-09-02T14:54:22.594" v="2017" actId="207"/>
          <ac:spMkLst>
            <pc:docMk/>
            <pc:sldMk cId="2177738563" sldId="281"/>
            <ac:spMk id="11" creationId="{51620AF7-D2E1-8DA6-B8C0-CB0806BB436A}"/>
          </ac:spMkLst>
        </pc:spChg>
        <pc:spChg chg="add mod">
          <ac:chgData name="Marco Calviani" userId="ddf8b175-a69f-4f4e-bfb3-bc7162f64e1b" providerId="ADAL" clId="{1874B915-1911-4244-BA07-9179A74E3D9B}" dt="2022-09-02T14:53:54.018" v="1974" actId="14100"/>
          <ac:spMkLst>
            <pc:docMk/>
            <pc:sldMk cId="2177738563" sldId="281"/>
            <ac:spMk id="12" creationId="{10E1D4FD-6B8B-0A4F-2C05-3622838F14F4}"/>
          </ac:spMkLst>
        </pc:spChg>
        <pc:spChg chg="add mod">
          <ac:chgData name="Marco Calviani" userId="ddf8b175-a69f-4f4e-bfb3-bc7162f64e1b" providerId="ADAL" clId="{1874B915-1911-4244-BA07-9179A74E3D9B}" dt="2022-09-02T14:54:18.293" v="2016" actId="207"/>
          <ac:spMkLst>
            <pc:docMk/>
            <pc:sldMk cId="2177738563" sldId="281"/>
            <ac:spMk id="13" creationId="{B33A708B-570C-257E-208E-D86C2A7EDC08}"/>
          </ac:spMkLst>
        </pc:spChg>
        <pc:spChg chg="add del mod">
          <ac:chgData name="Marco Calviani" userId="ddf8b175-a69f-4f4e-bfb3-bc7162f64e1b" providerId="ADAL" clId="{1874B915-1911-4244-BA07-9179A74E3D9B}" dt="2022-09-02T14:54:45.549" v="2020" actId="478"/>
          <ac:spMkLst>
            <pc:docMk/>
            <pc:sldMk cId="2177738563" sldId="281"/>
            <ac:spMk id="14" creationId="{904E5082-B9D5-C0CF-FFF0-39631322B6A0}"/>
          </ac:spMkLst>
        </pc:spChg>
        <pc:spChg chg="add del mod">
          <ac:chgData name="Marco Calviani" userId="ddf8b175-a69f-4f4e-bfb3-bc7162f64e1b" providerId="ADAL" clId="{1874B915-1911-4244-BA07-9179A74E3D9B}" dt="2022-09-02T14:54:45.549" v="2020" actId="478"/>
          <ac:spMkLst>
            <pc:docMk/>
            <pc:sldMk cId="2177738563" sldId="281"/>
            <ac:spMk id="15" creationId="{43A7E7A0-1ABC-2299-EB82-A5E59875D899}"/>
          </ac:spMkLst>
        </pc:spChg>
        <pc:graphicFrameChg chg="add del mod">
          <ac:chgData name="Marco Calviani" userId="ddf8b175-a69f-4f4e-bfb3-bc7162f64e1b" providerId="ADAL" clId="{1874B915-1911-4244-BA07-9179A74E3D9B}" dt="2022-09-02T13:46:59.468" v="25"/>
          <ac:graphicFrameMkLst>
            <pc:docMk/>
            <pc:sldMk cId="2177738563" sldId="281"/>
            <ac:graphicFrameMk id="5" creationId="{6D8684D3-B0CB-143E-5C1B-F92A3290F5AC}"/>
          </ac:graphicFrameMkLst>
        </pc:graphicFrameChg>
        <pc:graphicFrameChg chg="add mod modGraphic">
          <ac:chgData name="Marco Calviani" userId="ddf8b175-a69f-4f4e-bfb3-bc7162f64e1b" providerId="ADAL" clId="{1874B915-1911-4244-BA07-9179A74E3D9B}" dt="2022-09-02T14:51:08.206" v="1944" actId="1037"/>
          <ac:graphicFrameMkLst>
            <pc:docMk/>
            <pc:sldMk cId="2177738563" sldId="281"/>
            <ac:graphicFrameMk id="6" creationId="{D3237980-017B-3348-28A9-25CD6FF99005}"/>
          </ac:graphicFrameMkLst>
        </pc:graphicFrameChg>
      </pc:sldChg>
      <pc:sldChg chg="modSp new mod">
        <pc:chgData name="Marco Calviani" userId="ddf8b175-a69f-4f4e-bfb3-bc7162f64e1b" providerId="ADAL" clId="{1874B915-1911-4244-BA07-9179A74E3D9B}" dt="2022-09-02T13:49:56.431" v="81" actId="20577"/>
        <pc:sldMkLst>
          <pc:docMk/>
          <pc:sldMk cId="2287513427" sldId="282"/>
        </pc:sldMkLst>
        <pc:spChg chg="mod">
          <ac:chgData name="Marco Calviani" userId="ddf8b175-a69f-4f4e-bfb3-bc7162f64e1b" providerId="ADAL" clId="{1874B915-1911-4244-BA07-9179A74E3D9B}" dt="2022-09-02T13:49:56.431" v="81" actId="20577"/>
          <ac:spMkLst>
            <pc:docMk/>
            <pc:sldMk cId="2287513427" sldId="282"/>
            <ac:spMk id="2" creationId="{B06E3937-9152-6FBD-10B0-9594BE4D9DE2}"/>
          </ac:spMkLst>
        </pc:spChg>
        <pc:spChg chg="mod">
          <ac:chgData name="Marco Calviani" userId="ddf8b175-a69f-4f4e-bfb3-bc7162f64e1b" providerId="ADAL" clId="{1874B915-1911-4244-BA07-9179A74E3D9B}" dt="2022-09-02T13:49:09.617" v="47" actId="20577"/>
          <ac:spMkLst>
            <pc:docMk/>
            <pc:sldMk cId="2287513427" sldId="282"/>
            <ac:spMk id="3" creationId="{DA32A3F7-2051-A284-95A1-552A54A42EED}"/>
          </ac:spMkLst>
        </pc:spChg>
      </pc:sldChg>
      <pc:sldChg chg="new del">
        <pc:chgData name="Marco Calviani" userId="ddf8b175-a69f-4f4e-bfb3-bc7162f64e1b" providerId="ADAL" clId="{1874B915-1911-4244-BA07-9179A74E3D9B}" dt="2022-09-02T13:49:00.114" v="30" actId="680"/>
        <pc:sldMkLst>
          <pc:docMk/>
          <pc:sldMk cId="2814881525" sldId="282"/>
        </pc:sldMkLst>
      </pc:sldChg>
      <pc:sldChg chg="modSp new mod">
        <pc:chgData name="Marco Calviani" userId="ddf8b175-a69f-4f4e-bfb3-bc7162f64e1b" providerId="ADAL" clId="{1874B915-1911-4244-BA07-9179A74E3D9B}" dt="2022-09-02T16:21:13.174" v="2387" actId="6549"/>
        <pc:sldMkLst>
          <pc:docMk/>
          <pc:sldMk cId="2598688733" sldId="283"/>
        </pc:sldMkLst>
        <pc:spChg chg="mod">
          <ac:chgData name="Marco Calviani" userId="ddf8b175-a69f-4f4e-bfb3-bc7162f64e1b" providerId="ADAL" clId="{1874B915-1911-4244-BA07-9179A74E3D9B}" dt="2022-09-02T16:21:13.174" v="2387" actId="6549"/>
          <ac:spMkLst>
            <pc:docMk/>
            <pc:sldMk cId="2598688733" sldId="283"/>
            <ac:spMk id="2" creationId="{5C162CD2-20A6-1A91-517D-0724F4872C22}"/>
          </ac:spMkLst>
        </pc:spChg>
        <pc:spChg chg="mod">
          <ac:chgData name="Marco Calviani" userId="ddf8b175-a69f-4f4e-bfb3-bc7162f64e1b" providerId="ADAL" clId="{1874B915-1911-4244-BA07-9179A74E3D9B}" dt="2022-09-02T14:55:02.348" v="2033" actId="20577"/>
          <ac:spMkLst>
            <pc:docMk/>
            <pc:sldMk cId="2598688733" sldId="283"/>
            <ac:spMk id="3" creationId="{2941D5CF-4356-4574-1A6E-65F5D8BD5638}"/>
          </ac:spMkLst>
        </pc:spChg>
      </pc:sldChg>
      <pc:sldChg chg="modSp new mod">
        <pc:chgData name="Marco Calviani" userId="ddf8b175-a69f-4f4e-bfb3-bc7162f64e1b" providerId="ADAL" clId="{1874B915-1911-4244-BA07-9179A74E3D9B}" dt="2022-09-02T14:58:09.316" v="2240" actId="5793"/>
        <pc:sldMkLst>
          <pc:docMk/>
          <pc:sldMk cId="2975520711" sldId="284"/>
        </pc:sldMkLst>
        <pc:spChg chg="mod">
          <ac:chgData name="Marco Calviani" userId="ddf8b175-a69f-4f4e-bfb3-bc7162f64e1b" providerId="ADAL" clId="{1874B915-1911-4244-BA07-9179A74E3D9B}" dt="2022-09-02T14:58:09.316" v="2240" actId="5793"/>
          <ac:spMkLst>
            <pc:docMk/>
            <pc:sldMk cId="2975520711" sldId="284"/>
            <ac:spMk id="2" creationId="{D27EF0A7-BAEA-1B88-6926-A503CDB735AE}"/>
          </ac:spMkLst>
        </pc:spChg>
        <pc:spChg chg="mod">
          <ac:chgData name="Marco Calviani" userId="ddf8b175-a69f-4f4e-bfb3-bc7162f64e1b" providerId="ADAL" clId="{1874B915-1911-4244-BA07-9179A74E3D9B}" dt="2022-09-02T14:29:01.347" v="690" actId="20577"/>
          <ac:spMkLst>
            <pc:docMk/>
            <pc:sldMk cId="2975520711" sldId="284"/>
            <ac:spMk id="3" creationId="{A1DAF2E3-A55E-ED42-A036-F40E169D3C1A}"/>
          </ac:spMkLst>
        </pc:spChg>
      </pc:sldChg>
      <pc:sldChg chg="modSp new mod">
        <pc:chgData name="Marco Calviani" userId="ddf8b175-a69f-4f4e-bfb3-bc7162f64e1b" providerId="ADAL" clId="{1874B915-1911-4244-BA07-9179A74E3D9B}" dt="2022-09-02T15:59:14.192" v="2351" actId="20577"/>
        <pc:sldMkLst>
          <pc:docMk/>
          <pc:sldMk cId="2625411029" sldId="285"/>
        </pc:sldMkLst>
        <pc:spChg chg="mod">
          <ac:chgData name="Marco Calviani" userId="ddf8b175-a69f-4f4e-bfb3-bc7162f64e1b" providerId="ADAL" clId="{1874B915-1911-4244-BA07-9179A74E3D9B}" dt="2022-09-02T15:59:14.192" v="2351" actId="20577"/>
          <ac:spMkLst>
            <pc:docMk/>
            <pc:sldMk cId="2625411029" sldId="285"/>
            <ac:spMk id="2" creationId="{26C2ACA8-AB90-6324-3FAD-5811D910A51F}"/>
          </ac:spMkLst>
        </pc:spChg>
        <pc:spChg chg="mod">
          <ac:chgData name="Marco Calviani" userId="ddf8b175-a69f-4f4e-bfb3-bc7162f64e1b" providerId="ADAL" clId="{1874B915-1911-4244-BA07-9179A74E3D9B}" dt="2022-09-02T14:39:59.384" v="1401" actId="20577"/>
          <ac:spMkLst>
            <pc:docMk/>
            <pc:sldMk cId="2625411029" sldId="285"/>
            <ac:spMk id="3" creationId="{85070AEF-33F7-B540-0C19-B2A7DF619C86}"/>
          </ac:spMkLst>
        </pc:spChg>
      </pc:sldChg>
      <pc:sldChg chg="modSp add mod">
        <pc:chgData name="Marco Calviani" userId="ddf8b175-a69f-4f4e-bfb3-bc7162f64e1b" providerId="ADAL" clId="{1874B915-1911-4244-BA07-9179A74E3D9B}" dt="2022-09-02T14:58:39.271" v="2287" actId="113"/>
        <pc:sldMkLst>
          <pc:docMk/>
          <pc:sldMk cId="2548181106" sldId="286"/>
        </pc:sldMkLst>
        <pc:spChg chg="mod">
          <ac:chgData name="Marco Calviani" userId="ddf8b175-a69f-4f4e-bfb3-bc7162f64e1b" providerId="ADAL" clId="{1874B915-1911-4244-BA07-9179A74E3D9B}" dt="2022-09-02T14:49:42.385" v="1936" actId="692"/>
          <ac:spMkLst>
            <pc:docMk/>
            <pc:sldMk cId="2548181106" sldId="286"/>
            <ac:spMk id="8" creationId="{BAFDE1F5-9492-6222-D115-AE04A734447D}"/>
          </ac:spMkLst>
        </pc:spChg>
        <pc:spChg chg="mod">
          <ac:chgData name="Marco Calviani" userId="ddf8b175-a69f-4f4e-bfb3-bc7162f64e1b" providerId="ADAL" clId="{1874B915-1911-4244-BA07-9179A74E3D9B}" dt="2022-09-02T14:58:39.271" v="2287" actId="113"/>
          <ac:spMkLst>
            <pc:docMk/>
            <pc:sldMk cId="2548181106" sldId="286"/>
            <ac:spMk id="9" creationId="{5F136662-391D-07A8-7A10-C44375238E97}"/>
          </ac:spMkLst>
        </pc:spChg>
      </pc:sldChg>
      <pc:sldChg chg="modSp add mod">
        <pc:chgData name="Marco Calviani" userId="ddf8b175-a69f-4f4e-bfb3-bc7162f64e1b" providerId="ADAL" clId="{1874B915-1911-4244-BA07-9179A74E3D9B}" dt="2022-09-02T14:58:35.646" v="2286" actId="113"/>
        <pc:sldMkLst>
          <pc:docMk/>
          <pc:sldMk cId="929176001" sldId="287"/>
        </pc:sldMkLst>
        <pc:spChg chg="mod">
          <ac:chgData name="Marco Calviani" userId="ddf8b175-a69f-4f4e-bfb3-bc7162f64e1b" providerId="ADAL" clId="{1874B915-1911-4244-BA07-9179A74E3D9B}" dt="2022-09-02T14:49:46.605" v="1937" actId="692"/>
          <ac:spMkLst>
            <pc:docMk/>
            <pc:sldMk cId="929176001" sldId="287"/>
            <ac:spMk id="8" creationId="{BAFDE1F5-9492-6222-D115-AE04A734447D}"/>
          </ac:spMkLst>
        </pc:spChg>
        <pc:spChg chg="mod">
          <ac:chgData name="Marco Calviani" userId="ddf8b175-a69f-4f4e-bfb3-bc7162f64e1b" providerId="ADAL" clId="{1874B915-1911-4244-BA07-9179A74E3D9B}" dt="2022-09-02T14:58:35.646" v="2286" actId="113"/>
          <ac:spMkLst>
            <pc:docMk/>
            <pc:sldMk cId="929176001" sldId="287"/>
            <ac:spMk id="9" creationId="{5F136662-391D-07A8-7A10-C44375238E97}"/>
          </ac:spMkLst>
        </pc:spChg>
      </pc:sldChg>
      <pc:sldChg chg="modSp add mod">
        <pc:chgData name="Marco Calviani" userId="ddf8b175-a69f-4f4e-bfb3-bc7162f64e1b" providerId="ADAL" clId="{1874B915-1911-4244-BA07-9179A74E3D9B}" dt="2022-09-02T14:58:32.712" v="2285" actId="113"/>
        <pc:sldMkLst>
          <pc:docMk/>
          <pc:sldMk cId="1635436769" sldId="288"/>
        </pc:sldMkLst>
        <pc:spChg chg="mod">
          <ac:chgData name="Marco Calviani" userId="ddf8b175-a69f-4f4e-bfb3-bc7162f64e1b" providerId="ADAL" clId="{1874B915-1911-4244-BA07-9179A74E3D9B}" dt="2022-09-02T14:49:56.859" v="1940" actId="692"/>
          <ac:spMkLst>
            <pc:docMk/>
            <pc:sldMk cId="1635436769" sldId="288"/>
            <ac:spMk id="8" creationId="{BAFDE1F5-9492-6222-D115-AE04A734447D}"/>
          </ac:spMkLst>
        </pc:spChg>
        <pc:spChg chg="mod">
          <ac:chgData name="Marco Calviani" userId="ddf8b175-a69f-4f4e-bfb3-bc7162f64e1b" providerId="ADAL" clId="{1874B915-1911-4244-BA07-9179A74E3D9B}" dt="2022-09-02T14:58:32.712" v="2285" actId="113"/>
          <ac:spMkLst>
            <pc:docMk/>
            <pc:sldMk cId="1635436769" sldId="288"/>
            <ac:spMk id="9" creationId="{5F136662-391D-07A8-7A10-C44375238E97}"/>
          </ac:spMkLst>
        </pc:spChg>
      </pc:sldChg>
      <pc:sldChg chg="modSp add del mod">
        <pc:chgData name="Marco Calviani" userId="ddf8b175-a69f-4f4e-bfb3-bc7162f64e1b" providerId="ADAL" clId="{1874B915-1911-4244-BA07-9179A74E3D9B}" dt="2022-09-02T14:45:52.905" v="1878" actId="2696"/>
        <pc:sldMkLst>
          <pc:docMk/>
          <pc:sldMk cId="1496139852" sldId="289"/>
        </pc:sldMkLst>
        <pc:spChg chg="mod">
          <ac:chgData name="Marco Calviani" userId="ddf8b175-a69f-4f4e-bfb3-bc7162f64e1b" providerId="ADAL" clId="{1874B915-1911-4244-BA07-9179A74E3D9B}" dt="2022-09-02T14:45:50.700" v="1877" actId="1076"/>
          <ac:spMkLst>
            <pc:docMk/>
            <pc:sldMk cId="1496139852" sldId="289"/>
            <ac:spMk id="8" creationId="{BAFDE1F5-9492-6222-D115-AE04A734447D}"/>
          </ac:spMkLst>
        </pc:spChg>
        <pc:graphicFrameChg chg="mod">
          <ac:chgData name="Marco Calviani" userId="ddf8b175-a69f-4f4e-bfb3-bc7162f64e1b" providerId="ADAL" clId="{1874B915-1911-4244-BA07-9179A74E3D9B}" dt="2022-09-02T14:45:50.700" v="1877" actId="1076"/>
          <ac:graphicFrameMkLst>
            <pc:docMk/>
            <pc:sldMk cId="1496139852" sldId="289"/>
            <ac:graphicFrameMk id="5" creationId="{EB4E7E8B-6D42-8BF4-878E-B21E1E2458F9}"/>
          </ac:graphicFrameMkLst>
        </pc:graphicFrameChg>
      </pc:sldChg>
      <pc:sldChg chg="addSp delSp modSp add mod">
        <pc:chgData name="Marco Calviani" userId="ddf8b175-a69f-4f4e-bfb3-bc7162f64e1b" providerId="ADAL" clId="{1874B915-1911-4244-BA07-9179A74E3D9B}" dt="2022-09-02T14:58:29.519" v="2284" actId="113"/>
        <pc:sldMkLst>
          <pc:docMk/>
          <pc:sldMk cId="2586375921" sldId="289"/>
        </pc:sldMkLst>
        <pc:spChg chg="add del mod">
          <ac:chgData name="Marco Calviani" userId="ddf8b175-a69f-4f4e-bfb3-bc7162f64e1b" providerId="ADAL" clId="{1874B915-1911-4244-BA07-9179A74E3D9B}" dt="2022-09-02T14:48:50.245" v="1923" actId="478"/>
          <ac:spMkLst>
            <pc:docMk/>
            <pc:sldMk cId="2586375921" sldId="289"/>
            <ac:spMk id="7" creationId="{DB8E830B-CEFD-72D2-F0CD-3601F0BAAAC9}"/>
          </ac:spMkLst>
        </pc:spChg>
        <pc:spChg chg="mod">
          <ac:chgData name="Marco Calviani" userId="ddf8b175-a69f-4f4e-bfb3-bc7162f64e1b" providerId="ADAL" clId="{1874B915-1911-4244-BA07-9179A74E3D9B}" dt="2022-09-02T14:50:11.668" v="1942" actId="692"/>
          <ac:spMkLst>
            <pc:docMk/>
            <pc:sldMk cId="2586375921" sldId="289"/>
            <ac:spMk id="8" creationId="{BAFDE1F5-9492-6222-D115-AE04A734447D}"/>
          </ac:spMkLst>
        </pc:spChg>
        <pc:spChg chg="mod">
          <ac:chgData name="Marco Calviani" userId="ddf8b175-a69f-4f4e-bfb3-bc7162f64e1b" providerId="ADAL" clId="{1874B915-1911-4244-BA07-9179A74E3D9B}" dt="2022-09-02T14:58:29.519" v="2284" actId="113"/>
          <ac:spMkLst>
            <pc:docMk/>
            <pc:sldMk cId="2586375921" sldId="289"/>
            <ac:spMk id="9" creationId="{5F136662-391D-07A8-7A10-C44375238E97}"/>
          </ac:spMkLst>
        </pc:spChg>
        <pc:spChg chg="add mod">
          <ac:chgData name="Marco Calviani" userId="ddf8b175-a69f-4f4e-bfb3-bc7162f64e1b" providerId="ADAL" clId="{1874B915-1911-4244-BA07-9179A74E3D9B}" dt="2022-09-02T14:58:27.887" v="2283" actId="207"/>
          <ac:spMkLst>
            <pc:docMk/>
            <pc:sldMk cId="2586375921" sldId="289"/>
            <ac:spMk id="10" creationId="{CC103861-3437-98CA-DDD8-69FDD420684C}"/>
          </ac:spMkLst>
        </pc:spChg>
        <pc:picChg chg="add del mod">
          <ac:chgData name="Marco Calviani" userId="ddf8b175-a69f-4f4e-bfb3-bc7162f64e1b" providerId="ADAL" clId="{1874B915-1911-4244-BA07-9179A74E3D9B}" dt="2022-09-02T14:48:53.532" v="1925" actId="478"/>
          <ac:picMkLst>
            <pc:docMk/>
            <pc:sldMk cId="2586375921" sldId="289"/>
            <ac:picMk id="4" creationId="{DFEAB809-6BAE-0DE0-2C8D-C03728182B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12623AC6-E0BD-BE48-A614-F0E7C08BAB76}" type="datetimeFigureOut">
              <a:rPr lang="en-US" smtClean="0"/>
              <a:t>9/19/22</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3A5F38DB-CAFA-D341-B4D5-64BB60628ED1}" type="slidenum">
              <a:rPr lang="en-US" smtClean="0"/>
              <a:t>‹#›</a:t>
            </a:fld>
            <a:endParaRPr lang="en-US"/>
          </a:p>
        </p:txBody>
      </p:sp>
    </p:spTree>
    <p:extLst>
      <p:ext uri="{BB962C8B-B14F-4D97-AF65-F5344CB8AC3E}">
        <p14:creationId xmlns:p14="http://schemas.microsoft.com/office/powerpoint/2010/main" val="412478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MR10"/>
              </a:rPr>
              <a:t>Schematic view of the far-forward region downstream of ATLAS. </a:t>
            </a:r>
            <a:r>
              <a:rPr lang="en-US" sz="1800" dirty="0">
                <a:effectLst/>
                <a:latin typeface="CMBX10"/>
              </a:rPr>
              <a:t>Upper panel</a:t>
            </a:r>
            <a:r>
              <a:rPr lang="en-US" sz="1800" dirty="0">
                <a:effectLst/>
                <a:latin typeface="CMR10"/>
              </a:rPr>
              <a:t>: FASER is located 480 m downstream of ATLAS along the beam collision axis (dotted line) after the main LHC tunnel curves away. </a:t>
            </a:r>
            <a:r>
              <a:rPr lang="en-US" sz="1800" dirty="0">
                <a:effectLst/>
                <a:latin typeface="CMBX10"/>
              </a:rPr>
              <a:t>Lower left panel</a:t>
            </a:r>
            <a:r>
              <a:rPr lang="en-US" sz="1800" dirty="0">
                <a:effectLst/>
                <a:latin typeface="CMR10"/>
              </a:rPr>
              <a:t>: High-energy particles produced at the IP in the far-forward direction. Charged particles (solid lines) are deflected by LHC quadrupole (Q) and dipole (D) magnets. Neutral hadrons are absorbed by either the TAS front quadrupole absorber or by the TAN neutral particle absorber. Neutrinos (dashed lines) are produced either promptly or displaced and pass through the LHC infrastructure without interacting. Note the extreme difference in horizontal and vertical scales. </a:t>
            </a:r>
            <a:r>
              <a:rPr lang="en-US" sz="1800" dirty="0">
                <a:effectLst/>
                <a:latin typeface="CMBX10"/>
              </a:rPr>
              <a:t>Lower right panel</a:t>
            </a:r>
            <a:r>
              <a:rPr lang="en-US" sz="1800" dirty="0">
                <a:effectLst/>
                <a:latin typeface="CMR10"/>
              </a:rPr>
              <a:t>: Neutrinos may then travel </a:t>
            </a:r>
            <a:r>
              <a:rPr lang="en-US" sz="1800" dirty="0">
                <a:effectLst/>
                <a:latin typeface="CMSY10"/>
              </a:rPr>
              <a:t>∼ </a:t>
            </a:r>
            <a:r>
              <a:rPr lang="en-US" sz="1800" dirty="0">
                <a:effectLst/>
                <a:latin typeface="CMR10"/>
              </a:rPr>
              <a:t>480 m further downstream into tunnel TI12 and interact in FASER</a:t>
            </a:r>
            <a:r>
              <a:rPr lang="el-GR" sz="1800" dirty="0">
                <a:effectLst/>
                <a:latin typeface="CMMI10"/>
              </a:rPr>
              <a:t>ν</a:t>
            </a:r>
            <a:r>
              <a:rPr lang="el-GR" sz="1800" dirty="0">
                <a:effectLst/>
                <a:latin typeface="CMR10"/>
              </a:rPr>
              <a:t>, </a:t>
            </a:r>
            <a:r>
              <a:rPr lang="en-US" sz="1800" dirty="0">
                <a:effectLst/>
                <a:latin typeface="CMR10"/>
              </a:rPr>
              <a:t>which is located at the front of the FASER main detector. </a:t>
            </a:r>
            <a:endParaRPr lang="en-US" dirty="0"/>
          </a:p>
          <a:p>
            <a:endParaRPr lang="en-GB" dirty="0"/>
          </a:p>
        </p:txBody>
      </p:sp>
      <p:sp>
        <p:nvSpPr>
          <p:cNvPr id="4" name="Slide Number Placeholder 3"/>
          <p:cNvSpPr>
            <a:spLocks noGrp="1"/>
          </p:cNvSpPr>
          <p:nvPr>
            <p:ph type="sldNum" sz="quarter" idx="5"/>
          </p:nvPr>
        </p:nvSpPr>
        <p:spPr/>
        <p:txBody>
          <a:bodyPr/>
          <a:lstStyle/>
          <a:p>
            <a:fld id="{3A5F38DB-CAFA-D341-B4D5-64BB60628ED1}" type="slidenum">
              <a:rPr lang="en-US" smtClean="0"/>
              <a:t>10</a:t>
            </a:fld>
            <a:endParaRPr lang="en-US"/>
          </a:p>
        </p:txBody>
      </p:sp>
    </p:spTree>
    <p:extLst>
      <p:ext uri="{BB962C8B-B14F-4D97-AF65-F5344CB8AC3E}">
        <p14:creationId xmlns:p14="http://schemas.microsoft.com/office/powerpoint/2010/main" val="34197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046163"/>
            <a:ext cx="9144000" cy="2387600"/>
          </a:xfrm>
        </p:spPr>
        <p:txBody>
          <a:bodyPr anchor="b"/>
          <a:lstStyle>
            <a:lvl1pPr algn="ctr">
              <a:defRPr sz="6000"/>
            </a:lvl1pPr>
          </a:lstStyle>
          <a:p>
            <a:pPr>
              <a:defRPr/>
            </a:pPr>
            <a:r>
              <a:rPr lang="en-US"/>
              <a:t>Click to edit Master title style</a:t>
            </a:r>
          </a:p>
        </p:txBody>
      </p:sp>
      <p:sp>
        <p:nvSpPr>
          <p:cNvPr id="5" name="Subtitle 2"/>
          <p:cNvSpPr>
            <a:spLocks noGrp="1"/>
          </p:cNvSpPr>
          <p:nvPr>
            <p:ph type="subTitle" idx="1"/>
          </p:nvPr>
        </p:nvSpPr>
        <p:spPr bwMode="auto">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
        <p:nvSpPr>
          <p:cNvPr id="6" name="Date Placeholder 6"/>
          <p:cNvSpPr>
            <a:spLocks noGrp="1"/>
          </p:cNvSpPr>
          <p:nvPr>
            <p:ph type="dt" sz="half" idx="10"/>
          </p:nvPr>
        </p:nvSpPr>
        <p:spPr bwMode="auto"/>
        <p:txBody>
          <a:bodyPr/>
          <a:lstStyle/>
          <a:p>
            <a:pPr>
              <a:defRPr/>
            </a:pPr>
            <a:r>
              <a:rPr lang="de-CH"/>
              <a:t>19 Sept 2022</a:t>
            </a:r>
            <a:endParaRPr lang="en-US"/>
          </a:p>
        </p:txBody>
      </p:sp>
      <p:sp>
        <p:nvSpPr>
          <p:cNvPr id="7" name="Footer Placeholder 7"/>
          <p:cNvSpPr>
            <a:spLocks noGrp="1"/>
          </p:cNvSpPr>
          <p:nvPr>
            <p:ph type="ftr" sz="quarter" idx="11"/>
          </p:nvPr>
        </p:nvSpPr>
        <p:spPr bwMode="auto"/>
        <p:txBody>
          <a:bodyPr/>
          <a:lstStyle/>
          <a:p>
            <a:pPr>
              <a:defRPr/>
            </a:pPr>
            <a:r>
              <a:rPr lang="en-US"/>
              <a:t>M. Calviani | neutrinos@LHC</a:t>
            </a:r>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r>
              <a:rPr lang="de-CH"/>
              <a:t>19 Sept 2022</a:t>
            </a:r>
            <a:endParaRPr lang="en-US"/>
          </a:p>
        </p:txBody>
      </p:sp>
      <p:sp>
        <p:nvSpPr>
          <p:cNvPr id="7" name="Footer Placeholder 7"/>
          <p:cNvSpPr>
            <a:spLocks noGrp="1"/>
          </p:cNvSpPr>
          <p:nvPr>
            <p:ph type="ftr" sz="quarter" idx="15"/>
          </p:nvPr>
        </p:nvSpPr>
        <p:spPr bwMode="auto"/>
        <p:txBody>
          <a:bodyPr/>
          <a:lstStyle/>
          <a:p>
            <a:pPr>
              <a:defRPr/>
            </a:pPr>
            <a:r>
              <a:rPr lang="en-US"/>
              <a:t>M. Calviani | neutrinos@LHC</a:t>
            </a:r>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6167438" y="159226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6167438" y="3969703"/>
            <a:ext cx="5616575"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1137602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3708401" cy="4608512"/>
          </a:xfrm>
        </p:spPr>
        <p:txBody>
          <a:bodyPr/>
          <a:lstStyle>
            <a:lvl1pPr>
              <a:defRPr>
                <a:solidFill>
                  <a:schemeClr val="tx2">
                    <a:lumMod val="50000"/>
                  </a:schemeClr>
                </a:solidFill>
              </a:defRPr>
            </a:lvl1pPr>
            <a:lvl2pPr>
              <a:lnSpc>
                <a:spcPct val="12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r>
              <a:rPr lang="de-CH"/>
              <a:t>19 Sept 2022</a:t>
            </a:r>
            <a:endParaRPr lang="en-US"/>
          </a:p>
        </p:txBody>
      </p:sp>
      <p:sp>
        <p:nvSpPr>
          <p:cNvPr id="7" name="Footer Placeholder 7"/>
          <p:cNvSpPr>
            <a:spLocks noGrp="1"/>
          </p:cNvSpPr>
          <p:nvPr>
            <p:ph type="ftr" sz="quarter" idx="15"/>
          </p:nvPr>
        </p:nvSpPr>
        <p:spPr bwMode="auto"/>
        <p:txBody>
          <a:bodyPr/>
          <a:lstStyle/>
          <a:p>
            <a:pPr>
              <a:defRPr/>
            </a:pPr>
            <a:r>
              <a:rPr lang="en-US"/>
              <a:t>M. Calviani | neutrinos@LHC</a:t>
            </a:r>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
        <p:nvSpPr>
          <p:cNvPr id="9" name="Picture Placeholder 5"/>
          <p:cNvSpPr>
            <a:spLocks noGrp="1"/>
          </p:cNvSpPr>
          <p:nvPr>
            <p:ph type="pic" sz="quarter" idx="13" hasCustomPrompt="1"/>
          </p:nvPr>
        </p:nvSpPr>
        <p:spPr bwMode="auto">
          <a:xfrm>
            <a:off x="8075613" y="1592263"/>
            <a:ext cx="3708400"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0" name="Picture Placeholder 5"/>
          <p:cNvSpPr>
            <a:spLocks noGrp="1"/>
          </p:cNvSpPr>
          <p:nvPr>
            <p:ph type="pic" sz="quarter" idx="17" hasCustomPrompt="1"/>
          </p:nvPr>
        </p:nvSpPr>
        <p:spPr bwMode="auto">
          <a:xfrm>
            <a:off x="8124681" y="396970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Picture Placeholder 5"/>
          <p:cNvSpPr>
            <a:spLocks noGrp="1"/>
          </p:cNvSpPr>
          <p:nvPr>
            <p:ph type="pic" sz="quarter" idx="18" hasCustomPrompt="1"/>
          </p:nvPr>
        </p:nvSpPr>
        <p:spPr bwMode="auto">
          <a:xfrm>
            <a:off x="4259263" y="1592263"/>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2" name="Picture Placeholder 5"/>
          <p:cNvSpPr>
            <a:spLocks noGrp="1"/>
          </p:cNvSpPr>
          <p:nvPr>
            <p:ph type="pic" sz="quarter" idx="19" hasCustomPrompt="1"/>
          </p:nvPr>
        </p:nvSpPr>
        <p:spPr bwMode="auto">
          <a:xfrm>
            <a:off x="4259263" y="3978015"/>
            <a:ext cx="3659332" cy="2232025"/>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8" y="2420938"/>
            <a:ext cx="5616575"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Date Placeholder 3"/>
          <p:cNvSpPr>
            <a:spLocks noGrp="1"/>
          </p:cNvSpPr>
          <p:nvPr>
            <p:ph type="dt" sz="half" idx="15"/>
          </p:nvPr>
        </p:nvSpPr>
        <p:spPr bwMode="auto"/>
        <p:txBody>
          <a:bodyPr/>
          <a:lstStyle/>
          <a:p>
            <a:pPr>
              <a:defRPr/>
            </a:pPr>
            <a:r>
              <a:rPr lang="de-CH"/>
              <a:t>19 Sept 2022</a:t>
            </a:r>
            <a:endParaRPr lang="en-US"/>
          </a:p>
        </p:txBody>
      </p:sp>
      <p:sp>
        <p:nvSpPr>
          <p:cNvPr id="9" name="Footer Placeholder 5"/>
          <p:cNvSpPr>
            <a:spLocks noGrp="1"/>
          </p:cNvSpPr>
          <p:nvPr>
            <p:ph type="ftr" sz="quarter" idx="16"/>
          </p:nvPr>
        </p:nvSpPr>
        <p:spPr bwMode="auto"/>
        <p:txBody>
          <a:bodyPr/>
          <a:lstStyle/>
          <a:p>
            <a:pPr>
              <a:defRPr/>
            </a:pPr>
            <a:r>
              <a:rPr lang="en-US"/>
              <a:t>M. Calviani | neutrinos@LHC</a:t>
            </a:r>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a:p>
        </p:txBody>
      </p:sp>
      <p:sp>
        <p:nvSpPr>
          <p:cNvPr id="11" name="Picture Placeholder 7"/>
          <p:cNvSpPr>
            <a:spLocks noGrp="1"/>
          </p:cNvSpPr>
          <p:nvPr>
            <p:ph type="pic" sz="quarter" idx="18" hasCustomPrompt="1"/>
          </p:nvPr>
        </p:nvSpPr>
        <p:spPr bwMode="auto">
          <a:xfrm>
            <a:off x="6172200" y="2420938"/>
            <a:ext cx="5616575" cy="3779837"/>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GB"/>
              <a:t>Drag and Drop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407989" y="2420938"/>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8" name="Picture Placeholder 12"/>
          <p:cNvSpPr>
            <a:spLocks noGrp="1"/>
          </p:cNvSpPr>
          <p:nvPr>
            <p:ph type="pic" sz="quarter" idx="14" hasCustomPrompt="1"/>
          </p:nvPr>
        </p:nvSpPr>
        <p:spPr bwMode="auto">
          <a:xfrm>
            <a:off x="8075613" y="2416175"/>
            <a:ext cx="3713187" cy="3779837"/>
          </a:xfrm>
          <a:prstGeom prst="rect">
            <a:avLst/>
          </a:prstGeom>
          <a:pattFill prst="lgCheck">
            <a:fgClr>
              <a:schemeClr val="tx2">
                <a:lumMod val="25000"/>
                <a:lumOff val="75000"/>
              </a:schemeClr>
            </a:fgClr>
            <a:bgClr>
              <a:schemeClr val="bg1"/>
            </a:bgClr>
          </a:pattFill>
        </p:spPr>
        <p:txBody>
          <a:bodyPr anchor="ctr"/>
          <a:lstStyle>
            <a:lvl1pPr marL="0" marR="0" indent="0" algn="ctr" defTabSz="914400">
              <a:lnSpc>
                <a:spcPct val="90000"/>
              </a:lnSpc>
              <a:spcBef>
                <a:spcPts val="1000"/>
              </a:spcBef>
              <a:spcAft>
                <a:spcPts val="0"/>
              </a:spcAft>
              <a:buClrTx/>
              <a:buSzTx/>
              <a:buFont typeface="Arial"/>
              <a:buNone/>
              <a:defRPr b="1"/>
            </a:lvl1pPr>
          </a:lstStyle>
          <a:p>
            <a:pPr>
              <a:defRPr/>
            </a:pPr>
            <a:r>
              <a:rPr lang="en-US"/>
              <a:t>Drag and Drop picture</a:t>
            </a:r>
          </a:p>
        </p:txBody>
      </p:sp>
      <p:sp>
        <p:nvSpPr>
          <p:cNvPr id="9" name="Text Placeholder 2"/>
          <p:cNvSpPr>
            <a:spLocks noGrp="1"/>
          </p:cNvSpPr>
          <p:nvPr>
            <p:ph type="body" idx="15"/>
          </p:nvPr>
        </p:nvSpPr>
        <p:spPr bwMode="auto">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10" name="Picture Placeholder 10"/>
          <p:cNvSpPr>
            <a:spLocks noGrp="1"/>
          </p:cNvSpPr>
          <p:nvPr>
            <p:ph type="pic" sz="quarter" idx="16" hasCustomPrompt="1"/>
          </p:nvPr>
        </p:nvSpPr>
        <p:spPr bwMode="auto">
          <a:xfrm>
            <a:off x="4253848" y="2429902"/>
            <a:ext cx="3708400" cy="3779837"/>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11" name="Date Placeholder 3"/>
          <p:cNvSpPr>
            <a:spLocks noGrp="1"/>
          </p:cNvSpPr>
          <p:nvPr>
            <p:ph type="dt" sz="half" idx="17"/>
          </p:nvPr>
        </p:nvSpPr>
        <p:spPr bwMode="auto"/>
        <p:txBody>
          <a:bodyPr/>
          <a:lstStyle/>
          <a:p>
            <a:pPr>
              <a:defRPr/>
            </a:pPr>
            <a:r>
              <a:rPr lang="de-CH"/>
              <a:t>19 Sept 2022</a:t>
            </a:r>
            <a:endParaRPr lang="en-US"/>
          </a:p>
        </p:txBody>
      </p:sp>
      <p:sp>
        <p:nvSpPr>
          <p:cNvPr id="12" name="Footer Placeholder 5"/>
          <p:cNvSpPr>
            <a:spLocks noGrp="1"/>
          </p:cNvSpPr>
          <p:nvPr>
            <p:ph type="ftr" sz="quarter" idx="18"/>
          </p:nvPr>
        </p:nvSpPr>
        <p:spPr bwMode="auto"/>
        <p:txBody>
          <a:bodyPr/>
          <a:lstStyle/>
          <a:p>
            <a:pPr>
              <a:defRPr/>
            </a:pPr>
            <a:r>
              <a:rPr lang="en-US"/>
              <a:t>M. Calviani | neutrinos@LHC</a:t>
            </a:r>
          </a:p>
        </p:txBody>
      </p:sp>
      <p:sp>
        <p:nvSpPr>
          <p:cNvPr id="13"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Picture Placeholder 10"/>
          <p:cNvSpPr>
            <a:spLocks noGrp="1"/>
          </p:cNvSpPr>
          <p:nvPr>
            <p:ph type="pic" sz="quarter" idx="13" hasCustomPrompt="1"/>
          </p:nvPr>
        </p:nvSpPr>
        <p:spPr bwMode="auto">
          <a:xfrm>
            <a:off x="412776" y="1592263"/>
            <a:ext cx="11376024" cy="256390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6" name="Text Placeholder 5"/>
          <p:cNvSpPr>
            <a:spLocks noGrp="1"/>
          </p:cNvSpPr>
          <p:nvPr>
            <p:ph type="body" sz="quarter" idx="14"/>
          </p:nvPr>
        </p:nvSpPr>
        <p:spPr bwMode="auto">
          <a:xfrm>
            <a:off x="407989" y="4294188"/>
            <a:ext cx="3708400"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4267201" y="4294188"/>
            <a:ext cx="3665537"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r>
              <a:rPr lang="de-CH"/>
              <a:t>19 Sept 2022</a:t>
            </a:r>
            <a:endParaRPr lang="en-US"/>
          </a:p>
        </p:txBody>
      </p:sp>
      <p:sp>
        <p:nvSpPr>
          <p:cNvPr id="9" name="Footer Placeholder 3"/>
          <p:cNvSpPr>
            <a:spLocks noGrp="1"/>
          </p:cNvSpPr>
          <p:nvPr>
            <p:ph type="ftr" sz="quarter" idx="17"/>
          </p:nvPr>
        </p:nvSpPr>
        <p:spPr bwMode="auto"/>
        <p:txBody>
          <a:bodyPr/>
          <a:lstStyle/>
          <a:p>
            <a:pPr>
              <a:defRPr/>
            </a:pPr>
            <a:r>
              <a:rPr lang="en-US"/>
              <a:t>M. Calviani | neutrinos@LHC</a:t>
            </a:r>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a:p>
        </p:txBody>
      </p:sp>
      <p:sp>
        <p:nvSpPr>
          <p:cNvPr id="11" name="Text Placeholder 5"/>
          <p:cNvSpPr>
            <a:spLocks noGrp="1"/>
          </p:cNvSpPr>
          <p:nvPr>
            <p:ph type="body" sz="quarter" idx="19"/>
          </p:nvPr>
        </p:nvSpPr>
        <p:spPr bwMode="auto">
          <a:xfrm>
            <a:off x="8085668" y="4294188"/>
            <a:ext cx="3703132" cy="1906587"/>
          </a:xfrm>
        </p:spPr>
        <p:txBody>
          <a:bodyPr/>
          <a:lstStyle/>
          <a:p>
            <a:pPr lvl="0">
              <a:defRPr/>
            </a:pPr>
            <a:r>
              <a:rPr lang="en-US"/>
              <a:t>Click to edit Master text styles</a:t>
            </a:r>
          </a:p>
          <a:p>
            <a:pPr lvl="1">
              <a:defRPr/>
            </a:pPr>
            <a:r>
              <a:rPr lang="en-US"/>
              <a:t>Second level</a:t>
            </a:r>
          </a:p>
          <a:p>
            <a:pPr lvl="2">
              <a:defRPr/>
            </a:pPr>
            <a:r>
              <a:rPr lang="en-US"/>
              <a:t>Third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7" y="1709738"/>
            <a:ext cx="11376025" cy="2852737"/>
          </a:xfrm>
        </p:spPr>
        <p:txBody>
          <a:bodyPr anchor="b"/>
          <a:lstStyle>
            <a:lvl1pPr>
              <a:defRPr sz="5000"/>
            </a:lvl1pPr>
          </a:lstStyle>
          <a:p>
            <a:pPr>
              <a:defRPr/>
            </a:pPr>
            <a:r>
              <a:rPr lang="en-US"/>
              <a:t>Click to edit Master title style</a:t>
            </a:r>
          </a:p>
        </p:txBody>
      </p:sp>
      <p:sp>
        <p:nvSpPr>
          <p:cNvPr id="5" name="Text Placeholder 2"/>
          <p:cNvSpPr>
            <a:spLocks noGrp="1"/>
          </p:cNvSpPr>
          <p:nvPr>
            <p:ph type="body" idx="1"/>
          </p:nvPr>
        </p:nvSpPr>
        <p:spPr bwMode="auto">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p>
        </p:txBody>
      </p:sp>
      <p:sp>
        <p:nvSpPr>
          <p:cNvPr id="6" name="Date Placeholder 6"/>
          <p:cNvSpPr>
            <a:spLocks noGrp="1"/>
          </p:cNvSpPr>
          <p:nvPr>
            <p:ph type="dt" sz="half" idx="10"/>
          </p:nvPr>
        </p:nvSpPr>
        <p:spPr bwMode="auto"/>
        <p:txBody>
          <a:bodyPr/>
          <a:lstStyle/>
          <a:p>
            <a:pPr>
              <a:defRPr/>
            </a:pPr>
            <a:r>
              <a:rPr lang="de-CH"/>
              <a:t>19 Sept 2022</a:t>
            </a:r>
            <a:endParaRPr lang="en-US"/>
          </a:p>
        </p:txBody>
      </p:sp>
      <p:sp>
        <p:nvSpPr>
          <p:cNvPr id="7" name="Footer Placeholder 7"/>
          <p:cNvSpPr>
            <a:spLocks noGrp="1"/>
          </p:cNvSpPr>
          <p:nvPr>
            <p:ph type="ftr" sz="quarter" idx="11"/>
          </p:nvPr>
        </p:nvSpPr>
        <p:spPr bwMode="auto"/>
        <p:txBody>
          <a:bodyPr/>
          <a:lstStyle/>
          <a:p>
            <a:pPr>
              <a:defRPr/>
            </a:pPr>
            <a:r>
              <a:rPr lang="en-US"/>
              <a:t>M. Calviani | neutrinos@LHC</a:t>
            </a:r>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r>
              <a:rPr lang="de-CH"/>
              <a:t>19 Sept 2022</a:t>
            </a:r>
            <a:endParaRPr lang="en-US"/>
          </a:p>
        </p:txBody>
      </p:sp>
      <p:sp>
        <p:nvSpPr>
          <p:cNvPr id="5" name="Footer Placeholder 5"/>
          <p:cNvSpPr>
            <a:spLocks noGrp="1"/>
          </p:cNvSpPr>
          <p:nvPr>
            <p:ph type="ftr" sz="quarter" idx="11"/>
          </p:nvPr>
        </p:nvSpPr>
        <p:spPr bwMode="auto"/>
        <p:txBody>
          <a:bodyPr/>
          <a:lstStyle/>
          <a:p>
            <a:pPr>
              <a:defRPr/>
            </a:pPr>
            <a:r>
              <a:rPr lang="en-US"/>
              <a:t>M. Calviani | neutrinos@LHC</a:t>
            </a:r>
          </a:p>
        </p:txBody>
      </p:sp>
      <p:sp>
        <p:nvSpPr>
          <p:cNvPr id="6" name="Slide Number Placeholder 6"/>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p:spTree>
      <p:nvGrpSpPr>
        <p:cNvPr id="1" name=""/>
        <p:cNvGrpSpPr/>
        <p:nvPr/>
      </p:nvGrpSpPr>
      <p:grpSpPr bwMode="auto">
        <a:xfrm>
          <a:off x="0" y="0"/>
          <a:ext cx="0" cy="0"/>
          <a:chOff x="0" y="0"/>
          <a:chExt cx="0" cy="0"/>
        </a:xfrm>
      </p:grpSpPr>
      <p:sp>
        <p:nvSpPr>
          <p:cNvPr id="4" name="TextBox 3"/>
          <p:cNvSpPr>
            <a:spLocks noAdjustHandles="1"/>
          </p:cNvSpPr>
          <p:nvPr userDrawn="1"/>
        </p:nvSpPr>
        <p:spPr bwMode="auto">
          <a:xfrm>
            <a:off x="407988" y="6196406"/>
            <a:ext cx="11376025" cy="369332"/>
          </a:xfrm>
          <a:prstGeom prst="rect">
            <a:avLst/>
          </a:prstGeom>
          <a:noFill/>
        </p:spPr>
        <p:txBody>
          <a:bodyPr wrap="square" rtlCol="0">
            <a:spAutoFit/>
          </a:bodyPr>
          <a:lstStyle/>
          <a:p>
            <a:pPr algn="ctr">
              <a:defRPr/>
            </a:pPr>
            <a:r>
              <a:rPr lang="fr-CH"/>
              <a:t>home.cern</a:t>
            </a:r>
            <a:endParaRPr lang="en-US"/>
          </a:p>
        </p:txBody>
      </p:sp>
      <p:pic>
        <p:nvPicPr>
          <p:cNvPr id="5" name="Picture 4"/>
          <p:cNvPicPr>
            <a:picLocks noChangeAspect="1"/>
          </p:cNvPicPr>
          <p:nvPr userDrawn="1"/>
        </p:nvPicPr>
        <p:blipFill>
          <a:blip r:embed="rId2"/>
          <a:stretch/>
        </p:blipFill>
        <p:spPr bwMode="auto">
          <a:xfrm>
            <a:off x="5231904" y="2244864"/>
            <a:ext cx="1728192" cy="172819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p:bg>
      <p:bgRef idx="1001">
        <a:schemeClr val="bg1"/>
      </p:bgRef>
    </p:bg>
    <p:spTree>
      <p:nvGrpSpPr>
        <p:cNvPr id="1" name=""/>
        <p:cNvGrpSpPr/>
        <p:nvPr/>
      </p:nvGrpSpPr>
      <p:grpSpPr bwMode="auto">
        <a:xfrm>
          <a:off x="0" y="0"/>
          <a:ext cx="0" cy="0"/>
          <a:chOff x="0" y="0"/>
          <a:chExt cx="0" cy="0"/>
        </a:xfrm>
      </p:grpSpPr>
      <p:sp>
        <p:nvSpPr>
          <p:cNvPr id="2" name="Rectangle 1">
            <a:extLst>
              <a:ext uri="{FF2B5EF4-FFF2-40B4-BE49-F238E27FC236}">
                <a16:creationId xmlns:a16="http://schemas.microsoft.com/office/drawing/2014/main" id="{45CD86C6-AB8C-8347-BFC2-915357F95F3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2" descr="logooutline.eps"/>
          <p:cNvPicPr>
            <a:picLocks noChangeAspect="1"/>
          </p:cNvPicPr>
          <p:nvPr userDrawn="1"/>
        </p:nvPicPr>
        <p:blipFill>
          <a:blip r:embed="rId2"/>
          <a:stretch/>
        </p:blipFill>
        <p:spPr bwMode="auto">
          <a:xfrm>
            <a:off x="5106130" y="710117"/>
            <a:ext cx="1990424" cy="1970420"/>
          </a:xfrm>
          <a:prstGeom prst="rect">
            <a:avLst/>
          </a:prstGeom>
        </p:spPr>
      </p:pic>
      <p:sp>
        <p:nvSpPr>
          <p:cNvPr id="5" name="Title 1"/>
          <p:cNvSpPr>
            <a:spLocks noGrp="1"/>
          </p:cNvSpPr>
          <p:nvPr>
            <p:ph type="ctrTitle" hasCustomPrompt="1"/>
          </p:nvPr>
        </p:nvSpPr>
        <p:spPr bwMode="auto">
          <a:xfrm>
            <a:off x="407987" y="3429000"/>
            <a:ext cx="11376025" cy="2153265"/>
          </a:xfrm>
        </p:spPr>
        <p:txBody>
          <a:bodyPr anchor="t" anchorCtr="0"/>
          <a:lstStyle>
            <a:lvl1pPr algn="l">
              <a:defRPr sz="500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407988" y="5700251"/>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324000" indent="-324000">
              <a:buFont typeface="Arial"/>
              <a:buChar char="•"/>
              <a:defRPr sz="1800">
                <a:solidFill>
                  <a:schemeClr val="tx2"/>
                </a:solidFill>
              </a:defRPr>
            </a:lvl2pPr>
            <a:lvl3pPr marL="648000" indent="-324000">
              <a:buSzPct val="100000"/>
              <a:buFont typeface="Arial"/>
              <a:buChar char="•"/>
              <a:defRPr>
                <a:solidFill>
                  <a:schemeClr val="tx2"/>
                </a:solidFill>
              </a:defRPr>
            </a:lvl3pPr>
            <a:lvl4pPr marL="972000" indent="-324000">
              <a:buSzPct val="100000"/>
              <a:buFont typeface="Arial"/>
              <a:buChar char="•"/>
              <a:defRPr>
                <a:solidFill>
                  <a:schemeClr val="tx2"/>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a:xfrm>
            <a:off x="3248526" y="6408000"/>
            <a:ext cx="867862" cy="365125"/>
          </a:xfrm>
        </p:spPr>
        <p:txBody>
          <a:bodyPr/>
          <a:lstStyle/>
          <a:p>
            <a:pPr>
              <a:defRPr/>
            </a:pPr>
            <a:r>
              <a:rPr lang="de-CH"/>
              <a:t>19 Sept 2022</a:t>
            </a:r>
            <a:endParaRPr lang="en-US"/>
          </a:p>
        </p:txBody>
      </p:sp>
      <p:sp>
        <p:nvSpPr>
          <p:cNvPr id="7" name="Footer Placeholder 11"/>
          <p:cNvSpPr>
            <a:spLocks noGrp="1"/>
          </p:cNvSpPr>
          <p:nvPr>
            <p:ph type="ftr" sz="quarter" idx="11"/>
          </p:nvPr>
        </p:nvSpPr>
        <p:spPr bwMode="auto">
          <a:xfrm>
            <a:off x="4259262" y="6408000"/>
            <a:ext cx="6572221" cy="365125"/>
          </a:xfrm>
        </p:spPr>
        <p:txBody>
          <a:bodyPr/>
          <a:lstStyle/>
          <a:p>
            <a:pPr>
              <a:defRPr/>
            </a:pPr>
            <a:r>
              <a:rPr lang="en-US"/>
              <a:t>M. Calviani | neutrinos@LHC</a:t>
            </a:r>
          </a:p>
        </p:txBody>
      </p:sp>
      <p:sp>
        <p:nvSpPr>
          <p:cNvPr id="8" name="Slide Number Placeholder 12"/>
          <p:cNvSpPr>
            <a:spLocks noGrp="1"/>
          </p:cNvSpPr>
          <p:nvPr>
            <p:ph type="sldNum" sz="quarter" idx="12"/>
          </p:nvPr>
        </p:nvSpPr>
        <p:spPr bwMode="auto">
          <a:xfrm>
            <a:off x="11064552" y="6408000"/>
            <a:ext cx="681254" cy="365125"/>
          </a:xfrm>
        </p:spPr>
        <p:txBody>
          <a:bodyPr/>
          <a:lstStyle/>
          <a:p>
            <a:pPr>
              <a:defRPr/>
            </a:pPr>
            <a:fld id="{36B5EA5A-BC32-A742-B11B-8E7414D5B535}"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marL="342900" indent="-342900">
              <a:buFont typeface="Arial"/>
              <a:buChar char="•"/>
              <a:defRPr>
                <a:solidFill>
                  <a:schemeClr val="tx2">
                    <a:lumMod val="50000"/>
                  </a:schemeClr>
                </a:solidFill>
              </a:defRPr>
            </a:lvl1pPr>
            <a:lvl2pPr marL="628650" indent="-261938">
              <a:buFont typeface="Arial"/>
              <a:buChar char="•"/>
              <a:defRPr sz="1800">
                <a:solidFill>
                  <a:schemeClr val="tx2">
                    <a:lumMod val="50000"/>
                  </a:schemeClr>
                </a:solidFill>
              </a:defRPr>
            </a:lvl2pPr>
            <a:lvl3pPr marL="889000" indent="-260350">
              <a:buSzPct val="100000"/>
              <a:buFont typeface="Arial"/>
              <a:buChar char="•"/>
              <a:defRPr sz="1800">
                <a:solidFill>
                  <a:schemeClr val="tx2">
                    <a:lumMod val="50000"/>
                  </a:schemeClr>
                </a:solidFill>
              </a:defRPr>
            </a:lvl3pPr>
            <a:lvl4pPr marL="1209675" indent="-269875">
              <a:buSzPct val="100000"/>
              <a:buFont typeface="Arial"/>
              <a:buChar char="•"/>
              <a:defRPr sz="1600">
                <a:solidFill>
                  <a:schemeClr val="tx2">
                    <a:lumMod val="50000"/>
                  </a:schemeClr>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0">
              <a:defRPr/>
            </a:pPr>
            <a:endParaRPr lang="en-US"/>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p:txBody>
          <a:bodyPr/>
          <a:lstStyle/>
          <a:p>
            <a:pPr>
              <a:defRPr/>
            </a:pPr>
            <a:r>
              <a:rPr lang="de-CH"/>
              <a:t>19 Sept 2022</a:t>
            </a:r>
            <a:endParaRPr lang="en-US"/>
          </a:p>
        </p:txBody>
      </p:sp>
      <p:sp>
        <p:nvSpPr>
          <p:cNvPr id="7" name="Footer Placeholder 11"/>
          <p:cNvSpPr>
            <a:spLocks noGrp="1"/>
          </p:cNvSpPr>
          <p:nvPr>
            <p:ph type="ftr" sz="quarter" idx="11"/>
          </p:nvPr>
        </p:nvSpPr>
        <p:spPr bwMode="auto"/>
        <p:txBody>
          <a:bodyPr/>
          <a:lstStyle/>
          <a:p>
            <a:pPr>
              <a:defRPr/>
            </a:pPr>
            <a:r>
              <a:rPr lang="en-US"/>
              <a:t>M. Calviani | neutrinos@LHC</a:t>
            </a:r>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4" name="Title 6"/>
          <p:cNvSpPr>
            <a:spLocks noGrp="1"/>
          </p:cNvSpPr>
          <p:nvPr>
            <p:ph type="title"/>
          </p:nvPr>
        </p:nvSpPr>
        <p:spPr bwMode="auto"/>
        <p:txBody>
          <a:bodyPr/>
          <a:lstStyle/>
          <a:p>
            <a:pPr>
              <a:defRPr/>
            </a:pPr>
            <a:r>
              <a:rPr lang="en-US"/>
              <a:t>Click to edit Master title style</a:t>
            </a:r>
          </a:p>
        </p:txBody>
      </p:sp>
      <p:sp>
        <p:nvSpPr>
          <p:cNvPr id="5" name="Date Placeholder 10"/>
          <p:cNvSpPr>
            <a:spLocks noGrp="1"/>
          </p:cNvSpPr>
          <p:nvPr>
            <p:ph type="dt" sz="half" idx="10"/>
          </p:nvPr>
        </p:nvSpPr>
        <p:spPr bwMode="auto"/>
        <p:txBody>
          <a:bodyPr/>
          <a:lstStyle/>
          <a:p>
            <a:pPr>
              <a:defRPr/>
            </a:pPr>
            <a:r>
              <a:rPr lang="de-CH"/>
              <a:t>19 Sept 2022</a:t>
            </a:r>
            <a:endParaRPr lang="en-US"/>
          </a:p>
        </p:txBody>
      </p:sp>
      <p:sp>
        <p:nvSpPr>
          <p:cNvPr id="6" name="Footer Placeholder 11"/>
          <p:cNvSpPr>
            <a:spLocks noGrp="1"/>
          </p:cNvSpPr>
          <p:nvPr>
            <p:ph type="ftr" sz="quarter" idx="11"/>
          </p:nvPr>
        </p:nvSpPr>
        <p:spPr bwMode="auto"/>
        <p:txBody>
          <a:bodyPr/>
          <a:lstStyle/>
          <a:p>
            <a:pPr>
              <a:defRPr/>
            </a:pPr>
            <a:r>
              <a:rPr lang="en-US"/>
              <a:t>M. Calviani | neutrinos@LHC</a:t>
            </a:r>
          </a:p>
        </p:txBody>
      </p:sp>
      <p:sp>
        <p:nvSpPr>
          <p:cNvPr id="7"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
        <p:nvSpPr>
          <p:cNvPr id="8" name="Picture Placeholder 3"/>
          <p:cNvSpPr>
            <a:spLocks noGrp="1"/>
          </p:cNvSpPr>
          <p:nvPr>
            <p:ph type="pic" sz="quarter" idx="13" hasCustomPrompt="1"/>
          </p:nvPr>
        </p:nvSpPr>
        <p:spPr bwMode="auto">
          <a:xfrm>
            <a:off x="407988" y="1439863"/>
            <a:ext cx="11376025" cy="4760912"/>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Full page Picture">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29980"/>
            <a:ext cx="12192000" cy="6351588"/>
          </a:xfrm>
          <a:prstGeom prst="rect">
            <a:avLst/>
          </a:prstGeom>
          <a:pattFill prst="lgCheck">
            <a:fgClr>
              <a:schemeClr val="tx2">
                <a:lumMod val="25000"/>
                <a:lumOff val="75000"/>
              </a:schemeClr>
            </a:fgClr>
            <a:bgClr>
              <a:schemeClr val="bg1"/>
            </a:bgClr>
          </a:pattFill>
        </p:spPr>
        <p:txBody>
          <a:bodyPr anchor="ctr" anchorCtr="0"/>
          <a:lstStyle>
            <a:lvl1pPr algn="ctr">
              <a:defRPr/>
            </a:lvl1pPr>
          </a:lstStyle>
          <a:p>
            <a:pPr>
              <a:defRPr/>
            </a:pPr>
            <a:r>
              <a:rPr lang="en-US"/>
              <a:t>Drag and drop picture</a:t>
            </a:r>
            <a:endParaRPr/>
          </a:p>
        </p:txBody>
      </p:sp>
      <p:sp>
        <p:nvSpPr>
          <p:cNvPr id="5" name="Content Placeholder 2"/>
          <p:cNvSpPr>
            <a:spLocks noGrp="1"/>
          </p:cNvSpPr>
          <p:nvPr>
            <p:ph idx="1"/>
          </p:nvPr>
        </p:nvSpPr>
        <p:spPr bwMode="auto">
          <a:xfrm>
            <a:off x="8075612" y="-52466"/>
            <a:ext cx="4116387" cy="6370820"/>
          </a:xfrm>
          <a:prstGeom prst="rect">
            <a:avLst/>
          </a:prstGeo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a:buChar char="•"/>
              <a:defRPr sz="2100">
                <a:solidFill>
                  <a:schemeClr val="bg1"/>
                </a:solidFill>
              </a:defRPr>
            </a:lvl2pPr>
            <a:lvl3pPr marL="648000" indent="-324000">
              <a:buSzPct val="100000"/>
              <a:buFont typeface="Arial"/>
              <a:buChar char="•"/>
              <a:defRPr sz="1800">
                <a:solidFill>
                  <a:schemeClr val="bg1"/>
                </a:solidFill>
              </a:defRPr>
            </a:lvl3pPr>
            <a:lvl4pPr marL="972000" indent="-324000">
              <a:buSzPct val="100000"/>
              <a:buFont typeface="Arial"/>
              <a:buChar char="•"/>
              <a:defRPr>
                <a:solidFill>
                  <a:schemeClr val="bg1"/>
                </a:solidFill>
              </a:defRPr>
            </a:lvl4pPr>
            <a:lvl5pPr marL="2057400" indent="-22860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r>
              <a:rPr lang="de-CH"/>
              <a:t>19 Sept 2022</a:t>
            </a:r>
            <a:endParaRPr lang="en-US"/>
          </a:p>
        </p:txBody>
      </p:sp>
      <p:sp>
        <p:nvSpPr>
          <p:cNvPr id="7" name="Footer Placeholder 11"/>
          <p:cNvSpPr>
            <a:spLocks noGrp="1"/>
          </p:cNvSpPr>
          <p:nvPr>
            <p:ph type="ftr" sz="quarter" idx="11"/>
          </p:nvPr>
        </p:nvSpPr>
        <p:spPr bwMode="auto"/>
        <p:txBody>
          <a:bodyPr/>
          <a:lstStyle/>
          <a:p>
            <a:pPr>
              <a:defRPr/>
            </a:pPr>
            <a:r>
              <a:rPr lang="en-US"/>
              <a:t>M. Calviani | neutrinos@LHC</a:t>
            </a:r>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07987" y="1592264"/>
            <a:ext cx="5616575" cy="4608512"/>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Content Placeholder 3"/>
          <p:cNvSpPr>
            <a:spLocks noGrp="1"/>
          </p:cNvSpPr>
          <p:nvPr>
            <p:ph sz="half" idx="2"/>
          </p:nvPr>
        </p:nvSpPr>
        <p:spPr bwMode="auto">
          <a:xfrm>
            <a:off x="6172199" y="1592264"/>
            <a:ext cx="5611813" cy="4608511"/>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Date Placeholder 7"/>
          <p:cNvSpPr>
            <a:spLocks noGrp="1"/>
          </p:cNvSpPr>
          <p:nvPr>
            <p:ph type="dt" sz="half" idx="10"/>
          </p:nvPr>
        </p:nvSpPr>
        <p:spPr bwMode="auto"/>
        <p:txBody>
          <a:bodyPr/>
          <a:lstStyle/>
          <a:p>
            <a:pPr>
              <a:defRPr/>
            </a:pPr>
            <a:r>
              <a:rPr lang="de-CH"/>
              <a:t>19 Sept 2022</a:t>
            </a:r>
            <a:endParaRPr lang="en-US"/>
          </a:p>
        </p:txBody>
      </p:sp>
      <p:sp>
        <p:nvSpPr>
          <p:cNvPr id="8" name="Footer Placeholder 8"/>
          <p:cNvSpPr>
            <a:spLocks noGrp="1"/>
          </p:cNvSpPr>
          <p:nvPr>
            <p:ph type="ftr" sz="quarter" idx="11"/>
          </p:nvPr>
        </p:nvSpPr>
        <p:spPr bwMode="auto"/>
        <p:txBody>
          <a:bodyPr/>
          <a:lstStyle/>
          <a:p>
            <a:pPr>
              <a:defRPr/>
            </a:pPr>
            <a:r>
              <a:rPr lang="en-US"/>
              <a:t>M. Calviani | neutrinos@LHC</a:t>
            </a:r>
          </a:p>
        </p:txBody>
      </p:sp>
      <p:sp>
        <p:nvSpPr>
          <p:cNvPr id="9" name="Slide Number Placeholder 9"/>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8" y="365125"/>
            <a:ext cx="11380812" cy="1084263"/>
          </a:xfrm>
        </p:spPr>
        <p:txBody>
          <a:bodyPr/>
          <a:lstStyle/>
          <a:p>
            <a:pPr>
              <a:defRPr/>
            </a:pPr>
            <a:r>
              <a:rPr lang="en-US"/>
              <a:t>Click to edit Master title style</a:t>
            </a:r>
          </a:p>
        </p:txBody>
      </p:sp>
      <p:sp>
        <p:nvSpPr>
          <p:cNvPr id="5" name="Text Placeholder 2"/>
          <p:cNvSpPr>
            <a:spLocks noGrp="1"/>
          </p:cNvSpPr>
          <p:nvPr>
            <p:ph type="body" idx="1"/>
          </p:nvPr>
        </p:nvSpPr>
        <p:spPr bwMode="auto">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6" name="Content Placeholder 3"/>
          <p:cNvSpPr>
            <a:spLocks noGrp="1"/>
          </p:cNvSpPr>
          <p:nvPr>
            <p:ph sz="half" idx="2"/>
          </p:nvPr>
        </p:nvSpPr>
        <p:spPr bwMode="auto">
          <a:xfrm>
            <a:off x="407987" y="2427287"/>
            <a:ext cx="5616575"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ext Placeholder 4"/>
          <p:cNvSpPr>
            <a:spLocks noGrp="1"/>
          </p:cNvSpPr>
          <p:nvPr>
            <p:ph type="body" sz="quarter" idx="3"/>
          </p:nvPr>
        </p:nvSpPr>
        <p:spPr bwMode="auto">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p>
        </p:txBody>
      </p:sp>
      <p:sp>
        <p:nvSpPr>
          <p:cNvPr id="8" name="Content Placeholder 5"/>
          <p:cNvSpPr>
            <a:spLocks noGrp="1"/>
          </p:cNvSpPr>
          <p:nvPr>
            <p:ph sz="quarter" idx="4"/>
          </p:nvPr>
        </p:nvSpPr>
        <p:spPr bwMode="auto">
          <a:xfrm>
            <a:off x="6172200" y="2427287"/>
            <a:ext cx="5611813" cy="3762376"/>
          </a:xfrm>
        </p:spPr>
        <p:txBody>
          <a:bodyPr/>
          <a:lstStyle>
            <a:lvl1pPr marL="324000" indent="-324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9" name="Date Placeholder 9"/>
          <p:cNvSpPr>
            <a:spLocks noGrp="1"/>
          </p:cNvSpPr>
          <p:nvPr>
            <p:ph type="dt" sz="half" idx="10"/>
          </p:nvPr>
        </p:nvSpPr>
        <p:spPr bwMode="auto"/>
        <p:txBody>
          <a:bodyPr/>
          <a:lstStyle/>
          <a:p>
            <a:pPr>
              <a:defRPr/>
            </a:pPr>
            <a:r>
              <a:rPr lang="de-CH"/>
              <a:t>19 Sept 2022</a:t>
            </a:r>
            <a:endParaRPr lang="en-US"/>
          </a:p>
        </p:txBody>
      </p:sp>
      <p:sp>
        <p:nvSpPr>
          <p:cNvPr id="10" name="Footer Placeholder 10"/>
          <p:cNvSpPr>
            <a:spLocks noGrp="1"/>
          </p:cNvSpPr>
          <p:nvPr>
            <p:ph type="ftr" sz="quarter" idx="11"/>
          </p:nvPr>
        </p:nvSpPr>
        <p:spPr bwMode="auto"/>
        <p:txBody>
          <a:bodyPr/>
          <a:lstStyle/>
          <a:p>
            <a:pPr>
              <a:defRPr/>
            </a:pPr>
            <a:r>
              <a:rPr lang="en-US"/>
              <a:t>M. Calviani | neutrinos@LHC</a:t>
            </a:r>
          </a:p>
        </p:txBody>
      </p:sp>
      <p:sp>
        <p:nvSpPr>
          <p:cNvPr id="11" name="Slide Number Placeholder 11"/>
          <p:cNvSpPr>
            <a:spLocks noGrp="1"/>
          </p:cNvSpPr>
          <p:nvPr>
            <p:ph type="sldNum" sz="quarter" idx="12"/>
          </p:nvPr>
        </p:nvSpPr>
        <p:spPr bwMode="auto"/>
        <p:txBody>
          <a:bodyPr/>
          <a:lstStyle/>
          <a:p>
            <a:pPr>
              <a:defRPr/>
            </a:pPr>
            <a:fld id="{36B5EA5A-BC32-A742-B11B-8E7414D5B53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07989" y="373593"/>
            <a:ext cx="5616574" cy="1065742"/>
          </a:xfrm>
        </p:spPr>
        <p:txBody>
          <a:bodyPr/>
          <a:lstStyle/>
          <a:p>
            <a:pPr>
              <a:defRPr/>
            </a:pPr>
            <a:r>
              <a:rPr lang="en-US"/>
              <a:t>Click to edit Master title style</a:t>
            </a:r>
          </a:p>
        </p:txBody>
      </p:sp>
      <p:sp>
        <p:nvSpPr>
          <p:cNvPr id="5" name="Content Placeholder 2"/>
          <p:cNvSpPr>
            <a:spLocks noGrp="1"/>
          </p:cNvSpPr>
          <p:nvPr>
            <p:ph sz="half" idx="1"/>
          </p:nvPr>
        </p:nvSpPr>
        <p:spPr bwMode="auto">
          <a:xfrm>
            <a:off x="407987" y="1598658"/>
            <a:ext cx="5616575" cy="4608512"/>
          </a:xfrm>
        </p:spPr>
        <p:txBody>
          <a:bodyPr/>
          <a:lstStyle>
            <a:lvl1pPr>
              <a:defRPr>
                <a:solidFill>
                  <a:schemeClr val="tx2">
                    <a:lumMod val="50000"/>
                  </a:schemeClr>
                </a:solidFill>
              </a:defRPr>
            </a:lvl1pPr>
            <a:lvl2pPr>
              <a:lnSpc>
                <a:spcPct val="100000"/>
              </a:lnSpc>
              <a:defRPr/>
            </a:lvl2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Picture Placeholder 8"/>
          <p:cNvSpPr>
            <a:spLocks noGrp="1"/>
          </p:cNvSpPr>
          <p:nvPr>
            <p:ph type="pic" sz="quarter" idx="13" hasCustomPrompt="1"/>
          </p:nvPr>
        </p:nvSpPr>
        <p:spPr bwMode="auto">
          <a:xfrm>
            <a:off x="6167438" y="0"/>
            <a:ext cx="6024562" cy="6317986"/>
          </a:xfrm>
          <a:prstGeom prst="rect">
            <a:avLst/>
          </a:prstGeom>
          <a:pattFill prst="lgCheck">
            <a:fgClr>
              <a:schemeClr val="tx2">
                <a:lumMod val="25000"/>
                <a:lumOff val="75000"/>
              </a:schemeClr>
            </a:fgClr>
            <a:bgClr>
              <a:schemeClr val="bg1"/>
            </a:bgClr>
          </a:pattFill>
        </p:spPr>
        <p:txBody>
          <a:bodyPr anchor="ctr"/>
          <a:lstStyle>
            <a:lvl1pPr algn="ctr">
              <a:defRPr/>
            </a:lvl1pPr>
          </a:lstStyle>
          <a:p>
            <a:pPr>
              <a:defRPr/>
            </a:pPr>
            <a:r>
              <a:rPr lang="en-US"/>
              <a:t>Drag and Drop picture</a:t>
            </a:r>
            <a:endParaRPr/>
          </a:p>
        </p:txBody>
      </p:sp>
      <p:sp>
        <p:nvSpPr>
          <p:cNvPr id="7" name="Date Placeholder 3"/>
          <p:cNvSpPr>
            <a:spLocks noGrp="1"/>
          </p:cNvSpPr>
          <p:nvPr>
            <p:ph type="dt" sz="half" idx="14"/>
          </p:nvPr>
        </p:nvSpPr>
        <p:spPr bwMode="auto"/>
        <p:txBody>
          <a:bodyPr/>
          <a:lstStyle/>
          <a:p>
            <a:pPr>
              <a:defRPr/>
            </a:pPr>
            <a:r>
              <a:rPr lang="de-CH"/>
              <a:t>19 Sept 2022</a:t>
            </a:r>
            <a:endParaRPr lang="en-US"/>
          </a:p>
        </p:txBody>
      </p:sp>
      <p:sp>
        <p:nvSpPr>
          <p:cNvPr id="8" name="Footer Placeholder 7"/>
          <p:cNvSpPr>
            <a:spLocks noGrp="1"/>
          </p:cNvSpPr>
          <p:nvPr>
            <p:ph type="ftr" sz="quarter" idx="15"/>
          </p:nvPr>
        </p:nvSpPr>
        <p:spPr bwMode="auto"/>
        <p:txBody>
          <a:bodyPr/>
          <a:lstStyle/>
          <a:p>
            <a:pPr>
              <a:defRPr/>
            </a:pPr>
            <a:r>
              <a:rPr lang="en-US"/>
              <a:t>M. Calviani | neutrinos@LHC</a:t>
            </a:r>
          </a:p>
        </p:txBody>
      </p:sp>
      <p:sp>
        <p:nvSpPr>
          <p:cNvPr id="9" name="Slide Number Placeholder 9"/>
          <p:cNvSpPr>
            <a:spLocks noGrp="1"/>
          </p:cNvSpPr>
          <p:nvPr>
            <p:ph type="sldNum" sz="quarter" idx="16"/>
          </p:nvPr>
        </p:nvSpPr>
        <p:spPr bwMode="auto"/>
        <p:txBody>
          <a:bodyPr/>
          <a:lstStyle/>
          <a:p>
            <a:pPr>
              <a:defRPr/>
            </a:pPr>
            <a:fld id="{36B5EA5A-BC32-A742-B11B-8E7414D5B535}"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407988" y="373593"/>
            <a:ext cx="11376025" cy="1065742"/>
          </a:xfrm>
          <a:prstGeom prst="rect">
            <a:avLst/>
          </a:prstGeom>
        </p:spPr>
        <p:txBody>
          <a:bodyPr vert="horz" lIns="0" tIns="0" rIns="0" bIns="0" rtlCol="0" anchor="t" anchorCtr="0">
            <a:noAutofit/>
          </a:bodyPr>
          <a:lstStyle/>
          <a:p>
            <a:pPr>
              <a:defRPr/>
            </a:pPr>
            <a:r>
              <a:rPr lang="en-US"/>
              <a:t>Click to edit Master title style</a:t>
            </a:r>
          </a:p>
        </p:txBody>
      </p:sp>
      <p:pic>
        <p:nvPicPr>
          <p:cNvPr id="3" name="Picture 2">
            <a:extLst>
              <a:ext uri="{FF2B5EF4-FFF2-40B4-BE49-F238E27FC236}">
                <a16:creationId xmlns:a16="http://schemas.microsoft.com/office/drawing/2014/main" id="{30A4E4AD-84F6-3A4A-90B6-0E4AEED05A62}"/>
              </a:ext>
            </a:extLst>
          </p:cNvPr>
          <p:cNvPicPr>
            <a:picLocks noChangeAspect="1"/>
          </p:cNvPicPr>
          <p:nvPr userDrawn="1"/>
        </p:nvPicPr>
        <p:blipFill>
          <a:blip r:embed="rId19"/>
          <a:stretch>
            <a:fillRect/>
          </a:stretch>
        </p:blipFill>
        <p:spPr>
          <a:xfrm>
            <a:off x="0" y="6332400"/>
            <a:ext cx="12192000" cy="533400"/>
          </a:xfrm>
          <a:prstGeom prst="rect">
            <a:avLst/>
          </a:prstGeom>
        </p:spPr>
      </p:pic>
      <p:sp>
        <p:nvSpPr>
          <p:cNvPr id="6" name="Text Placeholder 2"/>
          <p:cNvSpPr>
            <a:spLocks noGrp="1"/>
          </p:cNvSpPr>
          <p:nvPr>
            <p:ph type="body" idx="1"/>
          </p:nvPr>
        </p:nvSpPr>
        <p:spPr bwMode="auto">
          <a:xfrm>
            <a:off x="407989" y="1592263"/>
            <a:ext cx="11376024" cy="4608512"/>
          </a:xfrm>
          <a:prstGeom prst="rect">
            <a:avLst/>
          </a:prstGeom>
        </p:spPr>
        <p:txBody>
          <a:bodyPr vert="horz" lIns="0" tIns="0" rIns="0" bIns="0" rtlCol="0">
            <a:no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p:txBody>
      </p:sp>
      <p:sp>
        <p:nvSpPr>
          <p:cNvPr id="7" name="Date Placeholder 3"/>
          <p:cNvSpPr>
            <a:spLocks noGrp="1"/>
          </p:cNvSpPr>
          <p:nvPr>
            <p:ph type="dt" sz="half" idx="2"/>
          </p:nvPr>
        </p:nvSpPr>
        <p:spPr bwMode="auto">
          <a:xfrm>
            <a:off x="3248526" y="6408000"/>
            <a:ext cx="867862" cy="365125"/>
          </a:xfrm>
          <a:prstGeom prst="rect">
            <a:avLst/>
          </a:prstGeom>
        </p:spPr>
        <p:txBody>
          <a:bodyPr vert="horz" lIns="0" tIns="0" rIns="0" bIns="0" rtlCol="0" anchor="ctr"/>
          <a:lstStyle>
            <a:lvl1pPr algn="r">
              <a:defRPr sz="1050">
                <a:solidFill>
                  <a:schemeClr val="bg1"/>
                </a:solidFill>
              </a:defRPr>
            </a:lvl1pPr>
          </a:lstStyle>
          <a:p>
            <a:pPr>
              <a:defRPr/>
            </a:pPr>
            <a:r>
              <a:rPr lang="de-CH"/>
              <a:t>19 Sept 2022</a:t>
            </a:r>
            <a:endParaRPr lang="en-US"/>
          </a:p>
        </p:txBody>
      </p:sp>
      <p:sp>
        <p:nvSpPr>
          <p:cNvPr id="8" name="Slide Number Placeholder 5"/>
          <p:cNvSpPr>
            <a:spLocks noGrp="1"/>
          </p:cNvSpPr>
          <p:nvPr>
            <p:ph type="sldNum" sz="quarter" idx="4"/>
          </p:nvPr>
        </p:nvSpPr>
        <p:spPr bwMode="auto">
          <a:xfrm>
            <a:off x="11064552" y="6408000"/>
            <a:ext cx="681254" cy="365125"/>
          </a:xfrm>
          <a:prstGeom prst="rect">
            <a:avLst/>
          </a:prstGeom>
        </p:spPr>
        <p:txBody>
          <a:bodyPr vert="horz" lIns="0" tIns="0" rIns="0" bIns="0" rtlCol="0" anchor="ctr"/>
          <a:lstStyle>
            <a:lvl1pPr algn="r">
              <a:defRPr sz="1050">
                <a:solidFill>
                  <a:schemeClr val="bg1"/>
                </a:solidFill>
              </a:defRPr>
            </a:lvl1pPr>
          </a:lstStyle>
          <a:p>
            <a:pPr>
              <a:defRPr/>
            </a:pPr>
            <a:fld id="{36B5EA5A-BC32-A742-B11B-8E7414D5B535}" type="slidenum">
              <a:rPr lang="en-US" smtClean="0"/>
              <a:pPr>
                <a:defRPr/>
              </a:pPr>
              <a:t>‹#›</a:t>
            </a:fld>
            <a:endParaRPr lang="en-US"/>
          </a:p>
        </p:txBody>
      </p:sp>
      <p:sp>
        <p:nvSpPr>
          <p:cNvPr id="9" name="Footer Placeholder 6"/>
          <p:cNvSpPr>
            <a:spLocks noGrp="1"/>
          </p:cNvSpPr>
          <p:nvPr>
            <p:ph type="ftr" sz="quarter" idx="3"/>
          </p:nvPr>
        </p:nvSpPr>
        <p:spPr bwMode="auto">
          <a:xfrm>
            <a:off x="4259262" y="6408000"/>
            <a:ext cx="6572221" cy="365125"/>
          </a:xfrm>
          <a:prstGeom prst="rect">
            <a:avLst/>
          </a:prstGeom>
        </p:spPr>
        <p:txBody>
          <a:bodyPr vert="horz" lIns="91440" tIns="45720" rIns="91440" bIns="45720" rtlCol="0" anchor="ctr"/>
          <a:lstStyle>
            <a:lvl1pPr algn="ctr">
              <a:defRPr sz="1400">
                <a:solidFill>
                  <a:schemeClr val="bg1"/>
                </a:solidFill>
              </a:defRPr>
            </a:lvl1pPr>
          </a:lstStyle>
          <a:p>
            <a:pPr>
              <a:defRPr/>
            </a:pPr>
            <a:r>
              <a:rPr lang="en-US"/>
              <a:t>M. Calviani | neutrinos@LHC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6" r:id="rId15"/>
    <p:sldLayoutId id="2147483668" r:id="rId16"/>
    <p:sldLayoutId id="2147483669" r:id="rId17"/>
  </p:sldLayoutIdLst>
  <p:hf hdr="0"/>
  <p:txStyles>
    <p:titleStyle>
      <a:lvl1pPr algn="l" defTabSz="914400" eaLnBrk="1" hangingPunct="1">
        <a:lnSpc>
          <a:spcPct val="90000"/>
        </a:lnSpc>
        <a:spcBef>
          <a:spcPts val="0"/>
        </a:spcBef>
        <a:buNone/>
        <a:defRPr sz="3600" b="1">
          <a:solidFill>
            <a:schemeClr val="tx1"/>
          </a:solidFill>
          <a:latin typeface="+mj-lt"/>
          <a:ea typeface="+mj-ea"/>
          <a:cs typeface="+mj-cs"/>
        </a:defRPr>
      </a:lvl1pPr>
    </p:titleStyle>
    <p:bodyStyle>
      <a:lvl1pPr marL="0" indent="0" algn="l" defTabSz="914400" eaLnBrk="1" hangingPunct="1">
        <a:lnSpc>
          <a:spcPct val="90000"/>
        </a:lnSpc>
        <a:spcBef>
          <a:spcPts val="1800"/>
        </a:spcBef>
        <a:spcAft>
          <a:spcPts val="400"/>
        </a:spcAft>
        <a:buFont typeface="Arial"/>
        <a:buNone/>
        <a:defRPr sz="2100" b="1">
          <a:solidFill>
            <a:schemeClr val="tx2">
              <a:lumMod val="50000"/>
            </a:schemeClr>
          </a:solidFill>
          <a:latin typeface="+mn-lt"/>
          <a:ea typeface="+mn-ea"/>
          <a:cs typeface="+mn-cs"/>
        </a:defRPr>
      </a:lvl1pPr>
      <a:lvl2pPr marL="323850" indent="-324000" algn="l" defTabSz="914400" eaLnBrk="1" hangingPunct="1">
        <a:lnSpc>
          <a:spcPct val="100000"/>
        </a:lnSpc>
        <a:spcBef>
          <a:spcPts val="500"/>
        </a:spcBef>
        <a:spcAft>
          <a:spcPts val="300"/>
        </a:spcAft>
        <a:buFont typeface="Arial"/>
        <a:buChar char="•"/>
        <a:defRPr sz="1800">
          <a:solidFill>
            <a:schemeClr val="tx2">
              <a:lumMod val="50000"/>
            </a:schemeClr>
          </a:solidFill>
          <a:latin typeface="+mn-lt"/>
          <a:ea typeface="+mn-ea"/>
          <a:cs typeface="+mn-cs"/>
        </a:defRPr>
      </a:lvl2pPr>
      <a:lvl3pPr marL="648000" indent="-324000" algn="l" defTabSz="914400" eaLnBrk="1" hangingPunct="1">
        <a:lnSpc>
          <a:spcPct val="100000"/>
        </a:lnSpc>
        <a:spcBef>
          <a:spcPts val="500"/>
        </a:spcBef>
        <a:spcAft>
          <a:spcPts val="300"/>
        </a:spcAft>
        <a:buFont typeface="Arial"/>
        <a:buChar char="•"/>
        <a:defRPr sz="1700">
          <a:solidFill>
            <a:schemeClr val="tx2">
              <a:lumMod val="50000"/>
            </a:schemeClr>
          </a:solidFill>
          <a:latin typeface="+mn-lt"/>
          <a:ea typeface="+mn-ea"/>
          <a:cs typeface="+mn-cs"/>
        </a:defRPr>
      </a:lvl3pPr>
      <a:lvl4pPr marL="972000" indent="-324000" algn="l" defTabSz="914400" eaLnBrk="1" hangingPunct="1">
        <a:lnSpc>
          <a:spcPct val="100000"/>
        </a:lnSpc>
        <a:spcBef>
          <a:spcPts val="500"/>
        </a:spcBef>
        <a:spcAft>
          <a:spcPts val="300"/>
        </a:spcAft>
        <a:buFont typeface="Arial"/>
        <a:buChar char="•"/>
        <a:defRPr sz="1600">
          <a:solidFill>
            <a:schemeClr val="tx2">
              <a:lumMod val="50000"/>
            </a:schemeClr>
          </a:solidFill>
          <a:latin typeface="+mn-lt"/>
          <a:ea typeface="+mn-ea"/>
          <a:cs typeface="+mn-cs"/>
        </a:defRPr>
      </a:lvl4pPr>
      <a:lvl5pPr marL="2057400" indent="-228600" algn="l" defTabSz="914400" eaLnBrk="1" hangingPunct="1">
        <a:lnSpc>
          <a:spcPct val="90000"/>
        </a:lnSpc>
        <a:spcBef>
          <a:spcPts val="500"/>
        </a:spcBef>
        <a:buFont typeface="Arial"/>
        <a:buChar char="•"/>
        <a:defRPr sz="1600">
          <a:solidFill>
            <a:schemeClr val="accent6"/>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link.springer.com/article/10.1140/epjc/s10052-020-763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hyperlink" Target="https://cds.cern.ch/record/2766207/files/CERN-EP-2021-087.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16/0550-3213(93)90427-Q" TargetMode="External"/><Relationship Id="rId2" Type="http://schemas.openxmlformats.org/officeDocument/2006/relationships/hyperlink" Target="https://cds.cern.ch/record/215298" TargetMode="External"/><Relationship Id="rId1" Type="http://schemas.openxmlformats.org/officeDocument/2006/relationships/slideLayout" Target="../slideLayouts/slideLayout3.xml"/><Relationship Id="rId5" Type="http://schemas.openxmlformats.org/officeDocument/2006/relationships/hyperlink" Target="https://doi.org/10.48550/arXiv.1804.04413" TargetMode="External"/><Relationship Id="rId4" Type="http://schemas.openxmlformats.org/officeDocument/2006/relationships/hyperlink" Target="https://cds.cern.ch/record/25367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207.11427" TargetMode="External"/><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hyperlink" Target="https://arxiv.org/abs/1908.02310" TargetMode="External"/><Relationship Id="rId4" Type="http://schemas.openxmlformats.org/officeDocument/2006/relationships/hyperlink" Target="https://arxiv.org/abs/2001.03073"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arxiv.org/abs/1908.02310" TargetMode="External"/><Relationship Id="rId3" Type="http://schemas.openxmlformats.org/officeDocument/2006/relationships/image" Target="../media/image40.png"/><Relationship Id="rId7" Type="http://schemas.openxmlformats.org/officeDocument/2006/relationships/hyperlink" Target="https://arxiv.org/abs/2001.03073" TargetMode="External"/><Relationship Id="rId2" Type="http://schemas.openxmlformats.org/officeDocument/2006/relationships/image" Target="../media/image39.emf"/><Relationship Id="rId1" Type="http://schemas.openxmlformats.org/officeDocument/2006/relationships/slideLayout" Target="../slideLayouts/slideLayout3.xml"/><Relationship Id="rId6" Type="http://schemas.openxmlformats.org/officeDocument/2006/relationships/hyperlink" Target="https://arxiv.org/abs/2207.11427"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hyperlink" Target="https://arxiv.org/abs/1908.02310" TargetMode="External"/><Relationship Id="rId5" Type="http://schemas.openxmlformats.org/officeDocument/2006/relationships/hyperlink" Target="https://arxiv.org/abs/2001.03073" TargetMode="External"/><Relationship Id="rId4" Type="http://schemas.openxmlformats.org/officeDocument/2006/relationships/hyperlink" Target="https://arxiv.org/abs/2207.11427"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journals.aps.org/prd/abstract/10.1103/PhysRevD.104.L091101" TargetMode="External"/><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2203.05090" TargetMode="Externa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hyperlink" Target="https://pbc.web.cern.ch/fpf-resourc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ds.cern.ch/record/2800984?ln=en" TargetMode="Externa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www.fluka.cern/"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journals.aps.org/prd/pdf/10.1103/PhysRevD.86.092001"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hyperlink" Target="https://journals.aps.org/prab/pdf/10.1103/PhysRevAccelBeams.22.071003"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407987" y="2868169"/>
            <a:ext cx="11376025" cy="1296143"/>
          </a:xfrm>
        </p:spPr>
        <p:txBody>
          <a:bodyPr/>
          <a:lstStyle/>
          <a:p>
            <a:pPr>
              <a:defRPr/>
            </a:pPr>
            <a:r>
              <a:rPr lang="en-US" dirty="0"/>
              <a:t>Neutrinos @LHC</a:t>
            </a:r>
            <a:br>
              <a:rPr lang="en-US" dirty="0"/>
            </a:br>
            <a:r>
              <a:rPr lang="en-US" sz="3600" dirty="0">
                <a:solidFill>
                  <a:schemeClr val="bg1">
                    <a:lumMod val="75000"/>
                  </a:schemeClr>
                </a:solidFill>
              </a:rPr>
              <a:t>NBI2022 workshop</a:t>
            </a:r>
            <a:endParaRPr dirty="0">
              <a:solidFill>
                <a:schemeClr val="bg1">
                  <a:lumMod val="75000"/>
                </a:schemeClr>
              </a:solidFill>
            </a:endParaRPr>
          </a:p>
        </p:txBody>
      </p:sp>
      <p:sp>
        <p:nvSpPr>
          <p:cNvPr id="5" name="Subtitle 2"/>
          <p:cNvSpPr>
            <a:spLocks noGrp="1"/>
          </p:cNvSpPr>
          <p:nvPr>
            <p:ph type="subTitle" idx="1"/>
          </p:nvPr>
        </p:nvSpPr>
        <p:spPr bwMode="auto">
          <a:xfrm>
            <a:off x="407985" y="4374515"/>
            <a:ext cx="11647381" cy="2236491"/>
          </a:xfrm>
        </p:spPr>
        <p:txBody>
          <a:bodyPr>
            <a:normAutofit/>
          </a:bodyPr>
          <a:lstStyle/>
          <a:p>
            <a:pPr>
              <a:lnSpc>
                <a:spcPct val="110000"/>
              </a:lnSpc>
              <a:defRPr/>
            </a:pPr>
            <a:r>
              <a:rPr lang="en-US" sz="2800" dirty="0"/>
              <a:t>J. Boyd, F. Cerutti, M. S. Gilarte, R. </a:t>
            </a:r>
            <a:r>
              <a:rPr lang="en-US" sz="2800" dirty="0" err="1"/>
              <a:t>Jacobsson</a:t>
            </a:r>
            <a:r>
              <a:rPr lang="en-US" sz="2800" dirty="0"/>
              <a:t>, A. de </a:t>
            </a:r>
            <a:r>
              <a:rPr lang="en-US" sz="2800" dirty="0" err="1"/>
              <a:t>Roeck</a:t>
            </a:r>
            <a:r>
              <a:rPr lang="en-US" sz="2800" dirty="0"/>
              <a:t> and M. Calviani (CERN), G. De Lellis, A. Di Crescenzo (Uni Napoli, INFN)</a:t>
            </a:r>
          </a:p>
          <a:p>
            <a:pPr>
              <a:lnSpc>
                <a:spcPct val="110000"/>
              </a:lnSpc>
              <a:defRPr/>
            </a:pPr>
            <a:r>
              <a:rPr lang="en-US" sz="2800" dirty="0"/>
              <a:t>for CERN FLUKA team, SND@LHC and FASER</a:t>
            </a:r>
            <a:r>
              <a:rPr lang="en-US" sz="2800" dirty="0">
                <a:latin typeface="Symbol" pitchFamily="2" charset="2"/>
              </a:rPr>
              <a:t>n</a:t>
            </a:r>
          </a:p>
        </p:txBody>
      </p:sp>
      <p:sp>
        <p:nvSpPr>
          <p:cNvPr id="6" name="Subtitle 2">
            <a:extLst>
              <a:ext uri="{FF2B5EF4-FFF2-40B4-BE49-F238E27FC236}">
                <a16:creationId xmlns:a16="http://schemas.microsoft.com/office/drawing/2014/main" id="{8D610467-1FAF-8505-0B15-3368EBD38B8A}"/>
              </a:ext>
            </a:extLst>
          </p:cNvPr>
          <p:cNvSpPr txBox="1">
            <a:spLocks/>
          </p:cNvSpPr>
          <p:nvPr/>
        </p:nvSpPr>
        <p:spPr bwMode="auto">
          <a:xfrm>
            <a:off x="7009954" y="3126829"/>
            <a:ext cx="4499294" cy="778821"/>
          </a:xfrm>
          <a:prstGeom prst="rect">
            <a:avLst/>
          </a:prstGeom>
        </p:spPr>
        <p:txBody>
          <a:bodyPr vert="horz" lIns="0" tIns="0" rIns="0" bIns="0" rtlCol="0">
            <a:noAutofit/>
          </a:bodyPr>
          <a:lstStyle>
            <a:lvl1pPr marL="0" indent="0" algn="l" defTabSz="914400" eaLnBrk="1" hangingPunct="1">
              <a:lnSpc>
                <a:spcPct val="90000"/>
              </a:lnSpc>
              <a:spcBef>
                <a:spcPts val="1800"/>
              </a:spcBef>
              <a:spcAft>
                <a:spcPts val="400"/>
              </a:spcAft>
              <a:buFont typeface="Arial"/>
              <a:buNone/>
              <a:defRPr sz="2000" b="0">
                <a:solidFill>
                  <a:schemeClr val="bg1"/>
                </a:solidFill>
                <a:latin typeface="+mn-lt"/>
                <a:ea typeface="+mn-ea"/>
                <a:cs typeface="+mn-cs"/>
              </a:defRPr>
            </a:lvl1pPr>
            <a:lvl2pPr marL="457200" indent="0" algn="ctr" defTabSz="914400" eaLnBrk="1" hangingPunct="1">
              <a:lnSpc>
                <a:spcPct val="100000"/>
              </a:lnSpc>
              <a:spcBef>
                <a:spcPts val="500"/>
              </a:spcBef>
              <a:spcAft>
                <a:spcPts val="300"/>
              </a:spcAft>
              <a:buFont typeface="Arial"/>
              <a:buNone/>
              <a:defRPr sz="2000">
                <a:solidFill>
                  <a:schemeClr val="tx2">
                    <a:lumMod val="50000"/>
                  </a:schemeClr>
                </a:solidFill>
                <a:latin typeface="+mn-lt"/>
                <a:ea typeface="+mn-ea"/>
                <a:cs typeface="+mn-cs"/>
              </a:defRPr>
            </a:lvl2pPr>
            <a:lvl3pPr marL="914400" indent="0" algn="ctr" defTabSz="914400" eaLnBrk="1" hangingPunct="1">
              <a:lnSpc>
                <a:spcPct val="100000"/>
              </a:lnSpc>
              <a:spcBef>
                <a:spcPts val="500"/>
              </a:spcBef>
              <a:spcAft>
                <a:spcPts val="300"/>
              </a:spcAft>
              <a:buFont typeface="Arial"/>
              <a:buNone/>
              <a:defRPr sz="1800">
                <a:solidFill>
                  <a:schemeClr val="tx2">
                    <a:lumMod val="50000"/>
                  </a:schemeClr>
                </a:solidFill>
                <a:latin typeface="+mn-lt"/>
                <a:ea typeface="+mn-ea"/>
                <a:cs typeface="+mn-cs"/>
              </a:defRPr>
            </a:lvl3pPr>
            <a:lvl4pPr marL="1371600" indent="0" algn="ctr" defTabSz="914400" eaLnBrk="1" hangingPunct="1">
              <a:lnSpc>
                <a:spcPct val="100000"/>
              </a:lnSpc>
              <a:spcBef>
                <a:spcPts val="500"/>
              </a:spcBef>
              <a:spcAft>
                <a:spcPts val="300"/>
              </a:spcAft>
              <a:buFont typeface="Arial"/>
              <a:buNone/>
              <a:defRPr sz="1600">
                <a:solidFill>
                  <a:schemeClr val="tx2">
                    <a:lumMod val="50000"/>
                  </a:schemeClr>
                </a:solidFill>
                <a:latin typeface="+mn-lt"/>
                <a:ea typeface="+mn-ea"/>
                <a:cs typeface="+mn-cs"/>
              </a:defRPr>
            </a:lvl4pPr>
            <a:lvl5pPr marL="1828800" indent="0" algn="ctr" defTabSz="914400" eaLnBrk="1" hangingPunct="1">
              <a:lnSpc>
                <a:spcPct val="90000"/>
              </a:lnSpc>
              <a:spcBef>
                <a:spcPts val="500"/>
              </a:spcBef>
              <a:buFont typeface="Arial"/>
              <a:buNone/>
              <a:defRPr sz="1600">
                <a:solidFill>
                  <a:schemeClr val="accent6"/>
                </a:solidFill>
                <a:latin typeface="+mn-lt"/>
                <a:ea typeface="+mn-ea"/>
                <a:cs typeface="+mn-cs"/>
              </a:defRPr>
            </a:lvl5pPr>
            <a:lvl6pPr marL="2286000" indent="0" algn="ctr" defTabSz="914400" eaLnBrk="1" hangingPunct="1">
              <a:lnSpc>
                <a:spcPct val="90000"/>
              </a:lnSpc>
              <a:spcBef>
                <a:spcPts val="500"/>
              </a:spcBef>
              <a:buFont typeface="Arial"/>
              <a:buNone/>
              <a:defRPr sz="1600">
                <a:solidFill>
                  <a:schemeClr val="tx1"/>
                </a:solidFill>
                <a:latin typeface="+mn-lt"/>
                <a:ea typeface="+mn-ea"/>
                <a:cs typeface="+mn-cs"/>
              </a:defRPr>
            </a:lvl6pPr>
            <a:lvl7pPr marL="2743200" indent="0" algn="ctr" defTabSz="914400" eaLnBrk="1" hangingPunct="1">
              <a:lnSpc>
                <a:spcPct val="90000"/>
              </a:lnSpc>
              <a:spcBef>
                <a:spcPts val="500"/>
              </a:spcBef>
              <a:buFont typeface="Arial"/>
              <a:buNone/>
              <a:defRPr sz="1600">
                <a:solidFill>
                  <a:schemeClr val="tx1"/>
                </a:solidFill>
                <a:latin typeface="+mn-lt"/>
                <a:ea typeface="+mn-ea"/>
                <a:cs typeface="+mn-cs"/>
              </a:defRPr>
            </a:lvl7pPr>
            <a:lvl8pPr marL="3200400" indent="0" algn="ctr" defTabSz="914400" eaLnBrk="1" hangingPunct="1">
              <a:lnSpc>
                <a:spcPct val="90000"/>
              </a:lnSpc>
              <a:spcBef>
                <a:spcPts val="500"/>
              </a:spcBef>
              <a:buFont typeface="Arial"/>
              <a:buNone/>
              <a:defRPr sz="1600">
                <a:solidFill>
                  <a:schemeClr val="tx1"/>
                </a:solidFill>
                <a:latin typeface="+mn-lt"/>
                <a:ea typeface="+mn-ea"/>
                <a:cs typeface="+mn-cs"/>
              </a:defRPr>
            </a:lvl8pPr>
            <a:lvl9pPr marL="3657600" indent="0" algn="ctr" defTabSz="914400" eaLnBrk="1" hangingPunct="1">
              <a:lnSpc>
                <a:spcPct val="90000"/>
              </a:lnSpc>
              <a:spcBef>
                <a:spcPts val="500"/>
              </a:spcBef>
              <a:buFont typeface="Arial"/>
              <a:buNone/>
              <a:defRPr sz="1600">
                <a:solidFill>
                  <a:schemeClr val="tx1"/>
                </a:solidFill>
                <a:latin typeface="+mn-lt"/>
                <a:ea typeface="+mn-ea"/>
                <a:cs typeface="+mn-cs"/>
              </a:defRPr>
            </a:lvl9pPr>
          </a:lstStyle>
          <a:p>
            <a:pPr>
              <a:defRPr/>
            </a:pPr>
            <a:r>
              <a:rPr lang="en-US" sz="3600" dirty="0"/>
              <a:t>19</a:t>
            </a:r>
            <a:r>
              <a:rPr lang="en-US" sz="3600" baseline="30000" dirty="0"/>
              <a:t>th</a:t>
            </a:r>
            <a:r>
              <a:rPr lang="en-US" sz="3600" dirty="0"/>
              <a:t> September 2022</a:t>
            </a:r>
            <a:endParaRPr lang="en-US" sz="4000" dirty="0"/>
          </a:p>
        </p:txBody>
      </p:sp>
      <p:pic>
        <p:nvPicPr>
          <p:cNvPr id="2050" name="Picture 2">
            <a:extLst>
              <a:ext uri="{FF2B5EF4-FFF2-40B4-BE49-F238E27FC236}">
                <a16:creationId xmlns:a16="http://schemas.microsoft.com/office/drawing/2014/main" id="{13A55620-B7DE-EA61-4DA2-7D32AB997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609" y="329678"/>
            <a:ext cx="1840992" cy="2538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B863DF-7F35-85C7-AFFC-816AB150F086}"/>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A5DC5DAC-DCCA-8715-F49F-3C23686558FB}"/>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7A68CDF4-E813-C4DD-7AE6-100AC74BC761}"/>
              </a:ext>
            </a:extLst>
          </p:cNvPr>
          <p:cNvSpPr>
            <a:spLocks noGrp="1"/>
          </p:cNvSpPr>
          <p:nvPr>
            <p:ph type="sldNum" sz="quarter" idx="12"/>
          </p:nvPr>
        </p:nvSpPr>
        <p:spPr/>
        <p:txBody>
          <a:bodyPr/>
          <a:lstStyle/>
          <a:p>
            <a:pPr>
              <a:defRPr/>
            </a:pPr>
            <a:fld id="{36B5EA5A-BC32-A742-B11B-8E7414D5B535}" type="slidenum">
              <a:rPr lang="en-US" smtClean="0"/>
              <a:t>10</a:t>
            </a:fld>
            <a:endParaRPr lang="en-US"/>
          </a:p>
        </p:txBody>
      </p:sp>
      <p:pic>
        <p:nvPicPr>
          <p:cNvPr id="7" name="Content Placeholder 6">
            <a:extLst>
              <a:ext uri="{FF2B5EF4-FFF2-40B4-BE49-F238E27FC236}">
                <a16:creationId xmlns:a16="http://schemas.microsoft.com/office/drawing/2014/main" id="{BA407E47-98F2-5477-EE3B-B25F005F0331}"/>
              </a:ext>
            </a:extLst>
          </p:cNvPr>
          <p:cNvPicPr>
            <a:picLocks noGrp="1" noChangeAspect="1"/>
          </p:cNvPicPr>
          <p:nvPr>
            <p:ph idx="1"/>
          </p:nvPr>
        </p:nvPicPr>
        <p:blipFill>
          <a:blip r:embed="rId3"/>
          <a:stretch>
            <a:fillRect/>
          </a:stretch>
        </p:blipFill>
        <p:spPr>
          <a:xfrm>
            <a:off x="435190" y="665671"/>
            <a:ext cx="10736405" cy="4608512"/>
          </a:xfrm>
          <a:prstGeom prst="rect">
            <a:avLst/>
          </a:prstGeom>
        </p:spPr>
      </p:pic>
      <p:sp>
        <p:nvSpPr>
          <p:cNvPr id="9" name="TextBox 8">
            <a:extLst>
              <a:ext uri="{FF2B5EF4-FFF2-40B4-BE49-F238E27FC236}">
                <a16:creationId xmlns:a16="http://schemas.microsoft.com/office/drawing/2014/main" id="{AC585D49-2048-30F2-AEBB-96FB9F51C23C}"/>
              </a:ext>
            </a:extLst>
          </p:cNvPr>
          <p:cNvSpPr txBox="1"/>
          <p:nvPr/>
        </p:nvSpPr>
        <p:spPr bwMode="auto">
          <a:xfrm>
            <a:off x="7193078" y="5730664"/>
            <a:ext cx="4212101" cy="461665"/>
          </a:xfrm>
          <a:prstGeom prst="rect">
            <a:avLst/>
          </a:prstGeom>
          <a:noFill/>
        </p:spPr>
        <p:txBody>
          <a:bodyPr wrap="square">
            <a:spAutoFit/>
          </a:bodyPr>
          <a:lstStyle/>
          <a:p>
            <a:r>
              <a:rPr lang="en-US" sz="2400" dirty="0">
                <a:solidFill>
                  <a:srgbClr val="111111"/>
                </a:solidFill>
                <a:effectLst/>
                <a:hlinkClick r:id="rId4"/>
              </a:rPr>
              <a:t>Eur. Phys. J. C (2020) 80:61 </a:t>
            </a:r>
            <a:endParaRPr lang="en-US" sz="3200" dirty="0"/>
          </a:p>
        </p:txBody>
      </p:sp>
    </p:spTree>
    <p:extLst>
      <p:ext uri="{BB962C8B-B14F-4D97-AF65-F5344CB8AC3E}">
        <p14:creationId xmlns:p14="http://schemas.microsoft.com/office/powerpoint/2010/main" val="1412126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6A84E9-A355-021E-7D44-D9D9741424D5}"/>
              </a:ext>
            </a:extLst>
          </p:cNvPr>
          <p:cNvSpPr>
            <a:spLocks noGrp="1"/>
          </p:cNvSpPr>
          <p:nvPr>
            <p:ph type="title"/>
          </p:nvPr>
        </p:nvSpPr>
        <p:spPr>
          <a:xfrm rot="16200000">
            <a:off x="-1710757" y="2745543"/>
            <a:ext cx="4416260" cy="699351"/>
          </a:xfrm>
        </p:spPr>
        <p:txBody>
          <a:bodyPr/>
          <a:lstStyle/>
          <a:p>
            <a:r>
              <a:rPr lang="en-GB" dirty="0"/>
              <a:t>Neutrinos @484 m</a:t>
            </a:r>
          </a:p>
        </p:txBody>
      </p:sp>
      <p:sp>
        <p:nvSpPr>
          <p:cNvPr id="4" name="Date Placeholder 3">
            <a:extLst>
              <a:ext uri="{FF2B5EF4-FFF2-40B4-BE49-F238E27FC236}">
                <a16:creationId xmlns:a16="http://schemas.microsoft.com/office/drawing/2014/main" id="{55EBB2FC-AA0D-2A41-2AA9-58B1A7C58E40}"/>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35956F5C-E1C7-076A-FB04-651DF4D22BC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7E6386F3-BF80-02B7-3121-F4BD9475C560}"/>
              </a:ext>
            </a:extLst>
          </p:cNvPr>
          <p:cNvSpPr>
            <a:spLocks noGrp="1"/>
          </p:cNvSpPr>
          <p:nvPr>
            <p:ph type="sldNum" sz="quarter" idx="12"/>
          </p:nvPr>
        </p:nvSpPr>
        <p:spPr/>
        <p:txBody>
          <a:bodyPr/>
          <a:lstStyle/>
          <a:p>
            <a:pPr>
              <a:defRPr/>
            </a:pPr>
            <a:fld id="{36B5EA5A-BC32-A742-B11B-8E7414D5B535}" type="slidenum">
              <a:rPr lang="en-US" smtClean="0"/>
              <a:t>11</a:t>
            </a:fld>
            <a:endParaRPr lang="en-US"/>
          </a:p>
        </p:txBody>
      </p:sp>
      <p:pic>
        <p:nvPicPr>
          <p:cNvPr id="8" name="Picture 7">
            <a:extLst>
              <a:ext uri="{FF2B5EF4-FFF2-40B4-BE49-F238E27FC236}">
                <a16:creationId xmlns:a16="http://schemas.microsoft.com/office/drawing/2014/main" id="{03BF1645-274D-111A-185A-85398B87BCDD}"/>
              </a:ext>
            </a:extLst>
          </p:cNvPr>
          <p:cNvPicPr>
            <a:picLocks noChangeAspect="1"/>
          </p:cNvPicPr>
          <p:nvPr/>
        </p:nvPicPr>
        <p:blipFill>
          <a:blip r:embed="rId2"/>
          <a:stretch>
            <a:fillRect/>
          </a:stretch>
        </p:blipFill>
        <p:spPr>
          <a:xfrm>
            <a:off x="1214695" y="130879"/>
            <a:ext cx="4626219" cy="3326111"/>
          </a:xfrm>
          <a:prstGeom prst="rect">
            <a:avLst/>
          </a:prstGeom>
        </p:spPr>
      </p:pic>
      <p:pic>
        <p:nvPicPr>
          <p:cNvPr id="10" name="Picture 9">
            <a:extLst>
              <a:ext uri="{FF2B5EF4-FFF2-40B4-BE49-F238E27FC236}">
                <a16:creationId xmlns:a16="http://schemas.microsoft.com/office/drawing/2014/main" id="{4F2FD514-C427-F337-F32F-D0B30306472B}"/>
              </a:ext>
            </a:extLst>
          </p:cNvPr>
          <p:cNvPicPr>
            <a:picLocks noChangeAspect="1"/>
          </p:cNvPicPr>
          <p:nvPr/>
        </p:nvPicPr>
        <p:blipFill>
          <a:blip r:embed="rId3"/>
          <a:stretch>
            <a:fillRect/>
          </a:stretch>
        </p:blipFill>
        <p:spPr>
          <a:xfrm>
            <a:off x="6380210" y="91079"/>
            <a:ext cx="4551812" cy="3405709"/>
          </a:xfrm>
          <a:prstGeom prst="rect">
            <a:avLst/>
          </a:prstGeom>
        </p:spPr>
      </p:pic>
      <p:pic>
        <p:nvPicPr>
          <p:cNvPr id="12" name="Picture 11">
            <a:extLst>
              <a:ext uri="{FF2B5EF4-FFF2-40B4-BE49-F238E27FC236}">
                <a16:creationId xmlns:a16="http://schemas.microsoft.com/office/drawing/2014/main" id="{6B8066FB-9E1F-B27B-7062-D0FE3DCA2767}"/>
              </a:ext>
            </a:extLst>
          </p:cNvPr>
          <p:cNvPicPr>
            <a:picLocks noChangeAspect="1"/>
          </p:cNvPicPr>
          <p:nvPr/>
        </p:nvPicPr>
        <p:blipFill>
          <a:blip r:embed="rId4"/>
          <a:stretch>
            <a:fillRect/>
          </a:stretch>
        </p:blipFill>
        <p:spPr>
          <a:xfrm>
            <a:off x="6415472" y="3476780"/>
            <a:ext cx="4520898" cy="3381220"/>
          </a:xfrm>
          <a:prstGeom prst="rect">
            <a:avLst/>
          </a:prstGeom>
        </p:spPr>
      </p:pic>
      <p:pic>
        <p:nvPicPr>
          <p:cNvPr id="14" name="Picture 13">
            <a:extLst>
              <a:ext uri="{FF2B5EF4-FFF2-40B4-BE49-F238E27FC236}">
                <a16:creationId xmlns:a16="http://schemas.microsoft.com/office/drawing/2014/main" id="{9AA2D3A8-E2EF-AF59-7570-57BAB76D25A2}"/>
              </a:ext>
            </a:extLst>
          </p:cNvPr>
          <p:cNvPicPr>
            <a:picLocks noChangeAspect="1"/>
          </p:cNvPicPr>
          <p:nvPr/>
        </p:nvPicPr>
        <p:blipFill>
          <a:blip r:embed="rId5"/>
          <a:stretch>
            <a:fillRect/>
          </a:stretch>
        </p:blipFill>
        <p:spPr>
          <a:xfrm>
            <a:off x="1251518" y="3476780"/>
            <a:ext cx="4615603" cy="3264553"/>
          </a:xfrm>
          <a:prstGeom prst="rect">
            <a:avLst/>
          </a:prstGeom>
        </p:spPr>
      </p:pic>
      <p:sp>
        <p:nvSpPr>
          <p:cNvPr id="16" name="TextBox 15">
            <a:extLst>
              <a:ext uri="{FF2B5EF4-FFF2-40B4-BE49-F238E27FC236}">
                <a16:creationId xmlns:a16="http://schemas.microsoft.com/office/drawing/2014/main" id="{D4EAC4FC-310B-8529-DC9F-34A688B707C4}"/>
              </a:ext>
            </a:extLst>
          </p:cNvPr>
          <p:cNvSpPr txBox="1"/>
          <p:nvPr/>
        </p:nvSpPr>
        <p:spPr bwMode="auto">
          <a:xfrm>
            <a:off x="9636353" y="89005"/>
            <a:ext cx="1502334" cy="307777"/>
          </a:xfrm>
          <a:prstGeom prst="rect">
            <a:avLst/>
          </a:prstGeom>
          <a:noFill/>
        </p:spPr>
        <p:txBody>
          <a:bodyPr wrap="none" rtlCol="0">
            <a:spAutoFit/>
          </a:bodyPr>
          <a:lstStyle/>
          <a:p>
            <a:r>
              <a:rPr lang="en-GB" sz="1400" dirty="0"/>
              <a:t>(roughly @SND)</a:t>
            </a:r>
          </a:p>
        </p:txBody>
      </p:sp>
      <p:cxnSp>
        <p:nvCxnSpPr>
          <p:cNvPr id="19" name="Straight Connector 18">
            <a:extLst>
              <a:ext uri="{FF2B5EF4-FFF2-40B4-BE49-F238E27FC236}">
                <a16:creationId xmlns:a16="http://schemas.microsoft.com/office/drawing/2014/main" id="{CEDB2600-A1C6-F10A-A9B0-C2B9DABD39B9}"/>
              </a:ext>
            </a:extLst>
          </p:cNvPr>
          <p:cNvCxnSpPr>
            <a:cxnSpLocks/>
          </p:cNvCxnSpPr>
          <p:nvPr/>
        </p:nvCxnSpPr>
        <p:spPr>
          <a:xfrm>
            <a:off x="1439502" y="1448555"/>
            <a:ext cx="392015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CDACFD-B7C5-2B09-9F15-08A13ED40664}"/>
              </a:ext>
            </a:extLst>
          </p:cNvPr>
          <p:cNvCxnSpPr>
            <a:cxnSpLocks/>
          </p:cNvCxnSpPr>
          <p:nvPr/>
        </p:nvCxnSpPr>
        <p:spPr>
          <a:xfrm>
            <a:off x="1523839" y="2786957"/>
            <a:ext cx="392015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10241D-6853-7BB4-6356-9E1C028E4CA2}"/>
              </a:ext>
            </a:extLst>
          </p:cNvPr>
          <p:cNvCxnSpPr>
            <a:cxnSpLocks/>
          </p:cNvCxnSpPr>
          <p:nvPr/>
        </p:nvCxnSpPr>
        <p:spPr>
          <a:xfrm>
            <a:off x="1523839" y="1782012"/>
            <a:ext cx="392015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9670D34-84C2-781D-12CE-2F79B6A56DFF}"/>
              </a:ext>
            </a:extLst>
          </p:cNvPr>
          <p:cNvCxnSpPr>
            <a:cxnSpLocks/>
          </p:cNvCxnSpPr>
          <p:nvPr/>
        </p:nvCxnSpPr>
        <p:spPr>
          <a:xfrm flipV="1">
            <a:off x="1287732" y="552261"/>
            <a:ext cx="0" cy="8962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E15D81A-A153-A6D2-CEF0-DA6A91FC2C21}"/>
              </a:ext>
            </a:extLst>
          </p:cNvPr>
          <p:cNvCxnSpPr/>
          <p:nvPr/>
        </p:nvCxnSpPr>
        <p:spPr>
          <a:xfrm>
            <a:off x="1296785" y="1883122"/>
            <a:ext cx="0" cy="876676"/>
          </a:xfrm>
          <a:prstGeom prst="straightConnector1">
            <a:avLst/>
          </a:prstGeom>
          <a:ln w="571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C4A0F94-2FD8-6696-3A2B-250CAF4F6ED9}"/>
              </a:ext>
            </a:extLst>
          </p:cNvPr>
          <p:cNvSpPr txBox="1"/>
          <p:nvPr/>
        </p:nvSpPr>
        <p:spPr bwMode="auto">
          <a:xfrm rot="16200000">
            <a:off x="462126" y="753290"/>
            <a:ext cx="1082348" cy="369332"/>
          </a:xfrm>
          <a:prstGeom prst="rect">
            <a:avLst/>
          </a:prstGeom>
          <a:noFill/>
        </p:spPr>
        <p:txBody>
          <a:bodyPr wrap="none" rtlCol="0">
            <a:spAutoFit/>
          </a:bodyPr>
          <a:lstStyle/>
          <a:p>
            <a:r>
              <a:rPr lang="en-GB" dirty="0"/>
              <a:t>FASER</a:t>
            </a:r>
            <a:r>
              <a:rPr lang="en-GB" dirty="0">
                <a:latin typeface="Symbol" pitchFamily="2" charset="2"/>
              </a:rPr>
              <a:t>n</a:t>
            </a:r>
          </a:p>
        </p:txBody>
      </p:sp>
      <p:sp>
        <p:nvSpPr>
          <p:cNvPr id="30" name="TextBox 29">
            <a:extLst>
              <a:ext uri="{FF2B5EF4-FFF2-40B4-BE49-F238E27FC236}">
                <a16:creationId xmlns:a16="http://schemas.microsoft.com/office/drawing/2014/main" id="{A2B7082E-0E96-5471-0862-3B183862F768}"/>
              </a:ext>
            </a:extLst>
          </p:cNvPr>
          <p:cNvSpPr txBox="1"/>
          <p:nvPr/>
        </p:nvSpPr>
        <p:spPr bwMode="auto">
          <a:xfrm rot="16200000">
            <a:off x="666447" y="2070170"/>
            <a:ext cx="671979" cy="369332"/>
          </a:xfrm>
          <a:prstGeom prst="rect">
            <a:avLst/>
          </a:prstGeom>
          <a:noFill/>
        </p:spPr>
        <p:txBody>
          <a:bodyPr wrap="none" rtlCol="0">
            <a:spAutoFit/>
          </a:bodyPr>
          <a:lstStyle/>
          <a:p>
            <a:r>
              <a:rPr lang="en-GB" dirty="0"/>
              <a:t>SND</a:t>
            </a:r>
            <a:endParaRPr lang="en-GB" dirty="0">
              <a:latin typeface="Symbol" pitchFamily="2" charset="2"/>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008CEB-A217-E8D9-4D16-C291B191731F}"/>
                  </a:ext>
                </a:extLst>
              </p:cNvPr>
              <p:cNvSpPr txBox="1"/>
              <p:nvPr/>
            </p:nvSpPr>
            <p:spPr bwMode="auto">
              <a:xfrm>
                <a:off x="7036281" y="4197240"/>
                <a:ext cx="4028271" cy="670761"/>
              </a:xfrm>
              <a:prstGeom prst="rect">
                <a:avLst/>
              </a:prstGeom>
              <a:noFill/>
            </p:spPr>
            <p:txBody>
              <a:bodyPr wrap="square">
                <a:spAutoFit/>
              </a:bodyPr>
              <a:lstStyle/>
              <a:p>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rPr>
                          <m:t>𝑒</m:t>
                        </m:r>
                        <m:r>
                          <a:rPr lang="en-US" b="0" i="1" dirty="0" smtClean="0">
                            <a:latin typeface="Cambria Math" panose="02040503050406030204" pitchFamily="18" charset="0"/>
                          </a:rPr>
                          <m:t> </m:t>
                        </m:r>
                      </m:sub>
                    </m:sSub>
                  </m:oMath>
                </a14:m>
                <a:r>
                  <a:rPr lang="en-GB" dirty="0"/>
                  <a:t>&amp; </a:t>
                </a:r>
                <a14:m>
                  <m:oMath xmlns:m="http://schemas.openxmlformats.org/officeDocument/2006/math">
                    <m:acc>
                      <m:accPr>
                        <m:chr m:val="̅"/>
                        <m:ctrlPr>
                          <a:rPr lang="en-GB" i="1" dirty="0" smtClean="0">
                            <a:latin typeface="Cambria Math" panose="02040503050406030204" pitchFamily="18" charset="0"/>
                          </a:rPr>
                        </m:ctrlPr>
                      </m:accPr>
                      <m:e>
                        <m:sSub>
                          <m:sSubPr>
                            <m:ctrlPr>
                              <a:rPr lang="en-GB" i="1" dirty="0" smtClean="0">
                                <a:latin typeface="Cambria Math" panose="02040503050406030204" pitchFamily="18" charset="0"/>
                              </a:rPr>
                            </m:ctrlPr>
                          </m:sSubPr>
                          <m:e>
                            <m:r>
                              <a:rPr lang="en-GB" i="1" dirty="0" smtClean="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rPr>
                              <m:t>𝑒</m:t>
                            </m:r>
                          </m:sub>
                        </m:sSub>
                      </m:e>
                    </m:acc>
                  </m:oMath>
                </a14:m>
                <a:r>
                  <a:rPr lang="en-GB" dirty="0"/>
                  <a:t> are predominantly produced by charmed-hadron decays </a:t>
                </a:r>
              </a:p>
            </p:txBody>
          </p:sp>
        </mc:Choice>
        <mc:Fallback xmlns="">
          <p:sp>
            <p:nvSpPr>
              <p:cNvPr id="7" name="TextBox 6">
                <a:extLst>
                  <a:ext uri="{FF2B5EF4-FFF2-40B4-BE49-F238E27FC236}">
                    <a16:creationId xmlns:a16="http://schemas.microsoft.com/office/drawing/2014/main" id="{9C008CEB-A217-E8D9-4D16-C291B191731F}"/>
                  </a:ext>
                </a:extLst>
              </p:cNvPr>
              <p:cNvSpPr txBox="1">
                <a:spLocks noRot="1" noChangeAspect="1" noMove="1" noResize="1" noEditPoints="1" noAdjustHandles="1" noChangeArrowheads="1" noChangeShapeType="1" noTextEdit="1"/>
              </p:cNvSpPr>
              <p:nvPr/>
            </p:nvSpPr>
            <p:spPr bwMode="auto">
              <a:xfrm>
                <a:off x="7036281" y="4197240"/>
                <a:ext cx="4028271" cy="670761"/>
              </a:xfrm>
              <a:prstGeom prst="rect">
                <a:avLst/>
              </a:prstGeom>
              <a:blipFill>
                <a:blip r:embed="rId6"/>
                <a:stretch>
                  <a:fillRect l="-940" t="-3704" b="-9259"/>
                </a:stretch>
              </a:blipFill>
            </p:spPr>
            <p:txBody>
              <a:bodyPr/>
              <a:lstStyle/>
              <a:p>
                <a:r>
                  <a:rPr lang="en-GB">
                    <a:noFill/>
                  </a:rPr>
                  <a:t> </a:t>
                </a:r>
              </a:p>
            </p:txBody>
          </p:sp>
        </mc:Fallback>
      </mc:AlternateContent>
    </p:spTree>
    <p:extLst>
      <p:ext uri="{BB962C8B-B14F-4D97-AF65-F5344CB8AC3E}">
        <p14:creationId xmlns:p14="http://schemas.microsoft.com/office/powerpoint/2010/main" val="18094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p:bldP spid="3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0C20157-7E37-372E-0100-C810DD6588DD}"/>
              </a:ext>
            </a:extLst>
          </p:cNvPr>
          <p:cNvSpPr txBox="1">
            <a:spLocks/>
          </p:cNvSpPr>
          <p:nvPr/>
        </p:nvSpPr>
        <p:spPr bwMode="auto">
          <a:xfrm>
            <a:off x="407989" y="373593"/>
            <a:ext cx="11376024" cy="1065742"/>
          </a:xfrm>
          <a:prstGeom prst="rect">
            <a:avLst/>
          </a:prstGeom>
        </p:spPr>
        <p:txBody>
          <a:bodyPr vert="horz" lIns="0" tIns="0" rIns="0" bIns="0" rtlCol="0" anchor="t" anchorCtr="0">
            <a:normAutofit/>
          </a:bodyPr>
          <a:lstStyle>
            <a:lvl1pPr algn="l" defTabSz="914400" eaLnBrk="1" hangingPunct="1">
              <a:lnSpc>
                <a:spcPct val="90000"/>
              </a:lnSpc>
              <a:spcBef>
                <a:spcPts val="0"/>
              </a:spcBef>
              <a:buNone/>
              <a:defRPr sz="3600" b="1">
                <a:solidFill>
                  <a:schemeClr val="tx1"/>
                </a:solidFill>
                <a:latin typeface="+mj-lt"/>
                <a:ea typeface="+mj-ea"/>
                <a:cs typeface="+mj-cs"/>
              </a:defRPr>
            </a:lvl1pPr>
          </a:lstStyle>
          <a:p>
            <a:pPr>
              <a:spcAft>
                <a:spcPts val="600"/>
              </a:spcAft>
              <a:defRPr/>
            </a:pPr>
            <a:r>
              <a:rPr lang="en-US" b="1">
                <a:latin typeface="+mj-lt"/>
                <a:ea typeface="+mj-ea"/>
                <a:cs typeface="+mj-cs"/>
              </a:rPr>
              <a:t>Neutrinos @484 m</a:t>
            </a:r>
          </a:p>
        </p:txBody>
      </p:sp>
      <p:pic>
        <p:nvPicPr>
          <p:cNvPr id="9" name="Picture 8">
            <a:extLst>
              <a:ext uri="{FF2B5EF4-FFF2-40B4-BE49-F238E27FC236}">
                <a16:creationId xmlns:a16="http://schemas.microsoft.com/office/drawing/2014/main" id="{BFEFECFD-8718-8482-BB13-4F740BD1C0C5}"/>
              </a:ext>
            </a:extLst>
          </p:cNvPr>
          <p:cNvPicPr>
            <a:picLocks noChangeAspect="1"/>
          </p:cNvPicPr>
          <p:nvPr/>
        </p:nvPicPr>
        <p:blipFill>
          <a:blip r:embed="rId2"/>
          <a:stretch>
            <a:fillRect/>
          </a:stretch>
        </p:blipFill>
        <p:spPr>
          <a:xfrm>
            <a:off x="616332" y="1439335"/>
            <a:ext cx="5946514" cy="4454868"/>
          </a:xfrm>
          <a:prstGeom prst="rect">
            <a:avLst/>
          </a:prstGeom>
          <a:noFill/>
        </p:spPr>
      </p:pic>
      <p:sp>
        <p:nvSpPr>
          <p:cNvPr id="4" name="Date Placeholder 3">
            <a:extLst>
              <a:ext uri="{FF2B5EF4-FFF2-40B4-BE49-F238E27FC236}">
                <a16:creationId xmlns:a16="http://schemas.microsoft.com/office/drawing/2014/main" id="{2BE1C991-DA7B-9B55-BA48-17B468CB1531}"/>
              </a:ext>
            </a:extLst>
          </p:cNvPr>
          <p:cNvSpPr>
            <a:spLocks noGrp="1"/>
          </p:cNvSpPr>
          <p:nvPr>
            <p:ph type="dt" sz="half" idx="14"/>
          </p:nvPr>
        </p:nvSpPr>
        <p:spPr>
          <a:xfrm>
            <a:off x="3248526" y="6408000"/>
            <a:ext cx="867862" cy="365125"/>
          </a:xfrm>
        </p:spPr>
        <p:txBody>
          <a:bodyPr vert="horz" lIns="0" tIns="0" rIns="0" bIns="0" rtlCol="0" anchor="ctr">
            <a:normAutofit/>
          </a:bodyPr>
          <a:lstStyle/>
          <a:p>
            <a:pPr>
              <a:spcAft>
                <a:spcPts val="600"/>
              </a:spcAft>
              <a:defRPr/>
            </a:pPr>
            <a:r>
              <a:rPr lang="de-CH"/>
              <a:t>19 Sept 2022</a:t>
            </a:r>
            <a:endParaRPr lang="en-US"/>
          </a:p>
        </p:txBody>
      </p:sp>
      <p:sp>
        <p:nvSpPr>
          <p:cNvPr id="5" name="Footer Placeholder 4">
            <a:extLst>
              <a:ext uri="{FF2B5EF4-FFF2-40B4-BE49-F238E27FC236}">
                <a16:creationId xmlns:a16="http://schemas.microsoft.com/office/drawing/2014/main" id="{96D77961-39D2-1126-5DCC-D18DD408FEC3}"/>
              </a:ext>
            </a:extLst>
          </p:cNvPr>
          <p:cNvSpPr>
            <a:spLocks noGrp="1"/>
          </p:cNvSpPr>
          <p:nvPr>
            <p:ph type="ftr" sz="quarter" idx="15"/>
          </p:nvPr>
        </p:nvSpPr>
        <p:spPr>
          <a:xfrm>
            <a:off x="4259262" y="6408000"/>
            <a:ext cx="6572221" cy="365125"/>
          </a:xfrm>
        </p:spPr>
        <p:txBody>
          <a:bodyPr vert="horz" lIns="91440" tIns="45720" rIns="91440" bIns="45720" rtlCol="0" anchor="ctr">
            <a:normAutofit/>
          </a:bodyPr>
          <a:lstStyle/>
          <a:p>
            <a:pPr>
              <a:spcAft>
                <a:spcPts val="600"/>
              </a:spcAft>
              <a:defRPr/>
            </a:pPr>
            <a:r>
              <a:rPr lang="en-US">
                <a:latin typeface="+mn-lt"/>
                <a:ea typeface="+mn-ea"/>
                <a:cs typeface="+mn-cs"/>
              </a:rPr>
              <a:t>M. Calviani | neutrinos@LHC</a:t>
            </a:r>
          </a:p>
        </p:txBody>
      </p:sp>
      <p:sp>
        <p:nvSpPr>
          <p:cNvPr id="6" name="Slide Number Placeholder 5">
            <a:extLst>
              <a:ext uri="{FF2B5EF4-FFF2-40B4-BE49-F238E27FC236}">
                <a16:creationId xmlns:a16="http://schemas.microsoft.com/office/drawing/2014/main" id="{12DE948D-3A0B-33DF-D5A8-7A531A7C63CE}"/>
              </a:ext>
            </a:extLst>
          </p:cNvPr>
          <p:cNvSpPr>
            <a:spLocks noGrp="1"/>
          </p:cNvSpPr>
          <p:nvPr>
            <p:ph type="sldNum" sz="quarter" idx="16"/>
          </p:nvPr>
        </p:nvSpPr>
        <p:spPr>
          <a:xfrm>
            <a:off x="11064552" y="6408000"/>
            <a:ext cx="681254" cy="365125"/>
          </a:xfrm>
        </p:spPr>
        <p:txBody>
          <a:bodyPr vert="horz" lIns="0" tIns="0" rIns="0" bIns="0" rtlCol="0" anchor="ctr">
            <a:normAutofit/>
          </a:bodyPr>
          <a:lstStyle/>
          <a:p>
            <a:pPr>
              <a:spcAft>
                <a:spcPts val="600"/>
              </a:spcAft>
              <a:defRPr/>
            </a:pPr>
            <a:fld id="{36B5EA5A-BC32-A742-B11B-8E7414D5B535}" type="slidenum">
              <a:rPr lang="en-US">
                <a:latin typeface="+mn-lt"/>
                <a:ea typeface="+mn-ea"/>
                <a:cs typeface="+mn-cs"/>
              </a:rPr>
              <a:pPr>
                <a:spcAft>
                  <a:spcPts val="600"/>
                </a:spcAft>
                <a:defRPr/>
              </a:pPr>
              <a:t>12</a:t>
            </a:fld>
            <a:endParaRPr lang="en-US">
              <a:latin typeface="+mn-lt"/>
              <a:ea typeface="+mn-ea"/>
              <a:cs typeface="+mn-cs"/>
            </a:endParaRPr>
          </a:p>
        </p:txBody>
      </p:sp>
      <p:pic>
        <p:nvPicPr>
          <p:cNvPr id="10" name="Picture 9">
            <a:extLst>
              <a:ext uri="{FF2B5EF4-FFF2-40B4-BE49-F238E27FC236}">
                <a16:creationId xmlns:a16="http://schemas.microsoft.com/office/drawing/2014/main" id="{7FEC06E2-B440-E8A7-8CD5-CA8DFFA6C76C}"/>
              </a:ext>
            </a:extLst>
          </p:cNvPr>
          <p:cNvPicPr>
            <a:picLocks noChangeAspect="1"/>
          </p:cNvPicPr>
          <p:nvPr/>
        </p:nvPicPr>
        <p:blipFill>
          <a:blip r:embed="rId3"/>
          <a:stretch>
            <a:fillRect/>
          </a:stretch>
        </p:blipFill>
        <p:spPr>
          <a:xfrm>
            <a:off x="7268898" y="860"/>
            <a:ext cx="4293104" cy="3216206"/>
          </a:xfrm>
          <a:prstGeom prst="rect">
            <a:avLst/>
          </a:prstGeom>
          <a:noFill/>
        </p:spPr>
      </p:pic>
      <p:pic>
        <p:nvPicPr>
          <p:cNvPr id="11" name="Picture 10">
            <a:extLst>
              <a:ext uri="{FF2B5EF4-FFF2-40B4-BE49-F238E27FC236}">
                <a16:creationId xmlns:a16="http://schemas.microsoft.com/office/drawing/2014/main" id="{999EC45B-FE9E-880C-AB62-F92AB5A3781E}"/>
              </a:ext>
            </a:extLst>
          </p:cNvPr>
          <p:cNvPicPr>
            <a:picLocks noChangeAspect="1"/>
          </p:cNvPicPr>
          <p:nvPr/>
        </p:nvPicPr>
        <p:blipFill>
          <a:blip r:embed="rId4"/>
          <a:stretch>
            <a:fillRect/>
          </a:stretch>
        </p:blipFill>
        <p:spPr>
          <a:xfrm>
            <a:off x="7338348" y="3117837"/>
            <a:ext cx="4293104" cy="3216208"/>
          </a:xfrm>
          <a:prstGeom prst="rect">
            <a:avLst/>
          </a:prstGeom>
          <a:noFill/>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616A3F6-FDDD-2B6B-D6A3-FEC6D3B70DB9}"/>
                  </a:ext>
                </a:extLst>
              </p:cNvPr>
              <p:cNvSpPr txBox="1"/>
              <p:nvPr/>
            </p:nvSpPr>
            <p:spPr bwMode="auto">
              <a:xfrm>
                <a:off x="1590119" y="2123174"/>
                <a:ext cx="4180060" cy="830997"/>
              </a:xfrm>
              <a:prstGeom prst="rect">
                <a:avLst/>
              </a:prstGeom>
              <a:noFill/>
            </p:spPr>
            <p:txBody>
              <a:bodyPr wrap="square" rtlCol="0">
                <a:spAutoFit/>
              </a:bodyPr>
              <a:lstStyle/>
              <a:p>
                <a:r>
                  <a:rPr lang="en-GB" sz="2400" dirty="0"/>
                  <a:t>Generated prompt from the leptonic decays of </a:t>
                </a:r>
                <a14:m>
                  <m:oMath xmlns:m="http://schemas.openxmlformats.org/officeDocument/2006/math">
                    <m:sSub>
                      <m:sSubPr>
                        <m:ctrlPr>
                          <a:rPr lang="en-US" sz="2400" b="1" i="1" smtClean="0">
                            <a:latin typeface="Cambria Math" panose="02040503050406030204" pitchFamily="18" charset="0"/>
                          </a:rPr>
                        </m:ctrlPr>
                      </m:sSubPr>
                      <m:e>
                        <m:r>
                          <a:rPr lang="en-US" sz="2400" b="1" i="1" smtClean="0">
                            <a:latin typeface="Cambria Math" panose="02040503050406030204" pitchFamily="18" charset="0"/>
                          </a:rPr>
                          <m:t>𝑫</m:t>
                        </m:r>
                      </m:e>
                      <m:sub>
                        <m:r>
                          <a:rPr lang="en-US" sz="2400" b="1" i="1" smtClean="0">
                            <a:latin typeface="Cambria Math" panose="02040503050406030204" pitchFamily="18" charset="0"/>
                          </a:rPr>
                          <m:t>𝒔</m:t>
                        </m:r>
                      </m:sub>
                    </m:sSub>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𝝉</m:t>
                    </m:r>
                    <m:sSub>
                      <m:sSubPr>
                        <m:ctrlPr>
                          <a:rPr lang="en-US" sz="2400" b="1" i="1" smtClean="0">
                            <a:latin typeface="Cambria Math" panose="02040503050406030204" pitchFamily="18" charset="0"/>
                            <a:ea typeface="Cambria Math" panose="02040503050406030204" pitchFamily="18" charset="0"/>
                          </a:rPr>
                        </m:ctrlPr>
                      </m:sSubPr>
                      <m:e>
                        <m:r>
                          <a:rPr lang="en-US" sz="2400" b="1" i="1" smtClean="0">
                            <a:latin typeface="Cambria Math" panose="02040503050406030204" pitchFamily="18" charset="0"/>
                            <a:ea typeface="Cambria Math" panose="02040503050406030204" pitchFamily="18" charset="0"/>
                          </a:rPr>
                          <m:t>𝝂</m:t>
                        </m:r>
                      </m:e>
                      <m:sub>
                        <m:r>
                          <a:rPr lang="en-US" sz="2400" b="1" i="1" smtClean="0">
                            <a:latin typeface="Cambria Math" panose="02040503050406030204" pitchFamily="18" charset="0"/>
                            <a:ea typeface="Cambria Math" panose="02040503050406030204" pitchFamily="18" charset="0"/>
                          </a:rPr>
                          <m:t>𝝉</m:t>
                        </m:r>
                      </m:sub>
                    </m:sSub>
                  </m:oMath>
                </a14:m>
                <a:endParaRPr lang="en-GB" sz="2400" b="1" dirty="0"/>
              </a:p>
            </p:txBody>
          </p:sp>
        </mc:Choice>
        <mc:Fallback xmlns="">
          <p:sp>
            <p:nvSpPr>
              <p:cNvPr id="2" name="TextBox 1">
                <a:extLst>
                  <a:ext uri="{FF2B5EF4-FFF2-40B4-BE49-F238E27FC236}">
                    <a16:creationId xmlns:a16="http://schemas.microsoft.com/office/drawing/2014/main" id="{4616A3F6-FDDD-2B6B-D6A3-FEC6D3B70DB9}"/>
                  </a:ext>
                </a:extLst>
              </p:cNvPr>
              <p:cNvSpPr txBox="1">
                <a:spLocks noRot="1" noChangeAspect="1" noMove="1" noResize="1" noEditPoints="1" noAdjustHandles="1" noChangeArrowheads="1" noChangeShapeType="1" noTextEdit="1"/>
              </p:cNvSpPr>
              <p:nvPr/>
            </p:nvSpPr>
            <p:spPr bwMode="auto">
              <a:xfrm>
                <a:off x="1590119" y="2123174"/>
                <a:ext cx="4180060" cy="830997"/>
              </a:xfrm>
              <a:prstGeom prst="rect">
                <a:avLst/>
              </a:prstGeom>
              <a:blipFill>
                <a:blip r:embed="rId5"/>
                <a:stretch>
                  <a:fillRect l="-2424" t="-6061" b="-15152"/>
                </a:stretch>
              </a:blipFill>
            </p:spPr>
            <p:txBody>
              <a:bodyPr/>
              <a:lstStyle/>
              <a:p>
                <a:r>
                  <a:rPr lang="en-GB">
                    <a:noFill/>
                  </a:rPr>
                  <a:t> </a:t>
                </a:r>
              </a:p>
            </p:txBody>
          </p:sp>
        </mc:Fallback>
      </mc:AlternateContent>
    </p:spTree>
    <p:extLst>
      <p:ext uri="{BB962C8B-B14F-4D97-AF65-F5344CB8AC3E}">
        <p14:creationId xmlns:p14="http://schemas.microsoft.com/office/powerpoint/2010/main" val="286289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6D847-E7D8-4F4F-BC54-1DA4CBD37B59}"/>
              </a:ext>
            </a:extLst>
          </p:cNvPr>
          <p:cNvSpPr>
            <a:spLocks noGrp="1"/>
          </p:cNvSpPr>
          <p:nvPr>
            <p:ph idx="1"/>
          </p:nvPr>
        </p:nvSpPr>
        <p:spPr>
          <a:xfrm>
            <a:off x="6210676" y="624689"/>
            <a:ext cx="5573335" cy="3143595"/>
          </a:xfrm>
        </p:spPr>
        <p:txBody>
          <a:bodyPr>
            <a:normAutofit fontScale="92500" lnSpcReduction="10000"/>
          </a:bodyPr>
          <a:lstStyle/>
          <a:p>
            <a:pPr marL="342900" indent="-342900">
              <a:lnSpc>
                <a:spcPct val="110000"/>
              </a:lnSpc>
              <a:buFont typeface="Wingdings" pitchFamily="2" charset="2"/>
              <a:buChar char="§"/>
            </a:pPr>
            <a:r>
              <a:rPr lang="en-GB" sz="2400" b="0" dirty="0">
                <a:effectLst/>
                <a:cs typeface="Arial" panose="020B0604020202020204" pitchFamily="34" charset="0"/>
              </a:rPr>
              <a:t>The dominant source of background to neutrino interactions is </a:t>
            </a:r>
            <a:r>
              <a:rPr lang="en-GB" sz="2400" dirty="0">
                <a:solidFill>
                  <a:schemeClr val="tx1"/>
                </a:solidFill>
                <a:effectLst/>
                <a:cs typeface="Arial" panose="020B0604020202020204" pitchFamily="34" charset="0"/>
              </a:rPr>
              <a:t>inelastic interactions of neutral hadrons produced in muon photonuclear interactions </a:t>
            </a:r>
            <a:r>
              <a:rPr lang="en-GB" sz="2400" b="0" dirty="0">
                <a:effectLst/>
                <a:cs typeface="Arial" panose="020B0604020202020204" pitchFamily="34" charset="0"/>
              </a:rPr>
              <a:t>upstream of the detector </a:t>
            </a:r>
            <a:endParaRPr lang="en-GB" sz="2400" b="0" dirty="0">
              <a:cs typeface="Arial" panose="020B0604020202020204" pitchFamily="34" charset="0"/>
            </a:endParaRPr>
          </a:p>
          <a:p>
            <a:pPr marL="342900" indent="-342900">
              <a:lnSpc>
                <a:spcPct val="110000"/>
              </a:lnSpc>
              <a:buFont typeface="Wingdings" pitchFamily="2" charset="2"/>
              <a:buChar char="§"/>
            </a:pPr>
            <a:r>
              <a:rPr lang="en-GB" sz="2400" b="0" dirty="0"/>
              <a:t>Inside the rock with 75 m still to travel through (30 GeV loss for MIPs), with neutron production</a:t>
            </a:r>
          </a:p>
        </p:txBody>
      </p:sp>
      <p:sp>
        <p:nvSpPr>
          <p:cNvPr id="3" name="Title 2">
            <a:extLst>
              <a:ext uri="{FF2B5EF4-FFF2-40B4-BE49-F238E27FC236}">
                <a16:creationId xmlns:a16="http://schemas.microsoft.com/office/drawing/2014/main" id="{D86A84E9-A355-021E-7D44-D9D9741424D5}"/>
              </a:ext>
            </a:extLst>
          </p:cNvPr>
          <p:cNvSpPr>
            <a:spLocks noGrp="1"/>
          </p:cNvSpPr>
          <p:nvPr>
            <p:ph type="title"/>
          </p:nvPr>
        </p:nvSpPr>
        <p:spPr/>
        <p:txBody>
          <a:bodyPr/>
          <a:lstStyle/>
          <a:p>
            <a:r>
              <a:rPr lang="en-GB" dirty="0"/>
              <a:t>Muons @409 m</a:t>
            </a:r>
            <a:br>
              <a:rPr lang="en-GB" dirty="0"/>
            </a:br>
            <a:r>
              <a:rPr lang="en-GB" dirty="0">
                <a:solidFill>
                  <a:schemeClr val="bg1">
                    <a:lumMod val="50000"/>
                  </a:schemeClr>
                </a:solidFill>
              </a:rPr>
              <a:t>experimental background</a:t>
            </a:r>
          </a:p>
        </p:txBody>
      </p:sp>
      <p:sp>
        <p:nvSpPr>
          <p:cNvPr id="4" name="Date Placeholder 3">
            <a:extLst>
              <a:ext uri="{FF2B5EF4-FFF2-40B4-BE49-F238E27FC236}">
                <a16:creationId xmlns:a16="http://schemas.microsoft.com/office/drawing/2014/main" id="{55EBB2FC-AA0D-2A41-2AA9-58B1A7C58E40}"/>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35956F5C-E1C7-076A-FB04-651DF4D22BC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7E6386F3-BF80-02B7-3121-F4BD9475C560}"/>
              </a:ext>
            </a:extLst>
          </p:cNvPr>
          <p:cNvSpPr>
            <a:spLocks noGrp="1"/>
          </p:cNvSpPr>
          <p:nvPr>
            <p:ph type="sldNum" sz="quarter" idx="12"/>
          </p:nvPr>
        </p:nvSpPr>
        <p:spPr/>
        <p:txBody>
          <a:bodyPr/>
          <a:lstStyle/>
          <a:p>
            <a:pPr>
              <a:defRPr/>
            </a:pPr>
            <a:fld id="{36B5EA5A-BC32-A742-B11B-8E7414D5B535}" type="slidenum">
              <a:rPr lang="en-US" smtClean="0"/>
              <a:t>13</a:t>
            </a:fld>
            <a:endParaRPr lang="en-US"/>
          </a:p>
        </p:txBody>
      </p:sp>
      <p:pic>
        <p:nvPicPr>
          <p:cNvPr id="12" name="Picture 11">
            <a:extLst>
              <a:ext uri="{FF2B5EF4-FFF2-40B4-BE49-F238E27FC236}">
                <a16:creationId xmlns:a16="http://schemas.microsoft.com/office/drawing/2014/main" id="{0F7BC128-BCE3-AD57-8CAE-21A485222E02}"/>
              </a:ext>
            </a:extLst>
          </p:cNvPr>
          <p:cNvPicPr>
            <a:picLocks noChangeAspect="1"/>
          </p:cNvPicPr>
          <p:nvPr/>
        </p:nvPicPr>
        <p:blipFill>
          <a:blip r:embed="rId2"/>
          <a:stretch>
            <a:fillRect/>
          </a:stretch>
        </p:blipFill>
        <p:spPr>
          <a:xfrm>
            <a:off x="153345" y="1646559"/>
            <a:ext cx="5707294" cy="3920864"/>
          </a:xfrm>
          <a:prstGeom prst="rect">
            <a:avLst/>
          </a:prstGeom>
        </p:spPr>
      </p:pic>
      <p:sp>
        <p:nvSpPr>
          <p:cNvPr id="11" name="TextBox 10">
            <a:extLst>
              <a:ext uri="{FF2B5EF4-FFF2-40B4-BE49-F238E27FC236}">
                <a16:creationId xmlns:a16="http://schemas.microsoft.com/office/drawing/2014/main" id="{962A2E71-F48E-DE51-6B6D-0B62BB252008}"/>
              </a:ext>
            </a:extLst>
          </p:cNvPr>
          <p:cNvSpPr txBox="1"/>
          <p:nvPr/>
        </p:nvSpPr>
        <p:spPr>
          <a:xfrm>
            <a:off x="1632116" y="2159801"/>
            <a:ext cx="2627146" cy="602011"/>
          </a:xfrm>
          <a:prstGeom prst="rect">
            <a:avLst/>
          </a:prstGeom>
          <a:noFill/>
        </p:spPr>
        <p:txBody>
          <a:bodyPr wrap="square" rtlCol="0">
            <a:spAutoFit/>
          </a:bodyPr>
          <a:lstStyle/>
          <a:p>
            <a:pPr algn="ctr" defTabSz="457200" fontAlgn="auto">
              <a:spcBef>
                <a:spcPts val="0"/>
              </a:spcBef>
              <a:spcAft>
                <a:spcPts val="0"/>
              </a:spcAft>
            </a:pPr>
            <a:r>
              <a:rPr lang="en-US" sz="1600" dirty="0">
                <a:solidFill>
                  <a:prstClr val="black"/>
                </a:solidFill>
                <a:ea typeface="Tahoma" pitchFamily="34" charset="0"/>
                <a:cs typeface="Tahoma" pitchFamily="34" charset="0"/>
              </a:rPr>
              <a:t>8 10</a:t>
            </a:r>
            <a:r>
              <a:rPr lang="en-US" sz="1600" baseline="30000" dirty="0">
                <a:solidFill>
                  <a:prstClr val="black"/>
                </a:solidFill>
                <a:ea typeface="Tahoma" pitchFamily="34" charset="0"/>
                <a:cs typeface="Tahoma" pitchFamily="34" charset="0"/>
              </a:rPr>
              <a:t>13</a:t>
            </a:r>
            <a:r>
              <a:rPr lang="en-US" sz="1600" dirty="0">
                <a:solidFill>
                  <a:prstClr val="black"/>
                </a:solidFill>
                <a:ea typeface="Tahoma" pitchFamily="34" charset="0"/>
                <a:cs typeface="Tahoma" pitchFamily="34" charset="0"/>
              </a:rPr>
              <a:t> pp collisions correspond to 1 fb</a:t>
            </a:r>
            <a:r>
              <a:rPr lang="en-US" sz="1600" baseline="30000" dirty="0">
                <a:solidFill>
                  <a:prstClr val="black"/>
                </a:solidFill>
                <a:ea typeface="Tahoma" pitchFamily="34" charset="0"/>
                <a:cs typeface="Tahoma" pitchFamily="34" charset="0"/>
              </a:rPr>
              <a:t>-1</a:t>
            </a:r>
            <a:r>
              <a:rPr lang="en-US" sz="1600" dirty="0">
                <a:solidFill>
                  <a:prstClr val="black"/>
                </a:solidFill>
                <a:ea typeface="Tahoma" pitchFamily="34" charset="0"/>
                <a:cs typeface="Tahoma" pitchFamily="34" charset="0"/>
              </a:rPr>
              <a:t> </a:t>
            </a:r>
          </a:p>
        </p:txBody>
      </p:sp>
      <p:pic>
        <p:nvPicPr>
          <p:cNvPr id="13" name="Picture 12">
            <a:extLst>
              <a:ext uri="{FF2B5EF4-FFF2-40B4-BE49-F238E27FC236}">
                <a16:creationId xmlns:a16="http://schemas.microsoft.com/office/drawing/2014/main" id="{5F9B78DD-972C-C335-177E-2E7FAC053478}"/>
              </a:ext>
            </a:extLst>
          </p:cNvPr>
          <p:cNvPicPr>
            <a:picLocks noChangeAspect="1"/>
          </p:cNvPicPr>
          <p:nvPr/>
        </p:nvPicPr>
        <p:blipFill>
          <a:blip r:embed="rId3"/>
          <a:stretch>
            <a:fillRect/>
          </a:stretch>
        </p:blipFill>
        <p:spPr>
          <a:xfrm>
            <a:off x="6096000" y="3768284"/>
            <a:ext cx="5426790" cy="2065357"/>
          </a:xfrm>
          <a:prstGeom prst="rect">
            <a:avLst/>
          </a:prstGeom>
        </p:spPr>
      </p:pic>
      <p:sp>
        <p:nvSpPr>
          <p:cNvPr id="15" name="TextBox 14">
            <a:extLst>
              <a:ext uri="{FF2B5EF4-FFF2-40B4-BE49-F238E27FC236}">
                <a16:creationId xmlns:a16="http://schemas.microsoft.com/office/drawing/2014/main" id="{10C5BAA7-4A5E-FE93-867C-70549741AE13}"/>
              </a:ext>
            </a:extLst>
          </p:cNvPr>
          <p:cNvSpPr txBox="1"/>
          <p:nvPr/>
        </p:nvSpPr>
        <p:spPr bwMode="auto">
          <a:xfrm>
            <a:off x="669211" y="5872183"/>
            <a:ext cx="2379568" cy="369332"/>
          </a:xfrm>
          <a:prstGeom prst="rect">
            <a:avLst/>
          </a:prstGeom>
          <a:noFill/>
        </p:spPr>
        <p:txBody>
          <a:bodyPr wrap="square">
            <a:spAutoFit/>
          </a:bodyPr>
          <a:lstStyle/>
          <a:p>
            <a:r>
              <a:rPr lang="en-GB" dirty="0">
                <a:hlinkClick r:id="rId4"/>
              </a:rPr>
              <a:t>CERN-EP-2021-087</a:t>
            </a:r>
            <a:r>
              <a:rPr lang="en-GB" dirty="0"/>
              <a:t> </a:t>
            </a:r>
          </a:p>
        </p:txBody>
      </p:sp>
      <p:sp>
        <p:nvSpPr>
          <p:cNvPr id="8" name="TextBox 7">
            <a:extLst>
              <a:ext uri="{FF2B5EF4-FFF2-40B4-BE49-F238E27FC236}">
                <a16:creationId xmlns:a16="http://schemas.microsoft.com/office/drawing/2014/main" id="{1D3DF1E2-7D61-6EC3-D947-5C37969E0B8D}"/>
              </a:ext>
            </a:extLst>
          </p:cNvPr>
          <p:cNvSpPr txBox="1"/>
          <p:nvPr/>
        </p:nvSpPr>
        <p:spPr bwMode="auto">
          <a:xfrm>
            <a:off x="6662056" y="5779850"/>
            <a:ext cx="4562671" cy="461665"/>
          </a:xfrm>
          <a:prstGeom prst="rect">
            <a:avLst/>
          </a:prstGeom>
          <a:noFill/>
        </p:spPr>
        <p:txBody>
          <a:bodyPr wrap="square">
            <a:spAutoFit/>
          </a:bodyPr>
          <a:lstStyle/>
          <a:p>
            <a:pPr algn="ctr"/>
            <a:r>
              <a:rPr lang="en-GB" sz="1200" dirty="0"/>
              <a:t>The production rates of neutral hadrons per incident muon with an energy threshold of 10 GeV </a:t>
            </a:r>
          </a:p>
        </p:txBody>
      </p:sp>
    </p:spTree>
    <p:extLst>
      <p:ext uri="{BB962C8B-B14F-4D97-AF65-F5344CB8AC3E}">
        <p14:creationId xmlns:p14="http://schemas.microsoft.com/office/powerpoint/2010/main" val="2899981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8FD10B-1565-7DBB-5B14-B00A4277EE1A}"/>
              </a:ext>
            </a:extLst>
          </p:cNvPr>
          <p:cNvSpPr>
            <a:spLocks noGrp="1"/>
          </p:cNvSpPr>
          <p:nvPr>
            <p:ph type="title"/>
          </p:nvPr>
        </p:nvSpPr>
        <p:spPr/>
        <p:txBody>
          <a:bodyPr/>
          <a:lstStyle/>
          <a:p>
            <a:r>
              <a:rPr lang="en-GB" dirty="0"/>
              <a:t>Negative muons (</a:t>
            </a:r>
            <a:r>
              <a:rPr lang="en-GB" dirty="0">
                <a:latin typeface="Symbol" pitchFamily="2" charset="2"/>
              </a:rPr>
              <a:t>m</a:t>
            </a:r>
            <a:r>
              <a:rPr lang="en-GB" baseline="30000" dirty="0"/>
              <a:t>-</a:t>
            </a:r>
            <a:r>
              <a:rPr lang="en-GB" dirty="0"/>
              <a:t>) @409 m</a:t>
            </a:r>
          </a:p>
        </p:txBody>
      </p:sp>
      <p:sp>
        <p:nvSpPr>
          <p:cNvPr id="4" name="Date Placeholder 3">
            <a:extLst>
              <a:ext uri="{FF2B5EF4-FFF2-40B4-BE49-F238E27FC236}">
                <a16:creationId xmlns:a16="http://schemas.microsoft.com/office/drawing/2014/main" id="{27F26485-B3EB-6B1E-BFFE-C2A39BD5DD41}"/>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FC966A8A-7CAE-041F-A507-71226D1A85E2}"/>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553B4EEB-790D-1357-6524-255A5AE0971E}"/>
              </a:ext>
            </a:extLst>
          </p:cNvPr>
          <p:cNvSpPr>
            <a:spLocks noGrp="1"/>
          </p:cNvSpPr>
          <p:nvPr>
            <p:ph type="sldNum" sz="quarter" idx="12"/>
          </p:nvPr>
        </p:nvSpPr>
        <p:spPr/>
        <p:txBody>
          <a:bodyPr/>
          <a:lstStyle/>
          <a:p>
            <a:pPr>
              <a:defRPr/>
            </a:pPr>
            <a:fld id="{36B5EA5A-BC32-A742-B11B-8E7414D5B535}" type="slidenum">
              <a:rPr lang="en-US" smtClean="0"/>
              <a:t>14</a:t>
            </a:fld>
            <a:endParaRPr lang="en-US"/>
          </a:p>
        </p:txBody>
      </p:sp>
      <p:pic>
        <p:nvPicPr>
          <p:cNvPr id="8" name="Picture 7">
            <a:extLst>
              <a:ext uri="{FF2B5EF4-FFF2-40B4-BE49-F238E27FC236}">
                <a16:creationId xmlns:a16="http://schemas.microsoft.com/office/drawing/2014/main" id="{8619ED47-5631-A8E5-098A-463EB1A8F56F}"/>
              </a:ext>
            </a:extLst>
          </p:cNvPr>
          <p:cNvPicPr>
            <a:picLocks noChangeAspect="1"/>
          </p:cNvPicPr>
          <p:nvPr/>
        </p:nvPicPr>
        <p:blipFill rotWithShape="1">
          <a:blip r:embed="rId2">
            <a:extLst>
              <a:ext uri="{28A0092B-C50C-407E-A947-70E740481C1C}">
                <a14:useLocalDpi xmlns:a14="http://schemas.microsoft.com/office/drawing/2010/main" val="0"/>
              </a:ext>
            </a:extLst>
          </a:blip>
          <a:srcRect l="11341" t="1661" r="13649" b="2686"/>
          <a:stretch/>
        </p:blipFill>
        <p:spPr>
          <a:xfrm>
            <a:off x="778690" y="1385038"/>
            <a:ext cx="4570191" cy="4370977"/>
          </a:xfrm>
          <a:prstGeom prst="rect">
            <a:avLst/>
          </a:prstGeom>
        </p:spPr>
      </p:pic>
      <p:pic>
        <p:nvPicPr>
          <p:cNvPr id="10" name="Picture 9">
            <a:extLst>
              <a:ext uri="{FF2B5EF4-FFF2-40B4-BE49-F238E27FC236}">
                <a16:creationId xmlns:a16="http://schemas.microsoft.com/office/drawing/2014/main" id="{4ECA032A-A561-EC28-BDC2-F01DE2AB6D16}"/>
              </a:ext>
            </a:extLst>
          </p:cNvPr>
          <p:cNvPicPr>
            <a:picLocks noChangeAspect="1"/>
          </p:cNvPicPr>
          <p:nvPr/>
        </p:nvPicPr>
        <p:blipFill rotWithShape="1">
          <a:blip r:embed="rId3">
            <a:extLst>
              <a:ext uri="{28A0092B-C50C-407E-A947-70E740481C1C}">
                <a14:useLocalDpi xmlns:a14="http://schemas.microsoft.com/office/drawing/2010/main" val="0"/>
              </a:ext>
            </a:extLst>
          </a:blip>
          <a:srcRect t="8478" b="3643"/>
          <a:stretch/>
        </p:blipFill>
        <p:spPr>
          <a:xfrm>
            <a:off x="5570094" y="1685389"/>
            <a:ext cx="6176119" cy="4070626"/>
          </a:xfrm>
          <a:prstGeom prst="rect">
            <a:avLst/>
          </a:prstGeom>
        </p:spPr>
      </p:pic>
    </p:spTree>
    <p:extLst>
      <p:ext uri="{BB962C8B-B14F-4D97-AF65-F5344CB8AC3E}">
        <p14:creationId xmlns:p14="http://schemas.microsoft.com/office/powerpoint/2010/main" val="235339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EF1DA-EC44-ABAF-CDE5-23038286420F}"/>
              </a:ext>
            </a:extLst>
          </p:cNvPr>
          <p:cNvSpPr>
            <a:spLocks noGrp="1"/>
          </p:cNvSpPr>
          <p:nvPr>
            <p:ph type="title"/>
          </p:nvPr>
        </p:nvSpPr>
        <p:spPr/>
        <p:txBody>
          <a:bodyPr/>
          <a:lstStyle/>
          <a:p>
            <a:r>
              <a:rPr lang="en-GB" dirty="0"/>
              <a:t>Radiation environment in TI18</a:t>
            </a:r>
          </a:p>
        </p:txBody>
      </p:sp>
      <p:sp>
        <p:nvSpPr>
          <p:cNvPr id="4" name="Date Placeholder 3">
            <a:extLst>
              <a:ext uri="{FF2B5EF4-FFF2-40B4-BE49-F238E27FC236}">
                <a16:creationId xmlns:a16="http://schemas.microsoft.com/office/drawing/2014/main" id="{498CD476-D5FD-888C-58A9-630D9DEBD5CB}"/>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3B31CA54-8F44-4713-5506-F2AA02CB6231}"/>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2975101B-C72C-91C6-CE3A-70378D61C309}"/>
              </a:ext>
            </a:extLst>
          </p:cNvPr>
          <p:cNvSpPr>
            <a:spLocks noGrp="1"/>
          </p:cNvSpPr>
          <p:nvPr>
            <p:ph type="sldNum" sz="quarter" idx="12"/>
          </p:nvPr>
        </p:nvSpPr>
        <p:spPr/>
        <p:txBody>
          <a:bodyPr/>
          <a:lstStyle/>
          <a:p>
            <a:pPr>
              <a:defRPr/>
            </a:pPr>
            <a:fld id="{36B5EA5A-BC32-A742-B11B-8E7414D5B535}" type="slidenum">
              <a:rPr lang="en-US" smtClean="0"/>
              <a:t>15</a:t>
            </a:fld>
            <a:endParaRPr lang="en-US"/>
          </a:p>
        </p:txBody>
      </p:sp>
      <p:pic>
        <p:nvPicPr>
          <p:cNvPr id="8" name="Content Placeholder 7">
            <a:extLst>
              <a:ext uri="{FF2B5EF4-FFF2-40B4-BE49-F238E27FC236}">
                <a16:creationId xmlns:a16="http://schemas.microsoft.com/office/drawing/2014/main" id="{B37D4A72-DE9B-1BD9-5547-CFBD5E6B7E22}"/>
              </a:ext>
            </a:extLst>
          </p:cNvPr>
          <p:cNvPicPr>
            <a:picLocks noGrp="1" noChangeAspect="1"/>
          </p:cNvPicPr>
          <p:nvPr>
            <p:ph idx="1"/>
          </p:nvPr>
        </p:nvPicPr>
        <p:blipFill>
          <a:blip r:embed="rId2"/>
          <a:stretch>
            <a:fillRect/>
          </a:stretch>
        </p:blipFill>
        <p:spPr>
          <a:xfrm>
            <a:off x="5383060" y="2821595"/>
            <a:ext cx="6022119" cy="3483726"/>
          </a:xfrm>
          <a:prstGeom prst="rect">
            <a:avLst/>
          </a:prstGeom>
        </p:spPr>
      </p:pic>
      <p:sp>
        <p:nvSpPr>
          <p:cNvPr id="10" name="Right Arrow 9">
            <a:extLst>
              <a:ext uri="{FF2B5EF4-FFF2-40B4-BE49-F238E27FC236}">
                <a16:creationId xmlns:a16="http://schemas.microsoft.com/office/drawing/2014/main" id="{28FA9021-A329-2DB2-6F0A-F0B92DA2B746}"/>
              </a:ext>
            </a:extLst>
          </p:cNvPr>
          <p:cNvSpPr/>
          <p:nvPr/>
        </p:nvSpPr>
        <p:spPr bwMode="auto">
          <a:xfrm rot="11100000">
            <a:off x="9952738" y="4436473"/>
            <a:ext cx="859949" cy="22770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Arial" charset="0"/>
            </a:endParaRPr>
          </a:p>
        </p:txBody>
      </p:sp>
      <p:pic>
        <p:nvPicPr>
          <p:cNvPr id="18" name="Picture 17">
            <a:extLst>
              <a:ext uri="{FF2B5EF4-FFF2-40B4-BE49-F238E27FC236}">
                <a16:creationId xmlns:a16="http://schemas.microsoft.com/office/drawing/2014/main" id="{A60096E6-E0E6-BBD7-2605-D68628F2C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88" y="2763356"/>
            <a:ext cx="4551410" cy="3413557"/>
          </a:xfrm>
          <a:prstGeom prst="rect">
            <a:avLst/>
          </a:prstGeom>
        </p:spPr>
      </p:pic>
      <p:sp>
        <p:nvSpPr>
          <p:cNvPr id="24" name="TextBox 23">
            <a:extLst>
              <a:ext uri="{FF2B5EF4-FFF2-40B4-BE49-F238E27FC236}">
                <a16:creationId xmlns:a16="http://schemas.microsoft.com/office/drawing/2014/main" id="{2D3A0396-E9CC-13B1-3EE8-2FE49AA975AA}"/>
              </a:ext>
            </a:extLst>
          </p:cNvPr>
          <p:cNvSpPr txBox="1"/>
          <p:nvPr/>
        </p:nvSpPr>
        <p:spPr bwMode="auto">
          <a:xfrm>
            <a:off x="292780" y="1070257"/>
            <a:ext cx="11026861" cy="1200329"/>
          </a:xfrm>
          <a:prstGeom prst="rect">
            <a:avLst/>
          </a:prstGeom>
          <a:noFill/>
        </p:spPr>
        <p:txBody>
          <a:bodyPr wrap="square" rtlCol="0">
            <a:spAutoFit/>
          </a:bodyPr>
          <a:lstStyle/>
          <a:p>
            <a:pPr marL="342900" indent="-342900">
              <a:buFont typeface="Wingdings" pitchFamily="2" charset="2"/>
              <a:buChar char="§"/>
            </a:pPr>
            <a:r>
              <a:rPr lang="en-GB" sz="2400" dirty="0">
                <a:solidFill>
                  <a:schemeClr val="tx2"/>
                </a:solidFill>
              </a:rPr>
              <a:t>Source of radiation is Beam2 interaction with residual gas (5*10</a:t>
            </a:r>
            <a:r>
              <a:rPr lang="en-GB" sz="2400" baseline="30000" dirty="0">
                <a:solidFill>
                  <a:schemeClr val="tx2"/>
                </a:solidFill>
              </a:rPr>
              <a:t>12</a:t>
            </a:r>
            <a:r>
              <a:rPr lang="en-GB" sz="2400" dirty="0">
                <a:solidFill>
                  <a:schemeClr val="tx2"/>
                </a:solidFill>
              </a:rPr>
              <a:t> H</a:t>
            </a:r>
            <a:r>
              <a:rPr lang="en-GB" sz="2400" baseline="-25000" dirty="0">
                <a:solidFill>
                  <a:schemeClr val="tx2"/>
                </a:solidFill>
              </a:rPr>
              <a:t>2</a:t>
            </a:r>
            <a:r>
              <a:rPr lang="en-GB" sz="2400" dirty="0">
                <a:solidFill>
                  <a:schemeClr val="tx2"/>
                </a:solidFill>
              </a:rPr>
              <a:t> </a:t>
            </a:r>
            <a:r>
              <a:rPr lang="en-GB" sz="2400" dirty="0" err="1">
                <a:solidFill>
                  <a:schemeClr val="tx2"/>
                </a:solidFill>
              </a:rPr>
              <a:t>eq</a:t>
            </a:r>
            <a:r>
              <a:rPr lang="en-GB" sz="2400" dirty="0">
                <a:solidFill>
                  <a:schemeClr val="tx2"/>
                </a:solidFill>
              </a:rPr>
              <a:t> m</a:t>
            </a:r>
            <a:r>
              <a:rPr lang="en-GB" sz="2400" baseline="30000" dirty="0">
                <a:solidFill>
                  <a:schemeClr val="tx2"/>
                </a:solidFill>
              </a:rPr>
              <a:t>-3</a:t>
            </a:r>
            <a:r>
              <a:rPr lang="en-GB" sz="2400" dirty="0">
                <a:solidFill>
                  <a:schemeClr val="tx2"/>
                </a:solidFill>
              </a:rPr>
              <a:t>)</a:t>
            </a:r>
          </a:p>
          <a:p>
            <a:pPr marL="342900" indent="-342900">
              <a:buFont typeface="Wingdings" pitchFamily="2" charset="2"/>
              <a:buChar char="§"/>
            </a:pPr>
            <a:r>
              <a:rPr lang="en-GB" sz="2400" dirty="0">
                <a:solidFill>
                  <a:schemeClr val="tx2"/>
                </a:solidFill>
              </a:rPr>
              <a:t>2018 thermal neutrons measurements indicated good agreement with simulations</a:t>
            </a:r>
          </a:p>
        </p:txBody>
      </p:sp>
      <p:sp>
        <p:nvSpPr>
          <p:cNvPr id="26" name="TextBox 25">
            <a:extLst>
              <a:ext uri="{FF2B5EF4-FFF2-40B4-BE49-F238E27FC236}">
                <a16:creationId xmlns:a16="http://schemas.microsoft.com/office/drawing/2014/main" id="{EB2EDCB9-2886-DB3D-293D-FCB8A048C96E}"/>
              </a:ext>
            </a:extLst>
          </p:cNvPr>
          <p:cNvSpPr txBox="1"/>
          <p:nvPr/>
        </p:nvSpPr>
        <p:spPr>
          <a:xfrm>
            <a:off x="1433588" y="2451929"/>
            <a:ext cx="2825674" cy="338554"/>
          </a:xfrm>
          <a:prstGeom prst="rect">
            <a:avLst/>
          </a:prstGeom>
          <a:noFill/>
        </p:spPr>
        <p:txBody>
          <a:bodyPr wrap="square" rtlCol="0">
            <a:spAutoFit/>
          </a:bodyPr>
          <a:lstStyle/>
          <a:p>
            <a:pPr algn="ctr" defTabSz="457200" fontAlgn="auto">
              <a:spcBef>
                <a:spcPts val="0"/>
              </a:spcBef>
              <a:spcAft>
                <a:spcPts val="0"/>
              </a:spcAft>
            </a:pPr>
            <a:r>
              <a:rPr lang="en-US" sz="1600" dirty="0">
                <a:solidFill>
                  <a:prstClr val="black"/>
                </a:solidFill>
                <a:ea typeface="Tahoma" pitchFamily="34" charset="0"/>
                <a:cs typeface="Tahoma" pitchFamily="34" charset="0"/>
              </a:rPr>
              <a:t>2.8 10</a:t>
            </a:r>
            <a:r>
              <a:rPr lang="en-US" sz="1600" baseline="30000" dirty="0">
                <a:solidFill>
                  <a:prstClr val="black"/>
                </a:solidFill>
                <a:ea typeface="Tahoma" pitchFamily="34" charset="0"/>
                <a:cs typeface="Tahoma" pitchFamily="34" charset="0"/>
              </a:rPr>
              <a:t>8</a:t>
            </a:r>
            <a:r>
              <a:rPr lang="en-US" sz="1600" dirty="0">
                <a:solidFill>
                  <a:prstClr val="black"/>
                </a:solidFill>
                <a:ea typeface="Tahoma" pitchFamily="34" charset="0"/>
                <a:cs typeface="Tahoma" pitchFamily="34" charset="0"/>
              </a:rPr>
              <a:t> neutrons cm</a:t>
            </a:r>
            <a:r>
              <a:rPr lang="en-US" sz="1600" baseline="30000" dirty="0">
                <a:solidFill>
                  <a:prstClr val="black"/>
                </a:solidFill>
                <a:ea typeface="Tahoma" pitchFamily="34" charset="0"/>
                <a:cs typeface="Tahoma" pitchFamily="34" charset="0"/>
              </a:rPr>
              <a:t>-2</a:t>
            </a:r>
            <a:r>
              <a:rPr lang="en-US" sz="1600" dirty="0">
                <a:solidFill>
                  <a:prstClr val="black"/>
                </a:solidFill>
                <a:ea typeface="Tahoma" pitchFamily="34" charset="0"/>
                <a:cs typeface="Tahoma" pitchFamily="34" charset="0"/>
              </a:rPr>
              <a:t> y</a:t>
            </a:r>
            <a:r>
              <a:rPr lang="en-US" sz="1600" baseline="30000" dirty="0">
                <a:solidFill>
                  <a:prstClr val="black"/>
                </a:solidFill>
                <a:ea typeface="Tahoma" pitchFamily="34" charset="0"/>
                <a:cs typeface="Tahoma" pitchFamily="34" charset="0"/>
              </a:rPr>
              <a:t>-1</a:t>
            </a:r>
            <a:r>
              <a:rPr lang="en-US" sz="1600" dirty="0">
                <a:solidFill>
                  <a:prstClr val="black"/>
                </a:solidFill>
                <a:ea typeface="Tahoma" pitchFamily="34" charset="0"/>
                <a:cs typeface="Tahoma" pitchFamily="34" charset="0"/>
              </a:rPr>
              <a:t> </a:t>
            </a:r>
          </a:p>
        </p:txBody>
      </p:sp>
      <p:sp>
        <p:nvSpPr>
          <p:cNvPr id="27" name="TextBox 26">
            <a:extLst>
              <a:ext uri="{FF2B5EF4-FFF2-40B4-BE49-F238E27FC236}">
                <a16:creationId xmlns:a16="http://schemas.microsoft.com/office/drawing/2014/main" id="{76A30638-CEE3-6CCB-8F83-C86FC7002592}"/>
              </a:ext>
            </a:extLst>
          </p:cNvPr>
          <p:cNvSpPr txBox="1"/>
          <p:nvPr/>
        </p:nvSpPr>
        <p:spPr bwMode="auto">
          <a:xfrm>
            <a:off x="1879473" y="3316453"/>
            <a:ext cx="966952" cy="276999"/>
          </a:xfrm>
          <a:prstGeom prst="rect">
            <a:avLst/>
          </a:prstGeom>
          <a:noFill/>
        </p:spPr>
        <p:txBody>
          <a:bodyPr wrap="square" rtlCol="0">
            <a:spAutoFit/>
          </a:bodyPr>
          <a:lstStyle/>
          <a:p>
            <a:r>
              <a:rPr lang="en-GB" sz="1200" dirty="0"/>
              <a:t>45% &gt;1 eV</a:t>
            </a:r>
          </a:p>
        </p:txBody>
      </p:sp>
      <p:sp>
        <p:nvSpPr>
          <p:cNvPr id="29" name="TextBox 28">
            <a:extLst>
              <a:ext uri="{FF2B5EF4-FFF2-40B4-BE49-F238E27FC236}">
                <a16:creationId xmlns:a16="http://schemas.microsoft.com/office/drawing/2014/main" id="{C22FE374-466E-D2F9-6941-36E9D77D9868}"/>
              </a:ext>
            </a:extLst>
          </p:cNvPr>
          <p:cNvSpPr txBox="1"/>
          <p:nvPr/>
        </p:nvSpPr>
        <p:spPr bwMode="auto">
          <a:xfrm>
            <a:off x="3419434" y="3508169"/>
            <a:ext cx="1100013" cy="276999"/>
          </a:xfrm>
          <a:prstGeom prst="rect">
            <a:avLst/>
          </a:prstGeom>
          <a:noFill/>
        </p:spPr>
        <p:txBody>
          <a:bodyPr wrap="square" rtlCol="0">
            <a:spAutoFit/>
          </a:bodyPr>
          <a:lstStyle/>
          <a:p>
            <a:r>
              <a:rPr lang="en-GB" sz="1200" dirty="0"/>
              <a:t>4% &gt;1 MeV</a:t>
            </a:r>
          </a:p>
        </p:txBody>
      </p:sp>
      <p:sp>
        <p:nvSpPr>
          <p:cNvPr id="31" name="TextBox 30">
            <a:extLst>
              <a:ext uri="{FF2B5EF4-FFF2-40B4-BE49-F238E27FC236}">
                <a16:creationId xmlns:a16="http://schemas.microsoft.com/office/drawing/2014/main" id="{D8619BFC-F039-59DA-5941-B3195D3679F8}"/>
              </a:ext>
            </a:extLst>
          </p:cNvPr>
          <p:cNvSpPr txBox="1"/>
          <p:nvPr/>
        </p:nvSpPr>
        <p:spPr bwMode="auto">
          <a:xfrm>
            <a:off x="2988959" y="5314231"/>
            <a:ext cx="1270304" cy="276999"/>
          </a:xfrm>
          <a:prstGeom prst="rect">
            <a:avLst/>
          </a:prstGeom>
          <a:noFill/>
        </p:spPr>
        <p:txBody>
          <a:bodyPr wrap="square" rtlCol="0">
            <a:spAutoFit/>
          </a:bodyPr>
          <a:lstStyle/>
          <a:p>
            <a:r>
              <a:rPr lang="en-GB" sz="1200" dirty="0"/>
              <a:t>1.3% &gt;20 MeV</a:t>
            </a:r>
          </a:p>
        </p:txBody>
      </p:sp>
    </p:spTree>
    <p:extLst>
      <p:ext uri="{BB962C8B-B14F-4D97-AF65-F5344CB8AC3E}">
        <p14:creationId xmlns:p14="http://schemas.microsoft.com/office/powerpoint/2010/main" val="23664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601B71-AF92-785B-2585-0BD9B47A0484}"/>
              </a:ext>
            </a:extLst>
          </p:cNvPr>
          <p:cNvSpPr>
            <a:spLocks noGrp="1"/>
          </p:cNvSpPr>
          <p:nvPr>
            <p:ph type="title"/>
          </p:nvPr>
        </p:nvSpPr>
        <p:spPr/>
        <p:txBody>
          <a:bodyPr/>
          <a:lstStyle/>
          <a:p>
            <a:r>
              <a:rPr lang="en-GB" dirty="0"/>
              <a:t>Two recently approved CERN experiments</a:t>
            </a:r>
            <a:br>
              <a:rPr lang="en-GB" dirty="0"/>
            </a:br>
            <a:r>
              <a:rPr lang="en-GB" sz="3200" dirty="0">
                <a:solidFill>
                  <a:schemeClr val="bg1">
                    <a:lumMod val="50000"/>
                  </a:schemeClr>
                </a:solidFill>
              </a:rPr>
              <a:t>SND@LHC and FASER</a:t>
            </a:r>
            <a:r>
              <a:rPr lang="en-GB" sz="3200" dirty="0">
                <a:solidFill>
                  <a:schemeClr val="bg1">
                    <a:lumMod val="50000"/>
                  </a:schemeClr>
                </a:solidFill>
                <a:latin typeface="Symbol" pitchFamily="2" charset="2"/>
              </a:rPr>
              <a:t>n </a:t>
            </a:r>
            <a:r>
              <a:rPr lang="en-GB" sz="3200" dirty="0">
                <a:solidFill>
                  <a:schemeClr val="bg1">
                    <a:lumMod val="50000"/>
                  </a:schemeClr>
                </a:solidFill>
              </a:rPr>
              <a:t>as complementary experiments</a:t>
            </a:r>
            <a:endParaRPr lang="en-GB" sz="3200" dirty="0">
              <a:solidFill>
                <a:schemeClr val="bg1">
                  <a:lumMod val="50000"/>
                </a:schemeClr>
              </a:solidFill>
              <a:latin typeface="Symbol" pitchFamily="2" charset="2"/>
            </a:endParaRPr>
          </a:p>
        </p:txBody>
      </p:sp>
      <p:sp>
        <p:nvSpPr>
          <p:cNvPr id="4" name="Date Placeholder 3">
            <a:extLst>
              <a:ext uri="{FF2B5EF4-FFF2-40B4-BE49-F238E27FC236}">
                <a16:creationId xmlns:a16="http://schemas.microsoft.com/office/drawing/2014/main" id="{0DCAC51E-0808-11BB-C556-E9DEAE14E795}"/>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4554FA23-DD45-C347-AAFA-DCF3B915D9C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81373608-C3EA-9886-ECCF-4FA6A8DAE377}"/>
              </a:ext>
            </a:extLst>
          </p:cNvPr>
          <p:cNvSpPr>
            <a:spLocks noGrp="1"/>
          </p:cNvSpPr>
          <p:nvPr>
            <p:ph type="sldNum" sz="quarter" idx="12"/>
          </p:nvPr>
        </p:nvSpPr>
        <p:spPr/>
        <p:txBody>
          <a:bodyPr/>
          <a:lstStyle/>
          <a:p>
            <a:pPr>
              <a:defRPr/>
            </a:pPr>
            <a:fld id="{36B5EA5A-BC32-A742-B11B-8E7414D5B535}" type="slidenum">
              <a:rPr lang="en-US" smtClean="0"/>
              <a:t>16</a:t>
            </a:fld>
            <a:endParaRPr lang="en-US"/>
          </a:p>
        </p:txBody>
      </p:sp>
      <p:pic>
        <p:nvPicPr>
          <p:cNvPr id="7" name="Picture 6">
            <a:extLst>
              <a:ext uri="{FF2B5EF4-FFF2-40B4-BE49-F238E27FC236}">
                <a16:creationId xmlns:a16="http://schemas.microsoft.com/office/drawing/2014/main" id="{7CEC6F2C-D506-6C81-8B50-E9C70E78EBB7}"/>
              </a:ext>
            </a:extLst>
          </p:cNvPr>
          <p:cNvPicPr>
            <a:picLocks noChangeAspect="1"/>
          </p:cNvPicPr>
          <p:nvPr/>
        </p:nvPicPr>
        <p:blipFill>
          <a:blip r:embed="rId2"/>
          <a:stretch>
            <a:fillRect/>
          </a:stretch>
        </p:blipFill>
        <p:spPr>
          <a:xfrm>
            <a:off x="1112351" y="2679552"/>
            <a:ext cx="10292828" cy="3244957"/>
          </a:xfrm>
          <a:prstGeom prst="rect">
            <a:avLst/>
          </a:prstGeom>
        </p:spPr>
      </p:pic>
      <p:sp>
        <p:nvSpPr>
          <p:cNvPr id="8" name="TextBox 7">
            <a:extLst>
              <a:ext uri="{FF2B5EF4-FFF2-40B4-BE49-F238E27FC236}">
                <a16:creationId xmlns:a16="http://schemas.microsoft.com/office/drawing/2014/main" id="{3B5D6CDA-B249-E1D7-692A-BC1AF2D36176}"/>
              </a:ext>
            </a:extLst>
          </p:cNvPr>
          <p:cNvSpPr txBox="1"/>
          <p:nvPr/>
        </p:nvSpPr>
        <p:spPr bwMode="auto">
          <a:xfrm>
            <a:off x="7421179" y="1602334"/>
            <a:ext cx="4386137" cy="1077218"/>
          </a:xfrm>
          <a:prstGeom prst="rect">
            <a:avLst/>
          </a:prstGeom>
          <a:noFill/>
        </p:spPr>
        <p:txBody>
          <a:bodyPr wrap="none" rtlCol="0">
            <a:spAutoFit/>
          </a:bodyPr>
          <a:lstStyle/>
          <a:p>
            <a:pPr algn="ctr"/>
            <a:r>
              <a:rPr lang="en-GB" sz="3200" dirty="0"/>
              <a:t>FASER</a:t>
            </a:r>
            <a:r>
              <a:rPr lang="en-GB" sz="3200" dirty="0">
                <a:latin typeface="Symbol" pitchFamily="2" charset="2"/>
              </a:rPr>
              <a:t>n</a:t>
            </a:r>
            <a:r>
              <a:rPr lang="en-GB" sz="3200" dirty="0"/>
              <a:t> on axis (LOS)</a:t>
            </a:r>
          </a:p>
          <a:p>
            <a:pPr algn="ctr"/>
            <a:r>
              <a:rPr lang="en-GB" sz="3200" dirty="0">
                <a:latin typeface="Symbol" pitchFamily="2" charset="2"/>
              </a:rPr>
              <a:t>h</a:t>
            </a:r>
            <a:r>
              <a:rPr lang="en-GB" sz="3200" dirty="0"/>
              <a:t>&gt;8.8</a:t>
            </a:r>
          </a:p>
        </p:txBody>
      </p:sp>
      <p:sp>
        <p:nvSpPr>
          <p:cNvPr id="9" name="TextBox 8">
            <a:extLst>
              <a:ext uri="{FF2B5EF4-FFF2-40B4-BE49-F238E27FC236}">
                <a16:creationId xmlns:a16="http://schemas.microsoft.com/office/drawing/2014/main" id="{DD462491-4470-A5DE-4BC4-651C4632D99F}"/>
              </a:ext>
            </a:extLst>
          </p:cNvPr>
          <p:cNvSpPr txBox="1"/>
          <p:nvPr/>
        </p:nvSpPr>
        <p:spPr bwMode="auto">
          <a:xfrm>
            <a:off x="820246" y="1520834"/>
            <a:ext cx="2457725" cy="1077218"/>
          </a:xfrm>
          <a:prstGeom prst="rect">
            <a:avLst/>
          </a:prstGeom>
          <a:noFill/>
        </p:spPr>
        <p:txBody>
          <a:bodyPr wrap="none" rtlCol="0">
            <a:spAutoFit/>
          </a:bodyPr>
          <a:lstStyle/>
          <a:p>
            <a:pPr algn="ctr"/>
            <a:r>
              <a:rPr lang="en-GB" sz="3200" dirty="0"/>
              <a:t>SND off axis</a:t>
            </a:r>
          </a:p>
          <a:p>
            <a:pPr algn="ctr"/>
            <a:r>
              <a:rPr lang="en-GB" sz="3200" dirty="0"/>
              <a:t>7.2&lt;</a:t>
            </a:r>
            <a:r>
              <a:rPr lang="en-GB" sz="3200" dirty="0">
                <a:latin typeface="Symbol" pitchFamily="2" charset="2"/>
              </a:rPr>
              <a:t>h</a:t>
            </a:r>
            <a:r>
              <a:rPr lang="en-GB" sz="3200" dirty="0"/>
              <a:t>&lt;8.4</a:t>
            </a:r>
          </a:p>
        </p:txBody>
      </p:sp>
    </p:spTree>
    <p:extLst>
      <p:ext uri="{BB962C8B-B14F-4D97-AF65-F5344CB8AC3E}">
        <p14:creationId xmlns:p14="http://schemas.microsoft.com/office/powerpoint/2010/main" val="1143314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6C90130-8F2D-D20A-9E08-328347C2D498}"/>
                  </a:ext>
                </a:extLst>
              </p:cNvPr>
              <p:cNvSpPr>
                <a:spLocks noGrp="1"/>
              </p:cNvSpPr>
              <p:nvPr>
                <p:ph idx="1"/>
              </p:nvPr>
            </p:nvSpPr>
            <p:spPr/>
            <p:txBody>
              <a:bodyPr>
                <a:normAutofit/>
              </a:bodyPr>
              <a:lstStyle/>
              <a:p>
                <a:pPr marL="342900" indent="-342900">
                  <a:lnSpc>
                    <a:spcPct val="110000"/>
                  </a:lnSpc>
                  <a:buFont typeface="Wingdings" pitchFamily="2" charset="2"/>
                  <a:buChar char="§"/>
                </a:pPr>
                <a:r>
                  <a:rPr lang="en-GB" sz="2800" b="0" dirty="0"/>
                  <a:t>The experiment will measure the </a:t>
                </a:r>
                <a:r>
                  <a:rPr lang="en-GB" sz="2800" dirty="0">
                    <a:solidFill>
                      <a:schemeClr val="tx1"/>
                    </a:solidFill>
                  </a:rPr>
                  <a:t>neutrino energy </a:t>
                </a:r>
                <a:r>
                  <a:rPr lang="en-GB" sz="2800" b="0" dirty="0"/>
                  <a:t>and </a:t>
                </a:r>
                <a:r>
                  <a:rPr lang="en-GB" sz="2800" dirty="0">
                    <a:solidFill>
                      <a:schemeClr val="tx1"/>
                    </a:solidFill>
                  </a:rPr>
                  <a:t>identify all three neutrino species</a:t>
                </a:r>
                <a:r>
                  <a:rPr lang="en-GB" sz="2800" b="0" dirty="0"/>
                  <a:t> in an unprecedented energy domain (between 350 GeV and few </a:t>
                </a:r>
                <a:r>
                  <a:rPr lang="en-GB" sz="2800" b="0" dirty="0" err="1"/>
                  <a:t>TeV</a:t>
                </a:r>
                <a:r>
                  <a:rPr lang="en-GB" sz="2800" b="0" dirty="0"/>
                  <a:t>) with a controlled source</a:t>
                </a:r>
              </a:p>
              <a:p>
                <a:pPr marL="514350" indent="-514350">
                  <a:lnSpc>
                    <a:spcPct val="110000"/>
                  </a:lnSpc>
                  <a:buFont typeface="+mj-lt"/>
                  <a:buAutoNum type="arabicPeriod"/>
                </a:pPr>
                <a:r>
                  <a:rPr lang="en-GB" sz="2800" b="0" dirty="0"/>
                  <a:t>Due to location &amp; detector SND is capable of measuring charmed hadron production indirectly through observation of </a:t>
                </a:r>
                <a14:m>
                  <m:oMath xmlns:m="http://schemas.openxmlformats.org/officeDocument/2006/math">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𝜐</m:t>
                        </m:r>
                      </m:e>
                      <m:sub>
                        <m:r>
                          <a:rPr lang="en-US" sz="2800" b="0" i="1" smtClean="0">
                            <a:latin typeface="Cambria Math" panose="02040503050406030204" pitchFamily="18" charset="0"/>
                          </a:rPr>
                          <m:t>𝑒</m:t>
                        </m:r>
                      </m:sub>
                    </m:sSub>
                  </m:oMath>
                </a14:m>
                <a:endParaRPr lang="en-GB" sz="2800" b="0" dirty="0"/>
              </a:p>
              <a:p>
                <a:pPr marL="514350" indent="-514350">
                  <a:lnSpc>
                    <a:spcPct val="110000"/>
                  </a:lnSpc>
                  <a:buFont typeface="+mj-lt"/>
                  <a:buAutoNum type="arabicPeriod"/>
                </a:pPr>
                <a:r>
                  <a:rPr lang="en-GB" sz="2800" b="0" dirty="0"/>
                  <a:t>Measuring the </a:t>
                </a:r>
                <a14:m>
                  <m:oMath xmlns:m="http://schemas.openxmlformats.org/officeDocument/2006/math">
                    <m:f>
                      <m:fPr>
                        <m:type m:val="skw"/>
                        <m:ctrlPr>
                          <a:rPr lang="en-GB" sz="2800" b="0" i="1" smtClean="0">
                            <a:latin typeface="Cambria Math" panose="02040503050406030204" pitchFamily="18" charset="0"/>
                          </a:rPr>
                        </m:ctrlPr>
                      </m:fPr>
                      <m:num>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𝜈</m:t>
                            </m:r>
                          </m:e>
                          <m:sub>
                            <m:r>
                              <a:rPr lang="en-US" sz="2800" b="0" i="1" smtClean="0">
                                <a:latin typeface="Cambria Math" panose="02040503050406030204" pitchFamily="18" charset="0"/>
                              </a:rPr>
                              <m:t>𝑒</m:t>
                            </m:r>
                          </m:sub>
                        </m:sSub>
                      </m:num>
                      <m:den>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ea typeface="Cambria Math" panose="02040503050406030204" pitchFamily="18" charset="0"/>
                              </a:rPr>
                              <m:t>𝜐</m:t>
                            </m:r>
                          </m:e>
                          <m:sub>
                            <m:r>
                              <a:rPr lang="en-GB" sz="2800" b="0" i="1" smtClean="0">
                                <a:latin typeface="Cambria Math" panose="02040503050406030204" pitchFamily="18" charset="0"/>
                                <a:ea typeface="Cambria Math" panose="02040503050406030204" pitchFamily="18" charset="0"/>
                              </a:rPr>
                              <m:t>𝜏</m:t>
                            </m:r>
                          </m:sub>
                        </m:sSub>
                      </m:den>
                    </m:f>
                  </m:oMath>
                </a14:m>
                <a:r>
                  <a:rPr lang="en-GB" sz="2800" b="0" dirty="0"/>
                  <a:t> ratio could probe lepton flavour universality, as the ratio is sensitive to </a:t>
                </a:r>
                <a:r>
                  <a:rPr lang="en-GB" sz="2800" b="0" dirty="0" err="1">
                    <a:latin typeface="Symbol" pitchFamily="2" charset="2"/>
                  </a:rPr>
                  <a:t>n</a:t>
                </a:r>
                <a:r>
                  <a:rPr lang="en-GB" sz="2800" b="0" dirty="0" err="1"/>
                  <a:t>N</a:t>
                </a:r>
                <a:r>
                  <a:rPr lang="en-GB" sz="2800" b="0" dirty="0"/>
                  <a:t> interaction cross section ratio of the two neutrino species</a:t>
                </a:r>
              </a:p>
            </p:txBody>
          </p:sp>
        </mc:Choice>
        <mc:Fallback xmlns="">
          <p:sp>
            <p:nvSpPr>
              <p:cNvPr id="2" name="Content Placeholder 1">
                <a:extLst>
                  <a:ext uri="{FF2B5EF4-FFF2-40B4-BE49-F238E27FC236}">
                    <a16:creationId xmlns:a16="http://schemas.microsoft.com/office/drawing/2014/main" id="{F6C90130-8F2D-D20A-9E08-328347C2D498}"/>
                  </a:ext>
                </a:extLst>
              </p:cNvPr>
              <p:cNvSpPr>
                <a:spLocks noGrp="1" noRot="1" noChangeAspect="1" noMove="1" noResize="1" noEditPoints="1" noAdjustHandles="1" noChangeArrowheads="1" noChangeShapeType="1" noTextEdit="1"/>
              </p:cNvSpPr>
              <p:nvPr>
                <p:ph idx="1"/>
              </p:nvPr>
            </p:nvSpPr>
            <p:spPr>
              <a:blipFill>
                <a:blip r:embed="rId2"/>
                <a:stretch>
                  <a:fillRect l="-1786" t="-2198"/>
                </a:stretch>
              </a:blipFill>
            </p:spPr>
            <p:txBody>
              <a:bodyPr/>
              <a:lstStyle/>
              <a:p>
                <a:r>
                  <a:rPr lang="en-GB">
                    <a:noFill/>
                  </a:rPr>
                  <a:t> </a:t>
                </a:r>
              </a:p>
            </p:txBody>
          </p:sp>
        </mc:Fallback>
      </mc:AlternateContent>
      <p:sp>
        <p:nvSpPr>
          <p:cNvPr id="3" name="Title 2">
            <a:extLst>
              <a:ext uri="{FF2B5EF4-FFF2-40B4-BE49-F238E27FC236}">
                <a16:creationId xmlns:a16="http://schemas.microsoft.com/office/drawing/2014/main" id="{E054DFAE-9042-2E5A-D2FB-4FEB4B42313D}"/>
              </a:ext>
            </a:extLst>
          </p:cNvPr>
          <p:cNvSpPr>
            <a:spLocks noGrp="1"/>
          </p:cNvSpPr>
          <p:nvPr>
            <p:ph type="title"/>
          </p:nvPr>
        </p:nvSpPr>
        <p:spPr/>
        <p:txBody>
          <a:bodyPr/>
          <a:lstStyle/>
          <a:p>
            <a:r>
              <a:rPr lang="en-GB" dirty="0"/>
              <a:t>SND@LHC</a:t>
            </a:r>
            <a:br>
              <a:rPr lang="en-GB" dirty="0"/>
            </a:br>
            <a:r>
              <a:rPr lang="en-GB" sz="3200" dirty="0">
                <a:solidFill>
                  <a:schemeClr val="bg1">
                    <a:lumMod val="50000"/>
                  </a:schemeClr>
                </a:solidFill>
              </a:rPr>
              <a:t>Physics motivation</a:t>
            </a:r>
            <a:endParaRPr lang="en-GB" dirty="0">
              <a:solidFill>
                <a:schemeClr val="bg1">
                  <a:lumMod val="50000"/>
                </a:schemeClr>
              </a:solidFill>
            </a:endParaRPr>
          </a:p>
        </p:txBody>
      </p:sp>
      <p:sp>
        <p:nvSpPr>
          <p:cNvPr id="4" name="Date Placeholder 3">
            <a:extLst>
              <a:ext uri="{FF2B5EF4-FFF2-40B4-BE49-F238E27FC236}">
                <a16:creationId xmlns:a16="http://schemas.microsoft.com/office/drawing/2014/main" id="{184254D8-A242-A30A-D4ED-6884B8C01590}"/>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380D0082-A93F-8FF2-5BAC-5B8601CAF631}"/>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6A966C19-E5A4-ACD8-B876-32A4D8F24BF1}"/>
              </a:ext>
            </a:extLst>
          </p:cNvPr>
          <p:cNvSpPr>
            <a:spLocks noGrp="1"/>
          </p:cNvSpPr>
          <p:nvPr>
            <p:ph type="sldNum" sz="quarter" idx="12"/>
          </p:nvPr>
        </p:nvSpPr>
        <p:spPr/>
        <p:txBody>
          <a:bodyPr/>
          <a:lstStyle/>
          <a:p>
            <a:pPr>
              <a:defRPr/>
            </a:pPr>
            <a:fld id="{36B5EA5A-BC32-A742-B11B-8E7414D5B535}" type="slidenum">
              <a:rPr lang="en-US" smtClean="0"/>
              <a:t>17</a:t>
            </a:fld>
            <a:endParaRPr lang="en-US"/>
          </a:p>
        </p:txBody>
      </p:sp>
      <p:sp>
        <p:nvSpPr>
          <p:cNvPr id="7" name="TextBox 6">
            <a:extLst>
              <a:ext uri="{FF2B5EF4-FFF2-40B4-BE49-F238E27FC236}">
                <a16:creationId xmlns:a16="http://schemas.microsoft.com/office/drawing/2014/main" id="{A9A1B6D0-4AFE-FC9D-73A0-526C6E1025E9}"/>
              </a:ext>
            </a:extLst>
          </p:cNvPr>
          <p:cNvSpPr txBox="1"/>
          <p:nvPr/>
        </p:nvSpPr>
        <p:spPr bwMode="auto">
          <a:xfrm>
            <a:off x="7095744" y="5831443"/>
            <a:ext cx="4108817" cy="369332"/>
          </a:xfrm>
          <a:prstGeom prst="rect">
            <a:avLst/>
          </a:prstGeom>
          <a:noFill/>
        </p:spPr>
        <p:txBody>
          <a:bodyPr wrap="none" rtlCol="0">
            <a:spAutoFit/>
          </a:bodyPr>
          <a:lstStyle/>
          <a:p>
            <a:r>
              <a:rPr lang="en-GB" dirty="0"/>
              <a:t>CERN-LHCC-2021-003 / LHCC-P-016</a:t>
            </a:r>
          </a:p>
        </p:txBody>
      </p:sp>
    </p:spTree>
    <p:extLst>
      <p:ext uri="{BB962C8B-B14F-4D97-AF65-F5344CB8AC3E}">
        <p14:creationId xmlns:p14="http://schemas.microsoft.com/office/powerpoint/2010/main" val="76279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AD94A9-237D-A92C-44C0-B82C0D63165B}"/>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E1487DAD-172E-2369-2EDC-38AF60955B98}"/>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B8DAA0B3-7F8E-A346-664D-85FD5262EFFD}"/>
              </a:ext>
            </a:extLst>
          </p:cNvPr>
          <p:cNvSpPr>
            <a:spLocks noGrp="1"/>
          </p:cNvSpPr>
          <p:nvPr>
            <p:ph type="sldNum" sz="quarter" idx="12"/>
          </p:nvPr>
        </p:nvSpPr>
        <p:spPr/>
        <p:txBody>
          <a:bodyPr/>
          <a:lstStyle/>
          <a:p>
            <a:pPr>
              <a:defRPr/>
            </a:pPr>
            <a:fld id="{36B5EA5A-BC32-A742-B11B-8E7414D5B535}" type="slidenum">
              <a:rPr lang="en-US" smtClean="0"/>
              <a:t>18</a:t>
            </a:fld>
            <a:endParaRPr lang="en-US"/>
          </a:p>
        </p:txBody>
      </p:sp>
      <p:pic>
        <p:nvPicPr>
          <p:cNvPr id="12" name="Picture 11">
            <a:extLst>
              <a:ext uri="{FF2B5EF4-FFF2-40B4-BE49-F238E27FC236}">
                <a16:creationId xmlns:a16="http://schemas.microsoft.com/office/drawing/2014/main" id="{630B735B-F9DF-6E25-1CB4-091F5CA5FCB6}"/>
              </a:ext>
            </a:extLst>
          </p:cNvPr>
          <p:cNvPicPr>
            <a:picLocks noChangeAspect="1"/>
          </p:cNvPicPr>
          <p:nvPr/>
        </p:nvPicPr>
        <p:blipFill>
          <a:blip r:embed="rId2"/>
          <a:stretch>
            <a:fillRect/>
          </a:stretch>
        </p:blipFill>
        <p:spPr>
          <a:xfrm>
            <a:off x="120460" y="201962"/>
            <a:ext cx="11778932" cy="5974819"/>
          </a:xfrm>
          <a:prstGeom prst="rect">
            <a:avLst/>
          </a:prstGeom>
        </p:spPr>
      </p:pic>
    </p:spTree>
    <p:extLst>
      <p:ext uri="{BB962C8B-B14F-4D97-AF65-F5344CB8AC3E}">
        <p14:creationId xmlns:p14="http://schemas.microsoft.com/office/powerpoint/2010/main" val="2034073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E7083C-35EB-6193-AF08-C71BDE55ADFC}"/>
              </a:ext>
            </a:extLst>
          </p:cNvPr>
          <p:cNvSpPr>
            <a:spLocks noGrp="1"/>
          </p:cNvSpPr>
          <p:nvPr>
            <p:ph idx="1"/>
          </p:nvPr>
        </p:nvSpPr>
        <p:spPr/>
        <p:txBody>
          <a:bodyPr/>
          <a:lstStyle/>
          <a:p>
            <a:endParaRPr lang="en-GB" dirty="0"/>
          </a:p>
        </p:txBody>
      </p:sp>
      <p:sp>
        <p:nvSpPr>
          <p:cNvPr id="3" name="Title 2">
            <a:extLst>
              <a:ext uri="{FF2B5EF4-FFF2-40B4-BE49-F238E27FC236}">
                <a16:creationId xmlns:a16="http://schemas.microsoft.com/office/drawing/2014/main" id="{0C5E5D0F-0CB1-E8EA-EB2C-296179AE0E5D}"/>
              </a:ext>
            </a:extLst>
          </p:cNvPr>
          <p:cNvSpPr>
            <a:spLocks noGrp="1"/>
          </p:cNvSpPr>
          <p:nvPr>
            <p:ph type="title"/>
          </p:nvPr>
        </p:nvSpPr>
        <p:spPr/>
        <p:txBody>
          <a:bodyPr/>
          <a:lstStyle/>
          <a:p>
            <a:endParaRPr lang="en-GB"/>
          </a:p>
        </p:txBody>
      </p:sp>
      <p:sp>
        <p:nvSpPr>
          <p:cNvPr id="4" name="Date Placeholder 3">
            <a:extLst>
              <a:ext uri="{FF2B5EF4-FFF2-40B4-BE49-F238E27FC236}">
                <a16:creationId xmlns:a16="http://schemas.microsoft.com/office/drawing/2014/main" id="{5DB9592F-91EE-8055-F0A5-9CE6C5214211}"/>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095ACCE7-F9CB-5D92-B1C2-9E22089EA184}"/>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97608FFD-027E-51DB-F71A-2516C1607E04}"/>
              </a:ext>
            </a:extLst>
          </p:cNvPr>
          <p:cNvSpPr>
            <a:spLocks noGrp="1"/>
          </p:cNvSpPr>
          <p:nvPr>
            <p:ph type="sldNum" sz="quarter" idx="12"/>
          </p:nvPr>
        </p:nvSpPr>
        <p:spPr/>
        <p:txBody>
          <a:bodyPr/>
          <a:lstStyle/>
          <a:p>
            <a:pPr>
              <a:defRPr/>
            </a:pPr>
            <a:fld id="{36B5EA5A-BC32-A742-B11B-8E7414D5B535}" type="slidenum">
              <a:rPr lang="en-US" smtClean="0"/>
              <a:t>19</a:t>
            </a:fld>
            <a:endParaRPr lang="en-US"/>
          </a:p>
        </p:txBody>
      </p:sp>
      <p:pic>
        <p:nvPicPr>
          <p:cNvPr id="1026" name="Picture 2">
            <a:extLst>
              <a:ext uri="{FF2B5EF4-FFF2-40B4-BE49-F238E27FC236}">
                <a16:creationId xmlns:a16="http://schemas.microsoft.com/office/drawing/2014/main" id="{54C092E2-231B-9B22-553B-EFD3C11B9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2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AE5923-C8F8-7C79-379E-195CA645667D}"/>
              </a:ext>
            </a:extLst>
          </p:cNvPr>
          <p:cNvSpPr>
            <a:spLocks noGrp="1"/>
          </p:cNvSpPr>
          <p:nvPr>
            <p:ph idx="1"/>
          </p:nvPr>
        </p:nvSpPr>
        <p:spPr>
          <a:xfrm>
            <a:off x="407989" y="1334814"/>
            <a:ext cx="11376024" cy="4865961"/>
          </a:xfrm>
        </p:spPr>
        <p:txBody>
          <a:bodyPr/>
          <a:lstStyle/>
          <a:p>
            <a:pPr marL="342900" indent="-342900">
              <a:lnSpc>
                <a:spcPct val="100000"/>
              </a:lnSpc>
              <a:buFont typeface="Wingdings" pitchFamily="2" charset="2"/>
              <a:buChar char="§"/>
            </a:pPr>
            <a:r>
              <a:rPr lang="en-GB" sz="2800" b="0" dirty="0"/>
              <a:t>LHC is unique in offering </a:t>
            </a:r>
            <a:r>
              <a:rPr lang="en-GB" sz="2800" dirty="0">
                <a:solidFill>
                  <a:schemeClr val="tx1"/>
                </a:solidFill>
              </a:rPr>
              <a:t>GeV to few </a:t>
            </a:r>
            <a:r>
              <a:rPr lang="en-GB" sz="2800" dirty="0" err="1">
                <a:solidFill>
                  <a:schemeClr val="tx1"/>
                </a:solidFill>
              </a:rPr>
              <a:t>TeV</a:t>
            </a:r>
            <a:r>
              <a:rPr lang="en-GB" sz="2800" dirty="0">
                <a:solidFill>
                  <a:schemeClr val="tx1"/>
                </a:solidFill>
              </a:rPr>
              <a:t> laboratory neutrinos</a:t>
            </a:r>
            <a:r>
              <a:rPr lang="en-GB" sz="2800" b="0" dirty="0"/>
              <a:t>, aimed at probing </a:t>
            </a:r>
            <a:r>
              <a:rPr lang="en-GB" sz="2800" b="0" dirty="0" err="1">
                <a:latin typeface="Symbol" pitchFamily="2" charset="2"/>
              </a:rPr>
              <a:t>n</a:t>
            </a:r>
            <a:r>
              <a:rPr lang="en-GB" sz="2800" b="0" dirty="0" err="1"/>
              <a:t>N</a:t>
            </a:r>
            <a:r>
              <a:rPr lang="en-GB" sz="2800" b="0" dirty="0"/>
              <a:t> interactions in an explored domain</a:t>
            </a:r>
          </a:p>
          <a:p>
            <a:pPr marL="342900" indent="-342900">
              <a:lnSpc>
                <a:spcPct val="100000"/>
              </a:lnSpc>
              <a:buFont typeface="Wingdings" pitchFamily="2" charset="2"/>
              <a:buChar char="§"/>
            </a:pPr>
            <a:r>
              <a:rPr lang="en-GB" sz="2800" b="0" dirty="0"/>
              <a:t>Ideas for neutrino physics at LHC dates back several years</a:t>
            </a:r>
          </a:p>
          <a:p>
            <a:pPr marL="666900" lvl="1" indent="-342900">
              <a:buFont typeface="Wingdings" pitchFamily="2" charset="2"/>
              <a:buChar char="§"/>
            </a:pPr>
            <a:r>
              <a:rPr lang="en-GB" sz="2500" dirty="0"/>
              <a:t>K. Winter (</a:t>
            </a:r>
            <a:r>
              <a:rPr lang="en-GB" sz="2500" dirty="0">
                <a:hlinkClick r:id="rId2"/>
              </a:rPr>
              <a:t>1990</a:t>
            </a:r>
            <a:r>
              <a:rPr lang="en-GB" sz="2500" dirty="0"/>
              <a:t>), A. De </a:t>
            </a:r>
            <a:r>
              <a:rPr lang="en-GB" sz="2500" dirty="0" err="1"/>
              <a:t>Rújula</a:t>
            </a:r>
            <a:r>
              <a:rPr lang="en-GB" sz="2500" dirty="0"/>
              <a:t> (</a:t>
            </a:r>
            <a:r>
              <a:rPr lang="en-GB" sz="2500" dirty="0">
                <a:hlinkClick r:id="rId3"/>
              </a:rPr>
              <a:t>1993</a:t>
            </a:r>
            <a:r>
              <a:rPr lang="en-GB" sz="2500" dirty="0"/>
              <a:t>), F. </a:t>
            </a:r>
            <a:r>
              <a:rPr lang="en-GB" sz="2500" dirty="0" err="1"/>
              <a:t>Vannucci</a:t>
            </a:r>
            <a:r>
              <a:rPr lang="en-GB" sz="2500" dirty="0"/>
              <a:t> (</a:t>
            </a:r>
            <a:r>
              <a:rPr lang="en-GB" sz="2500" dirty="0">
                <a:hlinkClick r:id="rId4"/>
              </a:rPr>
              <a:t>1993</a:t>
            </a:r>
            <a:r>
              <a:rPr lang="en-GB" sz="2500" dirty="0"/>
              <a:t>), etc.</a:t>
            </a:r>
          </a:p>
          <a:p>
            <a:pPr marL="666900" lvl="1" indent="-342900">
              <a:buFont typeface="Wingdings" pitchFamily="2" charset="2"/>
              <a:buChar char="§"/>
            </a:pPr>
            <a:r>
              <a:rPr lang="en-GB" sz="2500" dirty="0"/>
              <a:t>M</a:t>
            </a:r>
            <a:r>
              <a:rPr lang="en-GB" sz="2500" b="0" dirty="0"/>
              <a:t>ore recently with the CMS-XSEN proposal (S. </a:t>
            </a:r>
            <a:r>
              <a:rPr lang="en-GB" sz="2500" b="0" dirty="0" err="1"/>
              <a:t>Buontempo</a:t>
            </a:r>
            <a:r>
              <a:rPr lang="en-GB" sz="2500" b="0" dirty="0"/>
              <a:t>, </a:t>
            </a:r>
            <a:r>
              <a:rPr lang="en-GB" sz="2500" b="0" dirty="0">
                <a:hlinkClick r:id="rId5"/>
              </a:rPr>
              <a:t>2018</a:t>
            </a:r>
            <a:r>
              <a:rPr lang="en-GB" sz="2500" b="0" dirty="0"/>
              <a:t>) </a:t>
            </a:r>
          </a:p>
          <a:p>
            <a:pPr marL="342900" indent="-342900">
              <a:lnSpc>
                <a:spcPct val="100000"/>
              </a:lnSpc>
              <a:buFont typeface="Wingdings" pitchFamily="2" charset="2"/>
              <a:buChar char="§"/>
            </a:pPr>
            <a:r>
              <a:rPr lang="en-GB" sz="2800" dirty="0">
                <a:solidFill>
                  <a:schemeClr val="tx1"/>
                </a:solidFill>
              </a:rPr>
              <a:t>Recent interest led to the approval of two advanced experiments (</a:t>
            </a:r>
            <a:r>
              <a:rPr lang="en-GB" sz="2800" dirty="0" err="1">
                <a:solidFill>
                  <a:schemeClr val="tx1"/>
                </a:solidFill>
              </a:rPr>
              <a:t>FASER</a:t>
            </a:r>
            <a:r>
              <a:rPr lang="en-GB" sz="2800" dirty="0" err="1">
                <a:solidFill>
                  <a:schemeClr val="tx1"/>
                </a:solidFill>
                <a:latin typeface="Symbol" pitchFamily="2" charset="2"/>
              </a:rPr>
              <a:t>n</a:t>
            </a:r>
            <a:r>
              <a:rPr lang="en-GB" sz="2800" dirty="0">
                <a:solidFill>
                  <a:schemeClr val="tx1"/>
                </a:solidFill>
              </a:rPr>
              <a:t> &amp; SND) that will open the physics for collider neutrinos </a:t>
            </a:r>
          </a:p>
        </p:txBody>
      </p:sp>
      <p:sp>
        <p:nvSpPr>
          <p:cNvPr id="3" name="Title 2">
            <a:extLst>
              <a:ext uri="{FF2B5EF4-FFF2-40B4-BE49-F238E27FC236}">
                <a16:creationId xmlns:a16="http://schemas.microsoft.com/office/drawing/2014/main" id="{B769D9E0-407E-C371-1BF0-4EDB104F7DD7}"/>
              </a:ext>
            </a:extLst>
          </p:cNvPr>
          <p:cNvSpPr>
            <a:spLocks noGrp="1"/>
          </p:cNvSpPr>
          <p:nvPr>
            <p:ph type="title"/>
          </p:nvPr>
        </p:nvSpPr>
        <p:spPr/>
        <p:txBody>
          <a:bodyPr/>
          <a:lstStyle/>
          <a:p>
            <a:r>
              <a:rPr lang="en-GB" dirty="0"/>
              <a:t>Motivation</a:t>
            </a:r>
          </a:p>
        </p:txBody>
      </p:sp>
      <p:sp>
        <p:nvSpPr>
          <p:cNvPr id="4" name="Date Placeholder 3">
            <a:extLst>
              <a:ext uri="{FF2B5EF4-FFF2-40B4-BE49-F238E27FC236}">
                <a16:creationId xmlns:a16="http://schemas.microsoft.com/office/drawing/2014/main" id="{FC5A305B-3E5D-1896-7480-D8108AB908A6}"/>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3EB86A39-593B-F463-E77F-79017CE69B5F}"/>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BB41F607-1F29-BACF-39EB-8BAE93367431}"/>
              </a:ext>
            </a:extLst>
          </p:cNvPr>
          <p:cNvSpPr>
            <a:spLocks noGrp="1"/>
          </p:cNvSpPr>
          <p:nvPr>
            <p:ph type="sldNum" sz="quarter" idx="12"/>
          </p:nvPr>
        </p:nvSpPr>
        <p:spPr/>
        <p:txBody>
          <a:bodyPr/>
          <a:lstStyle/>
          <a:p>
            <a:pPr>
              <a:defRPr/>
            </a:pPr>
            <a:fld id="{36B5EA5A-BC32-A742-B11B-8E7414D5B535}" type="slidenum">
              <a:rPr lang="en-US" smtClean="0"/>
              <a:t>2</a:t>
            </a:fld>
            <a:endParaRPr lang="en-US"/>
          </a:p>
        </p:txBody>
      </p:sp>
    </p:spTree>
    <p:extLst>
      <p:ext uri="{BB962C8B-B14F-4D97-AF65-F5344CB8AC3E}">
        <p14:creationId xmlns:p14="http://schemas.microsoft.com/office/powerpoint/2010/main" val="135006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F15C6C-F486-FA08-6B25-3EB1E0735DDB}"/>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B3C50989-0445-1D5B-D817-0291D0A69DEE}"/>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53B37858-55CD-1D80-8308-FC624A23719A}"/>
              </a:ext>
            </a:extLst>
          </p:cNvPr>
          <p:cNvSpPr>
            <a:spLocks noGrp="1"/>
          </p:cNvSpPr>
          <p:nvPr>
            <p:ph type="sldNum" sz="quarter" idx="12"/>
          </p:nvPr>
        </p:nvSpPr>
        <p:spPr/>
        <p:txBody>
          <a:bodyPr/>
          <a:lstStyle/>
          <a:p>
            <a:pPr>
              <a:defRPr/>
            </a:pPr>
            <a:fld id="{36B5EA5A-BC32-A742-B11B-8E7414D5B535}" type="slidenum">
              <a:rPr lang="en-US" smtClean="0"/>
              <a:t>20</a:t>
            </a:fld>
            <a:endParaRPr lang="en-US"/>
          </a:p>
        </p:txBody>
      </p:sp>
      <p:pic>
        <p:nvPicPr>
          <p:cNvPr id="2050" name="Picture 2">
            <a:extLst>
              <a:ext uri="{FF2B5EF4-FFF2-40B4-BE49-F238E27FC236}">
                <a16:creationId xmlns:a16="http://schemas.microsoft.com/office/drawing/2014/main" id="{316D4E3A-6E36-FB9F-50F2-831BB4DFE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2"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32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FC28A1-292B-A33F-643B-0A6CB34A73B6}"/>
              </a:ext>
            </a:extLst>
          </p:cNvPr>
          <p:cNvSpPr>
            <a:spLocks noGrp="1"/>
          </p:cNvSpPr>
          <p:nvPr>
            <p:ph idx="1"/>
          </p:nvPr>
        </p:nvSpPr>
        <p:spPr>
          <a:xfrm>
            <a:off x="407989" y="1592263"/>
            <a:ext cx="11376024" cy="1065741"/>
          </a:xfrm>
        </p:spPr>
        <p:txBody>
          <a:bodyPr>
            <a:normAutofit fontScale="77500" lnSpcReduction="20000"/>
          </a:bodyPr>
          <a:lstStyle/>
          <a:p>
            <a:pPr marL="342900" indent="-342900">
              <a:lnSpc>
                <a:spcPct val="120000"/>
              </a:lnSpc>
              <a:buFont typeface="Wingdings" pitchFamily="2" charset="2"/>
              <a:buChar char="§"/>
            </a:pPr>
            <a:r>
              <a:rPr lang="en-GB" sz="2800" b="0" dirty="0"/>
              <a:t>Addition to the Forward Search Experiment (FASER)  approved in March 2019 to search for light and weakly interacting long-lived particles at solid angles beyond the reach of conventional collider detectors</a:t>
            </a:r>
          </a:p>
        </p:txBody>
      </p:sp>
      <p:sp>
        <p:nvSpPr>
          <p:cNvPr id="3" name="Title 2">
            <a:extLst>
              <a:ext uri="{FF2B5EF4-FFF2-40B4-BE49-F238E27FC236}">
                <a16:creationId xmlns:a16="http://schemas.microsoft.com/office/drawing/2014/main" id="{86FC11C2-6047-A10A-2685-C36BA0E622B0}"/>
              </a:ext>
            </a:extLst>
          </p:cNvPr>
          <p:cNvSpPr>
            <a:spLocks noGrp="1"/>
          </p:cNvSpPr>
          <p:nvPr>
            <p:ph type="title"/>
          </p:nvPr>
        </p:nvSpPr>
        <p:spPr/>
        <p:txBody>
          <a:bodyPr/>
          <a:lstStyle/>
          <a:p>
            <a:r>
              <a:rPr lang="en-GB" dirty="0"/>
              <a:t>FASER</a:t>
            </a:r>
            <a:r>
              <a:rPr lang="en-GB" dirty="0">
                <a:latin typeface="Symbol" pitchFamily="2" charset="2"/>
              </a:rPr>
              <a:t>n</a:t>
            </a:r>
            <a:br>
              <a:rPr lang="en-GB" dirty="0">
                <a:latin typeface="Symbol" pitchFamily="2" charset="2"/>
              </a:rPr>
            </a:br>
            <a:r>
              <a:rPr lang="en-GB" sz="3600" dirty="0">
                <a:solidFill>
                  <a:schemeClr val="bg1">
                    <a:lumMod val="50000"/>
                  </a:schemeClr>
                </a:solidFill>
              </a:rPr>
              <a:t>Main physics goals</a:t>
            </a:r>
            <a:endParaRPr lang="en-GB" dirty="0">
              <a:latin typeface="Symbol" pitchFamily="2" charset="2"/>
            </a:endParaRPr>
          </a:p>
        </p:txBody>
      </p:sp>
      <p:sp>
        <p:nvSpPr>
          <p:cNvPr id="4" name="Date Placeholder 3">
            <a:extLst>
              <a:ext uri="{FF2B5EF4-FFF2-40B4-BE49-F238E27FC236}">
                <a16:creationId xmlns:a16="http://schemas.microsoft.com/office/drawing/2014/main" id="{6BA3E19D-2BB3-A056-8C58-C259457349AA}"/>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451651D7-0BF9-F547-E9FA-9BB27625EE96}"/>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8844BD59-1968-84C2-2D97-B2AFDB61ED2F}"/>
              </a:ext>
            </a:extLst>
          </p:cNvPr>
          <p:cNvSpPr>
            <a:spLocks noGrp="1"/>
          </p:cNvSpPr>
          <p:nvPr>
            <p:ph type="sldNum" sz="quarter" idx="12"/>
          </p:nvPr>
        </p:nvSpPr>
        <p:spPr/>
        <p:txBody>
          <a:bodyPr/>
          <a:lstStyle/>
          <a:p>
            <a:pPr>
              <a:defRPr/>
            </a:pPr>
            <a:fld id="{36B5EA5A-BC32-A742-B11B-8E7414D5B535}" type="slidenum">
              <a:rPr lang="en-US" smtClean="0"/>
              <a:t>21</a:t>
            </a:fld>
            <a:endParaRPr lang="en-US"/>
          </a:p>
        </p:txBody>
      </p:sp>
      <p:sp>
        <p:nvSpPr>
          <p:cNvPr id="8" name="Content Placeholder 1">
            <a:extLst>
              <a:ext uri="{FF2B5EF4-FFF2-40B4-BE49-F238E27FC236}">
                <a16:creationId xmlns:a16="http://schemas.microsoft.com/office/drawing/2014/main" id="{4CD9B8A1-8283-FF09-8F62-F86D8E3A9A6C}"/>
              </a:ext>
            </a:extLst>
          </p:cNvPr>
          <p:cNvSpPr txBox="1">
            <a:spLocks/>
          </p:cNvSpPr>
          <p:nvPr/>
        </p:nvSpPr>
        <p:spPr bwMode="auto">
          <a:xfrm>
            <a:off x="329622" y="2963942"/>
            <a:ext cx="5839530" cy="3138119"/>
          </a:xfrm>
          <a:prstGeom prst="rect">
            <a:avLst/>
          </a:prstGeom>
          <a:noFill/>
          <a:ln w="38100">
            <a:solidFill>
              <a:schemeClr val="accent1"/>
            </a:solidFill>
          </a:ln>
        </p:spPr>
        <p:txBody>
          <a:bodyPr vert="horz" lIns="0" tIns="0" rIns="0" bIns="0" rtlCol="0">
            <a:noAutofit/>
          </a:bodyPr>
          <a:lstStyle>
            <a:lvl1pPr marL="0" indent="0" algn="l" defTabSz="914400" eaLnBrk="1" hangingPunct="1">
              <a:lnSpc>
                <a:spcPct val="90000"/>
              </a:lnSpc>
              <a:spcBef>
                <a:spcPts val="1800"/>
              </a:spcBef>
              <a:spcAft>
                <a:spcPts val="400"/>
              </a:spcAft>
              <a:buFont typeface="Arial"/>
              <a:buNone/>
              <a:defRPr sz="2100" b="1">
                <a:solidFill>
                  <a:schemeClr val="tx2"/>
                </a:solidFill>
                <a:latin typeface="+mn-lt"/>
                <a:ea typeface="+mn-ea"/>
                <a:cs typeface="+mn-cs"/>
              </a:defRPr>
            </a:lvl1pPr>
            <a:lvl2pPr marL="324000" indent="-324000" algn="l" defTabSz="914400" eaLnBrk="1" hangingPunct="1">
              <a:lnSpc>
                <a:spcPct val="100000"/>
              </a:lnSpc>
              <a:spcBef>
                <a:spcPts val="500"/>
              </a:spcBef>
              <a:spcAft>
                <a:spcPts val="300"/>
              </a:spcAft>
              <a:buFont typeface="Arial"/>
              <a:buChar char="•"/>
              <a:defRPr sz="1800">
                <a:solidFill>
                  <a:schemeClr val="tx2"/>
                </a:solidFill>
                <a:latin typeface="+mn-lt"/>
                <a:ea typeface="+mn-ea"/>
                <a:cs typeface="+mn-cs"/>
              </a:defRPr>
            </a:lvl2pPr>
            <a:lvl3pPr marL="648000" indent="-324000" algn="l" defTabSz="914400" eaLnBrk="1" hangingPunct="1">
              <a:lnSpc>
                <a:spcPct val="100000"/>
              </a:lnSpc>
              <a:spcBef>
                <a:spcPts val="500"/>
              </a:spcBef>
              <a:spcAft>
                <a:spcPts val="300"/>
              </a:spcAft>
              <a:buSzPct val="100000"/>
              <a:buFont typeface="Arial"/>
              <a:buChar char="•"/>
              <a:defRPr sz="1700">
                <a:solidFill>
                  <a:schemeClr val="tx2"/>
                </a:solidFill>
                <a:latin typeface="+mn-lt"/>
                <a:ea typeface="+mn-ea"/>
                <a:cs typeface="+mn-cs"/>
              </a:defRPr>
            </a:lvl3pPr>
            <a:lvl4pPr marL="972000" indent="-324000" algn="l" defTabSz="914400" eaLnBrk="1" hangingPunct="1">
              <a:lnSpc>
                <a:spcPct val="100000"/>
              </a:lnSpc>
              <a:spcBef>
                <a:spcPts val="500"/>
              </a:spcBef>
              <a:spcAft>
                <a:spcPts val="300"/>
              </a:spcAft>
              <a:buSzPct val="100000"/>
              <a:buFont typeface="Arial"/>
              <a:buChar char="•"/>
              <a:defRPr sz="1600">
                <a:solidFill>
                  <a:schemeClr val="tx2"/>
                </a:solidFill>
                <a:latin typeface="+mn-lt"/>
                <a:ea typeface="+mn-ea"/>
                <a:cs typeface="+mn-cs"/>
              </a:defRPr>
            </a:lvl4pPr>
            <a:lvl5pPr marL="2057400" indent="-228600" algn="l" defTabSz="914400" eaLnBrk="1" hangingPunct="1">
              <a:lnSpc>
                <a:spcPct val="90000"/>
              </a:lnSpc>
              <a:spcBef>
                <a:spcPts val="500"/>
              </a:spcBef>
              <a:buSzPct val="100000"/>
              <a:buFont typeface="Arial"/>
              <a:buChar char="•"/>
              <a:defRPr sz="1600">
                <a:solidFill>
                  <a:schemeClr val="tx2">
                    <a:lumMod val="50000"/>
                  </a:schemeClr>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a:lstStyle>
          <a:p>
            <a:pPr marL="342900" indent="-342900">
              <a:lnSpc>
                <a:spcPct val="100000"/>
              </a:lnSpc>
              <a:buFont typeface="Wingdings" pitchFamily="2" charset="2"/>
              <a:buChar char="§"/>
            </a:pPr>
            <a:r>
              <a:rPr lang="en-GB" sz="2400" b="0" dirty="0"/>
              <a:t>Measurement of interaction cross-section of all neutrino flavours</a:t>
            </a:r>
          </a:p>
          <a:p>
            <a:pPr marL="342900" indent="-342900">
              <a:lnSpc>
                <a:spcPct val="100000"/>
              </a:lnSpc>
              <a:buFont typeface="Wingdings" pitchFamily="2" charset="2"/>
              <a:buChar char="§"/>
            </a:pPr>
            <a:r>
              <a:rPr lang="en-GB" sz="2400" b="0" dirty="0"/>
              <a:t>Constraints on non-standard neutrino interactions</a:t>
            </a:r>
          </a:p>
          <a:p>
            <a:pPr marL="342900" indent="-342900">
              <a:lnSpc>
                <a:spcPct val="100000"/>
              </a:lnSpc>
              <a:buFont typeface="Wingdings" pitchFamily="2" charset="2"/>
              <a:buChar char="§"/>
            </a:pPr>
            <a:r>
              <a:rPr lang="en-GB" sz="2400" b="0" dirty="0"/>
              <a:t>Improve measurements of proton </a:t>
            </a:r>
            <a:r>
              <a:rPr lang="en-GB" sz="2400" b="0" dirty="0" err="1"/>
              <a:t>parton</a:t>
            </a:r>
            <a:r>
              <a:rPr lang="en-GB" sz="2400" b="0" dirty="0"/>
              <a:t>-density functions in certain phase space</a:t>
            </a:r>
          </a:p>
        </p:txBody>
      </p:sp>
      <p:pic>
        <p:nvPicPr>
          <p:cNvPr id="1026" name="Picture 2">
            <a:extLst>
              <a:ext uri="{FF2B5EF4-FFF2-40B4-BE49-F238E27FC236}">
                <a16:creationId xmlns:a16="http://schemas.microsoft.com/office/drawing/2014/main" id="{C71B28B7-0D43-1138-6D17-E8C81CAEC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354" y="2971012"/>
            <a:ext cx="5839530" cy="1946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DD3286-A040-C421-2B2D-34E4D1B5976B}"/>
              </a:ext>
            </a:extLst>
          </p:cNvPr>
          <p:cNvSpPr txBox="1"/>
          <p:nvPr/>
        </p:nvSpPr>
        <p:spPr bwMode="auto">
          <a:xfrm>
            <a:off x="6874505" y="5042495"/>
            <a:ext cx="4871301" cy="523220"/>
          </a:xfrm>
          <a:prstGeom prst="rect">
            <a:avLst/>
          </a:prstGeom>
          <a:noFill/>
        </p:spPr>
        <p:txBody>
          <a:bodyPr wrap="square">
            <a:spAutoFit/>
          </a:bodyPr>
          <a:lstStyle/>
          <a:p>
            <a:pPr algn="ctr"/>
            <a:r>
              <a:rPr lang="en-GB" sz="1400" dirty="0"/>
              <a:t>Projected sensitivity to neutrino cross section measurements</a:t>
            </a:r>
          </a:p>
        </p:txBody>
      </p:sp>
      <p:sp>
        <p:nvSpPr>
          <p:cNvPr id="12" name="TextBox 11">
            <a:extLst>
              <a:ext uri="{FF2B5EF4-FFF2-40B4-BE49-F238E27FC236}">
                <a16:creationId xmlns:a16="http://schemas.microsoft.com/office/drawing/2014/main" id="{EC1AF499-8886-84CF-7FDE-361FDB853460}"/>
              </a:ext>
            </a:extLst>
          </p:cNvPr>
          <p:cNvSpPr txBox="1"/>
          <p:nvPr/>
        </p:nvSpPr>
        <p:spPr bwMode="auto">
          <a:xfrm>
            <a:off x="7213863" y="5947253"/>
            <a:ext cx="4701619" cy="307777"/>
          </a:xfrm>
          <a:prstGeom prst="rect">
            <a:avLst/>
          </a:prstGeom>
          <a:noFill/>
        </p:spPr>
        <p:txBody>
          <a:bodyPr wrap="square">
            <a:spAutoFit/>
          </a:bodyPr>
          <a:lstStyle/>
          <a:p>
            <a:r>
              <a:rPr lang="en-GB" sz="1400" dirty="0" err="1"/>
              <a:t>arXiv</a:t>
            </a:r>
            <a:r>
              <a:rPr lang="en-GB" sz="1400" dirty="0"/>
              <a:t>: </a:t>
            </a:r>
            <a:r>
              <a:rPr lang="en-GB" sz="1400" dirty="0">
                <a:hlinkClick r:id="rId3"/>
              </a:rPr>
              <a:t>2207.11427</a:t>
            </a:r>
            <a:r>
              <a:rPr lang="en-GB" sz="1400" dirty="0"/>
              <a:t>, </a:t>
            </a:r>
            <a:r>
              <a:rPr lang="en-GB" sz="1400" dirty="0" err="1"/>
              <a:t>arXiv</a:t>
            </a:r>
            <a:r>
              <a:rPr lang="en-GB" sz="1400" dirty="0"/>
              <a:t>: </a:t>
            </a:r>
            <a:r>
              <a:rPr lang="en-GB" sz="1400" dirty="0">
                <a:hlinkClick r:id="rId4"/>
              </a:rPr>
              <a:t>2001.03073</a:t>
            </a:r>
            <a:r>
              <a:rPr lang="en-GB" sz="1400" dirty="0"/>
              <a:t>, </a:t>
            </a:r>
            <a:r>
              <a:rPr lang="en-GB" sz="1400" dirty="0" err="1"/>
              <a:t>arXiv</a:t>
            </a:r>
            <a:r>
              <a:rPr lang="en-GB" sz="1400" dirty="0"/>
              <a:t>: </a:t>
            </a:r>
            <a:r>
              <a:rPr lang="en-GB" sz="1400" dirty="0">
                <a:hlinkClick r:id="rId5"/>
              </a:rPr>
              <a:t>1908.02310</a:t>
            </a:r>
            <a:endParaRPr lang="en-GB" sz="1400" dirty="0"/>
          </a:p>
        </p:txBody>
      </p:sp>
    </p:spTree>
    <p:extLst>
      <p:ext uri="{BB962C8B-B14F-4D97-AF65-F5344CB8AC3E}">
        <p14:creationId xmlns:p14="http://schemas.microsoft.com/office/powerpoint/2010/main" val="2272841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F6E0473-FA82-61E5-09DD-99A068F5D5C8}"/>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D637D18C-C87E-AE03-BBED-2726A292D88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9FE29434-C241-9D3E-C732-C0B3AA52566E}"/>
              </a:ext>
            </a:extLst>
          </p:cNvPr>
          <p:cNvSpPr>
            <a:spLocks noGrp="1"/>
          </p:cNvSpPr>
          <p:nvPr>
            <p:ph type="sldNum" sz="quarter" idx="12"/>
          </p:nvPr>
        </p:nvSpPr>
        <p:spPr/>
        <p:txBody>
          <a:bodyPr/>
          <a:lstStyle/>
          <a:p>
            <a:pPr>
              <a:defRPr/>
            </a:pPr>
            <a:fld id="{36B5EA5A-BC32-A742-B11B-8E7414D5B535}" type="slidenum">
              <a:rPr lang="en-US" smtClean="0"/>
              <a:t>22</a:t>
            </a:fld>
            <a:endParaRPr lang="en-US"/>
          </a:p>
        </p:txBody>
      </p:sp>
      <p:pic>
        <p:nvPicPr>
          <p:cNvPr id="39" name="Picture 38">
            <a:extLst>
              <a:ext uri="{FF2B5EF4-FFF2-40B4-BE49-F238E27FC236}">
                <a16:creationId xmlns:a16="http://schemas.microsoft.com/office/drawing/2014/main" id="{1739C414-CAB5-E214-668C-CF1882BDF893}"/>
              </a:ext>
            </a:extLst>
          </p:cNvPr>
          <p:cNvPicPr>
            <a:picLocks noChangeAspect="1"/>
          </p:cNvPicPr>
          <p:nvPr/>
        </p:nvPicPr>
        <p:blipFill>
          <a:blip r:embed="rId2"/>
          <a:stretch>
            <a:fillRect/>
          </a:stretch>
        </p:blipFill>
        <p:spPr>
          <a:xfrm>
            <a:off x="5201352" y="2447665"/>
            <a:ext cx="6844343" cy="3603879"/>
          </a:xfrm>
          <a:prstGeom prst="rect">
            <a:avLst/>
          </a:prstGeom>
        </p:spPr>
      </p:pic>
      <p:pic>
        <p:nvPicPr>
          <p:cNvPr id="40" name="図 6">
            <a:extLst>
              <a:ext uri="{FF2B5EF4-FFF2-40B4-BE49-F238E27FC236}">
                <a16:creationId xmlns:a16="http://schemas.microsoft.com/office/drawing/2014/main" id="{51BD20A8-48CE-5CE2-D7DF-4AA9E9BEE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623" y="110408"/>
            <a:ext cx="4974753" cy="1728126"/>
          </a:xfrm>
          <a:prstGeom prst="rect">
            <a:avLst/>
          </a:prstGeom>
        </p:spPr>
      </p:pic>
      <mc:AlternateContent xmlns:mc="http://schemas.openxmlformats.org/markup-compatibility/2006" xmlns:a14="http://schemas.microsoft.com/office/drawing/2010/main">
        <mc:Choice Requires="a14">
          <p:sp>
            <p:nvSpPr>
              <p:cNvPr id="44" name="Content Placeholder 1">
                <a:extLst>
                  <a:ext uri="{FF2B5EF4-FFF2-40B4-BE49-F238E27FC236}">
                    <a16:creationId xmlns:a16="http://schemas.microsoft.com/office/drawing/2014/main" id="{2A619AF8-C4B7-0DD2-B821-DEAB32B0C745}"/>
                  </a:ext>
                </a:extLst>
              </p:cNvPr>
              <p:cNvSpPr>
                <a:spLocks noGrp="1"/>
              </p:cNvSpPr>
              <p:nvPr>
                <p:ph idx="1"/>
              </p:nvPr>
            </p:nvSpPr>
            <p:spPr>
              <a:xfrm>
                <a:off x="407989" y="414528"/>
                <a:ext cx="4566347" cy="5786247"/>
              </a:xfrm>
            </p:spPr>
            <p:txBody>
              <a:bodyPr>
                <a:normAutofit fontScale="85000" lnSpcReduction="10000"/>
              </a:bodyPr>
              <a:lstStyle/>
              <a:p>
                <a:pPr marL="342900" indent="-342900">
                  <a:lnSpc>
                    <a:spcPct val="120000"/>
                  </a:lnSpc>
                  <a:buFont typeface="Wingdings" pitchFamily="2" charset="2"/>
                  <a:buChar char="§"/>
                </a:pPr>
                <a:r>
                  <a:rPr lang="en-GB" sz="2800" b="0" dirty="0"/>
                  <a:t>Emulsion/tungsten detector, interface silicon tracker, and veto station placed in front of the FASER main detector</a:t>
                </a:r>
              </a:p>
              <a:p>
                <a:pPr marL="342900" indent="-342900">
                  <a:lnSpc>
                    <a:spcPct val="120000"/>
                  </a:lnSpc>
                  <a:buFont typeface="Wingdings" pitchFamily="2" charset="2"/>
                  <a:buChar char="§"/>
                </a:pPr>
                <a:r>
                  <a:rPr lang="en-GB" sz="2800" b="0" dirty="0"/>
                  <a:t>Allow to distinguish all flavours of neutrino interactions</a:t>
                </a:r>
              </a:p>
              <a:p>
                <a:pPr lvl="2">
                  <a:lnSpc>
                    <a:spcPct val="120000"/>
                  </a:lnSpc>
                  <a:buFont typeface="Wingdings" pitchFamily="2" charset="2"/>
                  <a:buChar char="§"/>
                </a:pPr>
                <a:r>
                  <a:rPr lang="en-US" altLang="ja-JP" sz="2700" b="1" dirty="0">
                    <a:solidFill>
                      <a:schemeClr val="accent4">
                        <a:lumMod val="75000"/>
                      </a:schemeClr>
                    </a:solidFill>
                  </a:rPr>
                  <a:t>Muon identification</a:t>
                </a:r>
                <a:r>
                  <a:rPr lang="en-US" altLang="ja-JP" sz="2700" dirty="0"/>
                  <a:t> by their track length in the detector (8</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𝜆</m:t>
                        </m:r>
                      </m:e>
                      <m:sub>
                        <m:r>
                          <a:rPr lang="en-US" altLang="ja-JP" sz="2700" i="1">
                            <a:latin typeface="Cambria Math" panose="02040503050406030204" pitchFamily="18" charset="0"/>
                          </a:rPr>
                          <m:t>𝑖𝑛𝑡</m:t>
                        </m:r>
                      </m:sub>
                    </m:sSub>
                  </m:oMath>
                </a14:m>
                <a:r>
                  <a:rPr lang="en-GB" altLang="ja-JP" sz="2700" dirty="0"/>
                  <a:t>)</a:t>
                </a:r>
                <a:endParaRPr lang="en-US" altLang="ja-JP" sz="2700" dirty="0"/>
              </a:p>
              <a:p>
                <a:pPr lvl="2">
                  <a:lnSpc>
                    <a:spcPct val="120000"/>
                  </a:lnSpc>
                  <a:buFont typeface="Wingdings" pitchFamily="2" charset="2"/>
                  <a:buChar char="§"/>
                </a:pPr>
                <a:r>
                  <a:rPr lang="en-US" altLang="ja-JP" sz="2700" b="1" dirty="0">
                    <a:solidFill>
                      <a:srgbClr val="009900"/>
                    </a:solidFill>
                  </a:rPr>
                  <a:t>Muon charge identification</a:t>
                </a:r>
                <a:r>
                  <a:rPr lang="en-US" altLang="ja-JP" sz="2700" dirty="0"/>
                  <a:t> with hybrid configuration </a:t>
                </a:r>
                <a:r>
                  <a:rPr lang="en-US" altLang="ja-JP" sz="2700" dirty="0">
                    <a:sym typeface="Wingdings" panose="05000000000000000000" pitchFamily="2" charset="2"/>
                  </a:rPr>
                  <a:t></a:t>
                </a:r>
                <a:r>
                  <a:rPr lang="en-US" altLang="ja-JP" sz="2700" dirty="0"/>
                  <a:t> distinguishing </a:t>
                </a:r>
                <a14:m>
                  <m:oMath xmlns:m="http://schemas.openxmlformats.org/officeDocument/2006/math">
                    <m:sSub>
                      <m:sSubPr>
                        <m:ctrlPr>
                          <a:rPr lang="en-US" altLang="ja-JP" sz="2700" i="1">
                            <a:latin typeface="Cambria Math" panose="02040503050406030204" pitchFamily="18" charset="0"/>
                          </a:rPr>
                        </m:ctrlPr>
                      </m:sSubPr>
                      <m:e>
                        <m:r>
                          <a:rPr lang="en-US" altLang="ja-JP" sz="2700" i="1">
                            <a:latin typeface="Cambria Math" panose="02040503050406030204" pitchFamily="18" charset="0"/>
                          </a:rPr>
                          <m:t>𝜈</m:t>
                        </m:r>
                      </m:e>
                      <m:sub>
                        <m:r>
                          <a:rPr lang="en-US" altLang="ja-JP" sz="2700" i="1">
                            <a:latin typeface="Cambria Math" panose="02040503050406030204" pitchFamily="18" charset="0"/>
                          </a:rPr>
                          <m:t>𝜇</m:t>
                        </m:r>
                      </m:sub>
                    </m:sSub>
                  </m:oMath>
                </a14:m>
                <a:r>
                  <a:rPr lang="ja-JP" altLang="en-US" sz="2700" dirty="0"/>
                  <a:t> </a:t>
                </a:r>
                <a:r>
                  <a:rPr lang="en-US" altLang="ja-JP" sz="2700" dirty="0"/>
                  <a:t>and </a:t>
                </a:r>
                <a14:m>
                  <m:oMath xmlns:m="http://schemas.openxmlformats.org/officeDocument/2006/math">
                    <m:sSub>
                      <m:sSubPr>
                        <m:ctrlPr>
                          <a:rPr lang="en-US" altLang="ja-JP" sz="2700" i="1">
                            <a:latin typeface="Cambria Math" panose="02040503050406030204" pitchFamily="18" charset="0"/>
                          </a:rPr>
                        </m:ctrlPr>
                      </m:sSubPr>
                      <m:e>
                        <m:acc>
                          <m:accPr>
                            <m:chr m:val="̅"/>
                            <m:ctrlPr>
                              <a:rPr lang="en-US" altLang="ja-JP" sz="2700" i="1">
                                <a:latin typeface="Cambria Math" panose="02040503050406030204" pitchFamily="18" charset="0"/>
                              </a:rPr>
                            </m:ctrlPr>
                          </m:accPr>
                          <m:e>
                            <m:r>
                              <a:rPr lang="en-US" altLang="ja-JP" sz="2700" i="1">
                                <a:latin typeface="Cambria Math" panose="02040503050406030204" pitchFamily="18" charset="0"/>
                              </a:rPr>
                              <m:t>𝜈</m:t>
                            </m:r>
                          </m:e>
                        </m:acc>
                      </m:e>
                      <m:sub>
                        <m:r>
                          <a:rPr lang="en-US" altLang="ja-JP" sz="2700" i="1">
                            <a:latin typeface="Cambria Math" panose="02040503050406030204" pitchFamily="18" charset="0"/>
                          </a:rPr>
                          <m:t>𝜇</m:t>
                        </m:r>
                      </m:sub>
                    </m:sSub>
                  </m:oMath>
                </a14:m>
                <a:endParaRPr lang="en-US" altLang="ja-JP" sz="2700" dirty="0"/>
              </a:p>
              <a:p>
                <a:pPr marL="666900" lvl="1" indent="-342900">
                  <a:lnSpc>
                    <a:spcPct val="120000"/>
                  </a:lnSpc>
                  <a:buFont typeface="Wingdings" pitchFamily="2" charset="2"/>
                  <a:buChar char="§"/>
                </a:pPr>
                <a:endParaRPr lang="en-GB" sz="2500" b="0" dirty="0"/>
              </a:p>
              <a:p>
                <a:pPr>
                  <a:lnSpc>
                    <a:spcPct val="120000"/>
                  </a:lnSpc>
                </a:pPr>
                <a:endParaRPr lang="en-GB" dirty="0"/>
              </a:p>
            </p:txBody>
          </p:sp>
        </mc:Choice>
        <mc:Fallback xmlns="">
          <p:sp>
            <p:nvSpPr>
              <p:cNvPr id="44" name="Content Placeholder 1">
                <a:extLst>
                  <a:ext uri="{FF2B5EF4-FFF2-40B4-BE49-F238E27FC236}">
                    <a16:creationId xmlns:a16="http://schemas.microsoft.com/office/drawing/2014/main" id="{2A619AF8-C4B7-0DD2-B821-DEAB32B0C745}"/>
                  </a:ext>
                </a:extLst>
              </p:cNvPr>
              <p:cNvSpPr>
                <a:spLocks noGrp="1" noRot="1" noChangeAspect="1" noMove="1" noResize="1" noEditPoints="1" noAdjustHandles="1" noChangeArrowheads="1" noChangeShapeType="1" noTextEdit="1"/>
              </p:cNvSpPr>
              <p:nvPr>
                <p:ph idx="1"/>
              </p:nvPr>
            </p:nvSpPr>
            <p:spPr>
              <a:xfrm>
                <a:off x="407989" y="414528"/>
                <a:ext cx="4566347" cy="5786247"/>
              </a:xfrm>
              <a:blipFill>
                <a:blip r:embed="rId4"/>
                <a:stretch>
                  <a:fillRect l="-3889" t="-1532" r="-4167"/>
                </a:stretch>
              </a:blipFill>
            </p:spPr>
            <p:txBody>
              <a:bodyPr/>
              <a:lstStyle/>
              <a:p>
                <a:r>
                  <a:rPr lang="en-GB">
                    <a:noFill/>
                  </a:rPr>
                  <a:t> </a:t>
                </a:r>
              </a:p>
            </p:txBody>
          </p:sp>
        </mc:Fallback>
      </mc:AlternateContent>
      <p:pic>
        <p:nvPicPr>
          <p:cNvPr id="45" name="Picture 44">
            <a:extLst>
              <a:ext uri="{FF2B5EF4-FFF2-40B4-BE49-F238E27FC236}">
                <a16:creationId xmlns:a16="http://schemas.microsoft.com/office/drawing/2014/main" id="{C29102DE-267E-3D23-9B33-C3CFCABAAFB0}"/>
              </a:ext>
            </a:extLst>
          </p:cNvPr>
          <p:cNvPicPr>
            <a:picLocks noChangeAspect="1"/>
          </p:cNvPicPr>
          <p:nvPr/>
        </p:nvPicPr>
        <p:blipFill>
          <a:blip r:embed="rId5"/>
          <a:stretch>
            <a:fillRect/>
          </a:stretch>
        </p:blipFill>
        <p:spPr>
          <a:xfrm>
            <a:off x="5961095" y="1838534"/>
            <a:ext cx="5324856" cy="924868"/>
          </a:xfrm>
          <a:prstGeom prst="rect">
            <a:avLst/>
          </a:prstGeom>
        </p:spPr>
      </p:pic>
      <p:sp>
        <p:nvSpPr>
          <p:cNvPr id="3" name="TextBox 2">
            <a:extLst>
              <a:ext uri="{FF2B5EF4-FFF2-40B4-BE49-F238E27FC236}">
                <a16:creationId xmlns:a16="http://schemas.microsoft.com/office/drawing/2014/main" id="{4610EDE5-8DD6-F773-AD77-DCA2FB05BF3D}"/>
              </a:ext>
            </a:extLst>
          </p:cNvPr>
          <p:cNvSpPr txBox="1"/>
          <p:nvPr/>
        </p:nvSpPr>
        <p:spPr bwMode="auto">
          <a:xfrm>
            <a:off x="7213863" y="5994388"/>
            <a:ext cx="4701619" cy="307777"/>
          </a:xfrm>
          <a:prstGeom prst="rect">
            <a:avLst/>
          </a:prstGeom>
          <a:noFill/>
        </p:spPr>
        <p:txBody>
          <a:bodyPr wrap="square">
            <a:spAutoFit/>
          </a:bodyPr>
          <a:lstStyle/>
          <a:p>
            <a:r>
              <a:rPr lang="en-GB" sz="1400" dirty="0" err="1"/>
              <a:t>arXiv</a:t>
            </a:r>
            <a:r>
              <a:rPr lang="en-GB" sz="1400" dirty="0"/>
              <a:t>: </a:t>
            </a:r>
            <a:r>
              <a:rPr lang="en-GB" sz="1400" dirty="0">
                <a:hlinkClick r:id="rId6"/>
              </a:rPr>
              <a:t>2207.11427</a:t>
            </a:r>
            <a:r>
              <a:rPr lang="en-GB" sz="1400" dirty="0"/>
              <a:t>, </a:t>
            </a:r>
            <a:r>
              <a:rPr lang="en-GB" sz="1400" dirty="0" err="1"/>
              <a:t>arXiv</a:t>
            </a:r>
            <a:r>
              <a:rPr lang="en-GB" sz="1400" dirty="0"/>
              <a:t>: </a:t>
            </a:r>
            <a:r>
              <a:rPr lang="en-GB" sz="1400" dirty="0">
                <a:hlinkClick r:id="rId7"/>
              </a:rPr>
              <a:t>2001.03073</a:t>
            </a:r>
            <a:r>
              <a:rPr lang="en-GB" sz="1400" dirty="0"/>
              <a:t>, </a:t>
            </a:r>
            <a:r>
              <a:rPr lang="en-GB" sz="1400" dirty="0" err="1"/>
              <a:t>arXiv</a:t>
            </a:r>
            <a:r>
              <a:rPr lang="en-GB" sz="1400" dirty="0"/>
              <a:t>: </a:t>
            </a:r>
            <a:r>
              <a:rPr lang="en-GB" sz="1400" dirty="0">
                <a:hlinkClick r:id="rId8"/>
              </a:rPr>
              <a:t>1908.02310</a:t>
            </a:r>
            <a:endParaRPr lang="en-GB" sz="1400" dirty="0"/>
          </a:p>
        </p:txBody>
      </p:sp>
    </p:spTree>
    <p:extLst>
      <p:ext uri="{BB962C8B-B14F-4D97-AF65-F5344CB8AC3E}">
        <p14:creationId xmlns:p14="http://schemas.microsoft.com/office/powerpoint/2010/main" val="277205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62D14B3-4EBD-5072-04DC-2921A523E326}"/>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DF06A4D6-4269-2532-FD1F-EF671E521BAF}"/>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31E1CF85-2F82-11CA-56FF-3ABC747C8FD7}"/>
              </a:ext>
            </a:extLst>
          </p:cNvPr>
          <p:cNvSpPr>
            <a:spLocks noGrp="1"/>
          </p:cNvSpPr>
          <p:nvPr>
            <p:ph type="sldNum" sz="quarter" idx="12"/>
          </p:nvPr>
        </p:nvSpPr>
        <p:spPr/>
        <p:txBody>
          <a:bodyPr/>
          <a:lstStyle/>
          <a:p>
            <a:pPr>
              <a:defRPr/>
            </a:pPr>
            <a:fld id="{36B5EA5A-BC32-A742-B11B-8E7414D5B535}" type="slidenum">
              <a:rPr lang="en-US" smtClean="0"/>
              <a:t>23</a:t>
            </a:fld>
            <a:endParaRPr lang="en-US"/>
          </a:p>
        </p:txBody>
      </p:sp>
      <p:pic>
        <p:nvPicPr>
          <p:cNvPr id="4098" name="Picture 2">
            <a:extLst>
              <a:ext uri="{FF2B5EF4-FFF2-40B4-BE49-F238E27FC236}">
                <a16:creationId xmlns:a16="http://schemas.microsoft.com/office/drawing/2014/main" id="{C84AD737-145D-A271-10E1-AC26CCB684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 y="753605"/>
            <a:ext cx="6572220" cy="52577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71C026A-C4D3-5C40-FAF6-A1D8A0C2B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56" y="906464"/>
            <a:ext cx="6442439" cy="483182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C12388-B827-B27B-B980-9819694649C8}"/>
              </a:ext>
            </a:extLst>
          </p:cNvPr>
          <p:cNvSpPr txBox="1"/>
          <p:nvPr/>
        </p:nvSpPr>
        <p:spPr bwMode="auto">
          <a:xfrm>
            <a:off x="7213863" y="5947253"/>
            <a:ext cx="4701619" cy="307777"/>
          </a:xfrm>
          <a:prstGeom prst="rect">
            <a:avLst/>
          </a:prstGeom>
          <a:noFill/>
        </p:spPr>
        <p:txBody>
          <a:bodyPr wrap="square">
            <a:spAutoFit/>
          </a:bodyPr>
          <a:lstStyle/>
          <a:p>
            <a:r>
              <a:rPr lang="en-GB" sz="1400" dirty="0" err="1"/>
              <a:t>arXiv</a:t>
            </a:r>
            <a:r>
              <a:rPr lang="en-GB" sz="1400" dirty="0"/>
              <a:t>: </a:t>
            </a:r>
            <a:r>
              <a:rPr lang="en-GB" sz="1400" dirty="0">
                <a:hlinkClick r:id="rId4"/>
              </a:rPr>
              <a:t>2207.11427</a:t>
            </a:r>
            <a:r>
              <a:rPr lang="en-GB" sz="1400" dirty="0"/>
              <a:t>, </a:t>
            </a:r>
            <a:r>
              <a:rPr lang="en-GB" sz="1400" dirty="0" err="1"/>
              <a:t>arXiv</a:t>
            </a:r>
            <a:r>
              <a:rPr lang="en-GB" sz="1400" dirty="0"/>
              <a:t>: </a:t>
            </a:r>
            <a:r>
              <a:rPr lang="en-GB" sz="1400" dirty="0">
                <a:hlinkClick r:id="rId5"/>
              </a:rPr>
              <a:t>2001.03073</a:t>
            </a:r>
            <a:r>
              <a:rPr lang="en-GB" sz="1400" dirty="0"/>
              <a:t>, </a:t>
            </a:r>
            <a:r>
              <a:rPr lang="en-GB" sz="1400" dirty="0" err="1"/>
              <a:t>arXiv</a:t>
            </a:r>
            <a:r>
              <a:rPr lang="en-GB" sz="1400" dirty="0"/>
              <a:t>: </a:t>
            </a:r>
            <a:r>
              <a:rPr lang="en-GB" sz="1400" dirty="0">
                <a:hlinkClick r:id="rId6"/>
              </a:rPr>
              <a:t>1908.02310</a:t>
            </a:r>
            <a:endParaRPr lang="en-GB" sz="1400" dirty="0"/>
          </a:p>
        </p:txBody>
      </p:sp>
    </p:spTree>
    <p:extLst>
      <p:ext uri="{BB962C8B-B14F-4D97-AF65-F5344CB8AC3E}">
        <p14:creationId xmlns:p14="http://schemas.microsoft.com/office/powerpoint/2010/main" val="1363891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EFDE744-98A6-3193-2E39-F8D83F54E2CB}"/>
              </a:ext>
            </a:extLst>
          </p:cNvPr>
          <p:cNvPicPr>
            <a:picLocks noGrp="1" noChangeAspect="1"/>
          </p:cNvPicPr>
          <p:nvPr>
            <p:ph idx="1"/>
          </p:nvPr>
        </p:nvPicPr>
        <p:blipFill>
          <a:blip r:embed="rId2"/>
          <a:stretch>
            <a:fillRect/>
          </a:stretch>
        </p:blipFill>
        <p:spPr>
          <a:xfrm>
            <a:off x="407987" y="36107"/>
            <a:ext cx="10656565" cy="5960114"/>
          </a:xfrm>
          <a:prstGeom prst="rect">
            <a:avLst/>
          </a:prstGeom>
        </p:spPr>
      </p:pic>
      <p:sp>
        <p:nvSpPr>
          <p:cNvPr id="4" name="Date Placeholder 3">
            <a:extLst>
              <a:ext uri="{FF2B5EF4-FFF2-40B4-BE49-F238E27FC236}">
                <a16:creationId xmlns:a16="http://schemas.microsoft.com/office/drawing/2014/main" id="{C71F9A39-04A9-A0A7-287C-3E8EE5F05DDF}"/>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05DA7CCE-1876-107E-6EEE-785E67CF335D}"/>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D493BFA3-F7FE-855E-F4C8-C74D30350411}"/>
              </a:ext>
            </a:extLst>
          </p:cNvPr>
          <p:cNvSpPr>
            <a:spLocks noGrp="1"/>
          </p:cNvSpPr>
          <p:nvPr>
            <p:ph type="sldNum" sz="quarter" idx="12"/>
          </p:nvPr>
        </p:nvSpPr>
        <p:spPr/>
        <p:txBody>
          <a:bodyPr/>
          <a:lstStyle/>
          <a:p>
            <a:pPr>
              <a:defRPr/>
            </a:pPr>
            <a:fld id="{36B5EA5A-BC32-A742-B11B-8E7414D5B535}" type="slidenum">
              <a:rPr lang="en-US" smtClean="0"/>
              <a:t>24</a:t>
            </a:fld>
            <a:endParaRPr lang="en-US"/>
          </a:p>
        </p:txBody>
      </p:sp>
      <p:sp>
        <p:nvSpPr>
          <p:cNvPr id="9" name="TextBox 8">
            <a:extLst>
              <a:ext uri="{FF2B5EF4-FFF2-40B4-BE49-F238E27FC236}">
                <a16:creationId xmlns:a16="http://schemas.microsoft.com/office/drawing/2014/main" id="{9C1416A3-64B3-C9A0-70E7-6A4AA65927E3}"/>
              </a:ext>
            </a:extLst>
          </p:cNvPr>
          <p:cNvSpPr txBox="1"/>
          <p:nvPr/>
        </p:nvSpPr>
        <p:spPr bwMode="auto">
          <a:xfrm>
            <a:off x="2541965" y="5893738"/>
            <a:ext cx="2956628" cy="369332"/>
          </a:xfrm>
          <a:prstGeom prst="rect">
            <a:avLst/>
          </a:prstGeom>
          <a:noFill/>
        </p:spPr>
        <p:txBody>
          <a:bodyPr wrap="square">
            <a:spAutoFit/>
          </a:bodyPr>
          <a:lstStyle/>
          <a:p>
            <a:r>
              <a:rPr lang="en-GB" dirty="0">
                <a:hlinkClick r:id="rId3"/>
              </a:rPr>
              <a:t>Phys. Rev. D 104 L091101</a:t>
            </a:r>
            <a:r>
              <a:rPr lang="en-GB" dirty="0"/>
              <a:t> </a:t>
            </a:r>
          </a:p>
        </p:txBody>
      </p:sp>
    </p:spTree>
    <p:extLst>
      <p:ext uri="{BB962C8B-B14F-4D97-AF65-F5344CB8AC3E}">
        <p14:creationId xmlns:p14="http://schemas.microsoft.com/office/powerpoint/2010/main" val="251363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DAC171-F204-F506-6881-87FD325EF259}"/>
              </a:ext>
            </a:extLst>
          </p:cNvPr>
          <p:cNvSpPr>
            <a:spLocks noGrp="1"/>
          </p:cNvSpPr>
          <p:nvPr>
            <p:ph idx="1"/>
          </p:nvPr>
        </p:nvSpPr>
        <p:spPr>
          <a:xfrm>
            <a:off x="407989" y="1158240"/>
            <a:ext cx="11015915" cy="1645918"/>
          </a:xfrm>
        </p:spPr>
        <p:txBody>
          <a:bodyPr>
            <a:normAutofit/>
          </a:bodyPr>
          <a:lstStyle/>
          <a:p>
            <a:pPr marL="342900" indent="-342900">
              <a:lnSpc>
                <a:spcPct val="120000"/>
              </a:lnSpc>
              <a:buFont typeface="Wingdings" pitchFamily="2" charset="2"/>
              <a:buChar char="§"/>
            </a:pPr>
            <a:r>
              <a:rPr lang="en-GB" sz="2400" b="0" dirty="0"/>
              <a:t>The </a:t>
            </a:r>
            <a:r>
              <a:rPr lang="en-GB" sz="2400" dirty="0">
                <a:solidFill>
                  <a:schemeClr val="tx1"/>
                </a:solidFill>
              </a:rPr>
              <a:t>Forward Physics Facility (FPF)</a:t>
            </a:r>
            <a:r>
              <a:rPr lang="en-GB" sz="2400" b="0" dirty="0"/>
              <a:t> for the HL-LHC is a proposed facility that could house a suite of experiments to </a:t>
            </a:r>
            <a:r>
              <a:rPr lang="en-GB" sz="2400" dirty="0"/>
              <a:t>enhance the LHC’s physics potential for BSM physics searches</a:t>
            </a:r>
            <a:r>
              <a:rPr lang="en-GB" sz="2400" b="0" dirty="0"/>
              <a:t>, </a:t>
            </a:r>
            <a:r>
              <a:rPr lang="en-GB" sz="2400" dirty="0"/>
              <a:t>neutrino physics and QCD</a:t>
            </a:r>
            <a:endParaRPr lang="en-GB" sz="2400" b="0" dirty="0"/>
          </a:p>
        </p:txBody>
      </p:sp>
      <p:sp>
        <p:nvSpPr>
          <p:cNvPr id="3" name="Title 2">
            <a:extLst>
              <a:ext uri="{FF2B5EF4-FFF2-40B4-BE49-F238E27FC236}">
                <a16:creationId xmlns:a16="http://schemas.microsoft.com/office/drawing/2014/main" id="{9B2B552E-ADC2-9AC5-F737-F68F9EEA8588}"/>
              </a:ext>
            </a:extLst>
          </p:cNvPr>
          <p:cNvSpPr>
            <a:spLocks noGrp="1"/>
          </p:cNvSpPr>
          <p:nvPr>
            <p:ph type="title"/>
          </p:nvPr>
        </p:nvSpPr>
        <p:spPr/>
        <p:txBody>
          <a:bodyPr/>
          <a:lstStyle/>
          <a:p>
            <a:r>
              <a:rPr lang="en-GB" dirty="0"/>
              <a:t>Forward Physics Facility</a:t>
            </a:r>
          </a:p>
        </p:txBody>
      </p:sp>
      <p:sp>
        <p:nvSpPr>
          <p:cNvPr id="4" name="Date Placeholder 3">
            <a:extLst>
              <a:ext uri="{FF2B5EF4-FFF2-40B4-BE49-F238E27FC236}">
                <a16:creationId xmlns:a16="http://schemas.microsoft.com/office/drawing/2014/main" id="{674F1EB3-7B35-CBE8-E9B8-9387BB74F8A5}"/>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F25D9A7A-7EA7-611A-5983-54AF8E0E1469}"/>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98DCD18E-64FF-958C-5A2D-7F2FBE2076D8}"/>
              </a:ext>
            </a:extLst>
          </p:cNvPr>
          <p:cNvSpPr>
            <a:spLocks noGrp="1"/>
          </p:cNvSpPr>
          <p:nvPr>
            <p:ph type="sldNum" sz="quarter" idx="12"/>
          </p:nvPr>
        </p:nvSpPr>
        <p:spPr/>
        <p:txBody>
          <a:bodyPr/>
          <a:lstStyle/>
          <a:p>
            <a:pPr>
              <a:defRPr/>
            </a:pPr>
            <a:fld id="{36B5EA5A-BC32-A742-B11B-8E7414D5B535}" type="slidenum">
              <a:rPr lang="en-US" smtClean="0"/>
              <a:t>25</a:t>
            </a:fld>
            <a:endParaRPr lang="en-US"/>
          </a:p>
        </p:txBody>
      </p:sp>
      <p:pic>
        <p:nvPicPr>
          <p:cNvPr id="7" name="図 31">
            <a:extLst>
              <a:ext uri="{FF2B5EF4-FFF2-40B4-BE49-F238E27FC236}">
                <a16:creationId xmlns:a16="http://schemas.microsoft.com/office/drawing/2014/main" id="{07607D26-4854-6EB0-5A68-B8623AABA535}"/>
              </a:ext>
            </a:extLst>
          </p:cNvPr>
          <p:cNvPicPr>
            <a:picLocks noChangeAspect="1"/>
          </p:cNvPicPr>
          <p:nvPr/>
        </p:nvPicPr>
        <p:blipFill>
          <a:blip r:embed="rId2"/>
          <a:stretch>
            <a:fillRect/>
          </a:stretch>
        </p:blipFill>
        <p:spPr>
          <a:xfrm>
            <a:off x="4912547" y="2804158"/>
            <a:ext cx="6841274" cy="3396615"/>
          </a:xfrm>
          <a:prstGeom prst="rect">
            <a:avLst/>
          </a:prstGeom>
        </p:spPr>
      </p:pic>
      <p:sp>
        <p:nvSpPr>
          <p:cNvPr id="8" name="Content Placeholder 1">
            <a:extLst>
              <a:ext uri="{FF2B5EF4-FFF2-40B4-BE49-F238E27FC236}">
                <a16:creationId xmlns:a16="http://schemas.microsoft.com/office/drawing/2014/main" id="{8D220E6C-0B81-C74C-1944-24BE41785AE1}"/>
              </a:ext>
            </a:extLst>
          </p:cNvPr>
          <p:cNvSpPr txBox="1">
            <a:spLocks/>
          </p:cNvSpPr>
          <p:nvPr/>
        </p:nvSpPr>
        <p:spPr bwMode="auto">
          <a:xfrm>
            <a:off x="73152" y="2804159"/>
            <a:ext cx="4681727" cy="3486913"/>
          </a:xfrm>
          <a:prstGeom prst="rect">
            <a:avLst/>
          </a:prstGeom>
        </p:spPr>
        <p:txBody>
          <a:bodyPr vert="horz" lIns="0" tIns="0" rIns="0" bIns="0" rtlCol="0">
            <a:noAutofit/>
          </a:bodyPr>
          <a:lstStyle>
            <a:lvl1pPr marL="0" indent="0" algn="l" defTabSz="914400" eaLnBrk="1" hangingPunct="1">
              <a:lnSpc>
                <a:spcPct val="90000"/>
              </a:lnSpc>
              <a:spcBef>
                <a:spcPts val="1800"/>
              </a:spcBef>
              <a:spcAft>
                <a:spcPts val="400"/>
              </a:spcAft>
              <a:buFont typeface="Arial"/>
              <a:buNone/>
              <a:defRPr sz="2100" b="1">
                <a:solidFill>
                  <a:schemeClr val="tx2"/>
                </a:solidFill>
                <a:latin typeface="+mn-lt"/>
                <a:ea typeface="+mn-ea"/>
                <a:cs typeface="+mn-cs"/>
              </a:defRPr>
            </a:lvl1pPr>
            <a:lvl2pPr marL="324000" indent="-324000" algn="l" defTabSz="914400" eaLnBrk="1" hangingPunct="1">
              <a:lnSpc>
                <a:spcPct val="100000"/>
              </a:lnSpc>
              <a:spcBef>
                <a:spcPts val="500"/>
              </a:spcBef>
              <a:spcAft>
                <a:spcPts val="300"/>
              </a:spcAft>
              <a:buFont typeface="Arial"/>
              <a:buChar char="•"/>
              <a:defRPr sz="1800">
                <a:solidFill>
                  <a:schemeClr val="tx2"/>
                </a:solidFill>
                <a:latin typeface="+mn-lt"/>
                <a:ea typeface="+mn-ea"/>
                <a:cs typeface="+mn-cs"/>
              </a:defRPr>
            </a:lvl2pPr>
            <a:lvl3pPr marL="648000" indent="-324000" algn="l" defTabSz="914400" eaLnBrk="1" hangingPunct="1">
              <a:lnSpc>
                <a:spcPct val="100000"/>
              </a:lnSpc>
              <a:spcBef>
                <a:spcPts val="500"/>
              </a:spcBef>
              <a:spcAft>
                <a:spcPts val="300"/>
              </a:spcAft>
              <a:buSzPct val="100000"/>
              <a:buFont typeface="Arial"/>
              <a:buChar char="•"/>
              <a:defRPr sz="1700">
                <a:solidFill>
                  <a:schemeClr val="tx2"/>
                </a:solidFill>
                <a:latin typeface="+mn-lt"/>
                <a:ea typeface="+mn-ea"/>
                <a:cs typeface="+mn-cs"/>
              </a:defRPr>
            </a:lvl3pPr>
            <a:lvl4pPr marL="972000" indent="-324000" algn="l" defTabSz="914400" eaLnBrk="1" hangingPunct="1">
              <a:lnSpc>
                <a:spcPct val="100000"/>
              </a:lnSpc>
              <a:spcBef>
                <a:spcPts val="500"/>
              </a:spcBef>
              <a:spcAft>
                <a:spcPts val="300"/>
              </a:spcAft>
              <a:buSzPct val="100000"/>
              <a:buFont typeface="Arial"/>
              <a:buChar char="•"/>
              <a:defRPr sz="1600">
                <a:solidFill>
                  <a:schemeClr val="tx2"/>
                </a:solidFill>
                <a:latin typeface="+mn-lt"/>
                <a:ea typeface="+mn-ea"/>
                <a:cs typeface="+mn-cs"/>
              </a:defRPr>
            </a:lvl4pPr>
            <a:lvl5pPr marL="2057400" indent="-228600" algn="l" defTabSz="914400" eaLnBrk="1" hangingPunct="1">
              <a:lnSpc>
                <a:spcPct val="90000"/>
              </a:lnSpc>
              <a:spcBef>
                <a:spcPts val="500"/>
              </a:spcBef>
              <a:buSzPct val="100000"/>
              <a:buFont typeface="Arial"/>
              <a:buChar char="•"/>
              <a:defRPr sz="1600">
                <a:solidFill>
                  <a:schemeClr val="tx2">
                    <a:lumMod val="50000"/>
                  </a:schemeClr>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a:lstStyle>
          <a:p>
            <a:pPr marL="666900" lvl="1" indent="-342900">
              <a:buFont typeface="Wingdings" pitchFamily="2" charset="2"/>
              <a:buChar char="§"/>
            </a:pPr>
            <a:r>
              <a:rPr lang="en-GB" sz="2100" dirty="0"/>
              <a:t>The background </a:t>
            </a:r>
            <a:r>
              <a:rPr lang="en-GB" sz="2100" dirty="0">
                <a:latin typeface="Symbol" pitchFamily="2" charset="2"/>
              </a:rPr>
              <a:t>m</a:t>
            </a:r>
            <a:r>
              <a:rPr lang="en-GB" sz="2100" dirty="0"/>
              <a:t> rate may be reduced with a sweeper magnet </a:t>
            </a:r>
          </a:p>
          <a:p>
            <a:pPr marL="666900" lvl="1" indent="-342900">
              <a:buFont typeface="Wingdings" pitchFamily="2" charset="2"/>
              <a:buChar char="§"/>
            </a:pPr>
            <a:r>
              <a:rPr lang="en-GB" sz="2100" b="0" dirty="0"/>
              <a:t>O(10) ton neutrino experiments at the FPF would be able to collect O(10</a:t>
            </a:r>
            <a:r>
              <a:rPr lang="en-GB" sz="2100" b="0" baseline="30000" dirty="0"/>
              <a:t>5</a:t>
            </a:r>
            <a:r>
              <a:rPr lang="en-GB" sz="2100" b="0" dirty="0"/>
              <a:t>) </a:t>
            </a:r>
            <a:r>
              <a:rPr lang="en-GB" sz="2100" b="0" dirty="0">
                <a:latin typeface="Symbol" pitchFamily="2" charset="2"/>
              </a:rPr>
              <a:t>n</a:t>
            </a:r>
            <a:r>
              <a:rPr lang="en-GB" sz="2100" b="0" baseline="-25000" dirty="0"/>
              <a:t>e</a:t>
            </a:r>
            <a:r>
              <a:rPr lang="en-GB" sz="2100" b="0" dirty="0"/>
              <a:t>, O(10</a:t>
            </a:r>
            <a:r>
              <a:rPr lang="en-GB" sz="2100" b="0" baseline="30000" dirty="0"/>
              <a:t>6</a:t>
            </a:r>
            <a:r>
              <a:rPr lang="en-GB" sz="2100" b="0" dirty="0"/>
              <a:t>) </a:t>
            </a:r>
            <a:r>
              <a:rPr lang="en-GB" sz="2100" b="0" dirty="0">
                <a:latin typeface="Symbol" pitchFamily="2" charset="2"/>
              </a:rPr>
              <a:t>n</a:t>
            </a:r>
            <a:r>
              <a:rPr lang="en-GB" sz="2100" b="0" baseline="-25000" dirty="0">
                <a:latin typeface="Symbol" pitchFamily="2" charset="2"/>
              </a:rPr>
              <a:t>m</a:t>
            </a:r>
            <a:r>
              <a:rPr lang="en-GB" sz="2100" b="0" dirty="0"/>
              <a:t> and O(10</a:t>
            </a:r>
            <a:r>
              <a:rPr lang="en-GB" sz="2100" b="0" baseline="30000" dirty="0"/>
              <a:t>3</a:t>
            </a:r>
            <a:r>
              <a:rPr lang="en-GB" sz="2100" b="0" dirty="0"/>
              <a:t>) </a:t>
            </a:r>
            <a:r>
              <a:rPr lang="en-GB" sz="2100" b="0" dirty="0" err="1">
                <a:latin typeface="Symbol" pitchFamily="2" charset="2"/>
              </a:rPr>
              <a:t>n</a:t>
            </a:r>
            <a:r>
              <a:rPr lang="en-GB" sz="2100" b="0" baseline="-25000" dirty="0" err="1">
                <a:latin typeface="Symbol" pitchFamily="2" charset="2"/>
              </a:rPr>
              <a:t>t</a:t>
            </a:r>
            <a:r>
              <a:rPr lang="en-GB" sz="2100" b="0" baseline="-25000" dirty="0">
                <a:latin typeface="Symbol" pitchFamily="2" charset="2"/>
              </a:rPr>
              <a:t> </a:t>
            </a:r>
            <a:r>
              <a:rPr lang="en-GB" sz="2100" b="0" dirty="0"/>
              <a:t>interactions</a:t>
            </a:r>
          </a:p>
          <a:p>
            <a:pPr marL="666900" lvl="1" indent="-342900">
              <a:buFont typeface="Wingdings" pitchFamily="2" charset="2"/>
              <a:buChar char="§"/>
            </a:pPr>
            <a:r>
              <a:rPr kumimoji="1" lang="en-CH" sz="2100" dirty="0"/>
              <a:t>More details in the </a:t>
            </a:r>
            <a:r>
              <a:rPr lang="en-CH" sz="2100" dirty="0"/>
              <a:t>FPF White paper: arxiv:</a:t>
            </a:r>
            <a:r>
              <a:rPr lang="en-GB" sz="2100" dirty="0">
                <a:hlinkClick r:id="rId3"/>
              </a:rPr>
              <a:t>2203.05090</a:t>
            </a:r>
            <a:r>
              <a:rPr lang="en-GB" sz="2100" dirty="0"/>
              <a:t> and </a:t>
            </a:r>
            <a:r>
              <a:rPr lang="en-CH" sz="2100" dirty="0"/>
              <a:t>: </a:t>
            </a:r>
            <a:r>
              <a:rPr lang="en-GB" sz="2100" dirty="0">
                <a:hlinkClick r:id="rId4"/>
              </a:rPr>
              <a:t>PBC FPF</a:t>
            </a:r>
            <a:endParaRPr lang="en-GB" sz="2100" dirty="0"/>
          </a:p>
          <a:p>
            <a:endParaRPr lang="en-GB" dirty="0"/>
          </a:p>
        </p:txBody>
      </p:sp>
    </p:spTree>
    <p:extLst>
      <p:ext uri="{BB962C8B-B14F-4D97-AF65-F5344CB8AC3E}">
        <p14:creationId xmlns:p14="http://schemas.microsoft.com/office/powerpoint/2010/main" val="2527799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2E5CB0-A6C5-EC32-A6D7-A5E1915897F6}"/>
              </a:ext>
            </a:extLst>
          </p:cNvPr>
          <p:cNvSpPr>
            <a:spLocks noGrp="1"/>
          </p:cNvSpPr>
          <p:nvPr>
            <p:ph idx="1"/>
          </p:nvPr>
        </p:nvSpPr>
        <p:spPr>
          <a:xfrm>
            <a:off x="407989" y="1202119"/>
            <a:ext cx="11376024" cy="744287"/>
          </a:xfrm>
        </p:spPr>
        <p:txBody>
          <a:bodyPr/>
          <a:lstStyle/>
          <a:p>
            <a:pPr algn="ctr"/>
            <a:r>
              <a:rPr lang="en-GB" sz="4800" dirty="0">
                <a:ln w="22225">
                  <a:solidFill>
                    <a:schemeClr val="accent2"/>
                  </a:solidFill>
                  <a:prstDash val="solid"/>
                </a:ln>
                <a:solidFill>
                  <a:schemeClr val="accent2">
                    <a:lumMod val="40000"/>
                    <a:lumOff val="60000"/>
                  </a:schemeClr>
                </a:solidFill>
              </a:rPr>
              <a:t>New era of collider neutrinos started!</a:t>
            </a:r>
          </a:p>
          <a:p>
            <a:pPr algn="ctr"/>
            <a:endParaRPr lang="en-GB" sz="4800" dirty="0">
              <a:ln w="22225">
                <a:solidFill>
                  <a:schemeClr val="accent2"/>
                </a:solidFill>
                <a:prstDash val="solid"/>
              </a:ln>
              <a:solidFill>
                <a:schemeClr val="accent2">
                  <a:lumMod val="40000"/>
                  <a:lumOff val="60000"/>
                </a:schemeClr>
              </a:solidFill>
            </a:endParaRPr>
          </a:p>
        </p:txBody>
      </p:sp>
      <p:sp>
        <p:nvSpPr>
          <p:cNvPr id="3" name="Title 2">
            <a:extLst>
              <a:ext uri="{FF2B5EF4-FFF2-40B4-BE49-F238E27FC236}">
                <a16:creationId xmlns:a16="http://schemas.microsoft.com/office/drawing/2014/main" id="{18B19F00-C0A2-CD03-743B-94543025D321}"/>
              </a:ext>
            </a:extLst>
          </p:cNvPr>
          <p:cNvSpPr>
            <a:spLocks noGrp="1"/>
          </p:cNvSpPr>
          <p:nvPr>
            <p:ph type="title"/>
          </p:nvPr>
        </p:nvSpPr>
        <p:spPr/>
        <p:txBody>
          <a:bodyPr/>
          <a:lstStyle/>
          <a:p>
            <a:r>
              <a:rPr lang="en-GB" dirty="0"/>
              <a:t>Conclusions</a:t>
            </a:r>
          </a:p>
        </p:txBody>
      </p:sp>
      <p:sp>
        <p:nvSpPr>
          <p:cNvPr id="4" name="Date Placeholder 3">
            <a:extLst>
              <a:ext uri="{FF2B5EF4-FFF2-40B4-BE49-F238E27FC236}">
                <a16:creationId xmlns:a16="http://schemas.microsoft.com/office/drawing/2014/main" id="{7B8415F6-3152-2B94-0898-E12009FC0C55}"/>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9F380501-0181-D56A-EF41-AFF3148E69A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27DD0BBE-7A65-EFFD-D0A9-0749B4BBAAC4}"/>
              </a:ext>
            </a:extLst>
          </p:cNvPr>
          <p:cNvSpPr>
            <a:spLocks noGrp="1"/>
          </p:cNvSpPr>
          <p:nvPr>
            <p:ph type="sldNum" sz="quarter" idx="12"/>
          </p:nvPr>
        </p:nvSpPr>
        <p:spPr/>
        <p:txBody>
          <a:bodyPr/>
          <a:lstStyle/>
          <a:p>
            <a:pPr>
              <a:defRPr/>
            </a:pPr>
            <a:fld id="{36B5EA5A-BC32-A742-B11B-8E7414D5B535}" type="slidenum">
              <a:rPr lang="en-US" smtClean="0"/>
              <a:t>26</a:t>
            </a:fld>
            <a:endParaRPr lang="en-US"/>
          </a:p>
        </p:txBody>
      </p:sp>
      <p:sp>
        <p:nvSpPr>
          <p:cNvPr id="7" name="Content Placeholder 1">
            <a:extLst>
              <a:ext uri="{FF2B5EF4-FFF2-40B4-BE49-F238E27FC236}">
                <a16:creationId xmlns:a16="http://schemas.microsoft.com/office/drawing/2014/main" id="{4B205C5E-A8BF-33FF-16C5-78CBC8C06976}"/>
              </a:ext>
            </a:extLst>
          </p:cNvPr>
          <p:cNvSpPr txBox="1">
            <a:spLocks/>
          </p:cNvSpPr>
          <p:nvPr/>
        </p:nvSpPr>
        <p:spPr bwMode="auto">
          <a:xfrm>
            <a:off x="560389" y="2031750"/>
            <a:ext cx="11376024" cy="3954523"/>
          </a:xfrm>
          <a:prstGeom prst="rect">
            <a:avLst/>
          </a:prstGeom>
        </p:spPr>
        <p:txBody>
          <a:bodyPr vert="horz" lIns="0" tIns="0" rIns="0" bIns="0" rtlCol="0">
            <a:noAutofit/>
          </a:bodyPr>
          <a:lstStyle>
            <a:lvl1pPr marL="0" indent="0" algn="l" defTabSz="914400" eaLnBrk="1" hangingPunct="1">
              <a:lnSpc>
                <a:spcPct val="90000"/>
              </a:lnSpc>
              <a:spcBef>
                <a:spcPts val="1800"/>
              </a:spcBef>
              <a:spcAft>
                <a:spcPts val="400"/>
              </a:spcAft>
              <a:buFont typeface="Arial"/>
              <a:buNone/>
              <a:defRPr sz="2100" b="1">
                <a:solidFill>
                  <a:schemeClr val="tx2"/>
                </a:solidFill>
                <a:latin typeface="+mn-lt"/>
                <a:ea typeface="+mn-ea"/>
                <a:cs typeface="+mn-cs"/>
              </a:defRPr>
            </a:lvl1pPr>
            <a:lvl2pPr marL="324000" indent="-324000" algn="l" defTabSz="914400" eaLnBrk="1" hangingPunct="1">
              <a:lnSpc>
                <a:spcPct val="100000"/>
              </a:lnSpc>
              <a:spcBef>
                <a:spcPts val="500"/>
              </a:spcBef>
              <a:spcAft>
                <a:spcPts val="300"/>
              </a:spcAft>
              <a:buFont typeface="Arial"/>
              <a:buChar char="•"/>
              <a:defRPr sz="1800">
                <a:solidFill>
                  <a:schemeClr val="tx2"/>
                </a:solidFill>
                <a:latin typeface="+mn-lt"/>
                <a:ea typeface="+mn-ea"/>
                <a:cs typeface="+mn-cs"/>
              </a:defRPr>
            </a:lvl2pPr>
            <a:lvl3pPr marL="648000" indent="-324000" algn="l" defTabSz="914400" eaLnBrk="1" hangingPunct="1">
              <a:lnSpc>
                <a:spcPct val="100000"/>
              </a:lnSpc>
              <a:spcBef>
                <a:spcPts val="500"/>
              </a:spcBef>
              <a:spcAft>
                <a:spcPts val="300"/>
              </a:spcAft>
              <a:buSzPct val="100000"/>
              <a:buFont typeface="Arial"/>
              <a:buChar char="•"/>
              <a:defRPr sz="1700">
                <a:solidFill>
                  <a:schemeClr val="tx2"/>
                </a:solidFill>
                <a:latin typeface="+mn-lt"/>
                <a:ea typeface="+mn-ea"/>
                <a:cs typeface="+mn-cs"/>
              </a:defRPr>
            </a:lvl3pPr>
            <a:lvl4pPr marL="972000" indent="-324000" algn="l" defTabSz="914400" eaLnBrk="1" hangingPunct="1">
              <a:lnSpc>
                <a:spcPct val="100000"/>
              </a:lnSpc>
              <a:spcBef>
                <a:spcPts val="500"/>
              </a:spcBef>
              <a:spcAft>
                <a:spcPts val="300"/>
              </a:spcAft>
              <a:buSzPct val="100000"/>
              <a:buFont typeface="Arial"/>
              <a:buChar char="•"/>
              <a:defRPr sz="1600">
                <a:solidFill>
                  <a:schemeClr val="tx2"/>
                </a:solidFill>
                <a:latin typeface="+mn-lt"/>
                <a:ea typeface="+mn-ea"/>
                <a:cs typeface="+mn-cs"/>
              </a:defRPr>
            </a:lvl4pPr>
            <a:lvl5pPr marL="2057400" indent="-228600" algn="l" defTabSz="914400" eaLnBrk="1" hangingPunct="1">
              <a:lnSpc>
                <a:spcPct val="90000"/>
              </a:lnSpc>
              <a:spcBef>
                <a:spcPts val="500"/>
              </a:spcBef>
              <a:buSzPct val="100000"/>
              <a:buFont typeface="Arial"/>
              <a:buChar char="•"/>
              <a:defRPr sz="1600">
                <a:solidFill>
                  <a:schemeClr val="tx2">
                    <a:lumMod val="50000"/>
                  </a:schemeClr>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a:lstStyle>
          <a:p>
            <a:pPr marL="342900" indent="-342900">
              <a:buFont typeface="Wingdings" pitchFamily="2" charset="2"/>
              <a:buChar char="§"/>
            </a:pPr>
            <a:r>
              <a:rPr lang="en-GB" sz="2800" b="0" dirty="0"/>
              <a:t>FASERn and SND are the first neutrino experiments operating at a collider</a:t>
            </a:r>
          </a:p>
          <a:p>
            <a:pPr marL="666900" lvl="1" indent="-342900">
              <a:buFont typeface="Wingdings" pitchFamily="2" charset="2"/>
              <a:buChar char="§"/>
            </a:pPr>
            <a:r>
              <a:rPr lang="en-GB" sz="2400" dirty="0"/>
              <a:t>Beam at new kinematical regime, including 3 flavours</a:t>
            </a:r>
          </a:p>
          <a:p>
            <a:pPr marL="666900" lvl="1" indent="-342900">
              <a:buFont typeface="Wingdings" pitchFamily="2" charset="2"/>
              <a:buChar char="§"/>
            </a:pPr>
            <a:r>
              <a:rPr lang="en-GB" sz="2400" dirty="0"/>
              <a:t>Detectors with flavour sensitivity</a:t>
            </a:r>
          </a:p>
          <a:p>
            <a:pPr marL="666900" lvl="1" indent="-342900">
              <a:buFont typeface="Wingdings" pitchFamily="2" charset="2"/>
              <a:buChar char="§"/>
            </a:pPr>
            <a:r>
              <a:rPr lang="en-GB" sz="2400" dirty="0"/>
              <a:t>Exploring different pseudo-rapidity regimes, on &amp; off-axis</a:t>
            </a:r>
          </a:p>
          <a:p>
            <a:pPr marL="342900" indent="-342900">
              <a:buFont typeface="Wingdings" pitchFamily="2" charset="2"/>
              <a:buChar char="§"/>
            </a:pPr>
            <a:r>
              <a:rPr lang="en-GB" sz="2800" b="0" dirty="0"/>
              <a:t>Data taking of both experiments starting in 2022 for full exploitation during Run3 (2022-2025)</a:t>
            </a:r>
          </a:p>
          <a:p>
            <a:pPr marL="342900" indent="-342900">
              <a:buFont typeface="Wingdings" pitchFamily="2" charset="2"/>
              <a:buChar char="§"/>
            </a:pPr>
            <a:r>
              <a:rPr lang="en-GB" sz="2800" b="0" dirty="0"/>
              <a:t>Future projects (FPF) at the HL-LHC are under discussion</a:t>
            </a:r>
          </a:p>
        </p:txBody>
      </p:sp>
    </p:spTree>
    <p:extLst>
      <p:ext uri="{BB962C8B-B14F-4D97-AF65-F5344CB8AC3E}">
        <p14:creationId xmlns:p14="http://schemas.microsoft.com/office/powerpoint/2010/main" val="1907376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2"/>
            <a:extLst>
              <a:ext uri="{FF2B5EF4-FFF2-40B4-BE49-F238E27FC236}">
                <a16:creationId xmlns:a16="http://schemas.microsoft.com/office/drawing/2014/main" id="{04310033-7050-77F1-38E9-850DF217856E}"/>
              </a:ext>
            </a:extLst>
          </p:cNvPr>
          <p:cNvPicPr>
            <a:picLocks noGrp="1" noChangeAspect="1"/>
          </p:cNvPicPr>
          <p:nvPr>
            <p:ph idx="1"/>
          </p:nvPr>
        </p:nvPicPr>
        <p:blipFill>
          <a:blip r:embed="rId3"/>
          <a:stretch>
            <a:fillRect/>
          </a:stretch>
        </p:blipFill>
        <p:spPr>
          <a:xfrm>
            <a:off x="88271" y="1439335"/>
            <a:ext cx="7320041" cy="4170423"/>
          </a:xfrm>
          <a:prstGeom prst="rect">
            <a:avLst/>
          </a:prstGeom>
        </p:spPr>
      </p:pic>
      <p:sp>
        <p:nvSpPr>
          <p:cNvPr id="3" name="Title 2">
            <a:extLst>
              <a:ext uri="{FF2B5EF4-FFF2-40B4-BE49-F238E27FC236}">
                <a16:creationId xmlns:a16="http://schemas.microsoft.com/office/drawing/2014/main" id="{B8C8C39C-76BB-5953-9CFD-A2EBEFCFED3F}"/>
              </a:ext>
            </a:extLst>
          </p:cNvPr>
          <p:cNvSpPr>
            <a:spLocks noGrp="1"/>
          </p:cNvSpPr>
          <p:nvPr>
            <p:ph type="title"/>
          </p:nvPr>
        </p:nvSpPr>
        <p:spPr/>
        <p:txBody>
          <a:bodyPr/>
          <a:lstStyle/>
          <a:p>
            <a:r>
              <a:rPr lang="en-GB" dirty="0"/>
              <a:t>CERN’s accelerator complex</a:t>
            </a:r>
          </a:p>
        </p:txBody>
      </p:sp>
      <p:sp>
        <p:nvSpPr>
          <p:cNvPr id="4" name="Date Placeholder 3">
            <a:extLst>
              <a:ext uri="{FF2B5EF4-FFF2-40B4-BE49-F238E27FC236}">
                <a16:creationId xmlns:a16="http://schemas.microsoft.com/office/drawing/2014/main" id="{0318A93C-E062-9568-994C-CE67E4D4BD91}"/>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D8969220-D290-2ECF-5FE5-7A3B447AC4DC}"/>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6B03E7C7-9F38-0141-9DDF-373F9D80326A}"/>
              </a:ext>
            </a:extLst>
          </p:cNvPr>
          <p:cNvSpPr>
            <a:spLocks noGrp="1"/>
          </p:cNvSpPr>
          <p:nvPr>
            <p:ph type="sldNum" sz="quarter" idx="12"/>
          </p:nvPr>
        </p:nvSpPr>
        <p:spPr/>
        <p:txBody>
          <a:bodyPr/>
          <a:lstStyle/>
          <a:p>
            <a:pPr>
              <a:defRPr/>
            </a:pPr>
            <a:fld id="{36B5EA5A-BC32-A742-B11B-8E7414D5B535}" type="slidenum">
              <a:rPr lang="en-US" smtClean="0"/>
              <a:t>3</a:t>
            </a:fld>
            <a:endParaRPr lang="en-US"/>
          </a:p>
        </p:txBody>
      </p:sp>
      <p:pic>
        <p:nvPicPr>
          <p:cNvPr id="2" name="Picture 1">
            <a:extLst>
              <a:ext uri="{FF2B5EF4-FFF2-40B4-BE49-F238E27FC236}">
                <a16:creationId xmlns:a16="http://schemas.microsoft.com/office/drawing/2014/main" id="{53CB8CB3-C5CA-CC6F-D100-8389FBD166EC}"/>
              </a:ext>
            </a:extLst>
          </p:cNvPr>
          <p:cNvPicPr>
            <a:picLocks noChangeAspect="1"/>
          </p:cNvPicPr>
          <p:nvPr/>
        </p:nvPicPr>
        <p:blipFill>
          <a:blip r:embed="rId4"/>
          <a:stretch>
            <a:fillRect/>
          </a:stretch>
        </p:blipFill>
        <p:spPr>
          <a:xfrm>
            <a:off x="7088594" y="1186423"/>
            <a:ext cx="4730496" cy="4485154"/>
          </a:xfrm>
          <a:prstGeom prst="rect">
            <a:avLst/>
          </a:prstGeom>
        </p:spPr>
      </p:pic>
      <p:sp>
        <p:nvSpPr>
          <p:cNvPr id="8" name="Rectangle 7">
            <a:extLst>
              <a:ext uri="{FF2B5EF4-FFF2-40B4-BE49-F238E27FC236}">
                <a16:creationId xmlns:a16="http://schemas.microsoft.com/office/drawing/2014/main" id="{AB23AB46-EBEF-2595-41A7-A1731F2D83EE}"/>
              </a:ext>
            </a:extLst>
          </p:cNvPr>
          <p:cNvSpPr/>
          <p:nvPr/>
        </p:nvSpPr>
        <p:spPr>
          <a:xfrm>
            <a:off x="2603241" y="3043989"/>
            <a:ext cx="1399592" cy="3850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99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E103F-C7B8-5579-F3B5-080A5741B7B4}"/>
              </a:ext>
            </a:extLst>
          </p:cNvPr>
          <p:cNvSpPr>
            <a:spLocks noGrp="1"/>
          </p:cNvSpPr>
          <p:nvPr>
            <p:ph type="title"/>
          </p:nvPr>
        </p:nvSpPr>
        <p:spPr/>
        <p:txBody>
          <a:bodyPr/>
          <a:lstStyle/>
          <a:p>
            <a:r>
              <a:rPr lang="en-GB" dirty="0"/>
              <a:t>What is the source of neutrinos at LHC?</a:t>
            </a:r>
          </a:p>
        </p:txBody>
      </p:sp>
      <p:sp>
        <p:nvSpPr>
          <p:cNvPr id="4" name="Date Placeholder 3">
            <a:extLst>
              <a:ext uri="{FF2B5EF4-FFF2-40B4-BE49-F238E27FC236}">
                <a16:creationId xmlns:a16="http://schemas.microsoft.com/office/drawing/2014/main" id="{AE31EC7E-6782-56C1-3DF1-B5C9993259AA}"/>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C52091E4-5DAA-6C6A-F3C7-C2D96A69D3F1}"/>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D9F9E4D8-0350-03A0-408C-EE3627D09078}"/>
              </a:ext>
            </a:extLst>
          </p:cNvPr>
          <p:cNvSpPr>
            <a:spLocks noGrp="1"/>
          </p:cNvSpPr>
          <p:nvPr>
            <p:ph type="sldNum" sz="quarter" idx="12"/>
          </p:nvPr>
        </p:nvSpPr>
        <p:spPr/>
        <p:txBody>
          <a:bodyPr/>
          <a:lstStyle/>
          <a:p>
            <a:pPr>
              <a:defRPr/>
            </a:pPr>
            <a:fld id="{36B5EA5A-BC32-A742-B11B-8E7414D5B535}" type="slidenum">
              <a:rPr lang="en-US" smtClean="0"/>
              <a:t>4</a:t>
            </a:fld>
            <a:endParaRPr lang="en-US"/>
          </a:p>
        </p:txBody>
      </p:sp>
      <p:sp>
        <p:nvSpPr>
          <p:cNvPr id="10" name="TextBox 9">
            <a:extLst>
              <a:ext uri="{FF2B5EF4-FFF2-40B4-BE49-F238E27FC236}">
                <a16:creationId xmlns:a16="http://schemas.microsoft.com/office/drawing/2014/main" id="{2811732E-AF2A-6A29-F171-E5A4E64D26CE}"/>
              </a:ext>
            </a:extLst>
          </p:cNvPr>
          <p:cNvSpPr txBox="1"/>
          <p:nvPr/>
        </p:nvSpPr>
        <p:spPr>
          <a:xfrm>
            <a:off x="1132932" y="4814719"/>
            <a:ext cx="5099050" cy="1200329"/>
          </a:xfrm>
          <a:prstGeom prst="rect">
            <a:avLst/>
          </a:prstGeom>
          <a:noFill/>
        </p:spPr>
        <p:txBody>
          <a:bodyPr wrap="square" rtlCol="0">
            <a:spAutoFit/>
          </a:bodyPr>
          <a:lstStyle/>
          <a:p>
            <a:pPr algn="ctr" defTabSz="457200" fontAlgn="auto">
              <a:spcBef>
                <a:spcPts val="0"/>
              </a:spcBef>
              <a:spcAft>
                <a:spcPts val="0"/>
              </a:spcAft>
            </a:pPr>
            <a:r>
              <a:rPr lang="en-US" sz="2400" dirty="0">
                <a:ea typeface="Tahoma" pitchFamily="34" charset="0"/>
                <a:cs typeface="Tahoma" pitchFamily="34" charset="0"/>
              </a:rPr>
              <a:t>Proton-proton inelastic reaction</a:t>
            </a:r>
          </a:p>
          <a:p>
            <a:pPr algn="ctr" defTabSz="457200" fontAlgn="auto">
              <a:spcBef>
                <a:spcPts val="0"/>
              </a:spcBef>
              <a:spcAft>
                <a:spcPts val="0"/>
              </a:spcAft>
            </a:pPr>
            <a:r>
              <a:rPr lang="en-US" sz="2400" dirty="0">
                <a:ea typeface="Tahoma" pitchFamily="34" charset="0"/>
                <a:cs typeface="Tahoma" pitchFamily="34" charset="0"/>
              </a:rPr>
              <a:t>80 mb (incl. diffractive) at √s = 13 TeV</a:t>
            </a:r>
            <a:endParaRPr lang="en-US" dirty="0">
              <a:ea typeface="Tahoma" pitchFamily="34" charset="0"/>
              <a:cs typeface="Tahoma" pitchFamily="34" charset="0"/>
            </a:endParaRPr>
          </a:p>
        </p:txBody>
      </p:sp>
      <p:pic>
        <p:nvPicPr>
          <p:cNvPr id="1028" name="Picture 4" descr="Higgs boson">
            <a:extLst>
              <a:ext uri="{FF2B5EF4-FFF2-40B4-BE49-F238E27FC236}">
                <a16:creationId xmlns:a16="http://schemas.microsoft.com/office/drawing/2014/main" id="{DC8C7348-0E9D-46EA-89FE-504E7ECDB8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3232" y="1233292"/>
            <a:ext cx="5397500" cy="345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1D95E6B-1439-187D-100F-3BD01465FB41}"/>
              </a:ext>
            </a:extLst>
          </p:cNvPr>
          <p:cNvSpPr txBox="1"/>
          <p:nvPr/>
        </p:nvSpPr>
        <p:spPr bwMode="auto">
          <a:xfrm>
            <a:off x="7083706" y="2048719"/>
            <a:ext cx="4662100" cy="3046988"/>
          </a:xfrm>
          <a:prstGeom prst="rect">
            <a:avLst/>
          </a:prstGeom>
          <a:noFill/>
        </p:spPr>
        <p:txBody>
          <a:bodyPr wrap="square">
            <a:spAutoFit/>
          </a:bodyPr>
          <a:lstStyle/>
          <a:p>
            <a:pPr algn="ctr"/>
            <a:r>
              <a:rPr lang="en-GB" sz="3200" dirty="0">
                <a:solidFill>
                  <a:schemeClr val="tx2"/>
                </a:solidFill>
                <a:effectLst/>
              </a:rPr>
              <a:t>Neutrinos produced in the forward direction at the LHC originate from the decay of hadrons, mainly pions, kaons, and D mesons </a:t>
            </a:r>
            <a:endParaRPr lang="en-GB" sz="3200" dirty="0">
              <a:solidFill>
                <a:schemeClr val="tx2"/>
              </a:solidFill>
            </a:endParaRPr>
          </a:p>
        </p:txBody>
      </p:sp>
    </p:spTree>
    <p:extLst>
      <p:ext uri="{BB962C8B-B14F-4D97-AF65-F5344CB8AC3E}">
        <p14:creationId xmlns:p14="http://schemas.microsoft.com/office/powerpoint/2010/main" val="27427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4AFB40-4D0F-40C6-DAAA-B7D283DF220B}"/>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E8A911A3-6063-B579-0275-74A61EA4DDC1}"/>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67C7CF02-A0F3-78B0-60C2-E7CF71BA3284}"/>
              </a:ext>
            </a:extLst>
          </p:cNvPr>
          <p:cNvSpPr>
            <a:spLocks noGrp="1"/>
          </p:cNvSpPr>
          <p:nvPr>
            <p:ph type="sldNum" sz="quarter" idx="12"/>
          </p:nvPr>
        </p:nvSpPr>
        <p:spPr/>
        <p:txBody>
          <a:bodyPr/>
          <a:lstStyle/>
          <a:p>
            <a:pPr>
              <a:defRPr/>
            </a:pPr>
            <a:fld id="{36B5EA5A-BC32-A742-B11B-8E7414D5B535}" type="slidenum">
              <a:rPr lang="en-US" smtClean="0"/>
              <a:t>5</a:t>
            </a:fld>
            <a:endParaRPr lang="en-US"/>
          </a:p>
        </p:txBody>
      </p:sp>
      <p:pic>
        <p:nvPicPr>
          <p:cNvPr id="10" name="Picture 9">
            <a:extLst>
              <a:ext uri="{FF2B5EF4-FFF2-40B4-BE49-F238E27FC236}">
                <a16:creationId xmlns:a16="http://schemas.microsoft.com/office/drawing/2014/main" id="{DD3DE553-CF52-C051-5D37-4CC637105F70}"/>
              </a:ext>
            </a:extLst>
          </p:cNvPr>
          <p:cNvPicPr>
            <a:picLocks noChangeAspect="1"/>
          </p:cNvPicPr>
          <p:nvPr/>
        </p:nvPicPr>
        <p:blipFill>
          <a:blip r:embed="rId2"/>
          <a:stretch>
            <a:fillRect/>
          </a:stretch>
        </p:blipFill>
        <p:spPr>
          <a:xfrm>
            <a:off x="1650861" y="4472996"/>
            <a:ext cx="9180622" cy="2326595"/>
          </a:xfrm>
          <a:prstGeom prst="rect">
            <a:avLst/>
          </a:prstGeom>
        </p:spPr>
      </p:pic>
      <p:pic>
        <p:nvPicPr>
          <p:cNvPr id="12" name="Picture 2" descr="ints">
            <a:extLst>
              <a:ext uri="{FF2B5EF4-FFF2-40B4-BE49-F238E27FC236}">
                <a16:creationId xmlns:a16="http://schemas.microsoft.com/office/drawing/2014/main" id="{7CFD17E3-D59A-CF27-0506-F90F226368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9" t="2648" r="3992"/>
          <a:stretch/>
        </p:blipFill>
        <p:spPr bwMode="auto">
          <a:xfrm>
            <a:off x="3725122" y="732663"/>
            <a:ext cx="4741756" cy="376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874B6B0-F3BB-1D63-65BF-FD1261A13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122" y="84875"/>
            <a:ext cx="4896157" cy="571611"/>
          </a:xfrm>
          <a:prstGeom prst="rect">
            <a:avLst/>
          </a:prstGeom>
        </p:spPr>
      </p:pic>
      <p:sp>
        <p:nvSpPr>
          <p:cNvPr id="18" name="TextBox 17">
            <a:extLst>
              <a:ext uri="{FF2B5EF4-FFF2-40B4-BE49-F238E27FC236}">
                <a16:creationId xmlns:a16="http://schemas.microsoft.com/office/drawing/2014/main" id="{495D5C18-AB63-35CC-FB47-29098547618A}"/>
              </a:ext>
            </a:extLst>
          </p:cNvPr>
          <p:cNvSpPr txBox="1"/>
          <p:nvPr/>
        </p:nvSpPr>
        <p:spPr bwMode="auto">
          <a:xfrm>
            <a:off x="659635" y="1225109"/>
            <a:ext cx="2901384" cy="1815882"/>
          </a:xfrm>
          <a:prstGeom prst="rect">
            <a:avLst/>
          </a:prstGeom>
          <a:noFill/>
        </p:spPr>
        <p:txBody>
          <a:bodyPr wrap="square">
            <a:spAutoFit/>
          </a:bodyPr>
          <a:lstStyle/>
          <a:p>
            <a:pPr algn="ctr"/>
            <a:r>
              <a:rPr lang="en-US" sz="2800" dirty="0">
                <a:solidFill>
                  <a:srgbClr val="000000"/>
                </a:solidFill>
                <a:cs typeface="Tahoma" pitchFamily="34" charset="0"/>
                <a:hlinkClick r:id="rId5"/>
              </a:rPr>
              <a:t>FLUKA</a:t>
            </a:r>
            <a:r>
              <a:rPr lang="en-US" sz="2800" dirty="0">
                <a:solidFill>
                  <a:srgbClr val="000000"/>
                </a:solidFill>
                <a:cs typeface="Tahoma" pitchFamily="34" charset="0"/>
              </a:rPr>
              <a:t> uses DPMJET III (v10) as event generator</a:t>
            </a:r>
            <a:endParaRPr lang="en-GB" sz="2800" dirty="0"/>
          </a:p>
        </p:txBody>
      </p:sp>
      <p:sp>
        <p:nvSpPr>
          <p:cNvPr id="20" name="TextBox 19">
            <a:extLst>
              <a:ext uri="{FF2B5EF4-FFF2-40B4-BE49-F238E27FC236}">
                <a16:creationId xmlns:a16="http://schemas.microsoft.com/office/drawing/2014/main" id="{EF1061D5-2A00-FBD3-11DB-AC315F0751BC}"/>
              </a:ext>
            </a:extLst>
          </p:cNvPr>
          <p:cNvSpPr txBox="1"/>
          <p:nvPr/>
        </p:nvSpPr>
        <p:spPr bwMode="auto">
          <a:xfrm>
            <a:off x="27758" y="4815069"/>
            <a:ext cx="1669403" cy="1477328"/>
          </a:xfrm>
          <a:prstGeom prst="rect">
            <a:avLst/>
          </a:prstGeom>
          <a:solidFill>
            <a:schemeClr val="bg1"/>
          </a:solidFill>
        </p:spPr>
        <p:txBody>
          <a:bodyPr wrap="square" rtlCol="0">
            <a:spAutoFit/>
          </a:bodyPr>
          <a:lstStyle/>
          <a:p>
            <a:pPr algn="ctr"/>
            <a:r>
              <a:rPr lang="en-GB" b="1" dirty="0"/>
              <a:t>ATLAS interaction point and collision point</a:t>
            </a:r>
          </a:p>
        </p:txBody>
      </p:sp>
      <p:cxnSp>
        <p:nvCxnSpPr>
          <p:cNvPr id="22" name="Straight Arrow Connector 21">
            <a:extLst>
              <a:ext uri="{FF2B5EF4-FFF2-40B4-BE49-F238E27FC236}">
                <a16:creationId xmlns:a16="http://schemas.microsoft.com/office/drawing/2014/main" id="{092DCC0B-A24B-4B1D-FD00-9C4314FF3C42}"/>
              </a:ext>
            </a:extLst>
          </p:cNvPr>
          <p:cNvCxnSpPr>
            <a:cxnSpLocks/>
          </p:cNvCxnSpPr>
          <p:nvPr/>
        </p:nvCxnSpPr>
        <p:spPr>
          <a:xfrm>
            <a:off x="1527858" y="5521124"/>
            <a:ext cx="706056" cy="231494"/>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E79FF8B-B339-5E65-4DD9-CD08826BB17C}"/>
              </a:ext>
            </a:extLst>
          </p:cNvPr>
          <p:cNvSpPr txBox="1"/>
          <p:nvPr/>
        </p:nvSpPr>
        <p:spPr bwMode="auto">
          <a:xfrm>
            <a:off x="8970379" y="2883460"/>
            <a:ext cx="2693043" cy="1477328"/>
          </a:xfrm>
          <a:prstGeom prst="rect">
            <a:avLst/>
          </a:prstGeom>
          <a:solidFill>
            <a:schemeClr val="bg1"/>
          </a:solidFill>
        </p:spPr>
        <p:txBody>
          <a:bodyPr wrap="square" rtlCol="0">
            <a:spAutoFit/>
          </a:bodyPr>
          <a:lstStyle/>
          <a:p>
            <a:pPr algn="ctr"/>
            <a:r>
              <a:rPr lang="en-GB" b="1" dirty="0"/>
              <a:t>TAS is a copper absorber to protect inner triplets and dipoles from debris generated at IP</a:t>
            </a:r>
          </a:p>
        </p:txBody>
      </p:sp>
      <p:cxnSp>
        <p:nvCxnSpPr>
          <p:cNvPr id="26" name="Straight Arrow Connector 25">
            <a:extLst>
              <a:ext uri="{FF2B5EF4-FFF2-40B4-BE49-F238E27FC236}">
                <a16:creationId xmlns:a16="http://schemas.microsoft.com/office/drawing/2014/main" id="{FA5F3E18-0B24-3EC6-5080-F2182A4B3198}"/>
              </a:ext>
            </a:extLst>
          </p:cNvPr>
          <p:cNvCxnSpPr>
            <a:cxnSpLocks/>
          </p:cNvCxnSpPr>
          <p:nvPr/>
        </p:nvCxnSpPr>
        <p:spPr>
          <a:xfrm flipH="1">
            <a:off x="7859210" y="4016415"/>
            <a:ext cx="1217023" cy="1504709"/>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69A3BC4-3D86-9ED4-3698-9958D4556240}"/>
              </a:ext>
            </a:extLst>
          </p:cNvPr>
          <p:cNvPicPr>
            <a:picLocks noChangeAspect="1"/>
          </p:cNvPicPr>
          <p:nvPr/>
        </p:nvPicPr>
        <p:blipFill>
          <a:blip r:embed="rId6"/>
          <a:stretch>
            <a:fillRect/>
          </a:stretch>
        </p:blipFill>
        <p:spPr>
          <a:xfrm>
            <a:off x="8949485" y="138427"/>
            <a:ext cx="3006479" cy="2700796"/>
          </a:xfrm>
          <a:prstGeom prst="rect">
            <a:avLst/>
          </a:prstGeom>
        </p:spPr>
      </p:pic>
    </p:spTree>
    <p:extLst>
      <p:ext uri="{BB962C8B-B14F-4D97-AF65-F5344CB8AC3E}">
        <p14:creationId xmlns:p14="http://schemas.microsoft.com/office/powerpoint/2010/main" val="33422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E39483E-4783-8D87-C72C-4150668FD4C1}"/>
              </a:ext>
            </a:extLst>
          </p:cNvPr>
          <p:cNvPicPr>
            <a:picLocks noGrp="1" noChangeAspect="1"/>
          </p:cNvPicPr>
          <p:nvPr>
            <p:ph idx="1"/>
          </p:nvPr>
        </p:nvPicPr>
        <p:blipFill>
          <a:blip r:embed="rId2"/>
          <a:stretch>
            <a:fillRect/>
          </a:stretch>
        </p:blipFill>
        <p:spPr>
          <a:xfrm>
            <a:off x="369781" y="1144084"/>
            <a:ext cx="11376025" cy="3396090"/>
          </a:xfrm>
          <a:prstGeom prst="rect">
            <a:avLst/>
          </a:prstGeom>
        </p:spPr>
      </p:pic>
      <p:sp>
        <p:nvSpPr>
          <p:cNvPr id="3" name="Title 2">
            <a:extLst>
              <a:ext uri="{FF2B5EF4-FFF2-40B4-BE49-F238E27FC236}">
                <a16:creationId xmlns:a16="http://schemas.microsoft.com/office/drawing/2014/main" id="{9AAE01C5-0CF4-9354-6720-8283250A7983}"/>
              </a:ext>
            </a:extLst>
          </p:cNvPr>
          <p:cNvSpPr>
            <a:spLocks noGrp="1"/>
          </p:cNvSpPr>
          <p:nvPr>
            <p:ph type="title"/>
          </p:nvPr>
        </p:nvSpPr>
        <p:spPr/>
        <p:txBody>
          <a:bodyPr/>
          <a:lstStyle/>
          <a:p>
            <a:r>
              <a:rPr lang="en-GB" dirty="0"/>
              <a:t>Current neutrino physics at LHC experiments</a:t>
            </a:r>
          </a:p>
        </p:txBody>
      </p:sp>
      <p:sp>
        <p:nvSpPr>
          <p:cNvPr id="4" name="Date Placeholder 3">
            <a:extLst>
              <a:ext uri="{FF2B5EF4-FFF2-40B4-BE49-F238E27FC236}">
                <a16:creationId xmlns:a16="http://schemas.microsoft.com/office/drawing/2014/main" id="{7EF4483D-657E-72CA-3359-09E52377E78E}"/>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7D27E9F0-0070-94BC-E45F-CAFCBE101B42}"/>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DD360E2B-B9BC-5C21-4FD1-CEB4346DC06C}"/>
              </a:ext>
            </a:extLst>
          </p:cNvPr>
          <p:cNvSpPr>
            <a:spLocks noGrp="1"/>
          </p:cNvSpPr>
          <p:nvPr>
            <p:ph type="sldNum" sz="quarter" idx="12"/>
          </p:nvPr>
        </p:nvSpPr>
        <p:spPr/>
        <p:txBody>
          <a:bodyPr/>
          <a:lstStyle/>
          <a:p>
            <a:pPr>
              <a:defRPr/>
            </a:pPr>
            <a:fld id="{36B5EA5A-BC32-A742-B11B-8E7414D5B535}" type="slidenum">
              <a:rPr lang="en-US" smtClean="0"/>
              <a:t>6</a:t>
            </a:fld>
            <a:endParaRPr lang="en-US"/>
          </a:p>
        </p:txBody>
      </p:sp>
      <p:sp>
        <p:nvSpPr>
          <p:cNvPr id="8" name="TextBox 7">
            <a:extLst>
              <a:ext uri="{FF2B5EF4-FFF2-40B4-BE49-F238E27FC236}">
                <a16:creationId xmlns:a16="http://schemas.microsoft.com/office/drawing/2014/main" id="{2EB011E5-8B55-2AD9-0359-2C9557577F55}"/>
              </a:ext>
            </a:extLst>
          </p:cNvPr>
          <p:cNvSpPr txBox="1"/>
          <p:nvPr/>
        </p:nvSpPr>
        <p:spPr bwMode="auto">
          <a:xfrm>
            <a:off x="786540" y="4456546"/>
            <a:ext cx="6916264" cy="1200329"/>
          </a:xfrm>
          <a:prstGeom prst="rect">
            <a:avLst/>
          </a:prstGeom>
          <a:noFill/>
        </p:spPr>
        <p:txBody>
          <a:bodyPr wrap="square" rtlCol="0">
            <a:spAutoFit/>
          </a:bodyPr>
          <a:lstStyle/>
          <a:p>
            <a:pPr algn="ctr"/>
            <a:r>
              <a:rPr lang="en-GB" sz="2400" dirty="0"/>
              <a:t>Generally referred as “</a:t>
            </a:r>
            <a:r>
              <a:rPr lang="en-GB" sz="2400" b="1" dirty="0"/>
              <a:t>forward physics</a:t>
            </a:r>
            <a:r>
              <a:rPr lang="en-GB" sz="2400" dirty="0"/>
              <a:t>” , referring to regions of the detector(s) which are close to the beam axis, at </a:t>
            </a:r>
            <a:r>
              <a:rPr lang="en-GB" sz="2400" b="1" dirty="0"/>
              <a:t>high pseudorapidity </a:t>
            </a:r>
            <a:r>
              <a:rPr lang="en-GB" sz="2400" b="1" dirty="0">
                <a:latin typeface="Symbol" pitchFamily="2" charset="2"/>
              </a:rPr>
              <a:t>h</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46F039A-1AB8-1858-B871-9AF4AA977D46}"/>
                  </a:ext>
                </a:extLst>
              </p:cNvPr>
              <p:cNvSpPr txBox="1"/>
              <p:nvPr/>
            </p:nvSpPr>
            <p:spPr bwMode="auto">
              <a:xfrm>
                <a:off x="8185863" y="4644000"/>
                <a:ext cx="3061101" cy="82541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80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𝑎𝑟𝑐𝑡𝑎𝑛h</m:t>
                      </m:r>
                      <m:d>
                        <m:dPr>
                          <m:ctrlPr>
                            <a:rPr lang="en-US" sz="2800" b="0" i="1" smtClean="0">
                              <a:latin typeface="Cambria Math" panose="02040503050406030204" pitchFamily="18" charset="0"/>
                              <a:ea typeface="Cambria Math" panose="02040503050406030204" pitchFamily="18" charset="0"/>
                            </a:rPr>
                          </m:ctrlPr>
                        </m:dPr>
                        <m:e>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𝑝</m:t>
                                  </m:r>
                                </m:e>
                                <m:sub>
                                  <m:r>
                                    <a:rPr lang="en-US" sz="2800" b="0" i="1" smtClean="0">
                                      <a:latin typeface="Cambria Math" panose="02040503050406030204" pitchFamily="18" charset="0"/>
                                      <a:ea typeface="Cambria Math" panose="02040503050406030204" pitchFamily="18" charset="0"/>
                                    </a:rPr>
                                    <m:t>𝐿</m:t>
                                  </m:r>
                                </m:sub>
                              </m:sSub>
                            </m:num>
                            <m:den>
                              <m:d>
                                <m:dPr>
                                  <m:begChr m:val="|"/>
                                  <m:endChr m:val="|"/>
                                  <m:ctrlPr>
                                    <a:rPr lang="en-US" sz="2800" b="0" i="1" smtClean="0">
                                      <a:latin typeface="Cambria Math" panose="02040503050406030204" pitchFamily="18" charset="0"/>
                                      <a:ea typeface="Cambria Math" panose="02040503050406030204" pitchFamily="18" charset="0"/>
                                    </a:rPr>
                                  </m:ctrlPr>
                                </m:dPr>
                                <m:e>
                                  <m:r>
                                    <a:rPr lang="en-US" sz="2800" b="1" i="1" smtClean="0">
                                      <a:latin typeface="Cambria Math" panose="02040503050406030204" pitchFamily="18" charset="0"/>
                                      <a:ea typeface="Cambria Math" panose="02040503050406030204" pitchFamily="18" charset="0"/>
                                    </a:rPr>
                                    <m:t>𝒑</m:t>
                                  </m:r>
                                </m:e>
                              </m:d>
                            </m:den>
                          </m:f>
                        </m:e>
                      </m:d>
                    </m:oMath>
                  </m:oMathPara>
                </a14:m>
                <a:endParaRPr lang="en-GB" sz="2800" dirty="0"/>
              </a:p>
            </p:txBody>
          </p:sp>
        </mc:Choice>
        <mc:Fallback xmlns="">
          <p:sp>
            <p:nvSpPr>
              <p:cNvPr id="10" name="TextBox 9">
                <a:extLst>
                  <a:ext uri="{FF2B5EF4-FFF2-40B4-BE49-F238E27FC236}">
                    <a16:creationId xmlns:a16="http://schemas.microsoft.com/office/drawing/2014/main" id="{746F039A-1AB8-1858-B871-9AF4AA977D46}"/>
                  </a:ext>
                </a:extLst>
              </p:cNvPr>
              <p:cNvSpPr txBox="1">
                <a:spLocks noRot="1" noChangeAspect="1" noMove="1" noResize="1" noEditPoints="1" noAdjustHandles="1" noChangeArrowheads="1" noChangeShapeType="1" noTextEdit="1"/>
              </p:cNvSpPr>
              <p:nvPr/>
            </p:nvSpPr>
            <p:spPr bwMode="auto">
              <a:xfrm>
                <a:off x="8185863" y="4644000"/>
                <a:ext cx="3061101" cy="825419"/>
              </a:xfrm>
              <a:prstGeom prst="rect">
                <a:avLst/>
              </a:prstGeom>
              <a:blipFill>
                <a:blip r:embed="rId3"/>
                <a:stretch>
                  <a:fillRect b="-15152"/>
                </a:stretch>
              </a:blipFill>
            </p:spPr>
            <p:txBody>
              <a:bodyPr/>
              <a:lstStyle/>
              <a:p>
                <a:r>
                  <a:rPr lang="en-GB">
                    <a:noFill/>
                  </a:rPr>
                  <a:t> </a:t>
                </a:r>
              </a:p>
            </p:txBody>
          </p:sp>
        </mc:Fallback>
      </mc:AlternateContent>
    </p:spTree>
    <p:extLst>
      <p:ext uri="{BB962C8B-B14F-4D97-AF65-F5344CB8AC3E}">
        <p14:creationId xmlns:p14="http://schemas.microsoft.com/office/powerpoint/2010/main" val="35000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19B9E-D8FB-C18F-2AE2-D1AA0038C74E}"/>
              </a:ext>
            </a:extLst>
          </p:cNvPr>
          <p:cNvSpPr>
            <a:spLocks noGrp="1"/>
          </p:cNvSpPr>
          <p:nvPr>
            <p:ph type="title"/>
          </p:nvPr>
        </p:nvSpPr>
        <p:spPr/>
        <p:txBody>
          <a:bodyPr/>
          <a:lstStyle/>
          <a:p>
            <a:r>
              <a:rPr lang="en-GB" dirty="0"/>
              <a:t>General considerations on produced neutrinos</a:t>
            </a:r>
          </a:p>
        </p:txBody>
      </p:sp>
      <p:sp>
        <p:nvSpPr>
          <p:cNvPr id="4" name="Date Placeholder 3">
            <a:extLst>
              <a:ext uri="{FF2B5EF4-FFF2-40B4-BE49-F238E27FC236}">
                <a16:creationId xmlns:a16="http://schemas.microsoft.com/office/drawing/2014/main" id="{06540700-858D-2FB7-96AF-0F9C53938BD5}"/>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B2610A31-6C40-08C8-9A49-375D0CB8A57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0F5CAC1E-AFDE-9EC1-12E2-C627752B00D6}"/>
              </a:ext>
            </a:extLst>
          </p:cNvPr>
          <p:cNvSpPr>
            <a:spLocks noGrp="1"/>
          </p:cNvSpPr>
          <p:nvPr>
            <p:ph type="sldNum" sz="quarter" idx="12"/>
          </p:nvPr>
        </p:nvSpPr>
        <p:spPr/>
        <p:txBody>
          <a:bodyPr/>
          <a:lstStyle/>
          <a:p>
            <a:pPr>
              <a:defRPr/>
            </a:pPr>
            <a:fld id="{36B5EA5A-BC32-A742-B11B-8E7414D5B535}" type="slidenum">
              <a:rPr lang="en-US" smtClean="0"/>
              <a:t>7</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58A6C63-AC96-ABEE-6638-5323CFAA87D4}"/>
                  </a:ext>
                </a:extLst>
              </p:cNvPr>
              <p:cNvSpPr txBox="1">
                <a:spLocks noGrp="1"/>
              </p:cNvSpPr>
              <p:nvPr>
                <p:ph idx="1"/>
              </p:nvPr>
            </p:nvSpPr>
            <p:spPr bwMode="auto">
              <a:xfrm>
                <a:off x="407987" y="1231392"/>
                <a:ext cx="11376024" cy="4955203"/>
              </a:xfrm>
              <a:prstGeom prst="rect">
                <a:avLst/>
              </a:prstGeom>
              <a:noFill/>
            </p:spPr>
            <p:txBody>
              <a:bodyPr wrap="square" rtlCol="0">
                <a:spAutoFit/>
              </a:bodyPr>
              <a:lstStyle/>
              <a:p>
                <a:pPr marL="342900" indent="-342900">
                  <a:lnSpc>
                    <a:spcPct val="100000"/>
                  </a:lnSpc>
                  <a:buFont typeface="Wingdings" pitchFamily="2" charset="2"/>
                  <a:buChar char="§"/>
                </a:pPr>
                <a:r>
                  <a:rPr lang="en-US" sz="2200" b="0" dirty="0">
                    <a:effectLst/>
                  </a:rPr>
                  <a:t>Neutrinos in the forward direction are predominantly produced in the </a:t>
                </a:r>
                <a:r>
                  <a:rPr lang="en-US" sz="2200" dirty="0">
                    <a:effectLst/>
                  </a:rPr>
                  <a:t>decays of hadrons</a:t>
                </a:r>
                <a:r>
                  <a:rPr lang="en-US" sz="2200" b="0" dirty="0">
                    <a:effectLst/>
                  </a:rPr>
                  <a:t>. These can either occur </a:t>
                </a:r>
                <a:r>
                  <a:rPr lang="en-US" sz="2200" dirty="0">
                    <a:effectLst/>
                  </a:rPr>
                  <a:t>promptly at the IP </a:t>
                </a:r>
                <a:r>
                  <a:rPr lang="en-US" sz="2200" b="0" dirty="0">
                    <a:effectLst/>
                  </a:rPr>
                  <a:t>or </a:t>
                </a:r>
                <a:r>
                  <a:rPr lang="en-US" sz="2200" dirty="0">
                    <a:effectLst/>
                  </a:rPr>
                  <a:t>further down the beam pipe</a:t>
                </a:r>
                <a:endParaRPr lang="en-US" sz="2200" b="0" dirty="0">
                  <a:effectLst/>
                </a:endParaRPr>
              </a:p>
              <a:p>
                <a:pPr marL="666900" lvl="1" indent="-342900">
                  <a:buFont typeface="Wingdings" pitchFamily="2" charset="2"/>
                  <a:buChar char="§"/>
                </a:pPr>
                <a:r>
                  <a:rPr lang="en-US" sz="2200" b="0" dirty="0">
                    <a:effectLst/>
                  </a:rPr>
                  <a:t>Reliable estimates of the neutrino fluxes therefore require </a:t>
                </a:r>
                <a:r>
                  <a:rPr lang="en-US" sz="2200" b="1" dirty="0">
                    <a:solidFill>
                      <a:schemeClr val="tx1"/>
                    </a:solidFill>
                    <a:effectLst/>
                  </a:rPr>
                  <a:t>accurate modeling of the hadron spectra and the LHC infrastructure in the far-forward region</a:t>
                </a:r>
              </a:p>
              <a:p>
                <a:pPr marL="342900" indent="-342900">
                  <a:lnSpc>
                    <a:spcPct val="100000"/>
                  </a:lnSpc>
                  <a:buFont typeface="Wingdings" pitchFamily="2" charset="2"/>
                  <a:buChar char="§"/>
                </a:pPr>
                <a:r>
                  <a:rPr lang="en-US" sz="2200" dirty="0">
                    <a:effectLst/>
                  </a:rPr>
                  <a:t>Charm and beauty </a:t>
                </a:r>
                <a:r>
                  <a:rPr lang="en-US" sz="2200" b="0" dirty="0">
                    <a:effectLst/>
                  </a:rPr>
                  <a:t>hadrons decay approximately </a:t>
                </a:r>
                <a:r>
                  <a:rPr lang="en-US" sz="2200" dirty="0">
                    <a:effectLst/>
                  </a:rPr>
                  <a:t>promptly</a:t>
                </a:r>
                <a:r>
                  <a:rPr lang="en-US" sz="2200" b="0" dirty="0">
                    <a:effectLst/>
                  </a:rPr>
                  <a:t> (produced with “generators”)</a:t>
                </a:r>
              </a:p>
              <a:p>
                <a:pPr marL="342900" indent="-342900">
                  <a:lnSpc>
                    <a:spcPct val="100000"/>
                  </a:lnSpc>
                  <a:buFont typeface="Wingdings" pitchFamily="2" charset="2"/>
                  <a:buChar char="§"/>
                </a:pPr>
                <a:r>
                  <a:rPr lang="en-US" sz="2200" b="0" dirty="0"/>
                  <a:t>In contrast, the </a:t>
                </a:r>
                <a:r>
                  <a:rPr lang="en-US" sz="2200" dirty="0"/>
                  <a:t>light hadrons are long-lived and decay downstream from the IP</a:t>
                </a:r>
                <a:r>
                  <a:rPr lang="en-US" sz="2200" b="0" dirty="0"/>
                  <a:t>, which requires us to </a:t>
                </a:r>
                <a:r>
                  <a:rPr lang="en-US" sz="2200" dirty="0">
                    <a:solidFill>
                      <a:schemeClr val="tx1"/>
                    </a:solidFill>
                  </a:rPr>
                  <a:t>model their propagation and absorption in the LHC beam pipe </a:t>
                </a:r>
              </a:p>
              <a:p>
                <a:pPr marL="342900" indent="-342900">
                  <a:lnSpc>
                    <a:spcPct val="100000"/>
                  </a:lnSpc>
                  <a:buFont typeface="Wingdings" pitchFamily="2" charset="2"/>
                  <a:buChar char="q"/>
                </a:pPr>
                <a:r>
                  <a:rPr lang="en-GB" sz="2200" dirty="0">
                    <a:solidFill>
                      <a:srgbClr val="FF0000"/>
                    </a:solidFill>
                    <a:latin typeface="Symbol" pitchFamily="2" charset="2"/>
                  </a:rPr>
                  <a:t>n</a:t>
                </a:r>
                <a:r>
                  <a:rPr lang="en-GB" sz="2200" baseline="-25000" dirty="0">
                    <a:solidFill>
                      <a:srgbClr val="FF0000"/>
                    </a:solidFill>
                  </a:rPr>
                  <a:t>e</a:t>
                </a:r>
                <a:r>
                  <a:rPr lang="en-GB" sz="2200" dirty="0">
                    <a:solidFill>
                      <a:srgbClr val="FF0000"/>
                    </a:solidFill>
                  </a:rPr>
                  <a:t>, </a:t>
                </a:r>
                <a:r>
                  <a:rPr lang="en-GB" sz="2200" dirty="0">
                    <a:solidFill>
                      <a:srgbClr val="FF0000"/>
                    </a:solidFill>
                    <a:latin typeface="Symbol" pitchFamily="2" charset="2"/>
                  </a:rPr>
                  <a:t>n</a:t>
                </a:r>
                <a:r>
                  <a:rPr lang="en-GB" sz="2200" baseline="-25000" dirty="0">
                    <a:solidFill>
                      <a:srgbClr val="FF0000"/>
                    </a:solidFill>
                    <a:latin typeface="Symbol" pitchFamily="2" charset="2"/>
                  </a:rPr>
                  <a:t>m</a:t>
                </a:r>
                <a:r>
                  <a:rPr lang="en-GB" sz="2200" dirty="0">
                    <a:solidFill>
                      <a:srgbClr val="FF0000"/>
                    </a:solidFill>
                  </a:rPr>
                  <a:t> are highly dependent from transport inside the machine, hence correct modelling of LHC geometry is essential</a:t>
                </a:r>
              </a:p>
              <a:p>
                <a:pPr marL="342900" indent="-342900">
                  <a:lnSpc>
                    <a:spcPct val="100000"/>
                  </a:lnSpc>
                  <a:buFont typeface="Wingdings" pitchFamily="2" charset="2"/>
                  <a:buChar char="q"/>
                </a:pPr>
                <a:r>
                  <a:rPr lang="en-GB" sz="2200" dirty="0" err="1">
                    <a:solidFill>
                      <a:srgbClr val="FF0000"/>
                    </a:solidFill>
                    <a:latin typeface="Symbol" pitchFamily="2" charset="2"/>
                  </a:rPr>
                  <a:t>n</a:t>
                </a:r>
                <a:r>
                  <a:rPr lang="en-GB" sz="2200" baseline="-25000" dirty="0" err="1">
                    <a:solidFill>
                      <a:srgbClr val="FF0000"/>
                    </a:solidFill>
                    <a:latin typeface="Symbol" pitchFamily="2" charset="2"/>
                  </a:rPr>
                  <a:t>t</a:t>
                </a:r>
                <a:r>
                  <a:rPr lang="en-GB" sz="2200" baseline="-25000" dirty="0">
                    <a:solidFill>
                      <a:srgbClr val="FF0000"/>
                    </a:solidFill>
                    <a:latin typeface="Symbol" pitchFamily="2" charset="2"/>
                  </a:rPr>
                  <a:t> </a:t>
                </a:r>
                <a:r>
                  <a:rPr lang="en-GB" sz="2200" dirty="0">
                    <a:solidFill>
                      <a:srgbClr val="FF0000"/>
                    </a:solidFill>
                  </a:rPr>
                  <a:t>are generated prompt at the IP by decay of </a:t>
                </a:r>
                <a14:m>
                  <m:oMath xmlns:m="http://schemas.openxmlformats.org/officeDocument/2006/math">
                    <m:sSub>
                      <m:sSubPr>
                        <m:ctrlPr>
                          <a:rPr lang="en-GB" sz="2200" i="1" dirty="0" smtClean="0">
                            <a:solidFill>
                              <a:srgbClr val="FF0000"/>
                            </a:solidFill>
                            <a:latin typeface="Cambria Math" panose="02040503050406030204" pitchFamily="18" charset="0"/>
                          </a:rPr>
                        </m:ctrlPr>
                      </m:sSubPr>
                      <m:e>
                        <m:r>
                          <a:rPr lang="en-US" sz="2200" b="1" i="1" dirty="0" smtClean="0">
                            <a:solidFill>
                              <a:srgbClr val="FF0000"/>
                            </a:solidFill>
                            <a:latin typeface="Cambria Math" panose="02040503050406030204" pitchFamily="18" charset="0"/>
                          </a:rPr>
                          <m:t>𝑫</m:t>
                        </m:r>
                      </m:e>
                      <m:sub>
                        <m:r>
                          <a:rPr lang="en-US" sz="2200" b="1" i="1" dirty="0" smtClean="0">
                            <a:solidFill>
                              <a:srgbClr val="FF0000"/>
                            </a:solidFill>
                            <a:latin typeface="Cambria Math" panose="02040503050406030204" pitchFamily="18" charset="0"/>
                          </a:rPr>
                          <m:t>𝒔</m:t>
                        </m:r>
                      </m:sub>
                    </m:sSub>
                  </m:oMath>
                </a14:m>
                <a:endParaRPr lang="en-GB" sz="2200" dirty="0">
                  <a:solidFill>
                    <a:srgbClr val="FF0000"/>
                  </a:solidFill>
                </a:endParaRPr>
              </a:p>
            </p:txBody>
          </p:sp>
        </mc:Choice>
        <mc:Fallback xmlns="">
          <p:sp>
            <p:nvSpPr>
              <p:cNvPr id="8" name="Content Placeholder 7">
                <a:extLst>
                  <a:ext uri="{FF2B5EF4-FFF2-40B4-BE49-F238E27FC236}">
                    <a16:creationId xmlns:a16="http://schemas.microsoft.com/office/drawing/2014/main" id="{F58A6C63-AC96-ABEE-6638-5323CFAA87D4}"/>
                  </a:ext>
                </a:extLst>
              </p:cNvPr>
              <p:cNvSpPr txBox="1">
                <a:spLocks noGrp="1" noRot="1" noChangeAspect="1" noMove="1" noResize="1" noEditPoints="1" noAdjustHandles="1" noChangeArrowheads="1" noChangeShapeType="1" noTextEdit="1"/>
              </p:cNvSpPr>
              <p:nvPr>
                <p:ph idx="1"/>
              </p:nvPr>
            </p:nvSpPr>
            <p:spPr bwMode="auto">
              <a:xfrm>
                <a:off x="407987" y="1231392"/>
                <a:ext cx="11376024" cy="4955203"/>
              </a:xfrm>
              <a:prstGeom prst="rect">
                <a:avLst/>
              </a:prstGeom>
              <a:blipFill>
                <a:blip r:embed="rId2"/>
                <a:stretch>
                  <a:fillRect l="-1451" t="-1531" r="-335" b="-2296"/>
                </a:stretch>
              </a:blipFill>
            </p:spPr>
            <p:txBody>
              <a:bodyPr/>
              <a:lstStyle/>
              <a:p>
                <a:r>
                  <a:rPr lang="en-GB">
                    <a:noFill/>
                  </a:rPr>
                  <a:t> </a:t>
                </a:r>
              </a:p>
            </p:txBody>
          </p:sp>
        </mc:Fallback>
      </mc:AlternateContent>
    </p:spTree>
    <p:extLst>
      <p:ext uri="{BB962C8B-B14F-4D97-AF65-F5344CB8AC3E}">
        <p14:creationId xmlns:p14="http://schemas.microsoft.com/office/powerpoint/2010/main" val="11888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8">
                                            <p:txEl>
                                              <p:pRg st="0" end="0"/>
                                            </p:txEl>
                                          </p:spTgt>
                                        </p:tgtEl>
                                        <p:attrNameLst>
                                          <p:attrName>style.color</p:attrName>
                                        </p:attrNameLst>
                                      </p:cBhvr>
                                      <p:to>
                                        <a:srgbClr val="C1C1C1"/>
                                      </p:to>
                                    </p:animClr>
                                  </p:childTnLst>
                                </p:cTn>
                              </p:par>
                              <p:par>
                                <p:cTn id="29" presetID="3" presetClass="emph" presetSubtype="2" fill="hold" nodeType="withEffect">
                                  <p:stCondLst>
                                    <p:cond delay="0"/>
                                  </p:stCondLst>
                                  <p:childTnLst>
                                    <p:animClr clrSpc="rgb" dir="cw">
                                      <p:cBhvr override="childStyle">
                                        <p:cTn id="30" dur="500" fill="hold"/>
                                        <p:tgtEl>
                                          <p:spTgt spid="8">
                                            <p:txEl>
                                              <p:pRg st="1" end="1"/>
                                            </p:txEl>
                                          </p:spTgt>
                                        </p:tgtEl>
                                        <p:attrNameLst>
                                          <p:attrName>style.color</p:attrName>
                                        </p:attrNameLst>
                                      </p:cBhvr>
                                      <p:to>
                                        <a:srgbClr val="C1C1C1"/>
                                      </p:to>
                                    </p:animClr>
                                  </p:childTnLst>
                                </p:cTn>
                              </p:par>
                              <p:par>
                                <p:cTn id="31" presetID="3" presetClass="emph" presetSubtype="2" fill="hold" nodeType="withEffect">
                                  <p:stCondLst>
                                    <p:cond delay="0"/>
                                  </p:stCondLst>
                                  <p:childTnLst>
                                    <p:animClr clrSpc="rgb" dir="cw">
                                      <p:cBhvr override="childStyle">
                                        <p:cTn id="32" dur="500" fill="hold"/>
                                        <p:tgtEl>
                                          <p:spTgt spid="8">
                                            <p:txEl>
                                              <p:pRg st="2" end="2"/>
                                            </p:txEl>
                                          </p:spTgt>
                                        </p:tgtEl>
                                        <p:attrNameLst>
                                          <p:attrName>style.color</p:attrName>
                                        </p:attrNameLst>
                                      </p:cBhvr>
                                      <p:to>
                                        <a:srgbClr val="C1C1C1"/>
                                      </p:to>
                                    </p:animClr>
                                  </p:childTnLst>
                                </p:cTn>
                              </p:par>
                              <p:par>
                                <p:cTn id="33" presetID="3" presetClass="emph" presetSubtype="2" fill="hold" nodeType="withEffect">
                                  <p:stCondLst>
                                    <p:cond delay="0"/>
                                  </p:stCondLst>
                                  <p:childTnLst>
                                    <p:animClr clrSpc="rgb" dir="cw">
                                      <p:cBhvr override="childStyle">
                                        <p:cTn id="34" dur="500" fill="hold"/>
                                        <p:tgtEl>
                                          <p:spTgt spid="8">
                                            <p:txEl>
                                              <p:pRg st="3" end="3"/>
                                            </p:txEl>
                                          </p:spTgt>
                                        </p:tgtEl>
                                        <p:attrNameLst>
                                          <p:attrName>style.color</p:attrName>
                                        </p:attrNameLst>
                                      </p:cBhvr>
                                      <p:to>
                                        <a:srgbClr val="C1C1C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753B6F6-01C4-758B-EC80-C544DF183A5E}"/>
              </a:ext>
            </a:extLst>
          </p:cNvPr>
          <p:cNvPicPr>
            <a:picLocks noGrp="1" noChangeAspect="1"/>
          </p:cNvPicPr>
          <p:nvPr>
            <p:ph idx="1"/>
          </p:nvPr>
        </p:nvPicPr>
        <p:blipFill>
          <a:blip r:embed="rId2"/>
          <a:stretch>
            <a:fillRect/>
          </a:stretch>
        </p:blipFill>
        <p:spPr>
          <a:xfrm>
            <a:off x="304397" y="398437"/>
            <a:ext cx="8703372" cy="5582613"/>
          </a:xfrm>
          <a:prstGeom prst="rect">
            <a:avLst/>
          </a:prstGeom>
        </p:spPr>
      </p:pic>
      <p:sp>
        <p:nvSpPr>
          <p:cNvPr id="4" name="Date Placeholder 3">
            <a:extLst>
              <a:ext uri="{FF2B5EF4-FFF2-40B4-BE49-F238E27FC236}">
                <a16:creationId xmlns:a16="http://schemas.microsoft.com/office/drawing/2014/main" id="{0DF2EDBB-3938-75CA-1F2B-EF1F4504125B}"/>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9283CCCC-3CCB-BA43-53BF-0F6111D90808}"/>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2F50054C-52D1-93A1-B30E-359901C6A93C}"/>
              </a:ext>
            </a:extLst>
          </p:cNvPr>
          <p:cNvSpPr>
            <a:spLocks noGrp="1"/>
          </p:cNvSpPr>
          <p:nvPr>
            <p:ph type="sldNum" sz="quarter" idx="12"/>
          </p:nvPr>
        </p:nvSpPr>
        <p:spPr/>
        <p:txBody>
          <a:bodyPr/>
          <a:lstStyle/>
          <a:p>
            <a:pPr>
              <a:defRPr/>
            </a:pPr>
            <a:fld id="{36B5EA5A-BC32-A742-B11B-8E7414D5B535}" type="slidenum">
              <a:rPr lang="en-US" smtClean="0"/>
              <a:t>8</a:t>
            </a:fld>
            <a:endParaRPr lang="en-US"/>
          </a:p>
        </p:txBody>
      </p:sp>
      <p:sp>
        <p:nvSpPr>
          <p:cNvPr id="8" name="Content Placeholder 8">
            <a:extLst>
              <a:ext uri="{FF2B5EF4-FFF2-40B4-BE49-F238E27FC236}">
                <a16:creationId xmlns:a16="http://schemas.microsoft.com/office/drawing/2014/main" id="{C388618F-DA63-3867-C486-4D3B585C138C}"/>
              </a:ext>
            </a:extLst>
          </p:cNvPr>
          <p:cNvSpPr txBox="1">
            <a:spLocks/>
          </p:cNvSpPr>
          <p:nvPr/>
        </p:nvSpPr>
        <p:spPr bwMode="auto">
          <a:xfrm>
            <a:off x="9007769" y="876950"/>
            <a:ext cx="2776244" cy="5323825"/>
          </a:xfrm>
          <a:prstGeom prst="rect">
            <a:avLst/>
          </a:prstGeom>
        </p:spPr>
        <p:txBody>
          <a:bodyPr vert="horz" lIns="0" tIns="0" rIns="0" bIns="0" rtlCol="0">
            <a:noAutofit/>
          </a:bodyPr>
          <a:lstStyle>
            <a:lvl1pPr marL="0" indent="0" algn="l" defTabSz="914400" eaLnBrk="1" hangingPunct="1">
              <a:lnSpc>
                <a:spcPct val="90000"/>
              </a:lnSpc>
              <a:spcBef>
                <a:spcPts val="1800"/>
              </a:spcBef>
              <a:spcAft>
                <a:spcPts val="400"/>
              </a:spcAft>
              <a:buFont typeface="Arial"/>
              <a:buNone/>
              <a:defRPr sz="2100" b="1">
                <a:solidFill>
                  <a:schemeClr val="tx2"/>
                </a:solidFill>
                <a:latin typeface="+mn-lt"/>
                <a:ea typeface="+mn-ea"/>
                <a:cs typeface="+mn-cs"/>
              </a:defRPr>
            </a:lvl1pPr>
            <a:lvl2pPr marL="324000" indent="-324000" algn="l" defTabSz="914400" eaLnBrk="1" hangingPunct="1">
              <a:lnSpc>
                <a:spcPct val="100000"/>
              </a:lnSpc>
              <a:spcBef>
                <a:spcPts val="500"/>
              </a:spcBef>
              <a:spcAft>
                <a:spcPts val="300"/>
              </a:spcAft>
              <a:buFont typeface="Arial"/>
              <a:buChar char="•"/>
              <a:defRPr sz="1800">
                <a:solidFill>
                  <a:schemeClr val="tx2"/>
                </a:solidFill>
                <a:latin typeface="+mn-lt"/>
                <a:ea typeface="+mn-ea"/>
                <a:cs typeface="+mn-cs"/>
              </a:defRPr>
            </a:lvl2pPr>
            <a:lvl3pPr marL="648000" indent="-324000" algn="l" defTabSz="914400" eaLnBrk="1" hangingPunct="1">
              <a:lnSpc>
                <a:spcPct val="100000"/>
              </a:lnSpc>
              <a:spcBef>
                <a:spcPts val="500"/>
              </a:spcBef>
              <a:spcAft>
                <a:spcPts val="300"/>
              </a:spcAft>
              <a:buSzPct val="100000"/>
              <a:buFont typeface="Arial"/>
              <a:buChar char="•"/>
              <a:defRPr sz="1700">
                <a:solidFill>
                  <a:schemeClr val="tx2"/>
                </a:solidFill>
                <a:latin typeface="+mn-lt"/>
                <a:ea typeface="+mn-ea"/>
                <a:cs typeface="+mn-cs"/>
              </a:defRPr>
            </a:lvl3pPr>
            <a:lvl4pPr marL="972000" indent="-324000" algn="l" defTabSz="914400" eaLnBrk="1" hangingPunct="1">
              <a:lnSpc>
                <a:spcPct val="100000"/>
              </a:lnSpc>
              <a:spcBef>
                <a:spcPts val="500"/>
              </a:spcBef>
              <a:spcAft>
                <a:spcPts val="300"/>
              </a:spcAft>
              <a:buSzPct val="100000"/>
              <a:buFont typeface="Arial"/>
              <a:buChar char="•"/>
              <a:defRPr sz="1600">
                <a:solidFill>
                  <a:schemeClr val="tx2"/>
                </a:solidFill>
                <a:latin typeface="+mn-lt"/>
                <a:ea typeface="+mn-ea"/>
                <a:cs typeface="+mn-cs"/>
              </a:defRPr>
            </a:lvl4pPr>
            <a:lvl5pPr marL="2057400" indent="-228600" algn="l" defTabSz="914400" eaLnBrk="1" hangingPunct="1">
              <a:lnSpc>
                <a:spcPct val="90000"/>
              </a:lnSpc>
              <a:spcBef>
                <a:spcPts val="500"/>
              </a:spcBef>
              <a:buSzPct val="100000"/>
              <a:buFont typeface="Arial"/>
              <a:buChar char="•"/>
              <a:defRPr sz="1600">
                <a:solidFill>
                  <a:schemeClr val="tx2">
                    <a:lumMod val="50000"/>
                  </a:schemeClr>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a:lstStyle>
          <a:p>
            <a:pPr algn="ctr"/>
            <a:r>
              <a:rPr lang="en-GB" sz="2800" b="0">
                <a:solidFill>
                  <a:schemeClr val="tx1"/>
                </a:solidFill>
              </a:rPr>
              <a:t>DPMJET validation with data from LHCf</a:t>
            </a:r>
            <a:endParaRPr lang="en-GB" sz="2800" b="0" dirty="0">
              <a:solidFill>
                <a:schemeClr val="tx1"/>
              </a:solidFill>
            </a:endParaRPr>
          </a:p>
        </p:txBody>
      </p:sp>
      <p:sp>
        <p:nvSpPr>
          <p:cNvPr id="10" name="TextBox 9">
            <a:extLst>
              <a:ext uri="{FF2B5EF4-FFF2-40B4-BE49-F238E27FC236}">
                <a16:creationId xmlns:a16="http://schemas.microsoft.com/office/drawing/2014/main" id="{BF9E3E9A-DD59-8414-C850-096F746EED99}"/>
              </a:ext>
            </a:extLst>
          </p:cNvPr>
          <p:cNvSpPr txBox="1"/>
          <p:nvPr/>
        </p:nvSpPr>
        <p:spPr bwMode="auto">
          <a:xfrm>
            <a:off x="9080626" y="5831443"/>
            <a:ext cx="3032124" cy="369332"/>
          </a:xfrm>
          <a:prstGeom prst="rect">
            <a:avLst/>
          </a:prstGeom>
          <a:noFill/>
        </p:spPr>
        <p:txBody>
          <a:bodyPr wrap="square">
            <a:spAutoFit/>
          </a:bodyPr>
          <a:lstStyle/>
          <a:p>
            <a:r>
              <a:rPr lang="en-GB" sz="1800" dirty="0">
                <a:solidFill>
                  <a:schemeClr val="tx2"/>
                </a:solidFill>
                <a:effectLst/>
                <a:hlinkClick r:id="rId3"/>
              </a:rPr>
              <a:t>Phys. Rev. D</a:t>
            </a:r>
            <a:r>
              <a:rPr lang="en-GB" dirty="0">
                <a:solidFill>
                  <a:schemeClr val="tx2"/>
                </a:solidFill>
                <a:hlinkClick r:id="rId3"/>
              </a:rPr>
              <a:t> </a:t>
            </a:r>
            <a:r>
              <a:rPr lang="en-GB" sz="1800" dirty="0">
                <a:solidFill>
                  <a:schemeClr val="tx2"/>
                </a:solidFill>
                <a:effectLst/>
                <a:hlinkClick r:id="rId3"/>
              </a:rPr>
              <a:t>86 092001 </a:t>
            </a:r>
            <a:endParaRPr lang="en-GB" dirty="0">
              <a:solidFill>
                <a:schemeClr val="tx2"/>
              </a:solidFill>
            </a:endParaRPr>
          </a:p>
        </p:txBody>
      </p:sp>
    </p:spTree>
    <p:extLst>
      <p:ext uri="{BB962C8B-B14F-4D97-AF65-F5344CB8AC3E}">
        <p14:creationId xmlns:p14="http://schemas.microsoft.com/office/powerpoint/2010/main" val="84013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A892B7-7DE8-E10A-C4DC-1607CD0D7830}"/>
              </a:ext>
            </a:extLst>
          </p:cNvPr>
          <p:cNvSpPr>
            <a:spLocks noGrp="1"/>
          </p:cNvSpPr>
          <p:nvPr>
            <p:ph idx="1"/>
          </p:nvPr>
        </p:nvSpPr>
        <p:spPr>
          <a:xfrm>
            <a:off x="407989" y="4259084"/>
            <a:ext cx="11376024" cy="1949143"/>
          </a:xfrm>
        </p:spPr>
        <p:txBody>
          <a:bodyPr/>
          <a:lstStyle/>
          <a:p>
            <a:pPr marL="342900" indent="-342900">
              <a:lnSpc>
                <a:spcPct val="100000"/>
              </a:lnSpc>
              <a:buFont typeface="Wingdings" pitchFamily="2" charset="2"/>
              <a:buChar char="§"/>
            </a:pPr>
            <a:r>
              <a:rPr lang="en-GB" sz="2400" b="0" dirty="0"/>
              <a:t>Demonstrated excellent predictive power of particle shower simulations for quantifying beam induced energy depositions in the LHC (as well as applications for targetry, BIDs design, radiation protection &amp; others)</a:t>
            </a:r>
          </a:p>
          <a:p>
            <a:pPr marL="342900" indent="-342900">
              <a:lnSpc>
                <a:spcPct val="100000"/>
              </a:lnSpc>
              <a:buFont typeface="Wingdings" pitchFamily="2" charset="2"/>
              <a:buChar char="§"/>
            </a:pPr>
            <a:r>
              <a:rPr lang="en-GB" sz="2400" b="0" dirty="0"/>
              <a:t>Regularly employed for LHC operation as well as for HL-LHC machine design</a:t>
            </a:r>
          </a:p>
        </p:txBody>
      </p:sp>
      <p:sp>
        <p:nvSpPr>
          <p:cNvPr id="3" name="Title 2">
            <a:extLst>
              <a:ext uri="{FF2B5EF4-FFF2-40B4-BE49-F238E27FC236}">
                <a16:creationId xmlns:a16="http://schemas.microsoft.com/office/drawing/2014/main" id="{E6ABA7A5-F849-DB72-87F8-5F468078F632}"/>
              </a:ext>
            </a:extLst>
          </p:cNvPr>
          <p:cNvSpPr>
            <a:spLocks noGrp="1"/>
          </p:cNvSpPr>
          <p:nvPr>
            <p:ph type="title"/>
          </p:nvPr>
        </p:nvSpPr>
        <p:spPr/>
        <p:txBody>
          <a:bodyPr/>
          <a:lstStyle/>
          <a:p>
            <a:r>
              <a:rPr lang="en-GB" dirty="0"/>
              <a:t>Validation of FLUKA modelling with BLMs</a:t>
            </a:r>
          </a:p>
        </p:txBody>
      </p:sp>
      <p:sp>
        <p:nvSpPr>
          <p:cNvPr id="4" name="Date Placeholder 3">
            <a:extLst>
              <a:ext uri="{FF2B5EF4-FFF2-40B4-BE49-F238E27FC236}">
                <a16:creationId xmlns:a16="http://schemas.microsoft.com/office/drawing/2014/main" id="{0C16F2FD-F845-1A60-FD78-3CB6FC502C11}"/>
              </a:ext>
            </a:extLst>
          </p:cNvPr>
          <p:cNvSpPr>
            <a:spLocks noGrp="1"/>
          </p:cNvSpPr>
          <p:nvPr>
            <p:ph type="dt" sz="half" idx="10"/>
          </p:nvPr>
        </p:nvSpPr>
        <p:spPr/>
        <p:txBody>
          <a:bodyPr/>
          <a:lstStyle/>
          <a:p>
            <a:pPr>
              <a:defRPr/>
            </a:pPr>
            <a:r>
              <a:rPr lang="de-CH"/>
              <a:t>19 Sept 2022</a:t>
            </a:r>
            <a:endParaRPr lang="en-US"/>
          </a:p>
        </p:txBody>
      </p:sp>
      <p:sp>
        <p:nvSpPr>
          <p:cNvPr id="5" name="Footer Placeholder 4">
            <a:extLst>
              <a:ext uri="{FF2B5EF4-FFF2-40B4-BE49-F238E27FC236}">
                <a16:creationId xmlns:a16="http://schemas.microsoft.com/office/drawing/2014/main" id="{8274CD41-F0BC-5788-DF4B-66EE903A91C5}"/>
              </a:ext>
            </a:extLst>
          </p:cNvPr>
          <p:cNvSpPr>
            <a:spLocks noGrp="1"/>
          </p:cNvSpPr>
          <p:nvPr>
            <p:ph type="ftr" sz="quarter" idx="11"/>
          </p:nvPr>
        </p:nvSpPr>
        <p:spPr/>
        <p:txBody>
          <a:bodyPr/>
          <a:lstStyle/>
          <a:p>
            <a:pPr>
              <a:defRPr/>
            </a:pPr>
            <a:r>
              <a:rPr lang="en-US"/>
              <a:t>M. Calviani | neutrinos@LHC</a:t>
            </a:r>
          </a:p>
        </p:txBody>
      </p:sp>
      <p:sp>
        <p:nvSpPr>
          <p:cNvPr id="6" name="Slide Number Placeholder 5">
            <a:extLst>
              <a:ext uri="{FF2B5EF4-FFF2-40B4-BE49-F238E27FC236}">
                <a16:creationId xmlns:a16="http://schemas.microsoft.com/office/drawing/2014/main" id="{23E94EEF-FEEF-0E4D-C257-DFAD45496468}"/>
              </a:ext>
            </a:extLst>
          </p:cNvPr>
          <p:cNvSpPr>
            <a:spLocks noGrp="1"/>
          </p:cNvSpPr>
          <p:nvPr>
            <p:ph type="sldNum" sz="quarter" idx="12"/>
          </p:nvPr>
        </p:nvSpPr>
        <p:spPr/>
        <p:txBody>
          <a:bodyPr/>
          <a:lstStyle/>
          <a:p>
            <a:pPr>
              <a:defRPr/>
            </a:pPr>
            <a:fld id="{36B5EA5A-BC32-A742-B11B-8E7414D5B535}" type="slidenum">
              <a:rPr lang="en-US" smtClean="0"/>
              <a:t>9</a:t>
            </a:fld>
            <a:endParaRPr lang="en-US"/>
          </a:p>
        </p:txBody>
      </p:sp>
      <p:pic>
        <p:nvPicPr>
          <p:cNvPr id="8" name="Picture 7">
            <a:extLst>
              <a:ext uri="{FF2B5EF4-FFF2-40B4-BE49-F238E27FC236}">
                <a16:creationId xmlns:a16="http://schemas.microsoft.com/office/drawing/2014/main" id="{F74FC86C-217D-D9D9-44B6-E45AF286EC6B}"/>
              </a:ext>
            </a:extLst>
          </p:cNvPr>
          <p:cNvPicPr>
            <a:picLocks noChangeAspect="1"/>
          </p:cNvPicPr>
          <p:nvPr/>
        </p:nvPicPr>
        <p:blipFill>
          <a:blip r:embed="rId2"/>
          <a:stretch>
            <a:fillRect/>
          </a:stretch>
        </p:blipFill>
        <p:spPr>
          <a:xfrm>
            <a:off x="7686155" y="1198613"/>
            <a:ext cx="4412042" cy="3031739"/>
          </a:xfrm>
          <a:prstGeom prst="rect">
            <a:avLst/>
          </a:prstGeom>
        </p:spPr>
      </p:pic>
      <p:pic>
        <p:nvPicPr>
          <p:cNvPr id="10" name="Picture 9">
            <a:extLst>
              <a:ext uri="{FF2B5EF4-FFF2-40B4-BE49-F238E27FC236}">
                <a16:creationId xmlns:a16="http://schemas.microsoft.com/office/drawing/2014/main" id="{F399F528-009E-90EB-BE2A-971D24F4AC5D}"/>
              </a:ext>
            </a:extLst>
          </p:cNvPr>
          <p:cNvPicPr>
            <a:picLocks noChangeAspect="1"/>
          </p:cNvPicPr>
          <p:nvPr/>
        </p:nvPicPr>
        <p:blipFill>
          <a:blip r:embed="rId3"/>
          <a:stretch>
            <a:fillRect/>
          </a:stretch>
        </p:blipFill>
        <p:spPr>
          <a:xfrm>
            <a:off x="3481225" y="1162456"/>
            <a:ext cx="4204930" cy="2948285"/>
          </a:xfrm>
          <a:prstGeom prst="rect">
            <a:avLst/>
          </a:prstGeom>
        </p:spPr>
      </p:pic>
      <p:pic>
        <p:nvPicPr>
          <p:cNvPr id="11" name="Picture 10">
            <a:extLst>
              <a:ext uri="{FF2B5EF4-FFF2-40B4-BE49-F238E27FC236}">
                <a16:creationId xmlns:a16="http://schemas.microsoft.com/office/drawing/2014/main" id="{F79861A3-64A5-257B-2E94-52DA831DDB11}"/>
              </a:ext>
            </a:extLst>
          </p:cNvPr>
          <p:cNvPicPr>
            <a:picLocks noChangeAspect="1"/>
          </p:cNvPicPr>
          <p:nvPr/>
        </p:nvPicPr>
        <p:blipFill>
          <a:blip r:embed="rId4"/>
          <a:stretch>
            <a:fillRect/>
          </a:stretch>
        </p:blipFill>
        <p:spPr>
          <a:xfrm>
            <a:off x="210002" y="1239835"/>
            <a:ext cx="3177421" cy="2594026"/>
          </a:xfrm>
          <a:prstGeom prst="rect">
            <a:avLst/>
          </a:prstGeom>
        </p:spPr>
      </p:pic>
      <p:sp>
        <p:nvSpPr>
          <p:cNvPr id="13" name="TextBox 12">
            <a:extLst>
              <a:ext uri="{FF2B5EF4-FFF2-40B4-BE49-F238E27FC236}">
                <a16:creationId xmlns:a16="http://schemas.microsoft.com/office/drawing/2014/main" id="{DABCF18A-C473-39E1-9B46-263136816E1B}"/>
              </a:ext>
            </a:extLst>
          </p:cNvPr>
          <p:cNvSpPr txBox="1"/>
          <p:nvPr/>
        </p:nvSpPr>
        <p:spPr bwMode="auto">
          <a:xfrm>
            <a:off x="7976293" y="845847"/>
            <a:ext cx="4005705" cy="369332"/>
          </a:xfrm>
          <a:prstGeom prst="rect">
            <a:avLst/>
          </a:prstGeom>
          <a:noFill/>
        </p:spPr>
        <p:txBody>
          <a:bodyPr wrap="square">
            <a:spAutoFit/>
          </a:bodyPr>
          <a:lstStyle/>
          <a:p>
            <a:r>
              <a:rPr lang="en-GB" sz="1800" dirty="0">
                <a:solidFill>
                  <a:srgbClr val="2D2D91"/>
                </a:solidFill>
                <a:effectLst/>
                <a:hlinkClick r:id="rId5"/>
              </a:rPr>
              <a:t>Phys. Rev. Accel. Beams 22 071003 </a:t>
            </a:r>
            <a:endParaRPr lang="en-GB" dirty="0"/>
          </a:p>
        </p:txBody>
      </p:sp>
    </p:spTree>
    <p:extLst>
      <p:ext uri="{BB962C8B-B14F-4D97-AF65-F5344CB8AC3E}">
        <p14:creationId xmlns:p14="http://schemas.microsoft.com/office/powerpoint/2010/main" val="4208150573"/>
      </p:ext>
    </p:extLst>
  </p:cSld>
  <p:clrMapOvr>
    <a:masterClrMapping/>
  </p:clrMapOvr>
</p:sld>
</file>

<file path=ppt/theme/theme1.xml><?xml version="1.0" encoding="utf-8"?>
<a:theme xmlns:a="http://schemas.openxmlformats.org/drawingml/2006/main" name="Office Theme">
  <a:themeElements>
    <a:clrScheme name="CERN 1">
      <a:dk1>
        <a:srgbClr val="0033A0"/>
      </a:dk1>
      <a:lt1>
        <a:srgbClr val="FFFFFF"/>
      </a:lt1>
      <a:dk2>
        <a:srgbClr val="2F2F2F"/>
      </a:dk2>
      <a:lt2>
        <a:srgbClr val="E7E6E6"/>
      </a:lt2>
      <a:accent1>
        <a:srgbClr val="0033A0"/>
      </a:accent1>
      <a:accent2>
        <a:srgbClr val="61C4D3"/>
      </a:accent2>
      <a:accent3>
        <a:srgbClr val="E15E32"/>
      </a:accent3>
      <a:accent4>
        <a:srgbClr val="BDBDCB"/>
      </a:accent4>
      <a:accent5>
        <a:srgbClr val="6E2466"/>
      </a:accent5>
      <a:accent6>
        <a:srgbClr val="1C4469"/>
      </a:accent6>
      <a:hlink>
        <a:srgbClr val="6D2466"/>
      </a:hlink>
      <a:folHlink>
        <a:srgbClr val="61C4D3"/>
      </a:folHlink>
    </a:clrScheme>
    <a:fontScheme name="CERN">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extLst>
    <a:ext uri="{05A4C25C-085E-4340-85A3-A5531E510DB2}">
      <thm15:themeFamily xmlns:thm15="http://schemas.microsoft.com/office/thememl/2012/main" name="Presentation1" id="{4BAFF76A-A20B-4089-AB48-234926712CC8}" vid="{5EFE5F0C-CD44-4BF7-ACEE-B23D5F6DD0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PowerPoint template</Template>
  <TotalTime>1577</TotalTime>
  <Words>1526</Words>
  <Application>Microsoft Macintosh PowerPoint</Application>
  <PresentationFormat>Widescreen</PresentationFormat>
  <Paragraphs>170</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CMBX10</vt:lpstr>
      <vt:lpstr>CMMI10</vt:lpstr>
      <vt:lpstr>CMR10</vt:lpstr>
      <vt:lpstr>CMSY10</vt:lpstr>
      <vt:lpstr>Arial</vt:lpstr>
      <vt:lpstr>Calibri</vt:lpstr>
      <vt:lpstr>Cambria Math</vt:lpstr>
      <vt:lpstr>Symbol</vt:lpstr>
      <vt:lpstr>Wingdings</vt:lpstr>
      <vt:lpstr>Office Theme</vt:lpstr>
      <vt:lpstr>Neutrinos @LHC NBI2022 workshop</vt:lpstr>
      <vt:lpstr>Motivation</vt:lpstr>
      <vt:lpstr>CERN’s accelerator complex</vt:lpstr>
      <vt:lpstr>What is the source of neutrinos at LHC?</vt:lpstr>
      <vt:lpstr>PowerPoint Presentation</vt:lpstr>
      <vt:lpstr>Current neutrino physics at LHC experiments</vt:lpstr>
      <vt:lpstr>General considerations on produced neutrinos</vt:lpstr>
      <vt:lpstr>PowerPoint Presentation</vt:lpstr>
      <vt:lpstr>Validation of FLUKA modelling with BLMs</vt:lpstr>
      <vt:lpstr>PowerPoint Presentation</vt:lpstr>
      <vt:lpstr>Neutrinos @484 m</vt:lpstr>
      <vt:lpstr>PowerPoint Presentation</vt:lpstr>
      <vt:lpstr>Muons @409 m experimental background</vt:lpstr>
      <vt:lpstr>Negative muons (m-) @409 m</vt:lpstr>
      <vt:lpstr>Radiation environment in TI18</vt:lpstr>
      <vt:lpstr>Two recently approved CERN experiments SND@LHC and FASERn as complementary experiments</vt:lpstr>
      <vt:lpstr>SND@LHC Physics motivation</vt:lpstr>
      <vt:lpstr>PowerPoint Presentation</vt:lpstr>
      <vt:lpstr>PowerPoint Presentation</vt:lpstr>
      <vt:lpstr>PowerPoint Presentation</vt:lpstr>
      <vt:lpstr>FASERn Main physics goals</vt:lpstr>
      <vt:lpstr>PowerPoint Presentation</vt:lpstr>
      <vt:lpstr>PowerPoint Presentation</vt:lpstr>
      <vt:lpstr>PowerPoint Presentation</vt:lpstr>
      <vt:lpstr>Forward Physics Facility</vt:lpstr>
      <vt:lpstr>Conclusions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SY-STI ACC-CONS status @SYMB </dc:title>
  <dc:subject/>
  <dc:creator>Marco Calviani</dc:creator>
  <cp:keywords/>
  <dc:description/>
  <cp:lastModifiedBy>Marco Calviani</cp:lastModifiedBy>
  <cp:revision>66</cp:revision>
  <dcterms:created xsi:type="dcterms:W3CDTF">2022-09-02T13:30:45Z</dcterms:created>
  <dcterms:modified xsi:type="dcterms:W3CDTF">2022-09-19T05:26:13Z</dcterms:modified>
  <cp:category/>
  <dc:identifier/>
  <cp:contentStatus/>
  <dc:language/>
</cp:coreProperties>
</file>