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8.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9.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0.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1.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5.xml" ContentType="application/vnd.openxmlformats-officedocument.theme+xml"/>
  <Override PartName="/ppt/slideLayouts/slideLayout98.xml" ContentType="application/vnd.openxmlformats-officedocument.presentationml.slideLayout+xml"/>
  <Override PartName="/ppt/theme/theme16.xml" ContentType="application/vnd.openxmlformats-officedocument.theme+xml"/>
  <Override PartName="/ppt/slideLayouts/slideLayout99.xml" ContentType="application/vnd.openxmlformats-officedocument.presentationml.slideLayout+xml"/>
  <Override PartName="/ppt/theme/theme17.xml" ContentType="application/vnd.openxmlformats-officedocument.theme+xml"/>
  <Override PartName="/ppt/slideLayouts/slideLayout100.xml" ContentType="application/vnd.openxmlformats-officedocument.presentationml.slideLayout+xml"/>
  <Override PartName="/ppt/theme/theme18.xml" ContentType="application/vnd.openxmlformats-officedocument.theme+xml"/>
  <Override PartName="/ppt/slideLayouts/slideLayout101.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2" r:id="rId1"/>
    <p:sldMasterId id="2147483648" r:id="rId2"/>
    <p:sldMasterId id="2147483685" r:id="rId3"/>
    <p:sldMasterId id="2147483688" r:id="rId4"/>
    <p:sldMasterId id="2147483690" r:id="rId5"/>
    <p:sldMasterId id="2147483694" r:id="rId6"/>
    <p:sldMasterId id="2147483699" r:id="rId7"/>
    <p:sldMasterId id="2147483717" r:id="rId8"/>
    <p:sldMasterId id="2147483725" r:id="rId9"/>
    <p:sldMasterId id="2147483737" r:id="rId10"/>
    <p:sldMasterId id="2147483750" r:id="rId11"/>
    <p:sldMasterId id="2147483769" r:id="rId12"/>
    <p:sldMasterId id="2147483788" r:id="rId13"/>
    <p:sldMasterId id="2147483790" r:id="rId14"/>
    <p:sldMasterId id="2147483792" r:id="rId15"/>
    <p:sldMasterId id="2147483796" r:id="rId16"/>
    <p:sldMasterId id="2147483798" r:id="rId17"/>
    <p:sldMasterId id="2147483804" r:id="rId18"/>
    <p:sldMasterId id="2147483808" r:id="rId19"/>
  </p:sldMasterIdLst>
  <p:notesMasterIdLst>
    <p:notesMasterId r:id="rId37"/>
  </p:notesMasterIdLst>
  <p:handoutMasterIdLst>
    <p:handoutMasterId r:id="rId38"/>
  </p:handoutMasterIdLst>
  <p:sldIdLst>
    <p:sldId id="280" r:id="rId20"/>
    <p:sldId id="366" r:id="rId21"/>
    <p:sldId id="398" r:id="rId22"/>
    <p:sldId id="399" r:id="rId23"/>
    <p:sldId id="402" r:id="rId24"/>
    <p:sldId id="410" r:id="rId25"/>
    <p:sldId id="362" r:id="rId26"/>
    <p:sldId id="347" r:id="rId27"/>
    <p:sldId id="261" r:id="rId28"/>
    <p:sldId id="267" r:id="rId29"/>
    <p:sldId id="298" r:id="rId30"/>
    <p:sldId id="413" r:id="rId31"/>
    <p:sldId id="415" r:id="rId32"/>
    <p:sldId id="417" r:id="rId33"/>
    <p:sldId id="418" r:id="rId34"/>
    <p:sldId id="419" r:id="rId35"/>
    <p:sldId id="365" r:id="rId36"/>
  </p:sldIdLst>
  <p:sldSz cx="12192000" cy="6858000"/>
  <p:notesSz cx="7104063" cy="102346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B0"/>
    <a:srgbClr val="4F85C3"/>
    <a:srgbClr val="6C9F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44" autoAdjust="0"/>
    <p:restoredTop sz="90720" autoAdjust="0"/>
  </p:normalViewPr>
  <p:slideViewPr>
    <p:cSldViewPr showGuides="1">
      <p:cViewPr varScale="1">
        <p:scale>
          <a:sx n="103" d="100"/>
          <a:sy n="103" d="100"/>
        </p:scale>
        <p:origin x="738"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4096" y="208"/>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presProps" Target="presProps.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r>
              <a:rPr lang="en-GB"/>
              <a:t>EGI-Engage: Final Review</a:t>
            </a:r>
          </a:p>
        </p:txBody>
      </p:sp>
      <p:sp>
        <p:nvSpPr>
          <p:cNvPr id="3" name="Date Placeholder 2"/>
          <p:cNvSpPr>
            <a:spLocks noGrp="1"/>
          </p:cNvSpPr>
          <p:nvPr>
            <p:ph type="dt" sz="quarter" idx="1"/>
          </p:nvPr>
        </p:nvSpPr>
        <p:spPr>
          <a:xfrm>
            <a:off x="4023992" y="0"/>
            <a:ext cx="3078427" cy="511731"/>
          </a:xfrm>
          <a:prstGeom prst="rect">
            <a:avLst/>
          </a:prstGeom>
        </p:spPr>
        <p:txBody>
          <a:bodyPr vert="horz" lIns="99075" tIns="49538" rIns="99075" bIns="49538" rtlCol="0"/>
          <a:lstStyle>
            <a:lvl1pPr algn="r">
              <a:defRPr sz="1300"/>
            </a:lvl1pPr>
          </a:lstStyle>
          <a:p>
            <a:r>
              <a:rPr lang="en-GB"/>
              <a:t>17-04-2018</a:t>
            </a:r>
          </a:p>
        </p:txBody>
      </p:sp>
      <p:sp>
        <p:nvSpPr>
          <p:cNvPr id="4" name="Footer Placeholder 3"/>
          <p:cNvSpPr>
            <a:spLocks noGrp="1"/>
          </p:cNvSpPr>
          <p:nvPr>
            <p:ph type="ftr" sz="quarter" idx="2"/>
          </p:nvPr>
        </p:nvSpPr>
        <p:spPr>
          <a:xfrm>
            <a:off x="0" y="9721106"/>
            <a:ext cx="3078427" cy="511731"/>
          </a:xfrm>
          <a:prstGeom prst="rect">
            <a:avLst/>
          </a:prstGeom>
        </p:spPr>
        <p:txBody>
          <a:bodyPr vert="horz" lIns="99075" tIns="49538" rIns="99075" bIns="49538" rtlCol="0" anchor="b"/>
          <a:lstStyle>
            <a:lvl1pPr algn="l">
              <a:defRPr sz="1300"/>
            </a:lvl1pPr>
          </a:lstStyle>
          <a:p>
            <a:endParaRPr lang="en-GB"/>
          </a:p>
        </p:txBody>
      </p:sp>
      <p:sp>
        <p:nvSpPr>
          <p:cNvPr id="5" name="Slide Number Placeholder 4"/>
          <p:cNvSpPr>
            <a:spLocks noGrp="1"/>
          </p:cNvSpPr>
          <p:nvPr>
            <p:ph type="sldNum" sz="quarter" idx="3"/>
          </p:nvPr>
        </p:nvSpPr>
        <p:spPr>
          <a:xfrm>
            <a:off x="4023992" y="9721106"/>
            <a:ext cx="3078427" cy="511731"/>
          </a:xfrm>
          <a:prstGeom prst="rect">
            <a:avLst/>
          </a:prstGeom>
        </p:spPr>
        <p:txBody>
          <a:bodyPr vert="horz" lIns="99075" tIns="49538" rIns="99075" bIns="49538" rtlCol="0" anchor="b"/>
          <a:lstStyle>
            <a:lvl1pPr algn="r">
              <a:defRPr sz="1300"/>
            </a:lvl1pPr>
          </a:lstStyle>
          <a:p>
            <a:fld id="{777037CF-4AF3-4EA8-B0EF-23260E3D633F}" type="slidenum">
              <a:rPr lang="en-GB" smtClean="0"/>
              <a:t>‹#›</a:t>
            </a:fld>
            <a:endParaRPr lang="en-GB"/>
          </a:p>
        </p:txBody>
      </p:sp>
    </p:spTree>
    <p:extLst>
      <p:ext uri="{BB962C8B-B14F-4D97-AF65-F5344CB8AC3E}">
        <p14:creationId xmlns:p14="http://schemas.microsoft.com/office/powerpoint/2010/main" val="2588220998"/>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r>
              <a:rPr lang="nl-NL"/>
              <a:t>EGI-Engage: Final Review</a:t>
            </a:r>
          </a:p>
        </p:txBody>
      </p:sp>
      <p:sp>
        <p:nvSpPr>
          <p:cNvPr id="3" name="Tijdelijke aanduiding voor datum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r>
              <a:rPr lang="en-GB"/>
              <a:t>17-04-2018</a:t>
            </a:r>
            <a:endParaRPr lang="nl-NL"/>
          </a:p>
        </p:txBody>
      </p:sp>
      <p:sp>
        <p:nvSpPr>
          <p:cNvPr id="4" name="Tijdelijke aanduiding voor dia-afbeelding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nl-NL"/>
          </a:p>
        </p:txBody>
      </p:sp>
      <p:sp>
        <p:nvSpPr>
          <p:cNvPr id="5" name="Tijdelijke aanduiding voor notities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AEF58AE9-46A5-49CB-B815-3CC2120EE87D}" type="slidenum">
              <a:rPr lang="nl-NL" smtClean="0"/>
              <a:t>‹#›</a:t>
            </a:fld>
            <a:endParaRPr lang="nl-NL"/>
          </a:p>
        </p:txBody>
      </p:sp>
    </p:spTree>
    <p:extLst>
      <p:ext uri="{BB962C8B-B14F-4D97-AF65-F5344CB8AC3E}">
        <p14:creationId xmlns:p14="http://schemas.microsoft.com/office/powerpoint/2010/main" val="2302488775"/>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EF58AE9-46A5-49CB-B815-3CC2120EE87D}" type="slidenum">
              <a:rPr lang="nl-NL" smtClean="0"/>
              <a:t>1</a:t>
            </a:fld>
            <a:endParaRPr lang="nl-NL"/>
          </a:p>
        </p:txBody>
      </p:sp>
      <p:sp>
        <p:nvSpPr>
          <p:cNvPr id="5" name="Date Placeholder 4"/>
          <p:cNvSpPr>
            <a:spLocks noGrp="1"/>
          </p:cNvSpPr>
          <p:nvPr>
            <p:ph type="dt" idx="11"/>
          </p:nvPr>
        </p:nvSpPr>
        <p:spPr/>
        <p:txBody>
          <a:bodyPr/>
          <a:lstStyle/>
          <a:p>
            <a:r>
              <a:rPr lang="en-GB"/>
              <a:t>17-04-2018</a:t>
            </a:r>
            <a:endParaRPr lang="nl-NL"/>
          </a:p>
        </p:txBody>
      </p:sp>
      <p:sp>
        <p:nvSpPr>
          <p:cNvPr id="6" name="Header Placeholder 5"/>
          <p:cNvSpPr>
            <a:spLocks noGrp="1"/>
          </p:cNvSpPr>
          <p:nvPr>
            <p:ph type="hdr" sz="quarter" idx="12"/>
          </p:nvPr>
        </p:nvSpPr>
        <p:spPr/>
        <p:txBody>
          <a:bodyPr/>
          <a:lstStyle/>
          <a:p>
            <a:r>
              <a:rPr lang="nl-NL"/>
              <a:t>EGI-Engage: Final Review</a:t>
            </a:r>
          </a:p>
        </p:txBody>
      </p:sp>
    </p:spTree>
    <p:extLst>
      <p:ext uri="{BB962C8B-B14F-4D97-AF65-F5344CB8AC3E}">
        <p14:creationId xmlns:p14="http://schemas.microsoft.com/office/powerpoint/2010/main" val="2159961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0EA63-43D2-E842-92EA-B304A8820AD7}"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7122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Largest scientific</a:t>
            </a:r>
            <a:r>
              <a:rPr lang="en-US" baseline="0" dirty="0"/>
              <a:t> apparatus ever build</a:t>
            </a:r>
          </a:p>
          <a:p>
            <a:r>
              <a:rPr lang="en-US" baseline="0" dirty="0"/>
              <a:t>27km around</a:t>
            </a:r>
          </a:p>
          <a:p>
            <a:r>
              <a:rPr lang="en-US" baseline="0" dirty="0"/>
              <a:t>2 general purpose detectors: </a:t>
            </a:r>
            <a:r>
              <a:rPr lang="en-US" dirty="0"/>
              <a:t>Huge microscopes – to explore the</a:t>
            </a:r>
            <a:r>
              <a:rPr lang="en-US" baseline="0" dirty="0"/>
              <a:t> </a:t>
            </a:r>
            <a:r>
              <a:rPr lang="en-US" dirty="0"/>
              <a:t>very small – using a long lever arm</a:t>
            </a:r>
          </a:p>
          <a:p>
            <a:r>
              <a:rPr lang="en-US" dirty="0"/>
              <a:t>2 specialized</a:t>
            </a:r>
            <a:r>
              <a:rPr lang="en-US" baseline="0" dirty="0"/>
              <a:t> detectors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4A12C8-2C28-4570-BF40-EA4A75B97A09}"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3708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B8C697-3B48-C74B-8B72-394B6820C9D5}" type="slidenum">
              <a:rPr lang="en-US" smtClean="0"/>
              <a:t>9</a:t>
            </a:fld>
            <a:endParaRPr lang="en-US"/>
          </a:p>
        </p:txBody>
      </p:sp>
    </p:spTree>
    <p:extLst>
      <p:ext uri="{BB962C8B-B14F-4D97-AF65-F5344CB8AC3E}">
        <p14:creationId xmlns:p14="http://schemas.microsoft.com/office/powerpoint/2010/main" val="3048152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bb4bd906e_2_96:notes"/>
          <p:cNvSpPr>
            <a:spLocks noGrp="1" noRot="1" noChangeAspect="1"/>
          </p:cNvSpPr>
          <p:nvPr>
            <p:ph type="sldImg" idx="2"/>
          </p:nvPr>
        </p:nvSpPr>
        <p:spPr>
          <a:xfrm>
            <a:off x="409575" y="1233488"/>
            <a:ext cx="5916613" cy="33289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3bb4bd906e_2_96:notes"/>
          <p:cNvSpPr txBox="1">
            <a:spLocks noGrp="1"/>
          </p:cNvSpPr>
          <p:nvPr>
            <p:ph type="body" idx="1"/>
          </p:nvPr>
        </p:nvSpPr>
        <p:spPr>
          <a:xfrm>
            <a:off x="673577" y="4748163"/>
            <a:ext cx="5388600" cy="388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117" name="Google Shape;117;g3bb4bd906e_2_96:notes"/>
          <p:cNvSpPr txBox="1">
            <a:spLocks noGrp="1"/>
          </p:cNvSpPr>
          <p:nvPr>
            <p:ph type="sldNum" idx="12"/>
          </p:nvPr>
        </p:nvSpPr>
        <p:spPr>
          <a:xfrm>
            <a:off x="3815373" y="9371286"/>
            <a:ext cx="2918700" cy="4950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48693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b8b511f37_0_13:notes"/>
          <p:cNvSpPr>
            <a:spLocks noGrp="1" noRot="1" noChangeAspect="1"/>
          </p:cNvSpPr>
          <p:nvPr>
            <p:ph type="sldImg" idx="2"/>
          </p:nvPr>
        </p:nvSpPr>
        <p:spPr>
          <a:xfrm>
            <a:off x="409575" y="1233488"/>
            <a:ext cx="5916613" cy="33289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Google Shape;167;g3b8b511f37_0_13:notes"/>
          <p:cNvSpPr txBox="1">
            <a:spLocks noGrp="1"/>
          </p:cNvSpPr>
          <p:nvPr>
            <p:ph type="body" idx="1"/>
          </p:nvPr>
        </p:nvSpPr>
        <p:spPr>
          <a:xfrm>
            <a:off x="673577" y="4748163"/>
            <a:ext cx="5388600" cy="388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168" name="Google Shape;168;g3b8b511f37_0_13:notes"/>
          <p:cNvSpPr txBox="1">
            <a:spLocks noGrp="1"/>
          </p:cNvSpPr>
          <p:nvPr>
            <p:ph type="sldNum" idx="12"/>
          </p:nvPr>
        </p:nvSpPr>
        <p:spPr>
          <a:xfrm>
            <a:off x="3815373" y="9371286"/>
            <a:ext cx="2918700" cy="4950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9220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g"/><Relationship Id="rId1" Type="http://schemas.openxmlformats.org/officeDocument/2006/relationships/slideMaster" Target="../slideMasters/slideMaster8.xml"/><Relationship Id="rId5" Type="http://schemas.openxmlformats.org/officeDocument/2006/relationships/image" Target="../media/image22.pn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10.xml"/><Relationship Id="rId4" Type="http://schemas.openxmlformats.org/officeDocument/2006/relationships/image" Target="../media/image2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jdelijke aanduiding voor tekst 6"/>
          <p:cNvSpPr>
            <a:spLocks noGrp="1"/>
          </p:cNvSpPr>
          <p:nvPr>
            <p:ph type="body" sz="quarter" idx="10" hasCustomPrompt="1"/>
          </p:nvPr>
        </p:nvSpPr>
        <p:spPr>
          <a:xfrm>
            <a:off x="2303215" y="3643201"/>
            <a:ext cx="7585571" cy="431477"/>
          </a:xfrm>
        </p:spPr>
        <p:txBody>
          <a:bodyPr/>
          <a:lstStyle>
            <a:lvl1pPr>
              <a:defRPr sz="2000">
                <a:solidFill>
                  <a:schemeClr val="tx1">
                    <a:lumMod val="50000"/>
                    <a:lumOff val="50000"/>
                  </a:schemeClr>
                </a:solidFill>
              </a:defRPr>
            </a:lvl1pPr>
          </a:lstStyle>
          <a:p>
            <a:pPr lvl="0"/>
            <a:r>
              <a:rPr lang="en-GB" noProof="0" dirty="0"/>
              <a:t>function</a:t>
            </a:r>
          </a:p>
        </p:txBody>
      </p:sp>
      <p:sp>
        <p:nvSpPr>
          <p:cNvPr id="2" name="Titel 1"/>
          <p:cNvSpPr>
            <a:spLocks noGrp="1"/>
          </p:cNvSpPr>
          <p:nvPr>
            <p:ph type="ctrTitle" hasCustomPrompt="1"/>
          </p:nvPr>
        </p:nvSpPr>
        <p:spPr>
          <a:xfrm>
            <a:off x="914400" y="1268761"/>
            <a:ext cx="10363200" cy="1440000"/>
          </a:xfrm>
        </p:spPr>
        <p:txBody>
          <a:bodyPr/>
          <a:lstStyle>
            <a:lvl1pPr>
              <a:defRPr/>
            </a:lvl1pPr>
          </a:lstStyle>
          <a:p>
            <a:r>
              <a:rPr lang="en-GB" noProof="0" dirty="0"/>
              <a:t>Title</a:t>
            </a:r>
          </a:p>
        </p:txBody>
      </p:sp>
      <p:sp>
        <p:nvSpPr>
          <p:cNvPr id="3" name="Ondertitel 2"/>
          <p:cNvSpPr>
            <a:spLocks noGrp="1"/>
          </p:cNvSpPr>
          <p:nvPr>
            <p:ph type="subTitle" idx="1" hasCustomPrompt="1"/>
          </p:nvPr>
        </p:nvSpPr>
        <p:spPr>
          <a:xfrm>
            <a:off x="1828800" y="2923200"/>
            <a:ext cx="8534400" cy="504056"/>
          </a:xfrm>
        </p:spPr>
        <p:txBody>
          <a:bodyPr>
            <a:noAutofit/>
          </a:bodyPr>
          <a:lstStyle>
            <a:lvl1pPr marL="0" indent="0" algn="ctr">
              <a:buNone/>
              <a:defRPr sz="2800" b="1">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Author</a:t>
            </a:r>
          </a:p>
        </p:txBody>
      </p:sp>
    </p:spTree>
    <p:extLst>
      <p:ext uri="{BB962C8B-B14F-4D97-AF65-F5344CB8AC3E}">
        <p14:creationId xmlns:p14="http://schemas.microsoft.com/office/powerpoint/2010/main" val="1507503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a:t>Click to insert title</a:t>
            </a:r>
          </a:p>
        </p:txBody>
      </p:sp>
      <p:sp>
        <p:nvSpPr>
          <p:cNvPr id="4" name="Tijdelijke aanduiding voor inhoud 3"/>
          <p:cNvSpPr>
            <a:spLocks noGrp="1"/>
          </p:cNvSpPr>
          <p:nvPr>
            <p:ph sz="half" idx="2" hasCustomPrompt="1"/>
          </p:nvPr>
        </p:nvSpPr>
        <p:spPr>
          <a:xfrm>
            <a:off x="623392" y="1341438"/>
            <a:ext cx="11233248" cy="478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a:t>Click</a:t>
            </a:r>
          </a:p>
        </p:txBody>
      </p:sp>
      <p:sp>
        <p:nvSpPr>
          <p:cNvPr id="7" name="Footer Placeholder 6"/>
          <p:cNvSpPr>
            <a:spLocks noGrp="1"/>
          </p:cNvSpPr>
          <p:nvPr>
            <p:ph type="ftr" sz="quarter" idx="11"/>
          </p:nvPr>
        </p:nvSpPr>
        <p:spPr/>
        <p:txBody>
          <a:bodyPr/>
          <a:lstStyle/>
          <a:p>
            <a:r>
              <a:rPr lang="en-US"/>
              <a:t>Kelsey/Cybersecurity for Research in Europe</a:t>
            </a:r>
            <a:endParaRPr lang="en-GB" dirty="0"/>
          </a:p>
        </p:txBody>
      </p:sp>
    </p:spTree>
    <p:extLst>
      <p:ext uri="{BB962C8B-B14F-4D97-AF65-F5344CB8AC3E}">
        <p14:creationId xmlns:p14="http://schemas.microsoft.com/office/powerpoint/2010/main" val="15915782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914400" y="2130426"/>
            <a:ext cx="10363200" cy="1470000"/>
          </a:xfrm>
          <a:prstGeom prst="rect">
            <a:avLst/>
          </a:prstGeom>
          <a:noFill/>
          <a:ln>
            <a:noFill/>
          </a:ln>
        </p:spPr>
        <p:txBody>
          <a:bodyPr spcFirstLastPara="1" wrap="square" lIns="117825" tIns="58900" rIns="117825" bIns="58900" anchor="ctr" anchorCtr="0"/>
          <a:lstStyle>
            <a:lvl1pPr marR="0" lvl="0" algn="ctr" rtl="0">
              <a:lnSpc>
                <a:spcPct val="100000"/>
              </a:lnSpc>
              <a:spcBef>
                <a:spcPts val="0"/>
              </a:spcBef>
              <a:spcAft>
                <a:spcPts val="0"/>
              </a:spcAft>
              <a:buClr>
                <a:schemeClr val="dk1"/>
              </a:buClr>
              <a:buSzPts val="5700"/>
              <a:buFont typeface="Calibri"/>
              <a:buNone/>
              <a:defRPr sz="57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9pPr>
          </a:lstStyle>
          <a:p>
            <a:endParaRPr/>
          </a:p>
        </p:txBody>
      </p:sp>
      <p:sp>
        <p:nvSpPr>
          <p:cNvPr id="19" name="Google Shape;19;p2"/>
          <p:cNvSpPr txBox="1">
            <a:spLocks noGrp="1"/>
          </p:cNvSpPr>
          <p:nvPr>
            <p:ph type="subTitle" idx="1"/>
          </p:nvPr>
        </p:nvSpPr>
        <p:spPr>
          <a:xfrm>
            <a:off x="1828800" y="3886200"/>
            <a:ext cx="8534400" cy="1752600"/>
          </a:xfrm>
          <a:prstGeom prst="rect">
            <a:avLst/>
          </a:prstGeom>
          <a:noFill/>
          <a:ln>
            <a:noFill/>
          </a:ln>
        </p:spPr>
        <p:txBody>
          <a:bodyPr spcFirstLastPara="1" wrap="square" lIns="117825" tIns="58900" rIns="117825" bIns="58900" anchor="t" anchorCtr="0"/>
          <a:lstStyle>
            <a:lvl1pPr marR="0" lvl="0" algn="ctr" rtl="0">
              <a:lnSpc>
                <a:spcPct val="100000"/>
              </a:lnSpc>
              <a:spcBef>
                <a:spcPts val="800"/>
              </a:spcBef>
              <a:spcAft>
                <a:spcPts val="0"/>
              </a:spcAft>
              <a:buClr>
                <a:srgbClr val="8989A0"/>
              </a:buClr>
              <a:buSzPts val="4100"/>
              <a:buFont typeface="Arial"/>
              <a:buNone/>
              <a:defRPr sz="4100" b="0" i="0" u="none" strike="noStrike" cap="none">
                <a:solidFill>
                  <a:srgbClr val="8989A0"/>
                </a:solidFill>
                <a:latin typeface="Calibri"/>
                <a:ea typeface="Calibri"/>
                <a:cs typeface="Calibri"/>
                <a:sym typeface="Calibri"/>
              </a:defRPr>
            </a:lvl1pPr>
            <a:lvl2pPr marR="0" lvl="1" algn="ctr" rtl="0">
              <a:lnSpc>
                <a:spcPct val="100000"/>
              </a:lnSpc>
              <a:spcBef>
                <a:spcPts val="700"/>
              </a:spcBef>
              <a:spcAft>
                <a:spcPts val="0"/>
              </a:spcAft>
              <a:buClr>
                <a:srgbClr val="8989A0"/>
              </a:buClr>
              <a:buSzPts val="3600"/>
              <a:buFont typeface="Arial"/>
              <a:buNone/>
              <a:defRPr sz="3600" b="0" i="0" u="none" strike="noStrike" cap="none">
                <a:solidFill>
                  <a:srgbClr val="8989A0"/>
                </a:solidFill>
                <a:latin typeface="Calibri"/>
                <a:ea typeface="Calibri"/>
                <a:cs typeface="Calibri"/>
                <a:sym typeface="Calibri"/>
              </a:defRPr>
            </a:lvl2pPr>
            <a:lvl3pPr marR="0" lvl="2" algn="ctr" rtl="0">
              <a:lnSpc>
                <a:spcPct val="100000"/>
              </a:lnSpc>
              <a:spcBef>
                <a:spcPts val="600"/>
              </a:spcBef>
              <a:spcAft>
                <a:spcPts val="0"/>
              </a:spcAft>
              <a:buClr>
                <a:srgbClr val="8989A0"/>
              </a:buClr>
              <a:buSzPts val="3100"/>
              <a:buFont typeface="Arial"/>
              <a:buNone/>
              <a:defRPr sz="3100" b="0" i="0" u="none" strike="noStrike" cap="none">
                <a:solidFill>
                  <a:srgbClr val="8989A0"/>
                </a:solidFill>
                <a:latin typeface="Calibri"/>
                <a:ea typeface="Calibri"/>
                <a:cs typeface="Calibri"/>
                <a:sym typeface="Calibri"/>
              </a:defRPr>
            </a:lvl3pPr>
            <a:lvl4pPr marR="0" lvl="3" algn="ctr" rtl="0">
              <a:lnSpc>
                <a:spcPct val="100000"/>
              </a:lnSpc>
              <a:spcBef>
                <a:spcPts val="500"/>
              </a:spcBef>
              <a:spcAft>
                <a:spcPts val="0"/>
              </a:spcAft>
              <a:buClr>
                <a:srgbClr val="8989A0"/>
              </a:buClr>
              <a:buSzPts val="2600"/>
              <a:buFont typeface="Arial"/>
              <a:buNone/>
              <a:defRPr sz="2600" b="0" i="0" u="none" strike="noStrike" cap="none">
                <a:solidFill>
                  <a:srgbClr val="8989A0"/>
                </a:solidFill>
                <a:latin typeface="Calibri"/>
                <a:ea typeface="Calibri"/>
                <a:cs typeface="Calibri"/>
                <a:sym typeface="Calibri"/>
              </a:defRPr>
            </a:lvl4pPr>
            <a:lvl5pPr marR="0" lvl="4" algn="ctr" rtl="0">
              <a:lnSpc>
                <a:spcPct val="100000"/>
              </a:lnSpc>
              <a:spcBef>
                <a:spcPts val="500"/>
              </a:spcBef>
              <a:spcAft>
                <a:spcPts val="0"/>
              </a:spcAft>
              <a:buClr>
                <a:srgbClr val="8989A0"/>
              </a:buClr>
              <a:buSzPts val="2600"/>
              <a:buFont typeface="Arial"/>
              <a:buNone/>
              <a:defRPr sz="2600" b="0" i="0" u="none" strike="noStrike" cap="none">
                <a:solidFill>
                  <a:srgbClr val="8989A0"/>
                </a:solidFill>
                <a:latin typeface="Calibri"/>
                <a:ea typeface="Calibri"/>
                <a:cs typeface="Calibri"/>
                <a:sym typeface="Calibri"/>
              </a:defRPr>
            </a:lvl5pPr>
            <a:lvl6pPr marR="0" lvl="5" algn="ctr" rtl="0">
              <a:lnSpc>
                <a:spcPct val="100000"/>
              </a:lnSpc>
              <a:spcBef>
                <a:spcPts val="500"/>
              </a:spcBef>
              <a:spcAft>
                <a:spcPts val="0"/>
              </a:spcAft>
              <a:buClr>
                <a:srgbClr val="8989A0"/>
              </a:buClr>
              <a:buSzPts val="2600"/>
              <a:buFont typeface="Arial"/>
              <a:buNone/>
              <a:defRPr sz="2600" b="0" i="0" u="none" strike="noStrike" cap="none">
                <a:solidFill>
                  <a:srgbClr val="8989A0"/>
                </a:solidFill>
                <a:latin typeface="Calibri"/>
                <a:ea typeface="Calibri"/>
                <a:cs typeface="Calibri"/>
                <a:sym typeface="Calibri"/>
              </a:defRPr>
            </a:lvl6pPr>
            <a:lvl7pPr marR="0" lvl="6" algn="ctr" rtl="0">
              <a:lnSpc>
                <a:spcPct val="100000"/>
              </a:lnSpc>
              <a:spcBef>
                <a:spcPts val="500"/>
              </a:spcBef>
              <a:spcAft>
                <a:spcPts val="0"/>
              </a:spcAft>
              <a:buClr>
                <a:srgbClr val="8989A0"/>
              </a:buClr>
              <a:buSzPts val="2600"/>
              <a:buFont typeface="Arial"/>
              <a:buNone/>
              <a:defRPr sz="2600" b="0" i="0" u="none" strike="noStrike" cap="none">
                <a:solidFill>
                  <a:srgbClr val="8989A0"/>
                </a:solidFill>
                <a:latin typeface="Calibri"/>
                <a:ea typeface="Calibri"/>
                <a:cs typeface="Calibri"/>
                <a:sym typeface="Calibri"/>
              </a:defRPr>
            </a:lvl7pPr>
            <a:lvl8pPr marR="0" lvl="7" algn="ctr" rtl="0">
              <a:lnSpc>
                <a:spcPct val="100000"/>
              </a:lnSpc>
              <a:spcBef>
                <a:spcPts val="500"/>
              </a:spcBef>
              <a:spcAft>
                <a:spcPts val="0"/>
              </a:spcAft>
              <a:buClr>
                <a:srgbClr val="8989A0"/>
              </a:buClr>
              <a:buSzPts val="2600"/>
              <a:buFont typeface="Arial"/>
              <a:buNone/>
              <a:defRPr sz="2600" b="0" i="0" u="none" strike="noStrike" cap="none">
                <a:solidFill>
                  <a:srgbClr val="8989A0"/>
                </a:solidFill>
                <a:latin typeface="Calibri"/>
                <a:ea typeface="Calibri"/>
                <a:cs typeface="Calibri"/>
                <a:sym typeface="Calibri"/>
              </a:defRPr>
            </a:lvl8pPr>
            <a:lvl9pPr marR="0" lvl="8" algn="ctr" rtl="0">
              <a:lnSpc>
                <a:spcPct val="100000"/>
              </a:lnSpc>
              <a:spcBef>
                <a:spcPts val="500"/>
              </a:spcBef>
              <a:spcAft>
                <a:spcPts val="0"/>
              </a:spcAft>
              <a:buClr>
                <a:srgbClr val="8989A0"/>
              </a:buClr>
              <a:buSzPts val="2600"/>
              <a:buFont typeface="Arial"/>
              <a:buNone/>
              <a:defRPr sz="2600" b="0" i="0" u="none" strike="noStrike" cap="none">
                <a:solidFill>
                  <a:srgbClr val="8989A0"/>
                </a:solidFill>
                <a:latin typeface="Calibri"/>
                <a:ea typeface="Calibri"/>
                <a:cs typeface="Calibri"/>
                <a:sym typeface="Calibri"/>
              </a:defRPr>
            </a:lvl9pPr>
          </a:lstStyle>
          <a:p>
            <a:endParaRPr/>
          </a:p>
        </p:txBody>
      </p:sp>
      <p:sp>
        <p:nvSpPr>
          <p:cNvPr id="20" name="Google Shape;20;p2"/>
          <p:cNvSpPr txBox="1">
            <a:spLocks noGrp="1"/>
          </p:cNvSpPr>
          <p:nvPr>
            <p:ph type="dt" idx="10"/>
          </p:nvPr>
        </p:nvSpPr>
        <p:spPr>
          <a:xfrm>
            <a:off x="609600" y="6356351"/>
            <a:ext cx="2844900" cy="365100"/>
          </a:xfrm>
          <a:prstGeom prst="rect">
            <a:avLst/>
          </a:prstGeom>
          <a:noFill/>
          <a:ln>
            <a:noFill/>
          </a:ln>
        </p:spPr>
        <p:txBody>
          <a:bodyPr spcFirstLastPara="1" wrap="square" lIns="117825" tIns="58900" rIns="117825" bIns="58900" anchor="t" anchorCtr="0"/>
          <a:lstStyle>
            <a:lvl1pPr marR="0" lvl="0"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300" b="0" i="0" u="none" strike="noStrike" kern="0" cap="none" spc="0" normalizeH="0" baseline="0" noProof="0">
              <a:ln>
                <a:noFill/>
              </a:ln>
              <a:solidFill>
                <a:srgbClr val="181B6A"/>
              </a:solidFill>
              <a:effectLst/>
              <a:uLnTx/>
              <a:uFillTx/>
              <a:latin typeface="Calibri"/>
              <a:cs typeface="Calibri"/>
              <a:sym typeface="Calibri"/>
            </a:endParaRPr>
          </a:p>
        </p:txBody>
      </p:sp>
      <p:sp>
        <p:nvSpPr>
          <p:cNvPr id="21" name="Google Shape;21;p2"/>
          <p:cNvSpPr txBox="1">
            <a:spLocks noGrp="1"/>
          </p:cNvSpPr>
          <p:nvPr>
            <p:ph type="ftr" idx="11"/>
          </p:nvPr>
        </p:nvSpPr>
        <p:spPr>
          <a:xfrm>
            <a:off x="4165600" y="6356351"/>
            <a:ext cx="3860700" cy="365100"/>
          </a:xfrm>
          <a:prstGeom prst="rect">
            <a:avLst/>
          </a:prstGeom>
          <a:noFill/>
          <a:ln>
            <a:noFill/>
          </a:ln>
        </p:spPr>
        <p:txBody>
          <a:bodyPr spcFirstLastPara="1" wrap="square" lIns="117825" tIns="58900" rIns="117825" bIns="58900" anchor="ctr" anchorCtr="0"/>
          <a:lstStyle>
            <a:lvl1pPr marR="0" lvl="0" algn="ctr" rtl="0">
              <a:lnSpc>
                <a:spcPct val="100000"/>
              </a:lnSpc>
              <a:spcBef>
                <a:spcPts val="0"/>
              </a:spcBef>
              <a:spcAft>
                <a:spcPts val="0"/>
              </a:spcAft>
              <a:buClr>
                <a:srgbClr val="000000"/>
              </a:buClr>
              <a:buSzPts val="1800"/>
              <a:buFont typeface="Arial"/>
              <a:buNone/>
              <a:defRPr sz="1500" b="0" i="0" u="none" strike="noStrike" cap="none">
                <a:solidFill>
                  <a:srgbClr val="8989A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500" b="0" i="0" u="none" strike="noStrike" kern="0" cap="none" spc="0" normalizeH="0" baseline="0" noProof="0">
              <a:ln>
                <a:noFill/>
              </a:ln>
              <a:solidFill>
                <a:srgbClr val="8989A0"/>
              </a:solidFill>
              <a:effectLst/>
              <a:uLnTx/>
              <a:uFillTx/>
              <a:latin typeface="Calibri"/>
              <a:cs typeface="Calibri"/>
              <a:sym typeface="Calibri"/>
            </a:endParaRPr>
          </a:p>
        </p:txBody>
      </p:sp>
      <p:sp>
        <p:nvSpPr>
          <p:cNvPr id="22" name="Google Shape;22;p2"/>
          <p:cNvSpPr txBox="1">
            <a:spLocks noGrp="1"/>
          </p:cNvSpPr>
          <p:nvPr>
            <p:ph type="sldNum" idx="12"/>
          </p:nvPr>
        </p:nvSpPr>
        <p:spPr>
          <a:xfrm>
            <a:off x="8737600" y="6356351"/>
            <a:ext cx="2844900" cy="365100"/>
          </a:xfrm>
          <a:prstGeom prst="rect">
            <a:avLst/>
          </a:prstGeom>
          <a:noFill/>
          <a:ln>
            <a:noFill/>
          </a:ln>
        </p:spPr>
        <p:txBody>
          <a:bodyPr spcFirstLastPara="1" wrap="square" lIns="117825" tIns="58900" rIns="117825" bIns="5890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500"/>
              <a:buFont typeface="Arial"/>
              <a:buNone/>
              <a:tabLst/>
              <a:defRPr/>
            </a:pPr>
            <a:fld id="{00000000-1234-1234-1234-123412341234}" type="slidenum">
              <a:rPr kumimoji="0" lang="en-US" sz="1500" b="0" i="0" u="none" strike="noStrike" kern="0" cap="none" spc="0" normalizeH="0" baseline="0" noProof="0">
                <a:ln>
                  <a:noFill/>
                </a:ln>
                <a:solidFill>
                  <a:srgbClr val="8989A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500"/>
                <a:buFont typeface="Arial"/>
                <a:buNone/>
                <a:tabLst/>
                <a:defRPr/>
              </a:pPr>
              <a:t>‹#›</a:t>
            </a:fld>
            <a:endParaRPr kumimoji="0" sz="1500" b="0" i="0" u="none" strike="noStrike" kern="0" cap="none" spc="0" normalizeH="0" baseline="0" noProof="0">
              <a:ln>
                <a:noFill/>
              </a:ln>
              <a:solidFill>
                <a:srgbClr val="8989A0"/>
              </a:solidFill>
              <a:effectLst/>
              <a:uLnTx/>
              <a:uFillTx/>
              <a:latin typeface="Calibri"/>
              <a:cs typeface="Calibri"/>
              <a:sym typeface="Calibri"/>
            </a:endParaRPr>
          </a:p>
        </p:txBody>
      </p:sp>
    </p:spTree>
    <p:extLst>
      <p:ext uri="{BB962C8B-B14F-4D97-AF65-F5344CB8AC3E}">
        <p14:creationId xmlns:p14="http://schemas.microsoft.com/office/powerpoint/2010/main" val="20226063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653667" y="600200"/>
            <a:ext cx="8490300" cy="5454300"/>
          </a:xfrm>
          <a:prstGeom prst="rect">
            <a:avLst/>
          </a:prstGeom>
          <a:noFill/>
          <a:ln>
            <a:noFill/>
          </a:ln>
        </p:spPr>
        <p:txBody>
          <a:bodyPr spcFirstLastPara="1" wrap="square" lIns="117825" tIns="58900" rIns="117825" bIns="58900" anchor="ctr" anchorCtr="0"/>
          <a:lstStyle>
            <a:lvl1pPr marR="0" lvl="0" algn="ctr" rtl="0">
              <a:lnSpc>
                <a:spcPct val="100000"/>
              </a:lnSpc>
              <a:spcBef>
                <a:spcPts val="0"/>
              </a:spcBef>
              <a:spcAft>
                <a:spcPts val="0"/>
              </a:spcAft>
              <a:buClr>
                <a:schemeClr val="dk1"/>
              </a:buClr>
              <a:buSzPts val="6400"/>
              <a:buFont typeface="Calibri"/>
              <a:buNone/>
              <a:defRPr sz="6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6400"/>
              <a:buFont typeface="Arial"/>
              <a:buNone/>
              <a:defRPr sz="6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400"/>
              <a:buFont typeface="Arial"/>
              <a:buNone/>
              <a:defRPr sz="6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400"/>
              <a:buFont typeface="Arial"/>
              <a:buNone/>
              <a:defRPr sz="6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400"/>
              <a:buFont typeface="Arial"/>
              <a:buNone/>
              <a:defRPr sz="6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400"/>
              <a:buFont typeface="Arial"/>
              <a:buNone/>
              <a:defRPr sz="6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400"/>
              <a:buFont typeface="Arial"/>
              <a:buNone/>
              <a:defRPr sz="6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400"/>
              <a:buFont typeface="Arial"/>
              <a:buNone/>
              <a:defRPr sz="6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400"/>
              <a:buFont typeface="Arial"/>
              <a:buNone/>
              <a:defRPr sz="6400" b="0" i="0" u="none" strike="noStrike" cap="none">
                <a:solidFill>
                  <a:srgbClr val="000000"/>
                </a:solidFill>
                <a:latin typeface="Arial"/>
                <a:ea typeface="Arial"/>
                <a:cs typeface="Arial"/>
                <a:sym typeface="Arial"/>
              </a:defRPr>
            </a:lvl9pPr>
          </a:lstStyle>
          <a:p>
            <a:endParaRPr/>
          </a:p>
        </p:txBody>
      </p:sp>
      <p:sp>
        <p:nvSpPr>
          <p:cNvPr id="34" name="Google Shape;34;p5"/>
          <p:cNvSpPr txBox="1">
            <a:spLocks noGrp="1"/>
          </p:cNvSpPr>
          <p:nvPr>
            <p:ph type="sldNum" idx="12"/>
          </p:nvPr>
        </p:nvSpPr>
        <p:spPr>
          <a:xfrm>
            <a:off x="11296610" y="6217622"/>
            <a:ext cx="731700" cy="524700"/>
          </a:xfrm>
          <a:prstGeom prst="rect">
            <a:avLst/>
          </a:prstGeom>
          <a:noFill/>
          <a:ln>
            <a:noFill/>
          </a:ln>
        </p:spPr>
        <p:txBody>
          <a:bodyPr spcFirstLastPara="1" wrap="square" lIns="117825" tIns="58900" rIns="117825" bIns="5890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500"/>
              <a:buFont typeface="Arial"/>
              <a:buNone/>
              <a:tabLst/>
              <a:defRPr/>
            </a:pPr>
            <a:fld id="{00000000-1234-1234-1234-123412341234}" type="slidenum">
              <a:rPr kumimoji="0" lang="en-US" sz="1500" b="0" i="0" u="none" strike="noStrike" kern="0" cap="none" spc="0" normalizeH="0" baseline="0" noProof="0">
                <a:ln>
                  <a:noFill/>
                </a:ln>
                <a:solidFill>
                  <a:srgbClr val="8989A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500"/>
                <a:buFont typeface="Arial"/>
                <a:buNone/>
                <a:tabLst/>
                <a:defRPr/>
              </a:pPr>
              <a:t>‹#›</a:t>
            </a:fld>
            <a:endParaRPr kumimoji="0" sz="1500" b="0" i="0" u="none" strike="noStrike" kern="0" cap="none" spc="0" normalizeH="0" baseline="0" noProof="0">
              <a:ln>
                <a:noFill/>
              </a:ln>
              <a:solidFill>
                <a:srgbClr val="8989A0"/>
              </a:solidFill>
              <a:effectLst/>
              <a:uLnTx/>
              <a:uFillTx/>
              <a:latin typeface="Calibri"/>
              <a:cs typeface="Calibri"/>
              <a:sym typeface="Calibri"/>
            </a:endParaRPr>
          </a:p>
        </p:txBody>
      </p:sp>
    </p:spTree>
    <p:extLst>
      <p:ext uri="{BB962C8B-B14F-4D97-AF65-F5344CB8AC3E}">
        <p14:creationId xmlns:p14="http://schemas.microsoft.com/office/powerpoint/2010/main" val="1060377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jdelijke aanduiding voor tekst 2"/>
          <p:cNvSpPr>
            <a:spLocks noGrp="1"/>
          </p:cNvSpPr>
          <p:nvPr>
            <p:ph type="body" idx="1" hasCustomPrompt="1"/>
          </p:nvPr>
        </p:nvSpPr>
        <p:spPr>
          <a:xfrm>
            <a:off x="609600" y="1341041"/>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a:t>
            </a:r>
          </a:p>
        </p:txBody>
      </p:sp>
      <p:sp>
        <p:nvSpPr>
          <p:cNvPr id="4" name="Tijdelijke aanduiding voor inhoud 3"/>
          <p:cNvSpPr>
            <a:spLocks noGrp="1"/>
          </p:cNvSpPr>
          <p:nvPr>
            <p:ph sz="half" idx="2" hasCustomPrompt="1"/>
          </p:nvPr>
        </p:nvSpPr>
        <p:spPr>
          <a:xfrm>
            <a:off x="659342" y="2378746"/>
            <a:ext cx="5386917" cy="377440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a:t>
            </a:r>
          </a:p>
        </p:txBody>
      </p:sp>
      <p:sp>
        <p:nvSpPr>
          <p:cNvPr id="5" name="Tijdelijke aanduiding voor tekst 4"/>
          <p:cNvSpPr>
            <a:spLocks noGrp="1"/>
          </p:cNvSpPr>
          <p:nvPr>
            <p:ph type="body" sz="quarter" idx="3" hasCustomPrompt="1"/>
          </p:nvPr>
        </p:nvSpPr>
        <p:spPr>
          <a:xfrm>
            <a:off x="6467608" y="1341041"/>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a:t>
            </a:r>
          </a:p>
        </p:txBody>
      </p:sp>
      <p:sp>
        <p:nvSpPr>
          <p:cNvPr id="6" name="Tijdelijke aanduiding voor inhoud 5"/>
          <p:cNvSpPr>
            <a:spLocks noGrp="1"/>
          </p:cNvSpPr>
          <p:nvPr>
            <p:ph sz="quarter" idx="4" hasCustomPrompt="1"/>
          </p:nvPr>
        </p:nvSpPr>
        <p:spPr>
          <a:xfrm>
            <a:off x="6430136" y="2391446"/>
            <a:ext cx="5389033" cy="377440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a:t>
            </a:r>
          </a:p>
        </p:txBody>
      </p:sp>
      <p:sp>
        <p:nvSpPr>
          <p:cNvPr id="10" name="Title 9"/>
          <p:cNvSpPr>
            <a:spLocks noGrp="1"/>
          </p:cNvSpPr>
          <p:nvPr>
            <p:ph type="title" hasCustomPrompt="1"/>
          </p:nvPr>
        </p:nvSpPr>
        <p:spPr/>
        <p:txBody>
          <a:bodyPr/>
          <a:lstStyle/>
          <a:p>
            <a:r>
              <a:rPr lang="en-GB" noProof="0" dirty="0"/>
              <a:t>Click to insert title</a:t>
            </a:r>
          </a:p>
        </p:txBody>
      </p:sp>
      <p:sp>
        <p:nvSpPr>
          <p:cNvPr id="8" name="Footer Placeholder 7"/>
          <p:cNvSpPr>
            <a:spLocks noGrp="1"/>
          </p:cNvSpPr>
          <p:nvPr>
            <p:ph type="ftr" sz="quarter" idx="11"/>
          </p:nvPr>
        </p:nvSpPr>
        <p:spPr/>
        <p:txBody>
          <a:bodyPr/>
          <a:lstStyle/>
          <a:p>
            <a:r>
              <a:rPr lang="en-US"/>
              <a:t>Kelsey/Cybersecurity for Research in Europe</a:t>
            </a:r>
            <a:endParaRPr lang="en-GB" dirty="0"/>
          </a:p>
        </p:txBody>
      </p:sp>
    </p:spTree>
    <p:extLst>
      <p:ext uri="{BB962C8B-B14F-4D97-AF65-F5344CB8AC3E}">
        <p14:creationId xmlns:p14="http://schemas.microsoft.com/office/powerpoint/2010/main" val="1120507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942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7"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5" cy="1373070"/>
          </a:xfrm>
        </p:spPr>
        <p:txBody>
          <a:bodyPr anchor="b">
            <a:noAutofit/>
          </a:bodyPr>
          <a:lstStyle>
            <a:lvl1pPr algn="r">
              <a:defRPr sz="4050"/>
            </a:lvl1pPr>
          </a:lstStyle>
          <a:p>
            <a:r>
              <a:rPr lang="en-US"/>
              <a:t>Click to edit Master title style</a:t>
            </a:r>
            <a:endParaRPr lang="en-US" dirty="0"/>
          </a:p>
        </p:txBody>
      </p:sp>
      <p:sp>
        <p:nvSpPr>
          <p:cNvPr id="3" name="Subtitle 2"/>
          <p:cNvSpPr>
            <a:spLocks noGrp="1"/>
          </p:cNvSpPr>
          <p:nvPr>
            <p:ph type="subTitle" idx="1"/>
          </p:nvPr>
        </p:nvSpPr>
        <p:spPr>
          <a:xfrm>
            <a:off x="680322" y="4394041"/>
            <a:ext cx="8144135" cy="1117687"/>
          </a:xfrm>
        </p:spPr>
        <p:txBody>
          <a:bodyPr>
            <a:normAutofit/>
          </a:bodyPr>
          <a:lstStyle>
            <a:lvl1pPr marL="0" indent="0" algn="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Kelsey/Cybersecurity for Research in Europe</a:t>
            </a:r>
            <a:endParaRPr lang="en-US" dirty="0"/>
          </a:p>
        </p:txBody>
      </p:sp>
      <p:pic>
        <p:nvPicPr>
          <p:cNvPr id="12" name="Picture 11">
            <a:extLst>
              <a:ext uri="{FF2B5EF4-FFF2-40B4-BE49-F238E27FC236}">
                <a16:creationId xmlns:a16="http://schemas.microsoft.com/office/drawing/2014/main" id="{78E172CA-803A-F144-AF50-F04A19FD2EAA}"/>
              </a:ext>
            </a:extLst>
          </p:cNvPr>
          <p:cNvPicPr>
            <a:picLocks noChangeAspect="1"/>
          </p:cNvPicPr>
          <p:nvPr/>
        </p:nvPicPr>
        <p:blipFill>
          <a:blip r:embed="rId4"/>
          <a:stretch>
            <a:fillRect/>
          </a:stretch>
        </p:blipFill>
        <p:spPr>
          <a:xfrm>
            <a:off x="9617336" y="2642651"/>
            <a:ext cx="2065867" cy="1600200"/>
          </a:xfrm>
          <a:prstGeom prst="rect">
            <a:avLst/>
          </a:prstGeom>
        </p:spPr>
      </p:pic>
      <p:pic>
        <p:nvPicPr>
          <p:cNvPr id="10" name="Picture 9">
            <a:extLst>
              <a:ext uri="{FF2B5EF4-FFF2-40B4-BE49-F238E27FC236}">
                <a16:creationId xmlns:a16="http://schemas.microsoft.com/office/drawing/2014/main" id="{8003C21F-3372-FA4E-855E-082F6C01BC9D}"/>
              </a:ext>
            </a:extLst>
          </p:cNvPr>
          <p:cNvPicPr>
            <a:picLocks noChangeAspect="1"/>
          </p:cNvPicPr>
          <p:nvPr userDrawn="1"/>
        </p:nvPicPr>
        <p:blipFill>
          <a:blip r:embed="rId4"/>
          <a:stretch>
            <a:fillRect/>
          </a:stretch>
        </p:blipFill>
        <p:spPr>
          <a:xfrm>
            <a:off x="9617336" y="2642651"/>
            <a:ext cx="2065867" cy="1600200"/>
          </a:xfrm>
          <a:prstGeom prst="rect">
            <a:avLst/>
          </a:prstGeom>
        </p:spPr>
      </p:pic>
    </p:spTree>
    <p:extLst>
      <p:ext uri="{BB962C8B-B14F-4D97-AF65-F5344CB8AC3E}">
        <p14:creationId xmlns:p14="http://schemas.microsoft.com/office/powerpoint/2010/main" val="1047829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6" name="Picture 15"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8" name="Rectangle 17"/>
          <p:cNvSpPr/>
          <p:nvPr/>
        </p:nvSpPr>
        <p:spPr>
          <a:xfrm>
            <a:off x="1060115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p:nvPicPr>
        <p:blipFill>
          <a:blip r:embed="rId3"/>
          <a:stretch>
            <a:fillRect/>
          </a:stretch>
        </p:blipFill>
        <p:spPr>
          <a:xfrm>
            <a:off x="10729453" y="708046"/>
            <a:ext cx="1441923" cy="1125482"/>
          </a:xfrm>
          <a:prstGeom prst="rect">
            <a:avLst/>
          </a:prstGeom>
        </p:spPr>
      </p:pic>
      <p:sp>
        <p:nvSpPr>
          <p:cNvPr id="6" name="Slide Number Placeholder 5"/>
          <p:cNvSpPr>
            <a:spLocks noGrp="1"/>
          </p:cNvSpPr>
          <p:nvPr>
            <p:ph type="sldNum" sz="quarter" idx="12"/>
          </p:nvPr>
        </p:nvSpPr>
        <p:spPr>
          <a:xfrm>
            <a:off x="10873342" y="5573356"/>
            <a:ext cx="1154151" cy="1090789"/>
          </a:xfrm>
        </p:spPr>
        <p:txBody>
          <a:bodyPr/>
          <a:lstStyle>
            <a:lvl1pPr>
              <a:defRPr sz="1350"/>
            </a:lvl1pPr>
          </a:lstStyle>
          <a:p>
            <a:fld id="{6D22F896-40B5-4ADD-8801-0D06FADFA095}" type="slidenum">
              <a:rPr lang="en-US" smtClean="0"/>
              <a:pPr/>
              <a:t>‹#›</a:t>
            </a:fld>
            <a:endParaRPr lang="en-US" dirty="0"/>
          </a:p>
        </p:txBody>
      </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sp>
        <p:nvSpPr>
          <p:cNvPr id="17" name="Rectangle 16"/>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Kelsey/Cybersecurity for Research in Europe</a:t>
            </a:r>
            <a:endParaRPr lang="en-US" dirty="0"/>
          </a:p>
        </p:txBody>
      </p:sp>
      <p:pic>
        <p:nvPicPr>
          <p:cNvPr id="12" name="Picture 11">
            <a:extLst>
              <a:ext uri="{FF2B5EF4-FFF2-40B4-BE49-F238E27FC236}">
                <a16:creationId xmlns:a16="http://schemas.microsoft.com/office/drawing/2014/main" id="{A8AE7B2F-E817-4B43-96D6-AB0306C1E637}"/>
              </a:ext>
            </a:extLst>
          </p:cNvPr>
          <p:cNvPicPr>
            <a:picLocks noChangeAspect="1"/>
          </p:cNvPicPr>
          <p:nvPr userDrawn="1"/>
        </p:nvPicPr>
        <p:blipFill>
          <a:blip r:embed="rId3"/>
          <a:stretch>
            <a:fillRect/>
          </a:stretch>
        </p:blipFill>
        <p:spPr>
          <a:xfrm>
            <a:off x="10729453" y="708046"/>
            <a:ext cx="1441923" cy="1125482"/>
          </a:xfrm>
          <a:prstGeom prst="rect">
            <a:avLst/>
          </a:prstGeom>
        </p:spPr>
      </p:pic>
    </p:spTree>
    <p:extLst>
      <p:ext uri="{BB962C8B-B14F-4D97-AF65-F5344CB8AC3E}">
        <p14:creationId xmlns:p14="http://schemas.microsoft.com/office/powerpoint/2010/main" val="180599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6" y="2726267"/>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2869895"/>
            <a:ext cx="9613860" cy="1090788"/>
          </a:xfrm>
        </p:spPr>
        <p:txBody>
          <a:bodyPr anchor="ctr">
            <a:normAutofit/>
          </a:bodyPr>
          <a:lstStyle>
            <a:lvl1pPr algn="r">
              <a:defRPr sz="2700"/>
            </a:lvl1pPr>
          </a:lstStyle>
          <a:p>
            <a:r>
              <a:rPr lang="en-US"/>
              <a:t>Click to edit Master title style</a:t>
            </a:r>
            <a:endParaRPr lang="en-US" dirty="0"/>
          </a:p>
        </p:txBody>
      </p:sp>
      <p:sp>
        <p:nvSpPr>
          <p:cNvPr id="3" name="Text Placeholder 2"/>
          <p:cNvSpPr>
            <a:spLocks noGrp="1"/>
          </p:cNvSpPr>
          <p:nvPr>
            <p:ph type="body" idx="1"/>
          </p:nvPr>
        </p:nvSpPr>
        <p:spPr>
          <a:xfrm>
            <a:off x="680323" y="4232173"/>
            <a:ext cx="9613860" cy="1704017"/>
          </a:xfrm>
        </p:spPr>
        <p:txBody>
          <a:bodyPr>
            <a:normAutofit/>
          </a:bodyPr>
          <a:lstStyle>
            <a:lvl1pPr marL="0" indent="0" algn="r">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Kelsey/Cybersecurity for Research in Europe</a:t>
            </a:r>
            <a:endParaRPr lang="en-GB" dirty="0"/>
          </a:p>
        </p:txBody>
      </p:sp>
      <p:sp>
        <p:nvSpPr>
          <p:cNvPr id="6" name="Slide Number Placeholder 5"/>
          <p:cNvSpPr>
            <a:spLocks noGrp="1"/>
          </p:cNvSpPr>
          <p:nvPr>
            <p:ph type="sldNum" sz="quarter" idx="12"/>
          </p:nvPr>
        </p:nvSpPr>
        <p:spPr>
          <a:xfrm>
            <a:off x="10729457" y="2869897"/>
            <a:ext cx="1154151" cy="1090789"/>
          </a:xfrm>
        </p:spPr>
        <p:txBody>
          <a:bodyPr/>
          <a:lstStyle/>
          <a:p>
            <a:fld id="{6D22F896-40B5-4ADD-8801-0D06FADFA095}" type="slidenum">
              <a:rPr lang="en-US" dirty="0"/>
              <a:t>‹#›</a:t>
            </a:fld>
            <a:endParaRPr lang="en-US" dirty="0"/>
          </a:p>
        </p:txBody>
      </p:sp>
      <p:pic>
        <p:nvPicPr>
          <p:cNvPr id="11" name="Picture 10"/>
          <p:cNvPicPr>
            <a:picLocks noChangeAspect="1"/>
          </p:cNvPicPr>
          <p:nvPr/>
        </p:nvPicPr>
        <p:blipFill>
          <a:blip r:embed="rId4"/>
          <a:stretch>
            <a:fillRect/>
          </a:stretch>
        </p:blipFill>
        <p:spPr>
          <a:xfrm>
            <a:off x="10750077" y="2835202"/>
            <a:ext cx="1441923" cy="1125482"/>
          </a:xfrm>
          <a:prstGeom prst="rect">
            <a:avLst/>
          </a:prstGeom>
        </p:spPr>
      </p:pic>
    </p:spTree>
    <p:extLst>
      <p:ext uri="{BB962C8B-B14F-4D97-AF65-F5344CB8AC3E}">
        <p14:creationId xmlns:p14="http://schemas.microsoft.com/office/powerpoint/2010/main" val="1025813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1" y="2336873"/>
            <a:ext cx="4698359"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9"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12" name="Picture 11"/>
          <p:cNvPicPr>
            <a:picLocks noChangeAspect="1"/>
          </p:cNvPicPr>
          <p:nvPr/>
        </p:nvPicPr>
        <p:blipFill>
          <a:blip r:embed="rId4"/>
          <a:stretch>
            <a:fillRect/>
          </a:stretch>
        </p:blipFill>
        <p:spPr>
          <a:xfrm>
            <a:off x="10750077" y="753228"/>
            <a:ext cx="1441923" cy="1125482"/>
          </a:xfrm>
          <a:prstGeom prst="rect">
            <a:avLst/>
          </a:prstGeom>
        </p:spPr>
      </p:pic>
    </p:spTree>
    <p:extLst>
      <p:ext uri="{BB962C8B-B14F-4D97-AF65-F5344CB8AC3E}">
        <p14:creationId xmlns:p14="http://schemas.microsoft.com/office/powerpoint/2010/main" val="532281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2" name="Rectangle 11"/>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31"/>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1" y="2336875"/>
            <a:ext cx="4472327" cy="69313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80323" y="3030010"/>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5" y="2336873"/>
            <a:ext cx="4474028" cy="6920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594124" y="3030010"/>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Kelsey/Cybersecurity for Research in Europe</a:t>
            </a:r>
            <a:endParaRPr lang="en-GB"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pic>
        <p:nvPicPr>
          <p:cNvPr id="14" name="Picture 13"/>
          <p:cNvPicPr>
            <a:picLocks noChangeAspect="1"/>
          </p:cNvPicPr>
          <p:nvPr/>
        </p:nvPicPr>
        <p:blipFill>
          <a:blip r:embed="rId4"/>
          <a:stretch>
            <a:fillRect/>
          </a:stretch>
        </p:blipFill>
        <p:spPr>
          <a:xfrm>
            <a:off x="10750077" y="772766"/>
            <a:ext cx="1441923" cy="1125482"/>
          </a:xfrm>
          <a:prstGeom prst="rect">
            <a:avLst/>
          </a:prstGeom>
        </p:spPr>
      </p:pic>
    </p:spTree>
    <p:extLst>
      <p:ext uri="{BB962C8B-B14F-4D97-AF65-F5344CB8AC3E}">
        <p14:creationId xmlns:p14="http://schemas.microsoft.com/office/powerpoint/2010/main" val="3669151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Kelsey/Cybersecurity for Research in Europe</a:t>
            </a:r>
            <a:endParaRPr lang="en-GB"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pic>
        <p:nvPicPr>
          <p:cNvPr id="10" name="Picture 9"/>
          <p:cNvPicPr>
            <a:picLocks noChangeAspect="1"/>
          </p:cNvPicPr>
          <p:nvPr/>
        </p:nvPicPr>
        <p:blipFill>
          <a:blip r:embed="rId4"/>
          <a:stretch>
            <a:fillRect/>
          </a:stretch>
        </p:blipFill>
        <p:spPr>
          <a:xfrm>
            <a:off x="10750077" y="753228"/>
            <a:ext cx="1441923" cy="1125482"/>
          </a:xfrm>
          <a:prstGeom prst="rect">
            <a:avLst/>
          </a:prstGeom>
        </p:spPr>
      </p:pic>
    </p:spTree>
    <p:extLst>
      <p:ext uri="{BB962C8B-B14F-4D97-AF65-F5344CB8AC3E}">
        <p14:creationId xmlns:p14="http://schemas.microsoft.com/office/powerpoint/2010/main" val="3776161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6" name="Rectangle 5"/>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Kelsey/Cybersecurity for Research in Europe</a:t>
            </a:r>
            <a:endParaRPr lang="en-GB"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pic>
        <p:nvPicPr>
          <p:cNvPr id="7" name="Picture 6"/>
          <p:cNvPicPr>
            <a:picLocks noChangeAspect="1"/>
          </p:cNvPicPr>
          <p:nvPr/>
        </p:nvPicPr>
        <p:blipFill>
          <a:blip r:embed="rId3"/>
          <a:stretch>
            <a:fillRect/>
          </a:stretch>
        </p:blipFill>
        <p:spPr>
          <a:xfrm>
            <a:off x="10750077" y="753228"/>
            <a:ext cx="1441923" cy="1125482"/>
          </a:xfrm>
          <a:prstGeom prst="rect">
            <a:avLst/>
          </a:prstGeom>
        </p:spPr>
      </p:pic>
    </p:spTree>
    <p:extLst>
      <p:ext uri="{BB962C8B-B14F-4D97-AF65-F5344CB8AC3E}">
        <p14:creationId xmlns:p14="http://schemas.microsoft.com/office/powerpoint/2010/main" val="352171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a:t>Click to insert title</a:t>
            </a:r>
          </a:p>
        </p:txBody>
      </p:sp>
      <p:sp>
        <p:nvSpPr>
          <p:cNvPr id="3" name="Tijdelijke aanduiding voor inhoud 2"/>
          <p:cNvSpPr>
            <a:spLocks noGrp="1"/>
          </p:cNvSpPr>
          <p:nvPr>
            <p:ph sz="half" idx="1" hasCustomPrompt="1"/>
          </p:nvPr>
        </p:nvSpPr>
        <p:spPr>
          <a:xfrm>
            <a:off x="623393" y="1340768"/>
            <a:ext cx="5087540" cy="4784725"/>
          </a:xfrm>
          <a:prstGeom prst="rect">
            <a:avLst/>
          </a:prstGeom>
        </p:spPr>
        <p:txBody>
          <a:bodyP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GB" noProof="0" dirty="0"/>
              <a:t>Click</a:t>
            </a:r>
          </a:p>
        </p:txBody>
      </p:sp>
      <p:sp>
        <p:nvSpPr>
          <p:cNvPr id="4" name="Tijdelijke aanduiding voor inhoud 3"/>
          <p:cNvSpPr>
            <a:spLocks noGrp="1"/>
          </p:cNvSpPr>
          <p:nvPr>
            <p:ph sz="half" idx="2" hasCustomPrompt="1"/>
          </p:nvPr>
        </p:nvSpPr>
        <p:spPr>
          <a:xfrm>
            <a:off x="6096000" y="1341438"/>
            <a:ext cx="5760640" cy="4784400"/>
          </a:xfrm>
          <a:prstGeom prst="rect">
            <a:avLst/>
          </a:prstGeo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a:t>Click</a:t>
            </a:r>
          </a:p>
        </p:txBody>
      </p:sp>
      <p:sp>
        <p:nvSpPr>
          <p:cNvPr id="7" name="Footer Placeholder 6"/>
          <p:cNvSpPr>
            <a:spLocks noGrp="1"/>
          </p:cNvSpPr>
          <p:nvPr>
            <p:ph type="ftr" sz="quarter" idx="11"/>
          </p:nvPr>
        </p:nvSpPr>
        <p:spPr/>
        <p:txBody>
          <a:bodyPr/>
          <a:lstStyle>
            <a:lvl1pPr>
              <a:defRPr/>
            </a:lvl1pPr>
          </a:lstStyle>
          <a:p>
            <a:r>
              <a:rPr lang="en-US"/>
              <a:t>Kelsey/Cybersecurity for Research in Europe</a:t>
            </a:r>
            <a:endParaRPr lang="en-GB" dirty="0"/>
          </a:p>
        </p:txBody>
      </p:sp>
    </p:spTree>
    <p:extLst>
      <p:ext uri="{BB962C8B-B14F-4D97-AF65-F5344CB8AC3E}">
        <p14:creationId xmlns:p14="http://schemas.microsoft.com/office/powerpoint/2010/main" val="2862824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4685847" y="2336875"/>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4"/>
            <a:ext cx="3790079" cy="3599317"/>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12" name="Picture 11"/>
          <p:cNvPicPr>
            <a:picLocks noChangeAspect="1"/>
          </p:cNvPicPr>
          <p:nvPr/>
        </p:nvPicPr>
        <p:blipFill>
          <a:blip r:embed="rId4"/>
          <a:stretch>
            <a:fillRect/>
          </a:stretch>
        </p:blipFill>
        <p:spPr>
          <a:xfrm>
            <a:off x="10750077" y="753228"/>
            <a:ext cx="1441923" cy="1125482"/>
          </a:xfrm>
          <a:prstGeom prst="rect">
            <a:avLst/>
          </a:prstGeom>
        </p:spPr>
      </p:pic>
    </p:spTree>
    <p:extLst>
      <p:ext uri="{BB962C8B-B14F-4D97-AF65-F5344CB8AC3E}">
        <p14:creationId xmlns:p14="http://schemas.microsoft.com/office/powerpoint/2010/main" val="3332537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5" y="753228"/>
            <a:ext cx="9613857" cy="1080938"/>
          </a:xfrm>
        </p:spPr>
        <p:txBody>
          <a:bodyPr anchor="ctr">
            <a:normAutofit/>
          </a:bodyPr>
          <a:lstStyle>
            <a:lvl1pP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4"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0323" y="2336875"/>
            <a:ext cx="3876256" cy="3599315"/>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12" name="Picture 11"/>
          <p:cNvPicPr>
            <a:picLocks noChangeAspect="1"/>
          </p:cNvPicPr>
          <p:nvPr/>
        </p:nvPicPr>
        <p:blipFill>
          <a:blip r:embed="rId4"/>
          <a:stretch>
            <a:fillRect/>
          </a:stretch>
        </p:blipFill>
        <p:spPr>
          <a:xfrm>
            <a:off x="10750077" y="753228"/>
            <a:ext cx="1441923" cy="1125482"/>
          </a:xfrm>
          <a:prstGeom prst="rect">
            <a:avLst/>
          </a:prstGeom>
        </p:spPr>
      </p:pic>
    </p:spTree>
    <p:extLst>
      <p:ext uri="{BB962C8B-B14F-4D97-AF65-F5344CB8AC3E}">
        <p14:creationId xmlns:p14="http://schemas.microsoft.com/office/powerpoint/2010/main" val="3985145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a-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4711618"/>
            <a:ext cx="9613859" cy="453051"/>
          </a:xfrm>
        </p:spPr>
        <p:txBody>
          <a:bodyPr anchor="b">
            <a:normAutofit/>
          </a:bodyPr>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3" y="609599"/>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0319" y="5169585"/>
            <a:ext cx="9613863" cy="62297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a:xfrm>
            <a:off x="10729457" y="4711311"/>
            <a:ext cx="1154151" cy="1090789"/>
          </a:xfrm>
        </p:spPr>
        <p:txBody>
          <a:bodyPr/>
          <a:lstStyle/>
          <a:p>
            <a:fld id="{6D22F896-40B5-4ADD-8801-0D06FADFA095}" type="slidenum">
              <a:rPr lang="en-US" dirty="0"/>
              <a:t>‹#›</a:t>
            </a:fld>
            <a:endParaRPr lang="en-US" dirty="0"/>
          </a:p>
        </p:txBody>
      </p:sp>
      <p:pic>
        <p:nvPicPr>
          <p:cNvPr id="12" name="Picture 11"/>
          <p:cNvPicPr>
            <a:picLocks noChangeAspect="1"/>
          </p:cNvPicPr>
          <p:nvPr/>
        </p:nvPicPr>
        <p:blipFill>
          <a:blip r:embed="rId4"/>
          <a:stretch>
            <a:fillRect/>
          </a:stretch>
        </p:blipFill>
        <p:spPr>
          <a:xfrm>
            <a:off x="10750077" y="4667072"/>
            <a:ext cx="1441923" cy="1125482"/>
          </a:xfrm>
          <a:prstGeom prst="rect">
            <a:avLst/>
          </a:prstGeom>
        </p:spPr>
      </p:pic>
    </p:spTree>
    <p:extLst>
      <p:ext uri="{BB962C8B-B14F-4D97-AF65-F5344CB8AC3E}">
        <p14:creationId xmlns:p14="http://schemas.microsoft.com/office/powerpoint/2010/main" val="3773418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609597"/>
            <a:ext cx="9613859" cy="3592750"/>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0323" y="4711617"/>
            <a:ext cx="9613859" cy="1090789"/>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a:xfrm>
            <a:off x="10729457" y="4711617"/>
            <a:ext cx="1154151" cy="1090789"/>
          </a:xfrm>
        </p:spPr>
        <p:txBody>
          <a:bodyPr/>
          <a:lstStyle/>
          <a:p>
            <a:fld id="{6D22F896-40B5-4ADD-8801-0D06FADFA095}" type="slidenum">
              <a:rPr lang="en-US" dirty="0"/>
              <a:t>‹#›</a:t>
            </a:fld>
            <a:endParaRPr lang="en-US" dirty="0"/>
          </a:p>
        </p:txBody>
      </p:sp>
      <p:pic>
        <p:nvPicPr>
          <p:cNvPr id="12" name="Picture 11"/>
          <p:cNvPicPr>
            <a:picLocks noChangeAspect="1"/>
          </p:cNvPicPr>
          <p:nvPr/>
        </p:nvPicPr>
        <p:blipFill>
          <a:blip r:embed="rId4"/>
          <a:stretch>
            <a:fillRect/>
          </a:stretch>
        </p:blipFill>
        <p:spPr>
          <a:xfrm>
            <a:off x="10750077" y="4676922"/>
            <a:ext cx="1441923" cy="1125482"/>
          </a:xfrm>
          <a:prstGeom prst="rect">
            <a:avLst/>
          </a:prstGeom>
        </p:spPr>
      </p:pic>
    </p:spTree>
    <p:extLst>
      <p:ext uri="{BB962C8B-B14F-4D97-AF65-F5344CB8AC3E}">
        <p14:creationId xmlns:p14="http://schemas.microsoft.com/office/powerpoint/2010/main" val="546225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itaat met bijschrift">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4" name="Rectangle 13"/>
          <p:cNvSpPr/>
          <p:nvPr/>
        </p:nvSpPr>
        <p:spPr>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8" y="4567988"/>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600"/>
            <a:ext cx="8718877" cy="3036061"/>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402289" y="3653379"/>
            <a:ext cx="815657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80323" y="4711617"/>
            <a:ext cx="9613859" cy="1090789"/>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a:xfrm>
            <a:off x="10729457" y="4709927"/>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54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5400" dirty="0">
                <a:solidFill>
                  <a:schemeClr val="tx1"/>
                </a:solidFill>
                <a:effectLst/>
              </a:rPr>
              <a:t>”</a:t>
            </a:r>
          </a:p>
        </p:txBody>
      </p:sp>
      <p:pic>
        <p:nvPicPr>
          <p:cNvPr id="18" name="Picture 17"/>
          <p:cNvPicPr>
            <a:picLocks noChangeAspect="1"/>
          </p:cNvPicPr>
          <p:nvPr/>
        </p:nvPicPr>
        <p:blipFill>
          <a:blip r:embed="rId4"/>
          <a:stretch>
            <a:fillRect/>
          </a:stretch>
        </p:blipFill>
        <p:spPr>
          <a:xfrm>
            <a:off x="10750077" y="4676922"/>
            <a:ext cx="1441923" cy="1125482"/>
          </a:xfrm>
          <a:prstGeom prst="rect">
            <a:avLst/>
          </a:prstGeom>
        </p:spPr>
      </p:pic>
    </p:spTree>
    <p:extLst>
      <p:ext uri="{BB962C8B-B14F-4D97-AF65-F5344CB8AC3E}">
        <p14:creationId xmlns:p14="http://schemas.microsoft.com/office/powerpoint/2010/main" val="354250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1" name="Rectangle 10"/>
          <p:cNvSpPr/>
          <p:nvPr/>
        </p:nvSpPr>
        <p:spPr>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8" y="4567988"/>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7"/>
            <a:ext cx="9613863" cy="588535"/>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0321" y="5300151"/>
            <a:ext cx="9613863" cy="502255"/>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a:xfrm>
            <a:off x="10729457" y="4709927"/>
            <a:ext cx="1154151" cy="1090789"/>
          </a:xfrm>
        </p:spPr>
        <p:txBody>
          <a:bodyPr/>
          <a:lstStyle/>
          <a:p>
            <a:fld id="{6D22F896-40B5-4ADD-8801-0D06FADFA095}" type="slidenum">
              <a:rPr lang="en-US" dirty="0"/>
              <a:t>‹#›</a:t>
            </a:fld>
            <a:endParaRPr lang="en-US" dirty="0"/>
          </a:p>
        </p:txBody>
      </p:sp>
      <p:pic>
        <p:nvPicPr>
          <p:cNvPr id="13" name="Picture 12"/>
          <p:cNvPicPr>
            <a:picLocks noChangeAspect="1"/>
          </p:cNvPicPr>
          <p:nvPr/>
        </p:nvPicPr>
        <p:blipFill>
          <a:blip r:embed="rId4"/>
          <a:stretch>
            <a:fillRect/>
          </a:stretch>
        </p:blipFill>
        <p:spPr>
          <a:xfrm>
            <a:off x="10750077" y="4676922"/>
            <a:ext cx="1441923" cy="1125482"/>
          </a:xfrm>
          <a:prstGeom prst="rect">
            <a:avLst/>
          </a:prstGeom>
        </p:spPr>
      </p:pic>
    </p:spTree>
    <p:extLst>
      <p:ext uri="{BB962C8B-B14F-4D97-AF65-F5344CB8AC3E}">
        <p14:creationId xmlns:p14="http://schemas.microsoft.com/office/powerpoint/2010/main" val="2775469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3"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5" y="2336873"/>
            <a:ext cx="307003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680322" y="3022675"/>
            <a:ext cx="3049703"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945471" y="3022675"/>
            <a:ext cx="3063240"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7224157" y="2336873"/>
            <a:ext cx="307002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7224157" y="3022675"/>
            <a:ext cx="3070025"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Kelsey/Cybersecurity for Research in Europe</a:t>
            </a:r>
            <a:endParaRPr lang="en-GB"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pic>
        <p:nvPicPr>
          <p:cNvPr id="18" name="Picture 17"/>
          <p:cNvPicPr>
            <a:picLocks noChangeAspect="1"/>
          </p:cNvPicPr>
          <p:nvPr/>
        </p:nvPicPr>
        <p:blipFill>
          <a:blip r:embed="rId4"/>
          <a:stretch>
            <a:fillRect/>
          </a:stretch>
        </p:blipFill>
        <p:spPr>
          <a:xfrm>
            <a:off x="10750077" y="708684"/>
            <a:ext cx="1441923" cy="1125482"/>
          </a:xfrm>
          <a:prstGeom prst="rect">
            <a:avLst/>
          </a:prstGeom>
        </p:spPr>
      </p:pic>
    </p:spTree>
    <p:extLst>
      <p:ext uri="{BB962C8B-B14F-4D97-AF65-F5344CB8AC3E}">
        <p14:creationId xmlns:p14="http://schemas.microsoft.com/office/powerpoint/2010/main" val="1306806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afbeeldingskolomme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3"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20" y="4297503"/>
            <a:ext cx="304970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680320"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0320" y="4873765"/>
            <a:ext cx="3049705"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945471"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944118" y="4873764"/>
            <a:ext cx="3067297"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7230680" y="4297503"/>
            <a:ext cx="306350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7230678"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Kelsey/Cybersecurity for Research in Europe</a:t>
            </a:r>
            <a:endParaRPr lang="en-GB"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pic>
        <p:nvPicPr>
          <p:cNvPr id="28" name="Picture 27"/>
          <p:cNvPicPr>
            <a:picLocks noChangeAspect="1"/>
          </p:cNvPicPr>
          <p:nvPr/>
        </p:nvPicPr>
        <p:blipFill>
          <a:blip r:embed="rId4"/>
          <a:stretch>
            <a:fillRect/>
          </a:stretch>
        </p:blipFill>
        <p:spPr>
          <a:xfrm>
            <a:off x="10750077" y="708684"/>
            <a:ext cx="1441923" cy="1125482"/>
          </a:xfrm>
          <a:prstGeom prst="rect">
            <a:avLst/>
          </a:prstGeom>
        </p:spPr>
      </p:pic>
    </p:spTree>
    <p:extLst>
      <p:ext uri="{BB962C8B-B14F-4D97-AF65-F5344CB8AC3E}">
        <p14:creationId xmlns:p14="http://schemas.microsoft.com/office/powerpoint/2010/main" val="384502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9" name="Rectangle 8"/>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Kelsey/Cybersecurity for Research in Europe</a:t>
            </a:r>
            <a:endParaRPr lang="en-GB"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11" name="Picture 10"/>
          <p:cNvPicPr>
            <a:picLocks noChangeAspect="1"/>
          </p:cNvPicPr>
          <p:nvPr/>
        </p:nvPicPr>
        <p:blipFill>
          <a:blip r:embed="rId4"/>
          <a:stretch>
            <a:fillRect/>
          </a:stretch>
        </p:blipFill>
        <p:spPr>
          <a:xfrm>
            <a:off x="10750077" y="708684"/>
            <a:ext cx="1441923" cy="1125482"/>
          </a:xfrm>
          <a:prstGeom prst="rect">
            <a:avLst/>
          </a:prstGeom>
        </p:spPr>
      </p:pic>
    </p:spTree>
    <p:extLst>
      <p:ext uri="{BB962C8B-B14F-4D97-AF65-F5344CB8AC3E}">
        <p14:creationId xmlns:p14="http://schemas.microsoft.com/office/powerpoint/2010/main" val="3060150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rot="5400000">
            <a:off x="8116207" y="1869396"/>
            <a:ext cx="5106988"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3" y="5372404"/>
            <a:ext cx="1602997" cy="13681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3"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9"/>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5" y="5936189"/>
            <a:ext cx="2743200" cy="365125"/>
          </a:xfrm>
        </p:spPr>
        <p:txBody>
          <a:bodyPr/>
          <a:lstStyle/>
          <a:p>
            <a:endParaRPr lang="en-US" dirty="0"/>
          </a:p>
        </p:txBody>
      </p:sp>
      <p:sp>
        <p:nvSpPr>
          <p:cNvPr id="5" name="Footer Placeholder 4"/>
          <p:cNvSpPr>
            <a:spLocks noGrp="1"/>
          </p:cNvSpPr>
          <p:nvPr>
            <p:ph type="ftr" sz="quarter" idx="11"/>
          </p:nvPr>
        </p:nvSpPr>
        <p:spPr>
          <a:xfrm>
            <a:off x="680322" y="5936190"/>
            <a:ext cx="6126805" cy="365125"/>
          </a:xfrm>
        </p:spPr>
        <p:txBody>
          <a:bodyPr/>
          <a:lstStyle/>
          <a:p>
            <a:r>
              <a:rPr lang="en-US"/>
              <a:t>Kelsey/Cybersecurity for Research in Europe</a:t>
            </a:r>
            <a:endParaRPr lang="en-GB" dirty="0"/>
          </a:p>
        </p:txBody>
      </p:sp>
      <p:sp>
        <p:nvSpPr>
          <p:cNvPr id="6" name="Slide Number Placeholder 5"/>
          <p:cNvSpPr>
            <a:spLocks noGrp="1"/>
          </p:cNvSpPr>
          <p:nvPr>
            <p:ph type="sldNum" sz="quarter" idx="12"/>
          </p:nvPr>
        </p:nvSpPr>
        <p:spPr>
          <a:xfrm>
            <a:off x="10097551" y="5398635"/>
            <a:ext cx="1154151" cy="1090789"/>
          </a:xfrm>
        </p:spPr>
        <p:txBody>
          <a:bodyPr anchor="t"/>
          <a:lstStyle>
            <a:lvl1pPr algn="ctr">
              <a:defRPr/>
            </a:lvl1pPr>
          </a:lstStyle>
          <a:p>
            <a:fld id="{6D22F896-40B5-4ADD-8801-0D06FADFA095}" type="slidenum">
              <a:rPr lang="en-US" dirty="0"/>
              <a:pPr/>
              <a:t>‹#›</a:t>
            </a:fld>
            <a:endParaRPr lang="en-US" dirty="0"/>
          </a:p>
        </p:txBody>
      </p:sp>
      <p:pic>
        <p:nvPicPr>
          <p:cNvPr id="9" name="Picture 8"/>
          <p:cNvPicPr>
            <a:picLocks noChangeAspect="1"/>
          </p:cNvPicPr>
          <p:nvPr/>
        </p:nvPicPr>
        <p:blipFill>
          <a:blip r:embed="rId2"/>
          <a:stretch>
            <a:fillRect/>
          </a:stretch>
        </p:blipFill>
        <p:spPr>
          <a:xfrm rot="5400000">
            <a:off x="9983215" y="5544587"/>
            <a:ext cx="1441922" cy="1125483"/>
          </a:xfrm>
          <a:prstGeom prst="rect">
            <a:avLst/>
          </a:prstGeom>
        </p:spPr>
      </p:pic>
    </p:spTree>
    <p:extLst>
      <p:ext uri="{BB962C8B-B14F-4D97-AF65-F5344CB8AC3E}">
        <p14:creationId xmlns:p14="http://schemas.microsoft.com/office/powerpoint/2010/main" val="4045974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a:t>Click to insert title</a:t>
            </a:r>
          </a:p>
        </p:txBody>
      </p:sp>
      <p:sp>
        <p:nvSpPr>
          <p:cNvPr id="4" name="Tijdelijke aanduiding voor inhoud 3"/>
          <p:cNvSpPr>
            <a:spLocks noGrp="1"/>
          </p:cNvSpPr>
          <p:nvPr>
            <p:ph sz="half" idx="2" hasCustomPrompt="1"/>
          </p:nvPr>
        </p:nvSpPr>
        <p:spPr>
          <a:xfrm>
            <a:off x="623392" y="1341438"/>
            <a:ext cx="11233248" cy="4784400"/>
          </a:xfrm>
          <a:prstGeom prst="rect">
            <a:avLst/>
          </a:prstGeo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a:t>Click</a:t>
            </a:r>
          </a:p>
        </p:txBody>
      </p:sp>
      <p:sp>
        <p:nvSpPr>
          <p:cNvPr id="7" name="Footer Placeholder 6"/>
          <p:cNvSpPr>
            <a:spLocks noGrp="1"/>
          </p:cNvSpPr>
          <p:nvPr>
            <p:ph type="ftr" sz="quarter" idx="11"/>
          </p:nvPr>
        </p:nvSpPr>
        <p:spPr/>
        <p:txBody>
          <a:bodyPr/>
          <a:lstStyle>
            <a:lvl1pPr>
              <a:defRPr/>
            </a:lvl1pPr>
          </a:lstStyle>
          <a:p>
            <a:r>
              <a:rPr lang="en-US"/>
              <a:t>Kelsey/Cybersecurity for Research in Europe</a:t>
            </a:r>
            <a:endParaRPr lang="en-GB" dirty="0"/>
          </a:p>
        </p:txBody>
      </p:sp>
    </p:spTree>
    <p:extLst>
      <p:ext uri="{BB962C8B-B14F-4D97-AF65-F5344CB8AC3E}">
        <p14:creationId xmlns:p14="http://schemas.microsoft.com/office/powerpoint/2010/main" val="4184082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Intro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04E82C1C-60FB-2F41-A35A-E9EB596745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5501" y="4877734"/>
            <a:ext cx="636044" cy="578959"/>
          </a:xfrm>
          <a:prstGeom prst="rect">
            <a:avLst/>
          </a:prstGeom>
        </p:spPr>
      </p:pic>
      <p:pic>
        <p:nvPicPr>
          <p:cNvPr id="9" name="Immagine 8">
            <a:extLst>
              <a:ext uri="{FF2B5EF4-FFF2-40B4-BE49-F238E27FC236}">
                <a16:creationId xmlns:a16="http://schemas.microsoft.com/office/drawing/2014/main" id="{8C95AC5E-022A-794A-B33A-6292101788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3858" y="5260744"/>
            <a:ext cx="667687" cy="633228"/>
          </a:xfrm>
          <a:prstGeom prst="rect">
            <a:avLst/>
          </a:prstGeom>
        </p:spPr>
      </p:pic>
      <p:sp>
        <p:nvSpPr>
          <p:cNvPr id="12" name="Rettangolo 11"/>
          <p:cNvSpPr/>
          <p:nvPr/>
        </p:nvSpPr>
        <p:spPr>
          <a:xfrm>
            <a:off x="1007437" y="6381330"/>
            <a:ext cx="11041227" cy="219291"/>
          </a:xfrm>
          <a:prstGeom prst="rect">
            <a:avLst/>
          </a:prstGeom>
        </p:spPr>
        <p:txBody>
          <a:bodyPr wrap="square">
            <a:spAutoFit/>
          </a:bodyPr>
          <a:lstStyle/>
          <a:p>
            <a:r>
              <a:rPr lang="en-GB" sz="825" noProof="0" dirty="0"/>
              <a:t>EOSC-hub receives funding from the European Union’s Horizon 2020 research and innovation programme under grant agreement No. 777536.</a:t>
            </a:r>
          </a:p>
        </p:txBody>
      </p:sp>
      <p:sp>
        <p:nvSpPr>
          <p:cNvPr id="11" name="CasellaDiTesto 10">
            <a:extLst>
              <a:ext uri="{FF2B5EF4-FFF2-40B4-BE49-F238E27FC236}">
                <a16:creationId xmlns:a16="http://schemas.microsoft.com/office/drawing/2014/main" id="{D3DC374C-3088-4AC9-9030-20959266C273}"/>
              </a:ext>
            </a:extLst>
          </p:cNvPr>
          <p:cNvSpPr txBox="1"/>
          <p:nvPr/>
        </p:nvSpPr>
        <p:spPr>
          <a:xfrm>
            <a:off x="1976601" y="4989077"/>
            <a:ext cx="1552984" cy="323165"/>
          </a:xfrm>
          <a:prstGeom prst="rect">
            <a:avLst/>
          </a:prstGeom>
          <a:noFill/>
        </p:spPr>
        <p:txBody>
          <a:bodyPr wrap="square" rtlCol="0">
            <a:spAutoFit/>
          </a:bodyPr>
          <a:lstStyle/>
          <a:p>
            <a:pPr algn="l"/>
            <a:r>
              <a:rPr lang="en-GB" sz="1500" dirty="0">
                <a:solidFill>
                  <a:srgbClr val="1C3046"/>
                </a:solidFill>
                <a:ea typeface="Source Sans Pro" charset="0"/>
                <a:cs typeface="Source Sans Pro" charset="0"/>
              </a:rPr>
              <a:t>eosc-hub.eu</a:t>
            </a:r>
          </a:p>
        </p:txBody>
      </p:sp>
      <p:sp>
        <p:nvSpPr>
          <p:cNvPr id="16" name="CasellaDiTesto 15">
            <a:extLst>
              <a:ext uri="{FF2B5EF4-FFF2-40B4-BE49-F238E27FC236}">
                <a16:creationId xmlns:a16="http://schemas.microsoft.com/office/drawing/2014/main" id="{D4785B6D-81EF-4C62-AB07-6BE079FA42A0}"/>
              </a:ext>
            </a:extLst>
          </p:cNvPr>
          <p:cNvSpPr txBox="1"/>
          <p:nvPr/>
        </p:nvSpPr>
        <p:spPr>
          <a:xfrm>
            <a:off x="1937699" y="5375346"/>
            <a:ext cx="1624992" cy="323165"/>
          </a:xfrm>
          <a:prstGeom prst="rect">
            <a:avLst/>
          </a:prstGeom>
          <a:noFill/>
        </p:spPr>
        <p:txBody>
          <a:bodyPr wrap="square" rtlCol="0">
            <a:spAutoFit/>
          </a:bodyPr>
          <a:lstStyle/>
          <a:p>
            <a:pPr algn="l"/>
            <a:r>
              <a:rPr lang="en-GB" sz="1500" dirty="0">
                <a:solidFill>
                  <a:srgbClr val="1C3046"/>
                </a:solidFill>
                <a:ea typeface="Source Sans Pro" charset="0"/>
                <a:cs typeface="Source Sans Pro" charset="0"/>
              </a:rPr>
              <a:t>@</a:t>
            </a:r>
            <a:r>
              <a:rPr lang="en-GB" sz="1500" dirty="0" err="1">
                <a:solidFill>
                  <a:srgbClr val="1C3046"/>
                </a:solidFill>
                <a:ea typeface="Source Sans Pro" charset="0"/>
                <a:cs typeface="Source Sans Pro" charset="0"/>
              </a:rPr>
              <a:t>EOSC_eu</a:t>
            </a:r>
            <a:endParaRPr lang="en-GB" sz="1500" dirty="0">
              <a:solidFill>
                <a:srgbClr val="1C3046"/>
              </a:solidFill>
              <a:ea typeface="Source Sans Pro" charset="0"/>
              <a:cs typeface="Source Sans Pro" charset="0"/>
            </a:endParaRPr>
          </a:p>
        </p:txBody>
      </p:sp>
      <p:cxnSp>
        <p:nvCxnSpPr>
          <p:cNvPr id="17" name="Connettore 1 13">
            <a:extLst>
              <a:ext uri="{FF2B5EF4-FFF2-40B4-BE49-F238E27FC236}">
                <a16:creationId xmlns:a16="http://schemas.microsoft.com/office/drawing/2014/main" id="{F69445E9-7340-45CD-BA5C-39E3176D3686}"/>
              </a:ext>
            </a:extLst>
          </p:cNvPr>
          <p:cNvCxnSpPr>
            <a:cxnSpLocks/>
          </p:cNvCxnSpPr>
          <p:nvPr/>
        </p:nvCxnSpPr>
        <p:spPr>
          <a:xfrm>
            <a:off x="1559496" y="4725144"/>
            <a:ext cx="1872208" cy="0"/>
          </a:xfrm>
          <a:prstGeom prst="line">
            <a:avLst/>
          </a:prstGeom>
          <a:ln>
            <a:solidFill>
              <a:srgbClr val="1C3046"/>
            </a:solidFill>
          </a:ln>
          <a:effectLst/>
        </p:spPr>
        <p:style>
          <a:lnRef idx="2">
            <a:schemeClr val="accent1"/>
          </a:lnRef>
          <a:fillRef idx="0">
            <a:schemeClr val="accent1"/>
          </a:fillRef>
          <a:effectRef idx="1">
            <a:schemeClr val="accent1"/>
          </a:effectRef>
          <a:fontRef idx="minor">
            <a:schemeClr val="tx1"/>
          </a:fontRef>
        </p:style>
      </p:cxnSp>
      <p:pic>
        <p:nvPicPr>
          <p:cNvPr id="18" name="Immagine 17">
            <a:extLst>
              <a:ext uri="{FF2B5EF4-FFF2-40B4-BE49-F238E27FC236}">
                <a16:creationId xmlns:a16="http://schemas.microsoft.com/office/drawing/2014/main" id="{A50D8F3A-6062-4F89-B9DC-F39963F90F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2301" y="1520795"/>
            <a:ext cx="4916163" cy="1224125"/>
          </a:xfrm>
          <a:prstGeom prst="rect">
            <a:avLst/>
          </a:prstGeom>
        </p:spPr>
      </p:pic>
      <p:pic>
        <p:nvPicPr>
          <p:cNvPr id="19" name="Immagine 18">
            <a:extLst>
              <a:ext uri="{FF2B5EF4-FFF2-40B4-BE49-F238E27FC236}">
                <a16:creationId xmlns:a16="http://schemas.microsoft.com/office/drawing/2014/main" id="{C948B22F-CB4B-4782-A3F9-C695712435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376" y="6371133"/>
            <a:ext cx="422176" cy="282000"/>
          </a:xfrm>
          <a:prstGeom prst="rect">
            <a:avLst/>
          </a:prstGeom>
        </p:spPr>
      </p:pic>
      <p:sp>
        <p:nvSpPr>
          <p:cNvPr id="13" name="Segnaposto contenuto 2">
            <a:extLst>
              <a:ext uri="{FF2B5EF4-FFF2-40B4-BE49-F238E27FC236}">
                <a16:creationId xmlns:a16="http://schemas.microsoft.com/office/drawing/2014/main" id="{95464C0A-96B1-4243-84AD-979C468BEBBC}"/>
              </a:ext>
            </a:extLst>
          </p:cNvPr>
          <p:cNvSpPr>
            <a:spLocks noGrp="1"/>
          </p:cNvSpPr>
          <p:nvPr>
            <p:ph sz="quarter" idx="10" hasCustomPrompt="1"/>
          </p:nvPr>
        </p:nvSpPr>
        <p:spPr>
          <a:xfrm>
            <a:off x="1402928" y="3572465"/>
            <a:ext cx="6121400" cy="720725"/>
          </a:xfrm>
          <a:prstGeom prst="rect">
            <a:avLst/>
          </a:prstGeom>
        </p:spPr>
        <p:txBody>
          <a:bodyPr>
            <a:normAutofit/>
          </a:bodyPr>
          <a:lstStyle>
            <a:lvl1pPr marL="0" indent="0">
              <a:buNone/>
              <a:defRPr sz="2100" i="1">
                <a:solidFill>
                  <a:srgbClr val="B5892D"/>
                </a:solidFill>
              </a:defRPr>
            </a:lvl1pPr>
          </a:lstStyle>
          <a:p>
            <a:pPr lvl="0"/>
            <a:r>
              <a:rPr lang="it-IT" dirty="0"/>
              <a:t>Click </a:t>
            </a:r>
            <a:r>
              <a:rPr lang="it-IT" dirty="0" err="1"/>
              <a:t>here</a:t>
            </a:r>
            <a:r>
              <a:rPr lang="it-IT" dirty="0"/>
              <a:t> to </a:t>
            </a:r>
            <a:r>
              <a:rPr lang="it-IT" dirty="0" err="1"/>
              <a:t>add</a:t>
            </a:r>
            <a:r>
              <a:rPr lang="it-IT" dirty="0"/>
              <a:t> sub-</a:t>
            </a:r>
            <a:r>
              <a:rPr lang="it-IT" dirty="0" err="1"/>
              <a:t>title</a:t>
            </a:r>
            <a:endParaRPr lang="en-GB" dirty="0"/>
          </a:p>
        </p:txBody>
      </p:sp>
      <p:sp>
        <p:nvSpPr>
          <p:cNvPr id="14" name="Segnaposto contenuto 18">
            <a:extLst>
              <a:ext uri="{FF2B5EF4-FFF2-40B4-BE49-F238E27FC236}">
                <a16:creationId xmlns:a16="http://schemas.microsoft.com/office/drawing/2014/main" id="{5ACF2346-45CE-8C43-9BE7-7C04459FB985}"/>
              </a:ext>
            </a:extLst>
          </p:cNvPr>
          <p:cNvSpPr>
            <a:spLocks noGrp="1"/>
          </p:cNvSpPr>
          <p:nvPr>
            <p:ph sz="quarter" idx="11" hasCustomPrompt="1"/>
          </p:nvPr>
        </p:nvSpPr>
        <p:spPr>
          <a:xfrm>
            <a:off x="1403350" y="2852738"/>
            <a:ext cx="6192839" cy="576262"/>
          </a:xfrm>
          <a:prstGeom prst="rect">
            <a:avLst/>
          </a:prstGeom>
        </p:spPr>
        <p:txBody>
          <a:bodyPr>
            <a:normAutofit/>
          </a:bodyPr>
          <a:lstStyle>
            <a:lvl1pPr marL="0" indent="0">
              <a:buNone/>
              <a:defRPr sz="2400" b="0" i="0" u="none">
                <a:solidFill>
                  <a:srgbClr val="1C3046"/>
                </a:solidFill>
              </a:defRPr>
            </a:lvl1pPr>
          </a:lstStyle>
          <a:p>
            <a:pPr lvl="0"/>
            <a:r>
              <a:rPr lang="it-IT" b="1" dirty="0">
                <a:solidFill>
                  <a:srgbClr val="1C3046"/>
                </a:solidFill>
              </a:rPr>
              <a:t>Click </a:t>
            </a:r>
            <a:r>
              <a:rPr lang="it-IT" b="1" dirty="0" err="1">
                <a:solidFill>
                  <a:srgbClr val="1C3046"/>
                </a:solidFill>
              </a:rPr>
              <a:t>here</a:t>
            </a:r>
            <a:r>
              <a:rPr lang="it-IT" b="1" dirty="0">
                <a:solidFill>
                  <a:srgbClr val="1C3046"/>
                </a:solidFill>
              </a:rPr>
              <a:t> to </a:t>
            </a:r>
            <a:r>
              <a:rPr lang="it-IT" b="1" dirty="0" err="1">
                <a:solidFill>
                  <a:srgbClr val="1C3046"/>
                </a:solidFill>
              </a:rPr>
              <a:t>add</a:t>
            </a:r>
            <a:r>
              <a:rPr lang="it-IT" b="1" dirty="0">
                <a:solidFill>
                  <a:srgbClr val="1C3046"/>
                </a:solidFill>
              </a:rPr>
              <a:t> </a:t>
            </a:r>
            <a:r>
              <a:rPr lang="it-IT" b="1" dirty="0" err="1">
                <a:solidFill>
                  <a:srgbClr val="1C3046"/>
                </a:solidFill>
              </a:rPr>
              <a:t>title</a:t>
            </a:r>
            <a:endParaRPr lang="en-GB" dirty="0"/>
          </a:p>
        </p:txBody>
      </p:sp>
    </p:spTree>
    <p:extLst>
      <p:ext uri="{BB962C8B-B14F-4D97-AF65-F5344CB8AC3E}">
        <p14:creationId xmlns:p14="http://schemas.microsoft.com/office/powerpoint/2010/main" val="2037409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amp; Content">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E3F0AEEC-E8E7-4D6D-82B6-D294E5B82108}"/>
              </a:ext>
            </a:extLst>
          </p:cNvPr>
          <p:cNvSpPr/>
          <p:nvPr/>
        </p:nvSpPr>
        <p:spPr>
          <a:xfrm>
            <a:off x="11414248" y="6376245"/>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13" dirty="0">
              <a:solidFill>
                <a:schemeClr val="bg1">
                  <a:lumMod val="65000"/>
                </a:schemeClr>
              </a:solidFill>
            </a:endParaRPr>
          </a:p>
        </p:txBody>
      </p:sp>
      <p:sp>
        <p:nvSpPr>
          <p:cNvPr id="3" name="Content Placeholder 2"/>
          <p:cNvSpPr>
            <a:spLocks noGrp="1"/>
          </p:cNvSpPr>
          <p:nvPr>
            <p:ph idx="1" hasCustomPrompt="1"/>
          </p:nvPr>
        </p:nvSpPr>
        <p:spPr>
          <a:xfrm>
            <a:off x="335360" y="1268765"/>
            <a:ext cx="11521280" cy="4855007"/>
          </a:xfrm>
          <a:prstGeom prst="rect">
            <a:avLst/>
          </a:prstGeom>
        </p:spPr>
        <p:txBody>
          <a:bodyPr>
            <a:normAutofit/>
          </a:bodyPr>
          <a:lstStyle>
            <a:lvl1pPr marL="257175" indent="-257175">
              <a:buSzPct val="100000"/>
              <a:buFontTx/>
              <a:buBlip>
                <a:blip r:embed="rId2"/>
              </a:buBlip>
              <a:defRPr sz="21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195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18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Tx/>
              <a:buNone/>
              <a:tabLst/>
              <a:defRPr sz="21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1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a16="http://schemas.microsoft.com/office/drawing/2014/main"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713" b="0" i="0">
                <a:solidFill>
                  <a:schemeClr val="tx1">
                    <a:lumMod val="75000"/>
                  </a:schemeClr>
                </a:solidFill>
                <a:latin typeface="Calibri" panose="020F0502020204030204" pitchFamily="34" charset="0"/>
                <a:ea typeface="Source Sans Pro" charset="0"/>
                <a:cs typeface="Calibri" panose="020F0502020204030204" pitchFamily="34" charset="0"/>
              </a:defRPr>
            </a:lvl1pPr>
          </a:lstStyle>
          <a:p>
            <a:endParaRPr lang="en-US" dirty="0"/>
          </a:p>
        </p:txBody>
      </p:sp>
      <p:sp>
        <p:nvSpPr>
          <p:cNvPr id="13" name="Footer Placeholder 4">
            <a:extLst>
              <a:ext uri="{FF2B5EF4-FFF2-40B4-BE49-F238E27FC236}">
                <a16:creationId xmlns:a16="http://schemas.microsoft.com/office/drawing/2014/main"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713" b="0" i="0">
                <a:solidFill>
                  <a:schemeClr val="tx1">
                    <a:lumMod val="75000"/>
                  </a:schemeClr>
                </a:solidFill>
                <a:latin typeface="Calibri" panose="020F0502020204030204" pitchFamily="34" charset="0"/>
                <a:ea typeface="Source Sans Pro" charset="0"/>
                <a:cs typeface="Calibri" panose="020F0502020204030204" pitchFamily="34" charset="0"/>
              </a:defRPr>
            </a:lvl1pPr>
          </a:lstStyle>
          <a:p>
            <a:r>
              <a:rPr lang="en-US"/>
              <a:t>Kelsey/Cybersecurity for Research in Europe</a:t>
            </a:r>
            <a:endParaRPr lang="en-US" dirty="0"/>
          </a:p>
        </p:txBody>
      </p:sp>
      <p:cxnSp>
        <p:nvCxnSpPr>
          <p:cNvPr id="16" name="Connettore 1 15">
            <a:extLst>
              <a:ext uri="{FF2B5EF4-FFF2-40B4-BE49-F238E27FC236}">
                <a16:creationId xmlns:a16="http://schemas.microsoft.com/office/drawing/2014/main" id="{05EEB7C1-79E8-894A-A6D8-E6E8AF7BA267}"/>
              </a:ext>
            </a:extLst>
          </p:cNvPr>
          <p:cNvCxnSpPr>
            <a:cxnSpLocks/>
          </p:cNvCxnSpPr>
          <p:nvPr/>
        </p:nvCxnSpPr>
        <p:spPr>
          <a:xfrm flipH="1" flipV="1">
            <a:off x="335360" y="6376248"/>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id="{B526890D-A7E7-0848-AAB2-0716D2C403A1}"/>
              </a:ext>
            </a:extLst>
          </p:cNvPr>
          <p:cNvSpPr>
            <a:spLocks noGrp="1"/>
          </p:cNvSpPr>
          <p:nvPr>
            <p:ph type="sldNum" sz="quarter" idx="12"/>
          </p:nvPr>
        </p:nvSpPr>
        <p:spPr>
          <a:xfrm>
            <a:off x="8737600" y="6381328"/>
            <a:ext cx="3119040" cy="288032"/>
          </a:xfrm>
          <a:prstGeom prst="rect">
            <a:avLst/>
          </a:prstGeom>
        </p:spPr>
        <p:txBody>
          <a:bodyPr/>
          <a:lstStyle>
            <a:lvl1pPr algn="r">
              <a:defRPr sz="713" b="0" i="0">
                <a:solidFill>
                  <a:schemeClr val="tx1">
                    <a:lumMod val="75000"/>
                  </a:schemeClr>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15" name="Rettangolo 14"/>
          <p:cNvSpPr>
            <a:spLocks/>
          </p:cNvSpPr>
          <p:nvPr/>
        </p:nvSpPr>
        <p:spPr>
          <a:xfrm>
            <a:off x="4152613" y="0"/>
            <a:ext cx="151136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19" name="Rettangolo 18"/>
          <p:cNvSpPr>
            <a:spLocks/>
          </p:cNvSpPr>
          <p:nvPr/>
        </p:nvSpPr>
        <p:spPr>
          <a:xfrm>
            <a:off x="7920206" y="0"/>
            <a:ext cx="422329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0" name="Rettangolo 19"/>
          <p:cNvSpPr>
            <a:spLocks/>
          </p:cNvSpPr>
          <p:nvPr/>
        </p:nvSpPr>
        <p:spPr>
          <a:xfrm>
            <a:off x="11202275" y="0"/>
            <a:ext cx="996844"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5" name="Rettangolo 24"/>
          <p:cNvSpPr>
            <a:spLocks/>
          </p:cNvSpPr>
          <p:nvPr/>
        </p:nvSpPr>
        <p:spPr>
          <a:xfrm>
            <a:off x="2543607" y="0"/>
            <a:ext cx="1354740"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6" name="Rettangolo 25"/>
          <p:cNvSpPr>
            <a:spLocks/>
          </p:cNvSpPr>
          <p:nvPr/>
        </p:nvSpPr>
        <p:spPr>
          <a:xfrm>
            <a:off x="9552385" y="0"/>
            <a:ext cx="173819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p:nvSpPr>
        <p:spPr>
          <a:xfrm>
            <a:off x="6960100" y="0"/>
            <a:ext cx="1523817"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8" name="Rettangolo 27"/>
          <p:cNvSpPr>
            <a:spLocks/>
          </p:cNvSpPr>
          <p:nvPr/>
        </p:nvSpPr>
        <p:spPr>
          <a:xfrm>
            <a:off x="1701961" y="-2"/>
            <a:ext cx="841647"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9" name="Rettangolo 28"/>
          <p:cNvSpPr>
            <a:spLocks/>
          </p:cNvSpPr>
          <p:nvPr/>
        </p:nvSpPr>
        <p:spPr>
          <a:xfrm>
            <a:off x="857971"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0" name="Rettangolo 29"/>
          <p:cNvSpPr>
            <a:spLocks/>
          </p:cNvSpPr>
          <p:nvPr/>
        </p:nvSpPr>
        <p:spPr>
          <a:xfrm>
            <a:off x="3454403"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p:nvSpPr>
        <p:spPr>
          <a:xfrm>
            <a:off x="5663974" y="0"/>
            <a:ext cx="14033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2" name="Rettangolo 31"/>
          <p:cNvSpPr>
            <a:spLocks/>
          </p:cNvSpPr>
          <p:nvPr/>
        </p:nvSpPr>
        <p:spPr>
          <a:xfrm>
            <a:off x="9810659" y="0"/>
            <a:ext cx="221780"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p:nvSpPr>
        <p:spPr>
          <a:xfrm>
            <a:off x="-180" y="-2"/>
            <a:ext cx="85815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pic>
        <p:nvPicPr>
          <p:cNvPr id="35" name="Immagine 34">
            <a:extLst>
              <a:ext uri="{FF2B5EF4-FFF2-40B4-BE49-F238E27FC236}">
                <a16:creationId xmlns:a16="http://schemas.microsoft.com/office/drawing/2014/main" id="{2C34C010-9376-654D-A867-B52581D105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20788"/>
            <a:ext cx="2808312" cy="754672"/>
          </a:xfrm>
          <a:prstGeom prst="rect">
            <a:avLst/>
          </a:prstGeom>
        </p:spPr>
      </p:pic>
      <p:pic>
        <p:nvPicPr>
          <p:cNvPr id="24" name="Immagine 23">
            <a:extLst>
              <a:ext uri="{FF2B5EF4-FFF2-40B4-BE49-F238E27FC236}">
                <a16:creationId xmlns:a16="http://schemas.microsoft.com/office/drawing/2014/main" id="{2AAEFF27-5769-49CA-8573-C39C406AF329}"/>
              </a:ext>
            </a:extLst>
          </p:cNvPr>
          <p:cNvPicPr>
            <a:picLocks noChangeAspect="1"/>
          </p:cNvPicPr>
          <p:nvPr/>
        </p:nvPicPr>
        <p:blipFill>
          <a:blip r:embed="rId4"/>
          <a:stretch>
            <a:fillRect/>
          </a:stretch>
        </p:blipFill>
        <p:spPr>
          <a:xfrm>
            <a:off x="0" y="6826219"/>
            <a:ext cx="12192000" cy="31783"/>
          </a:xfrm>
          <a:prstGeom prst="rect">
            <a:avLst/>
          </a:prstGeom>
        </p:spPr>
      </p:pic>
      <p:sp>
        <p:nvSpPr>
          <p:cNvPr id="4" name="Segnaposto contenuto 3">
            <a:extLst>
              <a:ext uri="{FF2B5EF4-FFF2-40B4-BE49-F238E27FC236}">
                <a16:creationId xmlns:a16="http://schemas.microsoft.com/office/drawing/2014/main" id="{439E1B6A-7D11-E849-A590-8111F721B393}"/>
              </a:ext>
            </a:extLst>
          </p:cNvPr>
          <p:cNvSpPr>
            <a:spLocks noGrp="1"/>
          </p:cNvSpPr>
          <p:nvPr>
            <p:ph sz="quarter" idx="13" hasCustomPrompt="1"/>
          </p:nvPr>
        </p:nvSpPr>
        <p:spPr>
          <a:xfrm>
            <a:off x="3221037" y="192857"/>
            <a:ext cx="8635603" cy="823430"/>
          </a:xfrm>
          <a:prstGeom prst="rect">
            <a:avLst/>
          </a:prstGeom>
        </p:spPr>
        <p:txBody>
          <a:bodyPr>
            <a:normAutofit/>
          </a:bodyPr>
          <a:lstStyle>
            <a:lvl1pPr marL="0" indent="0">
              <a:buNone/>
              <a:defRPr b="1">
                <a:solidFill>
                  <a:srgbClr val="1C3046"/>
                </a:solidFill>
              </a:defRPr>
            </a:lvl1pPr>
          </a:lstStyle>
          <a:p>
            <a:pPr lvl="0"/>
            <a:r>
              <a:rPr lang="it-IT" dirty="0"/>
              <a:t>Click </a:t>
            </a:r>
            <a:r>
              <a:rPr lang="it-IT" dirty="0" err="1"/>
              <a:t>here</a:t>
            </a:r>
            <a:r>
              <a:rPr lang="it-IT" dirty="0"/>
              <a:t> to </a:t>
            </a:r>
            <a:r>
              <a:rPr lang="it-IT" dirty="0" err="1"/>
              <a:t>add</a:t>
            </a:r>
            <a:r>
              <a:rPr lang="it-IT" dirty="0"/>
              <a:t> </a:t>
            </a:r>
            <a:r>
              <a:rPr lang="it-IT" dirty="0" err="1"/>
              <a:t>title</a:t>
            </a:r>
            <a:endParaRPr lang="en-GB" dirty="0"/>
          </a:p>
        </p:txBody>
      </p:sp>
    </p:spTree>
    <p:extLst>
      <p:ext uri="{BB962C8B-B14F-4D97-AF65-F5344CB8AC3E}">
        <p14:creationId xmlns:p14="http://schemas.microsoft.com/office/powerpoint/2010/main" val="4213076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ontent_slide">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48E551BA-809B-467E-B7BF-CDFEA85965DB}"/>
              </a:ext>
            </a:extLst>
          </p:cNvPr>
          <p:cNvSpPr/>
          <p:nvPr/>
        </p:nvSpPr>
        <p:spPr>
          <a:xfrm>
            <a:off x="11414248" y="6376245"/>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13" dirty="0">
              <a:solidFill>
                <a:schemeClr val="bg1">
                  <a:lumMod val="65000"/>
                </a:schemeClr>
              </a:solidFill>
            </a:endParaRPr>
          </a:p>
        </p:txBody>
      </p:sp>
      <p:sp>
        <p:nvSpPr>
          <p:cNvPr id="18" name="Rettangolo 17"/>
          <p:cNvSpPr>
            <a:spLocks/>
          </p:cNvSpPr>
          <p:nvPr/>
        </p:nvSpPr>
        <p:spPr>
          <a:xfrm>
            <a:off x="4152613" y="0"/>
            <a:ext cx="151136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2" name="Rettangolo 21"/>
          <p:cNvSpPr>
            <a:spLocks/>
          </p:cNvSpPr>
          <p:nvPr/>
        </p:nvSpPr>
        <p:spPr>
          <a:xfrm>
            <a:off x="7920206" y="0"/>
            <a:ext cx="422329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4" name="Rettangolo 23"/>
          <p:cNvSpPr>
            <a:spLocks/>
          </p:cNvSpPr>
          <p:nvPr/>
        </p:nvSpPr>
        <p:spPr>
          <a:xfrm>
            <a:off x="11202275" y="0"/>
            <a:ext cx="996844"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5" name="Rettangolo 24"/>
          <p:cNvSpPr>
            <a:spLocks/>
          </p:cNvSpPr>
          <p:nvPr/>
        </p:nvSpPr>
        <p:spPr>
          <a:xfrm>
            <a:off x="2543607" y="0"/>
            <a:ext cx="1354740"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6" name="Rettangolo 25"/>
          <p:cNvSpPr>
            <a:spLocks/>
          </p:cNvSpPr>
          <p:nvPr/>
        </p:nvSpPr>
        <p:spPr>
          <a:xfrm>
            <a:off x="9552385" y="0"/>
            <a:ext cx="173819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p:nvSpPr>
        <p:spPr>
          <a:xfrm>
            <a:off x="6960100" y="0"/>
            <a:ext cx="1523817"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8" name="Rettangolo 27"/>
          <p:cNvSpPr>
            <a:spLocks/>
          </p:cNvSpPr>
          <p:nvPr/>
        </p:nvSpPr>
        <p:spPr>
          <a:xfrm>
            <a:off x="1701961" y="-2"/>
            <a:ext cx="841647"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9" name="Rettangolo 28"/>
          <p:cNvSpPr>
            <a:spLocks/>
          </p:cNvSpPr>
          <p:nvPr/>
        </p:nvSpPr>
        <p:spPr>
          <a:xfrm>
            <a:off x="857971"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0" name="Rettangolo 29"/>
          <p:cNvSpPr>
            <a:spLocks/>
          </p:cNvSpPr>
          <p:nvPr/>
        </p:nvSpPr>
        <p:spPr>
          <a:xfrm>
            <a:off x="3454403"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p:nvSpPr>
        <p:spPr>
          <a:xfrm>
            <a:off x="5663974" y="0"/>
            <a:ext cx="14033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2" name="Rettangolo 31"/>
          <p:cNvSpPr>
            <a:spLocks/>
          </p:cNvSpPr>
          <p:nvPr/>
        </p:nvSpPr>
        <p:spPr>
          <a:xfrm>
            <a:off x="9810659" y="0"/>
            <a:ext cx="221780"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p:nvSpPr>
        <p:spPr>
          <a:xfrm>
            <a:off x="-180" y="-2"/>
            <a:ext cx="85815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6" name="Date Placeholder 3">
            <a:extLst>
              <a:ext uri="{FF2B5EF4-FFF2-40B4-BE49-F238E27FC236}">
                <a16:creationId xmlns:a16="http://schemas.microsoft.com/office/drawing/2014/main"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713" b="0" i="0">
                <a:solidFill>
                  <a:schemeClr val="tx1">
                    <a:lumMod val="75000"/>
                  </a:schemeClr>
                </a:solidFill>
                <a:latin typeface="Calibri" panose="020F0502020204030204" pitchFamily="34" charset="0"/>
                <a:ea typeface="Source Sans Pro" charset="0"/>
                <a:cs typeface="Calibri" panose="020F0502020204030204" pitchFamily="34" charset="0"/>
              </a:defRPr>
            </a:lvl1pPr>
          </a:lstStyle>
          <a:p>
            <a:endParaRPr lang="en-US" dirty="0"/>
          </a:p>
        </p:txBody>
      </p:sp>
      <p:sp>
        <p:nvSpPr>
          <p:cNvPr id="37" name="Footer Placeholder 4">
            <a:extLst>
              <a:ext uri="{FF2B5EF4-FFF2-40B4-BE49-F238E27FC236}">
                <a16:creationId xmlns:a16="http://schemas.microsoft.com/office/drawing/2014/main"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713" b="0" i="0">
                <a:solidFill>
                  <a:schemeClr val="tx1">
                    <a:lumMod val="75000"/>
                  </a:schemeClr>
                </a:solidFill>
                <a:latin typeface="Calibri" panose="020F0502020204030204" pitchFamily="34" charset="0"/>
                <a:ea typeface="Source Sans Pro" charset="0"/>
                <a:cs typeface="Calibri" panose="020F0502020204030204" pitchFamily="34" charset="0"/>
              </a:defRPr>
            </a:lvl1pPr>
          </a:lstStyle>
          <a:p>
            <a:r>
              <a:rPr lang="en-US"/>
              <a:t>Kelsey/Cybersecurity for Research in Europe</a:t>
            </a:r>
            <a:endParaRPr lang="en-US" dirty="0"/>
          </a:p>
        </p:txBody>
      </p:sp>
      <p:cxnSp>
        <p:nvCxnSpPr>
          <p:cNvPr id="38" name="Connettore 1 37">
            <a:extLst>
              <a:ext uri="{FF2B5EF4-FFF2-40B4-BE49-F238E27FC236}">
                <a16:creationId xmlns:a16="http://schemas.microsoft.com/office/drawing/2014/main" id="{05EEB7C1-79E8-894A-A6D8-E6E8AF7BA267}"/>
              </a:ext>
            </a:extLst>
          </p:cNvPr>
          <p:cNvCxnSpPr>
            <a:cxnSpLocks/>
          </p:cNvCxnSpPr>
          <p:nvPr/>
        </p:nvCxnSpPr>
        <p:spPr>
          <a:xfrm flipH="1" flipV="1">
            <a:off x="335360" y="6376248"/>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0" name="Slide Number Placeholder 5">
            <a:extLst>
              <a:ext uri="{FF2B5EF4-FFF2-40B4-BE49-F238E27FC236}">
                <a16:creationId xmlns:a16="http://schemas.microsoft.com/office/drawing/2014/main" id="{B526890D-A7E7-0848-AAB2-0716D2C403A1}"/>
              </a:ext>
            </a:extLst>
          </p:cNvPr>
          <p:cNvSpPr>
            <a:spLocks noGrp="1"/>
          </p:cNvSpPr>
          <p:nvPr>
            <p:ph type="sldNum" sz="quarter" idx="12"/>
          </p:nvPr>
        </p:nvSpPr>
        <p:spPr>
          <a:xfrm>
            <a:off x="8737600" y="6381328"/>
            <a:ext cx="3119040" cy="288032"/>
          </a:xfrm>
          <a:prstGeom prst="rect">
            <a:avLst/>
          </a:prstGeom>
        </p:spPr>
        <p:txBody>
          <a:bodyPr/>
          <a:lstStyle>
            <a:lvl1pPr algn="r">
              <a:defRPr sz="713" b="0" i="0">
                <a:solidFill>
                  <a:schemeClr val="tx1">
                    <a:lumMod val="75000"/>
                  </a:schemeClr>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pic>
        <p:nvPicPr>
          <p:cNvPr id="41" name="Immagine 40">
            <a:extLst>
              <a:ext uri="{FF2B5EF4-FFF2-40B4-BE49-F238E27FC236}">
                <a16:creationId xmlns:a16="http://schemas.microsoft.com/office/drawing/2014/main" id="{2C34C010-9376-654D-A867-B52581D105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20788"/>
            <a:ext cx="2808312" cy="754672"/>
          </a:xfrm>
          <a:prstGeom prst="rect">
            <a:avLst/>
          </a:prstGeom>
        </p:spPr>
      </p:pic>
      <p:pic>
        <p:nvPicPr>
          <p:cNvPr id="34" name="Immagine 33">
            <a:extLst>
              <a:ext uri="{FF2B5EF4-FFF2-40B4-BE49-F238E27FC236}">
                <a16:creationId xmlns:a16="http://schemas.microsoft.com/office/drawing/2014/main" id="{DC876967-883E-418D-B4C9-65119C6FA4A0}"/>
              </a:ext>
            </a:extLst>
          </p:cNvPr>
          <p:cNvPicPr>
            <a:picLocks noChangeAspect="1"/>
          </p:cNvPicPr>
          <p:nvPr/>
        </p:nvPicPr>
        <p:blipFill>
          <a:blip r:embed="rId3"/>
          <a:stretch>
            <a:fillRect/>
          </a:stretch>
        </p:blipFill>
        <p:spPr>
          <a:xfrm>
            <a:off x="0" y="6826219"/>
            <a:ext cx="12192000" cy="31783"/>
          </a:xfrm>
          <a:prstGeom prst="rect">
            <a:avLst/>
          </a:prstGeom>
        </p:spPr>
      </p:pic>
      <p:sp>
        <p:nvSpPr>
          <p:cNvPr id="43" name="Content Placeholder 2">
            <a:extLst>
              <a:ext uri="{FF2B5EF4-FFF2-40B4-BE49-F238E27FC236}">
                <a16:creationId xmlns:a16="http://schemas.microsoft.com/office/drawing/2014/main" id="{826F0E64-C1AA-7B44-8707-12DAEF1438B8}"/>
              </a:ext>
            </a:extLst>
          </p:cNvPr>
          <p:cNvSpPr>
            <a:spLocks noGrp="1"/>
          </p:cNvSpPr>
          <p:nvPr>
            <p:ph idx="1" hasCustomPrompt="1"/>
          </p:nvPr>
        </p:nvSpPr>
        <p:spPr>
          <a:xfrm>
            <a:off x="335360" y="1268765"/>
            <a:ext cx="11521280" cy="4855007"/>
          </a:xfrm>
          <a:prstGeom prst="rect">
            <a:avLst/>
          </a:prstGeom>
        </p:spPr>
        <p:txBody>
          <a:bodyPr>
            <a:normAutofit/>
          </a:bodyPr>
          <a:lstStyle>
            <a:lvl1pPr marL="257175" indent="-257175">
              <a:buSzPct val="100000"/>
              <a:buFontTx/>
              <a:buBlip>
                <a:blip r:embed="rId4"/>
              </a:buBlip>
              <a:defRPr sz="21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195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18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Tx/>
              <a:buNone/>
              <a:tabLst/>
              <a:defRPr sz="21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1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44" name="Segnaposto contenuto 3">
            <a:extLst>
              <a:ext uri="{FF2B5EF4-FFF2-40B4-BE49-F238E27FC236}">
                <a16:creationId xmlns:a16="http://schemas.microsoft.com/office/drawing/2014/main" id="{0F67FC50-A7AA-1B42-ADE3-4F05CEFF4563}"/>
              </a:ext>
            </a:extLst>
          </p:cNvPr>
          <p:cNvSpPr>
            <a:spLocks noGrp="1"/>
          </p:cNvSpPr>
          <p:nvPr>
            <p:ph sz="quarter" idx="13" hasCustomPrompt="1"/>
          </p:nvPr>
        </p:nvSpPr>
        <p:spPr>
          <a:xfrm>
            <a:off x="3221037" y="192857"/>
            <a:ext cx="8635603" cy="823430"/>
          </a:xfrm>
          <a:prstGeom prst="rect">
            <a:avLst/>
          </a:prstGeom>
        </p:spPr>
        <p:txBody>
          <a:bodyPr>
            <a:normAutofit/>
          </a:bodyPr>
          <a:lstStyle>
            <a:lvl1pPr marL="0" indent="0">
              <a:buNone/>
              <a:defRPr b="1">
                <a:solidFill>
                  <a:srgbClr val="1C3046"/>
                </a:solidFill>
              </a:defRPr>
            </a:lvl1pPr>
          </a:lstStyle>
          <a:p>
            <a:pPr lvl="0"/>
            <a:r>
              <a:rPr lang="it-IT" dirty="0"/>
              <a:t>Click </a:t>
            </a:r>
            <a:r>
              <a:rPr lang="it-IT" dirty="0" err="1"/>
              <a:t>here</a:t>
            </a:r>
            <a:r>
              <a:rPr lang="it-IT" dirty="0"/>
              <a:t> to </a:t>
            </a:r>
            <a:r>
              <a:rPr lang="it-IT" dirty="0" err="1"/>
              <a:t>add</a:t>
            </a:r>
            <a:r>
              <a:rPr lang="it-IT" dirty="0"/>
              <a:t> </a:t>
            </a:r>
            <a:r>
              <a:rPr lang="it-IT" dirty="0" err="1"/>
              <a:t>title</a:t>
            </a:r>
            <a:endParaRPr lang="en-GB" dirty="0"/>
          </a:p>
        </p:txBody>
      </p:sp>
    </p:spTree>
    <p:extLst>
      <p:ext uri="{BB962C8B-B14F-4D97-AF65-F5344CB8AC3E}">
        <p14:creationId xmlns:p14="http://schemas.microsoft.com/office/powerpoint/2010/main" val="32826282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ontent_Slide_2">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DE633CC4-435D-416E-AA98-4662B8A85FE2}"/>
              </a:ext>
            </a:extLst>
          </p:cNvPr>
          <p:cNvSpPr/>
          <p:nvPr/>
        </p:nvSpPr>
        <p:spPr>
          <a:xfrm>
            <a:off x="11414248" y="6376245"/>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13" dirty="0">
              <a:solidFill>
                <a:schemeClr val="bg1">
                  <a:lumMod val="65000"/>
                </a:schemeClr>
              </a:solidFill>
            </a:endParaRPr>
          </a:p>
        </p:txBody>
      </p:sp>
      <p:sp>
        <p:nvSpPr>
          <p:cNvPr id="26" name="Rettangolo 25"/>
          <p:cNvSpPr>
            <a:spLocks/>
          </p:cNvSpPr>
          <p:nvPr/>
        </p:nvSpPr>
        <p:spPr>
          <a:xfrm>
            <a:off x="4152613" y="0"/>
            <a:ext cx="151136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p:nvSpPr>
        <p:spPr>
          <a:xfrm>
            <a:off x="7920206" y="0"/>
            <a:ext cx="422329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8" name="Rettangolo 27"/>
          <p:cNvSpPr>
            <a:spLocks/>
          </p:cNvSpPr>
          <p:nvPr/>
        </p:nvSpPr>
        <p:spPr>
          <a:xfrm>
            <a:off x="11202275" y="0"/>
            <a:ext cx="996844"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9" name="Rettangolo 28"/>
          <p:cNvSpPr>
            <a:spLocks/>
          </p:cNvSpPr>
          <p:nvPr/>
        </p:nvSpPr>
        <p:spPr>
          <a:xfrm>
            <a:off x="2543607" y="0"/>
            <a:ext cx="1354740"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0" name="Rettangolo 29"/>
          <p:cNvSpPr>
            <a:spLocks/>
          </p:cNvSpPr>
          <p:nvPr/>
        </p:nvSpPr>
        <p:spPr>
          <a:xfrm>
            <a:off x="9552385" y="0"/>
            <a:ext cx="173819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p:nvSpPr>
        <p:spPr>
          <a:xfrm>
            <a:off x="6960100" y="0"/>
            <a:ext cx="1523817"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2" name="Rettangolo 31"/>
          <p:cNvSpPr>
            <a:spLocks/>
          </p:cNvSpPr>
          <p:nvPr/>
        </p:nvSpPr>
        <p:spPr>
          <a:xfrm>
            <a:off x="1701961" y="-2"/>
            <a:ext cx="841647"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p:nvSpPr>
        <p:spPr>
          <a:xfrm>
            <a:off x="857971"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4" name="Rettangolo 33"/>
          <p:cNvSpPr>
            <a:spLocks/>
          </p:cNvSpPr>
          <p:nvPr/>
        </p:nvSpPr>
        <p:spPr>
          <a:xfrm>
            <a:off x="3454403"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5" name="Rettangolo 34"/>
          <p:cNvSpPr>
            <a:spLocks/>
          </p:cNvSpPr>
          <p:nvPr/>
        </p:nvSpPr>
        <p:spPr>
          <a:xfrm>
            <a:off x="5663974" y="0"/>
            <a:ext cx="14033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6" name="Rettangolo 35"/>
          <p:cNvSpPr>
            <a:spLocks/>
          </p:cNvSpPr>
          <p:nvPr/>
        </p:nvSpPr>
        <p:spPr>
          <a:xfrm>
            <a:off x="9810659" y="0"/>
            <a:ext cx="221780"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7" name="Rettangolo 36"/>
          <p:cNvSpPr>
            <a:spLocks/>
          </p:cNvSpPr>
          <p:nvPr/>
        </p:nvSpPr>
        <p:spPr>
          <a:xfrm>
            <a:off x="-180" y="-2"/>
            <a:ext cx="85815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9" name="Date Placeholder 3">
            <a:extLst>
              <a:ext uri="{FF2B5EF4-FFF2-40B4-BE49-F238E27FC236}">
                <a16:creationId xmlns:a16="http://schemas.microsoft.com/office/drawing/2014/main"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713" b="0" i="0">
                <a:solidFill>
                  <a:schemeClr val="tx1">
                    <a:lumMod val="75000"/>
                  </a:schemeClr>
                </a:solidFill>
                <a:latin typeface="Calibri" panose="020F0502020204030204" pitchFamily="34" charset="0"/>
                <a:ea typeface="Source Sans Pro" charset="0"/>
                <a:cs typeface="Calibri" panose="020F0502020204030204" pitchFamily="34" charset="0"/>
              </a:defRPr>
            </a:lvl1pPr>
          </a:lstStyle>
          <a:p>
            <a:endParaRPr lang="en-US" dirty="0"/>
          </a:p>
        </p:txBody>
      </p:sp>
      <p:sp>
        <p:nvSpPr>
          <p:cNvPr id="40" name="Footer Placeholder 4">
            <a:extLst>
              <a:ext uri="{FF2B5EF4-FFF2-40B4-BE49-F238E27FC236}">
                <a16:creationId xmlns:a16="http://schemas.microsoft.com/office/drawing/2014/main"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713" b="0" i="0">
                <a:solidFill>
                  <a:schemeClr val="tx1">
                    <a:lumMod val="75000"/>
                  </a:schemeClr>
                </a:solidFill>
                <a:latin typeface="Calibri" panose="020F0502020204030204" pitchFamily="34" charset="0"/>
                <a:ea typeface="Source Sans Pro" charset="0"/>
                <a:cs typeface="Calibri" panose="020F0502020204030204" pitchFamily="34" charset="0"/>
              </a:defRPr>
            </a:lvl1pPr>
          </a:lstStyle>
          <a:p>
            <a:r>
              <a:rPr lang="en-US"/>
              <a:t>Kelsey/Cybersecurity for Research in Europe</a:t>
            </a:r>
            <a:endParaRPr lang="en-US" dirty="0"/>
          </a:p>
        </p:txBody>
      </p:sp>
      <p:cxnSp>
        <p:nvCxnSpPr>
          <p:cNvPr id="41" name="Connettore 1 40">
            <a:extLst>
              <a:ext uri="{FF2B5EF4-FFF2-40B4-BE49-F238E27FC236}">
                <a16:creationId xmlns:a16="http://schemas.microsoft.com/office/drawing/2014/main" id="{05EEB7C1-79E8-894A-A6D8-E6E8AF7BA267}"/>
              </a:ext>
            </a:extLst>
          </p:cNvPr>
          <p:cNvCxnSpPr>
            <a:cxnSpLocks/>
          </p:cNvCxnSpPr>
          <p:nvPr/>
        </p:nvCxnSpPr>
        <p:spPr>
          <a:xfrm flipH="1" flipV="1">
            <a:off x="335360" y="6376248"/>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a16="http://schemas.microsoft.com/office/drawing/2014/main" id="{B526890D-A7E7-0848-AAB2-0716D2C403A1}"/>
              </a:ext>
            </a:extLst>
          </p:cNvPr>
          <p:cNvSpPr>
            <a:spLocks noGrp="1"/>
          </p:cNvSpPr>
          <p:nvPr>
            <p:ph type="sldNum" sz="quarter" idx="12"/>
          </p:nvPr>
        </p:nvSpPr>
        <p:spPr>
          <a:xfrm>
            <a:off x="8737600" y="6381328"/>
            <a:ext cx="3119040" cy="288032"/>
          </a:xfrm>
          <a:prstGeom prst="rect">
            <a:avLst/>
          </a:prstGeom>
        </p:spPr>
        <p:txBody>
          <a:bodyPr/>
          <a:lstStyle>
            <a:lvl1pPr algn="r">
              <a:defRPr sz="713" b="0" i="0">
                <a:solidFill>
                  <a:schemeClr val="tx1">
                    <a:lumMod val="75000"/>
                  </a:schemeClr>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pic>
        <p:nvPicPr>
          <p:cNvPr id="44" name="Immagine 43">
            <a:extLst>
              <a:ext uri="{FF2B5EF4-FFF2-40B4-BE49-F238E27FC236}">
                <a16:creationId xmlns:a16="http://schemas.microsoft.com/office/drawing/2014/main" id="{2C34C010-9376-654D-A867-B52581D105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20788"/>
            <a:ext cx="2808312" cy="754672"/>
          </a:xfrm>
          <a:prstGeom prst="rect">
            <a:avLst/>
          </a:prstGeom>
        </p:spPr>
      </p:pic>
      <p:pic>
        <p:nvPicPr>
          <p:cNvPr id="24" name="Immagine 23">
            <a:extLst>
              <a:ext uri="{FF2B5EF4-FFF2-40B4-BE49-F238E27FC236}">
                <a16:creationId xmlns:a16="http://schemas.microsoft.com/office/drawing/2014/main" id="{194572B0-78DD-4243-9D5D-D9DAD50C2F7A}"/>
              </a:ext>
            </a:extLst>
          </p:cNvPr>
          <p:cNvPicPr>
            <a:picLocks noChangeAspect="1"/>
          </p:cNvPicPr>
          <p:nvPr/>
        </p:nvPicPr>
        <p:blipFill>
          <a:blip r:embed="rId3"/>
          <a:stretch>
            <a:fillRect/>
          </a:stretch>
        </p:blipFill>
        <p:spPr>
          <a:xfrm>
            <a:off x="0" y="6826219"/>
            <a:ext cx="12192000" cy="31783"/>
          </a:xfrm>
          <a:prstGeom prst="rect">
            <a:avLst/>
          </a:prstGeom>
        </p:spPr>
      </p:pic>
      <p:sp>
        <p:nvSpPr>
          <p:cNvPr id="38" name="Content Placeholder 2">
            <a:extLst>
              <a:ext uri="{FF2B5EF4-FFF2-40B4-BE49-F238E27FC236}">
                <a16:creationId xmlns:a16="http://schemas.microsoft.com/office/drawing/2014/main" id="{F9806EEC-FA64-844F-A700-7B6E4626349C}"/>
              </a:ext>
            </a:extLst>
          </p:cNvPr>
          <p:cNvSpPr>
            <a:spLocks noGrp="1"/>
          </p:cNvSpPr>
          <p:nvPr>
            <p:ph idx="16" hasCustomPrompt="1"/>
          </p:nvPr>
        </p:nvSpPr>
        <p:spPr>
          <a:xfrm>
            <a:off x="287356" y="1340773"/>
            <a:ext cx="5664629" cy="4782999"/>
          </a:xfrm>
          <a:prstGeom prst="rect">
            <a:avLst/>
          </a:prstGeom>
        </p:spPr>
        <p:txBody>
          <a:bodyPr>
            <a:normAutofit/>
          </a:bodyPr>
          <a:lstStyle>
            <a:lvl1pPr marL="257175" indent="-257175">
              <a:buSzPct val="100000"/>
              <a:buFontTx/>
              <a:buBlip>
                <a:blip r:embed="rId4"/>
              </a:buBlip>
              <a:defRPr sz="21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195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18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Tx/>
              <a:buNone/>
              <a:tabLst/>
              <a:defRPr sz="21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1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42" name="Segnaposto contenuto 3">
            <a:extLst>
              <a:ext uri="{FF2B5EF4-FFF2-40B4-BE49-F238E27FC236}">
                <a16:creationId xmlns:a16="http://schemas.microsoft.com/office/drawing/2014/main" id="{AC298E57-B32A-3E45-8B5F-25DC8E794332}"/>
              </a:ext>
            </a:extLst>
          </p:cNvPr>
          <p:cNvSpPr>
            <a:spLocks noGrp="1"/>
          </p:cNvSpPr>
          <p:nvPr>
            <p:ph sz="quarter" idx="13" hasCustomPrompt="1"/>
          </p:nvPr>
        </p:nvSpPr>
        <p:spPr>
          <a:xfrm>
            <a:off x="3221037" y="192857"/>
            <a:ext cx="8635603" cy="823430"/>
          </a:xfrm>
          <a:prstGeom prst="rect">
            <a:avLst/>
          </a:prstGeom>
        </p:spPr>
        <p:txBody>
          <a:bodyPr>
            <a:normAutofit/>
          </a:bodyPr>
          <a:lstStyle>
            <a:lvl1pPr marL="0" indent="0">
              <a:buNone/>
              <a:defRPr b="1">
                <a:solidFill>
                  <a:srgbClr val="1C3046"/>
                </a:solidFill>
              </a:defRPr>
            </a:lvl1pPr>
          </a:lstStyle>
          <a:p>
            <a:pPr lvl="0"/>
            <a:r>
              <a:rPr lang="it-IT" dirty="0"/>
              <a:t>Click </a:t>
            </a:r>
            <a:r>
              <a:rPr lang="it-IT" dirty="0" err="1"/>
              <a:t>here</a:t>
            </a:r>
            <a:r>
              <a:rPr lang="it-IT" dirty="0"/>
              <a:t> to </a:t>
            </a:r>
            <a:r>
              <a:rPr lang="it-IT" dirty="0" err="1"/>
              <a:t>add</a:t>
            </a:r>
            <a:r>
              <a:rPr lang="it-IT" dirty="0"/>
              <a:t> </a:t>
            </a:r>
            <a:r>
              <a:rPr lang="it-IT" dirty="0" err="1"/>
              <a:t>title</a:t>
            </a:r>
            <a:endParaRPr lang="en-GB" dirty="0"/>
          </a:p>
        </p:txBody>
      </p:sp>
      <p:sp>
        <p:nvSpPr>
          <p:cNvPr id="45" name="Content Placeholder 2">
            <a:extLst>
              <a:ext uri="{FF2B5EF4-FFF2-40B4-BE49-F238E27FC236}">
                <a16:creationId xmlns:a16="http://schemas.microsoft.com/office/drawing/2014/main" id="{D548DFD9-EC66-D949-B078-B2E161F1350E}"/>
              </a:ext>
            </a:extLst>
          </p:cNvPr>
          <p:cNvSpPr>
            <a:spLocks noGrp="1"/>
          </p:cNvSpPr>
          <p:nvPr>
            <p:ph idx="17" hasCustomPrompt="1"/>
          </p:nvPr>
        </p:nvSpPr>
        <p:spPr>
          <a:xfrm>
            <a:off x="6168008" y="1340773"/>
            <a:ext cx="5664629" cy="4782999"/>
          </a:xfrm>
          <a:prstGeom prst="rect">
            <a:avLst/>
          </a:prstGeom>
        </p:spPr>
        <p:txBody>
          <a:bodyPr>
            <a:normAutofit/>
          </a:bodyPr>
          <a:lstStyle>
            <a:lvl1pPr marL="257175" indent="-257175">
              <a:buSzPct val="100000"/>
              <a:buFontTx/>
              <a:buBlip>
                <a:blip r:embed="rId4"/>
              </a:buBlip>
              <a:defRPr sz="21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195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18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Tx/>
              <a:buNone/>
              <a:tabLst/>
              <a:defRPr sz="21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1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Tree>
    <p:extLst>
      <p:ext uri="{BB962C8B-B14F-4D97-AF65-F5344CB8AC3E}">
        <p14:creationId xmlns:p14="http://schemas.microsoft.com/office/powerpoint/2010/main" val="38247447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amp; Text (Vertical)">
    <p:spTree>
      <p:nvGrpSpPr>
        <p:cNvPr id="1" name=""/>
        <p:cNvGrpSpPr/>
        <p:nvPr/>
      </p:nvGrpSpPr>
      <p:grpSpPr>
        <a:xfrm>
          <a:off x="0" y="0"/>
          <a:ext cx="0" cy="0"/>
          <a:chOff x="0" y="0"/>
          <a:chExt cx="0" cy="0"/>
        </a:xfrm>
      </p:grpSpPr>
      <p:sp>
        <p:nvSpPr>
          <p:cNvPr id="26" name="Rettangolo 25">
            <a:extLst>
              <a:ext uri="{FF2B5EF4-FFF2-40B4-BE49-F238E27FC236}">
                <a16:creationId xmlns:a16="http://schemas.microsoft.com/office/drawing/2014/main" id="{E9972DE2-5AB2-4A0C-B59B-F9380A257DED}"/>
              </a:ext>
            </a:extLst>
          </p:cNvPr>
          <p:cNvSpPr/>
          <p:nvPr/>
        </p:nvSpPr>
        <p:spPr>
          <a:xfrm>
            <a:off x="11414248" y="6376245"/>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13" dirty="0">
              <a:solidFill>
                <a:schemeClr val="bg1">
                  <a:lumMod val="65000"/>
                </a:schemeClr>
              </a:solidFill>
            </a:endParaRPr>
          </a:p>
        </p:txBody>
      </p:sp>
      <p:sp>
        <p:nvSpPr>
          <p:cNvPr id="42" name="Slide Number Placeholder 5">
            <a:extLst>
              <a:ext uri="{FF2B5EF4-FFF2-40B4-BE49-F238E27FC236}">
                <a16:creationId xmlns:a16="http://schemas.microsoft.com/office/drawing/2014/main" id="{B526890D-A7E7-0848-AAB2-0716D2C403A1}"/>
              </a:ext>
            </a:extLst>
          </p:cNvPr>
          <p:cNvSpPr>
            <a:spLocks noGrp="1"/>
          </p:cNvSpPr>
          <p:nvPr>
            <p:ph type="sldNum" sz="quarter" idx="12"/>
          </p:nvPr>
        </p:nvSpPr>
        <p:spPr>
          <a:xfrm>
            <a:off x="8737600" y="6381328"/>
            <a:ext cx="3119040" cy="288032"/>
          </a:xfrm>
          <a:prstGeom prst="rect">
            <a:avLst/>
          </a:prstGeom>
        </p:spPr>
        <p:txBody>
          <a:bodyPr/>
          <a:lstStyle>
            <a:lvl1pPr algn="r">
              <a:defRPr sz="713" b="0" i="0">
                <a:solidFill>
                  <a:schemeClr val="tx1">
                    <a:lumMod val="75000"/>
                  </a:schemeClr>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21" name="Rettangolo 20"/>
          <p:cNvSpPr>
            <a:spLocks/>
          </p:cNvSpPr>
          <p:nvPr/>
        </p:nvSpPr>
        <p:spPr>
          <a:xfrm>
            <a:off x="4152613" y="0"/>
            <a:ext cx="151136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2" name="Rettangolo 21"/>
          <p:cNvSpPr>
            <a:spLocks/>
          </p:cNvSpPr>
          <p:nvPr/>
        </p:nvSpPr>
        <p:spPr>
          <a:xfrm>
            <a:off x="7920206" y="0"/>
            <a:ext cx="422329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3" name="Rettangolo 22"/>
          <p:cNvSpPr>
            <a:spLocks/>
          </p:cNvSpPr>
          <p:nvPr/>
        </p:nvSpPr>
        <p:spPr>
          <a:xfrm>
            <a:off x="11202275" y="0"/>
            <a:ext cx="996844"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4" name="Rettangolo 23"/>
          <p:cNvSpPr>
            <a:spLocks/>
          </p:cNvSpPr>
          <p:nvPr/>
        </p:nvSpPr>
        <p:spPr>
          <a:xfrm>
            <a:off x="2543607" y="0"/>
            <a:ext cx="1354740"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5" name="Rettangolo 24"/>
          <p:cNvSpPr>
            <a:spLocks/>
          </p:cNvSpPr>
          <p:nvPr/>
        </p:nvSpPr>
        <p:spPr>
          <a:xfrm>
            <a:off x="9552385" y="0"/>
            <a:ext cx="173819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8" name="Rettangolo 27"/>
          <p:cNvSpPr>
            <a:spLocks/>
          </p:cNvSpPr>
          <p:nvPr/>
        </p:nvSpPr>
        <p:spPr>
          <a:xfrm>
            <a:off x="6960100" y="0"/>
            <a:ext cx="1523817"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9" name="Rettangolo 28"/>
          <p:cNvSpPr>
            <a:spLocks/>
          </p:cNvSpPr>
          <p:nvPr/>
        </p:nvSpPr>
        <p:spPr>
          <a:xfrm>
            <a:off x="1701961" y="-2"/>
            <a:ext cx="841647"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p:nvSpPr>
        <p:spPr>
          <a:xfrm>
            <a:off x="857971"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p:nvSpPr>
        <p:spPr>
          <a:xfrm>
            <a:off x="3454403" y="0"/>
            <a:ext cx="854092"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4" name="Rettangolo 33"/>
          <p:cNvSpPr>
            <a:spLocks/>
          </p:cNvSpPr>
          <p:nvPr/>
        </p:nvSpPr>
        <p:spPr>
          <a:xfrm>
            <a:off x="5663974" y="0"/>
            <a:ext cx="14033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5" name="Rettangolo 34"/>
          <p:cNvSpPr>
            <a:spLocks/>
          </p:cNvSpPr>
          <p:nvPr/>
        </p:nvSpPr>
        <p:spPr>
          <a:xfrm>
            <a:off x="9810659" y="0"/>
            <a:ext cx="221780"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6" name="Rettangolo 35"/>
          <p:cNvSpPr>
            <a:spLocks/>
          </p:cNvSpPr>
          <p:nvPr/>
        </p:nvSpPr>
        <p:spPr>
          <a:xfrm>
            <a:off x="-180" y="-2"/>
            <a:ext cx="85815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8" name="Date Placeholder 3">
            <a:extLst>
              <a:ext uri="{FF2B5EF4-FFF2-40B4-BE49-F238E27FC236}">
                <a16:creationId xmlns:a16="http://schemas.microsoft.com/office/drawing/2014/main" id="{2D6204B7-1D0D-1E43-967C-261D932E2D40}"/>
              </a:ext>
            </a:extLst>
          </p:cNvPr>
          <p:cNvSpPr>
            <a:spLocks noGrp="1"/>
          </p:cNvSpPr>
          <p:nvPr>
            <p:ph type="dt" sz="half" idx="10"/>
          </p:nvPr>
        </p:nvSpPr>
        <p:spPr>
          <a:xfrm>
            <a:off x="335360" y="6381328"/>
            <a:ext cx="2844800" cy="288032"/>
          </a:xfrm>
          <a:prstGeom prst="rect">
            <a:avLst/>
          </a:prstGeom>
        </p:spPr>
        <p:txBody>
          <a:bodyPr/>
          <a:lstStyle>
            <a:lvl1pPr>
              <a:defRPr sz="713" b="0" i="0">
                <a:solidFill>
                  <a:schemeClr val="tx1">
                    <a:lumMod val="75000"/>
                  </a:schemeClr>
                </a:solidFill>
                <a:latin typeface="Calibri" panose="020F0502020204030204" pitchFamily="34" charset="0"/>
                <a:ea typeface="Source Sans Pro" charset="0"/>
                <a:cs typeface="Calibri" panose="020F0502020204030204" pitchFamily="34" charset="0"/>
              </a:defRPr>
            </a:lvl1pPr>
          </a:lstStyle>
          <a:p>
            <a:endParaRPr lang="en-US" dirty="0"/>
          </a:p>
        </p:txBody>
      </p:sp>
      <p:sp>
        <p:nvSpPr>
          <p:cNvPr id="39" name="Footer Placeholder 4">
            <a:extLst>
              <a:ext uri="{FF2B5EF4-FFF2-40B4-BE49-F238E27FC236}">
                <a16:creationId xmlns:a16="http://schemas.microsoft.com/office/drawing/2014/main" id="{E1E01ECC-58A4-0745-A3E0-F9FCCE41DACE}"/>
              </a:ext>
            </a:extLst>
          </p:cNvPr>
          <p:cNvSpPr>
            <a:spLocks noGrp="1"/>
          </p:cNvSpPr>
          <p:nvPr>
            <p:ph type="ftr" sz="quarter" idx="11"/>
          </p:nvPr>
        </p:nvSpPr>
        <p:spPr>
          <a:xfrm>
            <a:off x="4165600" y="6381328"/>
            <a:ext cx="3860800" cy="288032"/>
          </a:xfrm>
          <a:prstGeom prst="rect">
            <a:avLst/>
          </a:prstGeom>
        </p:spPr>
        <p:txBody>
          <a:bodyPr>
            <a:normAutofit/>
          </a:bodyPr>
          <a:lstStyle>
            <a:lvl1pPr>
              <a:defRPr sz="713" b="0" i="0">
                <a:solidFill>
                  <a:schemeClr val="tx1">
                    <a:lumMod val="75000"/>
                  </a:schemeClr>
                </a:solidFill>
                <a:latin typeface="Calibri" panose="020F0502020204030204" pitchFamily="34" charset="0"/>
                <a:ea typeface="Source Sans Pro" charset="0"/>
                <a:cs typeface="Calibri" panose="020F0502020204030204" pitchFamily="34" charset="0"/>
              </a:defRPr>
            </a:lvl1pPr>
          </a:lstStyle>
          <a:p>
            <a:r>
              <a:rPr lang="en-US"/>
              <a:t>Kelsey/Cybersecurity for Research in Europe</a:t>
            </a:r>
            <a:endParaRPr lang="en-US" dirty="0"/>
          </a:p>
        </p:txBody>
      </p:sp>
      <p:cxnSp>
        <p:nvCxnSpPr>
          <p:cNvPr id="40" name="Connettore 1 39">
            <a:extLst>
              <a:ext uri="{FF2B5EF4-FFF2-40B4-BE49-F238E27FC236}">
                <a16:creationId xmlns:a16="http://schemas.microsoft.com/office/drawing/2014/main" id="{05EEB7C1-79E8-894A-A6D8-E6E8AF7BA267}"/>
              </a:ext>
            </a:extLst>
          </p:cNvPr>
          <p:cNvCxnSpPr>
            <a:cxnSpLocks/>
          </p:cNvCxnSpPr>
          <p:nvPr/>
        </p:nvCxnSpPr>
        <p:spPr>
          <a:xfrm flipH="1" flipV="1">
            <a:off x="335360" y="6376248"/>
            <a:ext cx="1152128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43" name="Immagine 42">
            <a:extLst>
              <a:ext uri="{FF2B5EF4-FFF2-40B4-BE49-F238E27FC236}">
                <a16:creationId xmlns:a16="http://schemas.microsoft.com/office/drawing/2014/main" id="{2C34C010-9376-654D-A867-B52581D105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20788"/>
            <a:ext cx="2808312" cy="754672"/>
          </a:xfrm>
          <a:prstGeom prst="rect">
            <a:avLst/>
          </a:prstGeom>
        </p:spPr>
      </p:pic>
      <p:pic>
        <p:nvPicPr>
          <p:cNvPr id="27" name="Immagine 26">
            <a:extLst>
              <a:ext uri="{FF2B5EF4-FFF2-40B4-BE49-F238E27FC236}">
                <a16:creationId xmlns:a16="http://schemas.microsoft.com/office/drawing/2014/main" id="{41E256BF-F678-474D-B0F0-C1B0FC6DEA31}"/>
              </a:ext>
            </a:extLst>
          </p:cNvPr>
          <p:cNvPicPr>
            <a:picLocks noChangeAspect="1"/>
          </p:cNvPicPr>
          <p:nvPr/>
        </p:nvPicPr>
        <p:blipFill>
          <a:blip r:embed="rId3"/>
          <a:stretch>
            <a:fillRect/>
          </a:stretch>
        </p:blipFill>
        <p:spPr>
          <a:xfrm>
            <a:off x="0" y="6826219"/>
            <a:ext cx="12192000" cy="31783"/>
          </a:xfrm>
          <a:prstGeom prst="rect">
            <a:avLst/>
          </a:prstGeom>
        </p:spPr>
      </p:pic>
      <p:sp>
        <p:nvSpPr>
          <p:cNvPr id="41" name="Segnaposto contenuto 3">
            <a:extLst>
              <a:ext uri="{FF2B5EF4-FFF2-40B4-BE49-F238E27FC236}">
                <a16:creationId xmlns:a16="http://schemas.microsoft.com/office/drawing/2014/main" id="{19AD132B-D4FB-224B-B906-4734DE467FC5}"/>
              </a:ext>
            </a:extLst>
          </p:cNvPr>
          <p:cNvSpPr>
            <a:spLocks noGrp="1"/>
          </p:cNvSpPr>
          <p:nvPr>
            <p:ph sz="quarter" idx="14" hasCustomPrompt="1"/>
          </p:nvPr>
        </p:nvSpPr>
        <p:spPr>
          <a:xfrm>
            <a:off x="3221037" y="192857"/>
            <a:ext cx="8635603" cy="823430"/>
          </a:xfrm>
          <a:prstGeom prst="rect">
            <a:avLst/>
          </a:prstGeom>
        </p:spPr>
        <p:txBody>
          <a:bodyPr>
            <a:normAutofit/>
          </a:bodyPr>
          <a:lstStyle>
            <a:lvl1pPr marL="0" indent="0">
              <a:buNone/>
              <a:defRPr b="1">
                <a:solidFill>
                  <a:srgbClr val="1C3046"/>
                </a:solidFill>
              </a:defRPr>
            </a:lvl1pPr>
          </a:lstStyle>
          <a:p>
            <a:pPr lvl="0"/>
            <a:r>
              <a:rPr lang="it-IT" dirty="0"/>
              <a:t>Click </a:t>
            </a:r>
            <a:r>
              <a:rPr lang="it-IT" dirty="0" err="1"/>
              <a:t>here</a:t>
            </a:r>
            <a:r>
              <a:rPr lang="it-IT" dirty="0"/>
              <a:t> to </a:t>
            </a:r>
            <a:r>
              <a:rPr lang="it-IT" dirty="0" err="1"/>
              <a:t>add</a:t>
            </a:r>
            <a:r>
              <a:rPr lang="it-IT" dirty="0"/>
              <a:t> </a:t>
            </a:r>
            <a:r>
              <a:rPr lang="it-IT" dirty="0" err="1"/>
              <a:t>title</a:t>
            </a:r>
            <a:endParaRPr lang="en-GB" dirty="0"/>
          </a:p>
        </p:txBody>
      </p:sp>
      <p:sp>
        <p:nvSpPr>
          <p:cNvPr id="44" name="Content Placeholder 2">
            <a:extLst>
              <a:ext uri="{FF2B5EF4-FFF2-40B4-BE49-F238E27FC236}">
                <a16:creationId xmlns:a16="http://schemas.microsoft.com/office/drawing/2014/main" id="{0BBBDCC5-2F7A-574C-A5FE-7AEA530E9F7B}"/>
              </a:ext>
            </a:extLst>
          </p:cNvPr>
          <p:cNvSpPr>
            <a:spLocks noGrp="1"/>
          </p:cNvSpPr>
          <p:nvPr>
            <p:ph idx="1" hasCustomPrompt="1"/>
          </p:nvPr>
        </p:nvSpPr>
        <p:spPr>
          <a:xfrm rot="5400000">
            <a:off x="3647727" y="-2043607"/>
            <a:ext cx="4896546" cy="11521280"/>
          </a:xfrm>
          <a:prstGeom prst="rect">
            <a:avLst/>
          </a:prstGeom>
        </p:spPr>
        <p:txBody>
          <a:bodyPr>
            <a:normAutofit/>
          </a:bodyPr>
          <a:lstStyle>
            <a:lvl1pPr marL="257175" indent="-257175">
              <a:buSzPct val="100000"/>
              <a:buFontTx/>
              <a:buBlip>
                <a:blip r:embed="rId4"/>
              </a:buBlip>
              <a:defRPr sz="21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195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18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Tx/>
              <a:buNone/>
              <a:tabLst/>
              <a:defRPr sz="21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1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Tree>
    <p:extLst>
      <p:ext uri="{BB962C8B-B14F-4D97-AF65-F5344CB8AC3E}">
        <p14:creationId xmlns:p14="http://schemas.microsoft.com/office/powerpoint/2010/main" val="2594699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ntermediat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EF6C7B7-1597-4762-9541-39E64CD64D0B}"/>
              </a:ext>
            </a:extLst>
          </p:cNvPr>
          <p:cNvSpPr>
            <a:spLocks noGrp="1"/>
          </p:cNvSpPr>
          <p:nvPr>
            <p:ph idx="1" hasCustomPrompt="1"/>
          </p:nvPr>
        </p:nvSpPr>
        <p:spPr>
          <a:xfrm>
            <a:off x="628650" y="3127856"/>
            <a:ext cx="7759775" cy="2317368"/>
          </a:xfrm>
          <a:prstGeom prst="rect">
            <a:avLst/>
          </a:prstGeom>
        </p:spPr>
        <p:txBody>
          <a:bodyPr>
            <a:normAutofit/>
          </a:bodyPr>
          <a:lstStyle>
            <a:lvl1pPr marL="0" indent="0">
              <a:buSzPct val="100000"/>
              <a:buFontTx/>
              <a:buNone/>
              <a:defRPr sz="1500" b="0" i="0">
                <a:solidFill>
                  <a:schemeClr val="tx1">
                    <a:lumMod val="75000"/>
                  </a:schemeClr>
                </a:solidFill>
                <a:latin typeface="+mn-lt"/>
                <a:ea typeface="Source Sans Pro" charset="0"/>
                <a:cs typeface="Source Sans Pro" charset="0"/>
              </a:defRPr>
            </a:lvl1pPr>
            <a:lvl2pPr marL="417910" indent="-160735">
              <a:buSzPct val="90000"/>
              <a:buFont typeface="Calibri" panose="020F0502020204030204" pitchFamily="34" charset="0"/>
              <a:buChar char="-"/>
              <a:defRPr sz="1950" b="0" i="0">
                <a:solidFill>
                  <a:schemeClr val="tx1">
                    <a:lumMod val="75000"/>
                  </a:schemeClr>
                </a:solidFill>
                <a:latin typeface="+mn-lt"/>
                <a:ea typeface="Source Sans Pro" charset="0"/>
                <a:cs typeface="Source Sans Pro" charset="0"/>
              </a:defRPr>
            </a:lvl2pPr>
            <a:lvl3pPr marL="642938" indent="-128588">
              <a:buSzPct val="80000"/>
              <a:buFont typeface="Wingdings" panose="05000000000000000000" pitchFamily="2" charset="2"/>
              <a:buChar char="§"/>
              <a:defRPr sz="1800" b="0" i="0">
                <a:solidFill>
                  <a:schemeClr val="tx1">
                    <a:lumMod val="75000"/>
                  </a:schemeClr>
                </a:solidFill>
                <a:latin typeface="+mn-lt"/>
                <a:ea typeface="Source Sans Pro" charset="0"/>
                <a:cs typeface="Source Sans Pro" charset="0"/>
              </a:defRPr>
            </a:lvl3pPr>
            <a:lvl4pPr marL="771525" marR="0" indent="0" algn="l" defTabSz="257175" rtl="0" eaLnBrk="1" fontAlgn="auto" latinLnBrk="0" hangingPunct="1">
              <a:lnSpc>
                <a:spcPct val="100000"/>
              </a:lnSpc>
              <a:spcBef>
                <a:spcPct val="20000"/>
              </a:spcBef>
              <a:spcAft>
                <a:spcPts val="0"/>
              </a:spcAft>
              <a:buClrTx/>
              <a:buSzPct val="70000"/>
              <a:buFont typeface="Calibri" panose="020F0502020204030204" pitchFamily="34" charset="0"/>
              <a:buNone/>
              <a:tabLst/>
              <a:defRPr sz="2100" b="0" i="0">
                <a:solidFill>
                  <a:schemeClr val="tx1">
                    <a:lumMod val="75000"/>
                  </a:schemeClr>
                </a:solidFill>
                <a:latin typeface="+mn-lt"/>
                <a:ea typeface="Source Sans Pro" charset="0"/>
                <a:cs typeface="Source Sans Pro" charset="0"/>
              </a:defRPr>
            </a:lvl4pPr>
            <a:lvl5pPr marL="1028700" marR="0" indent="0" algn="l" defTabSz="257175" rtl="0" eaLnBrk="1" fontAlgn="auto" latinLnBrk="0" hangingPunct="1">
              <a:lnSpc>
                <a:spcPct val="100000"/>
              </a:lnSpc>
              <a:spcBef>
                <a:spcPct val="20000"/>
              </a:spcBef>
              <a:spcAft>
                <a:spcPts val="0"/>
              </a:spcAft>
              <a:buClrTx/>
              <a:buSzPct val="80000"/>
              <a:buFontTx/>
              <a:buNone/>
              <a:tabLst/>
              <a:defRPr sz="1500" b="0" i="0">
                <a:solidFill>
                  <a:schemeClr val="tx1">
                    <a:lumMod val="75000"/>
                  </a:schemeClr>
                </a:solidFill>
                <a:latin typeface="+mn-lt"/>
                <a:ea typeface="Source Sans Pro" charset="0"/>
                <a:cs typeface="Source Sans Pro" charset="0"/>
              </a:defRPr>
            </a:lvl5pPr>
          </a:lstStyle>
          <a:p>
            <a:pPr lvl="0"/>
            <a:r>
              <a:rPr lang="en-GB" noProof="0" dirty="0"/>
              <a:t>Click here to add text</a:t>
            </a:r>
            <a:endParaRPr lang="it-IT" dirty="0"/>
          </a:p>
          <a:p>
            <a:pPr lvl="4"/>
            <a:endParaRPr lang="it-IT" dirty="0"/>
          </a:p>
          <a:p>
            <a:pPr lvl="4"/>
            <a:endParaRPr lang="it-IT" dirty="0"/>
          </a:p>
          <a:p>
            <a:pPr lvl="4"/>
            <a:endParaRPr lang="it-IT" dirty="0"/>
          </a:p>
          <a:p>
            <a:pPr lvl="4"/>
            <a:endParaRPr lang="it-IT" dirty="0"/>
          </a:p>
          <a:p>
            <a:pPr lvl="4"/>
            <a:endParaRPr lang="it-IT" dirty="0"/>
          </a:p>
        </p:txBody>
      </p:sp>
      <p:pic>
        <p:nvPicPr>
          <p:cNvPr id="7" name="Immagine 6">
            <a:extLst>
              <a:ext uri="{FF2B5EF4-FFF2-40B4-BE49-F238E27FC236}">
                <a16:creationId xmlns:a16="http://schemas.microsoft.com/office/drawing/2014/main" id="{EE416F95-D136-4291-9DBD-6D01BD783D36}"/>
              </a:ext>
            </a:extLst>
          </p:cNvPr>
          <p:cNvPicPr>
            <a:picLocks noChangeAspect="1"/>
          </p:cNvPicPr>
          <p:nvPr/>
        </p:nvPicPr>
        <p:blipFill>
          <a:blip r:embed="rId3"/>
          <a:stretch>
            <a:fillRect/>
          </a:stretch>
        </p:blipFill>
        <p:spPr>
          <a:xfrm>
            <a:off x="0" y="6826219"/>
            <a:ext cx="12192000" cy="31783"/>
          </a:xfrm>
          <a:prstGeom prst="rect">
            <a:avLst/>
          </a:prstGeom>
        </p:spPr>
      </p:pic>
      <p:sp>
        <p:nvSpPr>
          <p:cNvPr id="10" name="Segnaposto contenuto 3">
            <a:extLst>
              <a:ext uri="{FF2B5EF4-FFF2-40B4-BE49-F238E27FC236}">
                <a16:creationId xmlns:a16="http://schemas.microsoft.com/office/drawing/2014/main" id="{F411E4A5-A105-784C-9E39-410F67D94196}"/>
              </a:ext>
            </a:extLst>
          </p:cNvPr>
          <p:cNvSpPr>
            <a:spLocks noGrp="1"/>
          </p:cNvSpPr>
          <p:nvPr>
            <p:ph sz="quarter" idx="14" hasCustomPrompt="1"/>
          </p:nvPr>
        </p:nvSpPr>
        <p:spPr>
          <a:xfrm>
            <a:off x="628651" y="1628802"/>
            <a:ext cx="5883079" cy="540285"/>
          </a:xfrm>
          <a:prstGeom prst="rect">
            <a:avLst/>
          </a:prstGeom>
        </p:spPr>
        <p:txBody>
          <a:bodyPr>
            <a:normAutofit/>
          </a:bodyPr>
          <a:lstStyle>
            <a:lvl1pPr marL="0" indent="0">
              <a:buNone/>
              <a:defRPr b="1">
                <a:solidFill>
                  <a:srgbClr val="1C3046"/>
                </a:solidFill>
              </a:defRPr>
            </a:lvl1pPr>
          </a:lstStyle>
          <a:p>
            <a:pPr lvl="0"/>
            <a:r>
              <a:rPr lang="it-IT" dirty="0"/>
              <a:t>Click </a:t>
            </a:r>
            <a:r>
              <a:rPr lang="it-IT" dirty="0" err="1"/>
              <a:t>here</a:t>
            </a:r>
            <a:r>
              <a:rPr lang="it-IT" dirty="0"/>
              <a:t> to </a:t>
            </a:r>
            <a:r>
              <a:rPr lang="it-IT" dirty="0" err="1"/>
              <a:t>add</a:t>
            </a:r>
            <a:r>
              <a:rPr lang="it-IT" dirty="0"/>
              <a:t> </a:t>
            </a:r>
            <a:r>
              <a:rPr lang="it-IT" dirty="0" err="1"/>
              <a:t>title</a:t>
            </a:r>
            <a:endParaRPr lang="en-GB" dirty="0"/>
          </a:p>
        </p:txBody>
      </p:sp>
      <p:sp>
        <p:nvSpPr>
          <p:cNvPr id="12" name="Segnaposto contenuto 3">
            <a:extLst>
              <a:ext uri="{FF2B5EF4-FFF2-40B4-BE49-F238E27FC236}">
                <a16:creationId xmlns:a16="http://schemas.microsoft.com/office/drawing/2014/main" id="{7CF49966-5610-ED4F-8D27-A6C7DE1B7245}"/>
              </a:ext>
            </a:extLst>
          </p:cNvPr>
          <p:cNvSpPr>
            <a:spLocks noGrp="1"/>
          </p:cNvSpPr>
          <p:nvPr>
            <p:ph sz="quarter" idx="15" hasCustomPrompt="1"/>
          </p:nvPr>
        </p:nvSpPr>
        <p:spPr>
          <a:xfrm>
            <a:off x="628651" y="2348882"/>
            <a:ext cx="5883079" cy="540285"/>
          </a:xfrm>
          <a:prstGeom prst="rect">
            <a:avLst/>
          </a:prstGeom>
        </p:spPr>
        <p:txBody>
          <a:bodyPr>
            <a:normAutofit/>
          </a:bodyPr>
          <a:lstStyle>
            <a:lvl1pPr marL="0" indent="0">
              <a:buNone/>
              <a:defRPr sz="2100" b="0" i="0">
                <a:solidFill>
                  <a:srgbClr val="B5892D"/>
                </a:solidFill>
              </a:defRPr>
            </a:lvl1pPr>
          </a:lstStyle>
          <a:p>
            <a:pPr lvl="0"/>
            <a:r>
              <a:rPr lang="it-IT" dirty="0"/>
              <a:t>Click </a:t>
            </a:r>
            <a:r>
              <a:rPr lang="it-IT" dirty="0" err="1"/>
              <a:t>here</a:t>
            </a:r>
            <a:r>
              <a:rPr lang="it-IT" dirty="0"/>
              <a:t> to </a:t>
            </a:r>
            <a:r>
              <a:rPr lang="it-IT" dirty="0" err="1"/>
              <a:t>add</a:t>
            </a:r>
            <a:r>
              <a:rPr lang="it-IT" dirty="0"/>
              <a:t> </a:t>
            </a:r>
            <a:r>
              <a:rPr lang="it-IT" dirty="0" err="1"/>
              <a:t>title</a:t>
            </a:r>
            <a:endParaRPr lang="en-GB" dirty="0"/>
          </a:p>
        </p:txBody>
      </p:sp>
    </p:spTree>
    <p:extLst>
      <p:ext uri="{BB962C8B-B14F-4D97-AF65-F5344CB8AC3E}">
        <p14:creationId xmlns:p14="http://schemas.microsoft.com/office/powerpoint/2010/main" val="346823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ustomised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4E9FBBCD-1A09-854C-AD37-ABFC23BF7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9009" y="5655632"/>
            <a:ext cx="630033" cy="578959"/>
          </a:xfrm>
          <a:prstGeom prst="rect">
            <a:avLst/>
          </a:prstGeom>
        </p:spPr>
      </p:pic>
      <p:pic>
        <p:nvPicPr>
          <p:cNvPr id="8" name="Immagine 7">
            <a:extLst>
              <a:ext uri="{FF2B5EF4-FFF2-40B4-BE49-F238E27FC236}">
                <a16:creationId xmlns:a16="http://schemas.microsoft.com/office/drawing/2014/main" id="{AB059FA9-527F-3047-9752-902117098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3506" y="5638956"/>
            <a:ext cx="658903" cy="633228"/>
          </a:xfrm>
          <a:prstGeom prst="rect">
            <a:avLst/>
          </a:prstGeom>
        </p:spPr>
      </p:pic>
      <p:sp>
        <p:nvSpPr>
          <p:cNvPr id="10" name="CasellaDiTesto 9">
            <a:extLst>
              <a:ext uri="{FF2B5EF4-FFF2-40B4-BE49-F238E27FC236}">
                <a16:creationId xmlns:a16="http://schemas.microsoft.com/office/drawing/2014/main" id="{0C463FB9-8E58-4D7E-9AEC-9058EB62CFA0}"/>
              </a:ext>
            </a:extLst>
          </p:cNvPr>
          <p:cNvSpPr txBox="1"/>
          <p:nvPr/>
        </p:nvSpPr>
        <p:spPr>
          <a:xfrm>
            <a:off x="4759216" y="5755517"/>
            <a:ext cx="1552984" cy="323165"/>
          </a:xfrm>
          <a:prstGeom prst="rect">
            <a:avLst/>
          </a:prstGeom>
          <a:noFill/>
        </p:spPr>
        <p:txBody>
          <a:bodyPr wrap="square" rtlCol="0">
            <a:spAutoFit/>
          </a:bodyPr>
          <a:lstStyle/>
          <a:p>
            <a:pPr algn="l"/>
            <a:r>
              <a:rPr lang="en-GB" sz="1500" dirty="0">
                <a:solidFill>
                  <a:srgbClr val="1C3046"/>
                </a:solidFill>
                <a:ea typeface="Source Sans Pro" charset="0"/>
                <a:cs typeface="Source Sans Pro" charset="0"/>
              </a:rPr>
              <a:t>eosc-hub.eu</a:t>
            </a:r>
          </a:p>
        </p:txBody>
      </p:sp>
      <p:sp>
        <p:nvSpPr>
          <p:cNvPr id="11" name="CasellaDiTesto 10">
            <a:extLst>
              <a:ext uri="{FF2B5EF4-FFF2-40B4-BE49-F238E27FC236}">
                <a16:creationId xmlns:a16="http://schemas.microsoft.com/office/drawing/2014/main" id="{7C1AC704-9BA4-4C9D-8727-21E0A6C216B1}"/>
              </a:ext>
            </a:extLst>
          </p:cNvPr>
          <p:cNvSpPr txBox="1"/>
          <p:nvPr/>
        </p:nvSpPr>
        <p:spPr>
          <a:xfrm>
            <a:off x="6600056" y="5745056"/>
            <a:ext cx="1624992" cy="323165"/>
          </a:xfrm>
          <a:prstGeom prst="rect">
            <a:avLst/>
          </a:prstGeom>
          <a:noFill/>
        </p:spPr>
        <p:txBody>
          <a:bodyPr wrap="square" rtlCol="0">
            <a:spAutoFit/>
          </a:bodyPr>
          <a:lstStyle/>
          <a:p>
            <a:pPr algn="l"/>
            <a:r>
              <a:rPr lang="en-GB" sz="1500" dirty="0">
                <a:solidFill>
                  <a:srgbClr val="1C3046"/>
                </a:solidFill>
                <a:ea typeface="Source Sans Pro" charset="0"/>
                <a:cs typeface="Source Sans Pro" charset="0"/>
              </a:rPr>
              <a:t>@</a:t>
            </a:r>
            <a:r>
              <a:rPr lang="en-GB" sz="1500" dirty="0" err="1">
                <a:solidFill>
                  <a:srgbClr val="1C3046"/>
                </a:solidFill>
                <a:ea typeface="Source Sans Pro" charset="0"/>
                <a:cs typeface="Source Sans Pro" charset="0"/>
              </a:rPr>
              <a:t>EOSC_eu</a:t>
            </a:r>
            <a:endParaRPr lang="en-GB" sz="1500" dirty="0">
              <a:solidFill>
                <a:srgbClr val="1C3046"/>
              </a:solidFill>
              <a:ea typeface="Source Sans Pro" charset="0"/>
              <a:cs typeface="Source Sans Pro" charset="0"/>
            </a:endParaRPr>
          </a:p>
        </p:txBody>
      </p:sp>
      <p:pic>
        <p:nvPicPr>
          <p:cNvPr id="13" name="Immagine 12">
            <a:extLst>
              <a:ext uri="{FF2B5EF4-FFF2-40B4-BE49-F238E27FC236}">
                <a16:creationId xmlns:a16="http://schemas.microsoft.com/office/drawing/2014/main" id="{7AAF6B84-BF74-4F8E-B824-03711F2690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3521" y="2983664"/>
            <a:ext cx="1784961" cy="2231201"/>
          </a:xfrm>
          <a:prstGeom prst="rect">
            <a:avLst/>
          </a:prstGeom>
        </p:spPr>
      </p:pic>
      <p:cxnSp>
        <p:nvCxnSpPr>
          <p:cNvPr id="9" name="Connettore 1 8">
            <a:extLst>
              <a:ext uri="{FF2B5EF4-FFF2-40B4-BE49-F238E27FC236}">
                <a16:creationId xmlns:a16="http://schemas.microsoft.com/office/drawing/2014/main" id="{7C9CA8C5-768B-4B48-8912-AD9D8DF0939C}"/>
              </a:ext>
            </a:extLst>
          </p:cNvPr>
          <p:cNvCxnSpPr/>
          <p:nvPr/>
        </p:nvCxnSpPr>
        <p:spPr>
          <a:xfrm>
            <a:off x="913269" y="2958518"/>
            <a:ext cx="2112235" cy="0"/>
          </a:xfrm>
          <a:prstGeom prst="line">
            <a:avLst/>
          </a:prstGeom>
          <a:ln>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6" name="Segnaposto contenuto 2">
            <a:extLst>
              <a:ext uri="{FF2B5EF4-FFF2-40B4-BE49-F238E27FC236}">
                <a16:creationId xmlns:a16="http://schemas.microsoft.com/office/drawing/2014/main" id="{B63E2CA4-6517-D243-BE9E-62972D0D8E4B}"/>
              </a:ext>
            </a:extLst>
          </p:cNvPr>
          <p:cNvSpPr>
            <a:spLocks noGrp="1"/>
          </p:cNvSpPr>
          <p:nvPr>
            <p:ph sz="quarter" idx="12" hasCustomPrompt="1"/>
          </p:nvPr>
        </p:nvSpPr>
        <p:spPr>
          <a:xfrm>
            <a:off x="839416" y="1801705"/>
            <a:ext cx="3311525" cy="792163"/>
          </a:xfrm>
          <a:prstGeom prst="rect">
            <a:avLst/>
          </a:prstGeom>
        </p:spPr>
        <p:txBody>
          <a:bodyPr>
            <a:normAutofit/>
          </a:bodyPr>
          <a:lstStyle>
            <a:lvl1pPr marL="0" indent="0">
              <a:buNone/>
              <a:defRPr sz="2100" b="1">
                <a:solidFill>
                  <a:srgbClr val="1C3046"/>
                </a:solidFill>
              </a:defRPr>
            </a:lvl1pPr>
          </a:lstStyle>
          <a:p>
            <a:pPr lvl="0"/>
            <a:r>
              <a:rPr lang="it-IT" dirty="0" err="1"/>
              <a:t>Thank</a:t>
            </a:r>
            <a:r>
              <a:rPr lang="it-IT" dirty="0"/>
              <a:t> </a:t>
            </a:r>
            <a:r>
              <a:rPr lang="it-IT" dirty="0" err="1"/>
              <a:t>you</a:t>
            </a:r>
            <a:r>
              <a:rPr lang="it-IT" dirty="0"/>
              <a:t> for </a:t>
            </a:r>
            <a:r>
              <a:rPr lang="it-IT" dirty="0" err="1"/>
              <a:t>your</a:t>
            </a:r>
            <a:r>
              <a:rPr lang="it-IT" dirty="0"/>
              <a:t> </a:t>
            </a:r>
            <a:r>
              <a:rPr lang="it-IT" dirty="0" err="1"/>
              <a:t>attention</a:t>
            </a:r>
            <a:r>
              <a:rPr lang="it-IT" dirty="0"/>
              <a:t>!</a:t>
            </a:r>
            <a:endParaRPr lang="en-GB" dirty="0"/>
          </a:p>
        </p:txBody>
      </p:sp>
      <p:sp>
        <p:nvSpPr>
          <p:cNvPr id="17" name="Segnaposto contenuto 4">
            <a:extLst>
              <a:ext uri="{FF2B5EF4-FFF2-40B4-BE49-F238E27FC236}">
                <a16:creationId xmlns:a16="http://schemas.microsoft.com/office/drawing/2014/main" id="{FD2E5EBC-6B99-3246-8A7E-2FD79A9A87D9}"/>
              </a:ext>
            </a:extLst>
          </p:cNvPr>
          <p:cNvSpPr>
            <a:spLocks noGrp="1"/>
          </p:cNvSpPr>
          <p:nvPr>
            <p:ph sz="quarter" idx="13" hasCustomPrompt="1"/>
          </p:nvPr>
        </p:nvSpPr>
        <p:spPr>
          <a:xfrm>
            <a:off x="888167" y="3192521"/>
            <a:ext cx="2519363" cy="504825"/>
          </a:xfrm>
          <a:prstGeom prst="rect">
            <a:avLst/>
          </a:prstGeom>
        </p:spPr>
        <p:txBody>
          <a:bodyPr>
            <a:normAutofit/>
          </a:bodyPr>
          <a:lstStyle>
            <a:lvl1pPr marL="0" indent="0">
              <a:buNone/>
              <a:defRPr sz="1350" i="1"/>
            </a:lvl1pPr>
            <a:lvl5pPr>
              <a:defRPr/>
            </a:lvl5pPr>
          </a:lstStyle>
          <a:p>
            <a:pPr lvl="0"/>
            <a:r>
              <a:rPr lang="en-GB" dirty="0"/>
              <a:t>Questions?</a:t>
            </a:r>
          </a:p>
        </p:txBody>
      </p:sp>
      <p:sp>
        <p:nvSpPr>
          <p:cNvPr id="18" name="Segnaposto contenuto 17">
            <a:extLst>
              <a:ext uri="{FF2B5EF4-FFF2-40B4-BE49-F238E27FC236}">
                <a16:creationId xmlns:a16="http://schemas.microsoft.com/office/drawing/2014/main" id="{AD787563-5284-2848-9605-68F55ABC220F}"/>
              </a:ext>
            </a:extLst>
          </p:cNvPr>
          <p:cNvSpPr>
            <a:spLocks noGrp="1"/>
          </p:cNvSpPr>
          <p:nvPr>
            <p:ph sz="quarter" idx="14" hasCustomPrompt="1"/>
          </p:nvPr>
        </p:nvSpPr>
        <p:spPr>
          <a:xfrm>
            <a:off x="7838690" y="2310244"/>
            <a:ext cx="3384551" cy="1171575"/>
          </a:xfrm>
          <a:prstGeom prst="rect">
            <a:avLst/>
          </a:prstGeom>
        </p:spPr>
        <p:txBody>
          <a:bodyPr>
            <a:normAutofit/>
          </a:bodyPr>
          <a:lstStyle>
            <a:lvl1pPr marL="0" indent="0">
              <a:buNone/>
              <a:defRPr sz="900" b="0"/>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adipisicing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endParaRPr lang="en-GB" dirty="0"/>
          </a:p>
        </p:txBody>
      </p:sp>
      <p:sp>
        <p:nvSpPr>
          <p:cNvPr id="20" name="Segnaposto contenuto 19">
            <a:extLst>
              <a:ext uri="{FF2B5EF4-FFF2-40B4-BE49-F238E27FC236}">
                <a16:creationId xmlns:a16="http://schemas.microsoft.com/office/drawing/2014/main" id="{58176C6A-545E-DD45-B732-AC8914488A1E}"/>
              </a:ext>
            </a:extLst>
          </p:cNvPr>
          <p:cNvSpPr>
            <a:spLocks noGrp="1"/>
          </p:cNvSpPr>
          <p:nvPr>
            <p:ph sz="quarter" idx="15" hasCustomPrompt="1"/>
          </p:nvPr>
        </p:nvSpPr>
        <p:spPr>
          <a:xfrm>
            <a:off x="7824193" y="1896445"/>
            <a:ext cx="3384551" cy="452437"/>
          </a:xfrm>
          <a:prstGeom prst="rect">
            <a:avLst/>
          </a:prstGeom>
        </p:spPr>
        <p:txBody>
          <a:bodyPr>
            <a:normAutofit/>
          </a:bodyPr>
          <a:lstStyle>
            <a:lvl1pPr marL="0" indent="0">
              <a:buNone/>
              <a:defRPr sz="1500" b="1">
                <a:solidFill>
                  <a:srgbClr val="1C3046"/>
                </a:solidFill>
              </a:defRPr>
            </a:lvl1pPr>
          </a:lstStyle>
          <a:p>
            <a:pPr lvl="0"/>
            <a:r>
              <a:rPr lang="en-GB" dirty="0"/>
              <a:t>Contact</a:t>
            </a:r>
          </a:p>
        </p:txBody>
      </p:sp>
    </p:spTree>
    <p:extLst>
      <p:ext uri="{BB962C8B-B14F-4D97-AF65-F5344CB8AC3E}">
        <p14:creationId xmlns:p14="http://schemas.microsoft.com/office/powerpoint/2010/main" val="28384691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B4CB6-A1BA-F04C-94DB-2DE5C1793227}"/>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13DBA49-4754-7643-94D4-06D101ABCC13}"/>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16F3F6D-B92C-4D46-8EDC-54DC9F9814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B752EC6-48E5-E24E-96B8-6B20D56D3D89}"/>
              </a:ext>
            </a:extLst>
          </p:cNvPr>
          <p:cNvSpPr>
            <a:spLocks noGrp="1"/>
          </p:cNvSpPr>
          <p:nvPr>
            <p:ph type="ftr" sz="quarter" idx="11"/>
          </p:nvPr>
        </p:nvSpPr>
        <p:spPr/>
        <p:txBody>
          <a:bodyPr/>
          <a:lstStyle/>
          <a:p>
            <a:r>
              <a:rPr lang="en-US"/>
              <a:t>Kelsey/Cybersecurity for Research in Europe</a:t>
            </a:r>
          </a:p>
        </p:txBody>
      </p:sp>
      <p:sp>
        <p:nvSpPr>
          <p:cNvPr id="6" name="Slide Number Placeholder 5">
            <a:extLst>
              <a:ext uri="{FF2B5EF4-FFF2-40B4-BE49-F238E27FC236}">
                <a16:creationId xmlns:a16="http://schemas.microsoft.com/office/drawing/2014/main" id="{38A8A23A-3BDA-EC43-92BE-33A3359ECD3A}"/>
              </a:ext>
            </a:extLst>
          </p:cNvPr>
          <p:cNvSpPr>
            <a:spLocks noGrp="1"/>
          </p:cNvSpPr>
          <p:nvPr>
            <p:ph type="sldNum" sz="quarter" idx="12"/>
          </p:nvPr>
        </p:nvSpPr>
        <p:spPr/>
        <p:txBody>
          <a:bodyPr/>
          <a:lstStyle/>
          <a:p>
            <a:fld id="{01461220-1F66-BC41-8485-D0DBAB7425DB}" type="slidenum">
              <a:rPr lang="en-US" smtClean="0"/>
              <a:t>‹#›</a:t>
            </a:fld>
            <a:endParaRPr lang="en-US"/>
          </a:p>
        </p:txBody>
      </p:sp>
    </p:spTree>
    <p:extLst>
      <p:ext uri="{BB962C8B-B14F-4D97-AF65-F5344CB8AC3E}">
        <p14:creationId xmlns:p14="http://schemas.microsoft.com/office/powerpoint/2010/main" val="1769445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E958-DEC3-9E45-94DB-126EA82BFB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25FE06-01ED-3443-B367-68C666D3F0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6AFAF-FF7C-F449-9480-9D61E6C7063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4023009-4062-3D41-AE32-701473D51FC9}"/>
              </a:ext>
            </a:extLst>
          </p:cNvPr>
          <p:cNvSpPr>
            <a:spLocks noGrp="1"/>
          </p:cNvSpPr>
          <p:nvPr>
            <p:ph type="ftr" sz="quarter" idx="11"/>
          </p:nvPr>
        </p:nvSpPr>
        <p:spPr/>
        <p:txBody>
          <a:bodyPr/>
          <a:lstStyle/>
          <a:p>
            <a:r>
              <a:rPr lang="en-US"/>
              <a:t>Kelsey/Cybersecurity for Research in Europe</a:t>
            </a:r>
          </a:p>
        </p:txBody>
      </p:sp>
      <p:sp>
        <p:nvSpPr>
          <p:cNvPr id="6" name="Slide Number Placeholder 5">
            <a:extLst>
              <a:ext uri="{FF2B5EF4-FFF2-40B4-BE49-F238E27FC236}">
                <a16:creationId xmlns:a16="http://schemas.microsoft.com/office/drawing/2014/main" id="{9291FE15-E807-8E48-AF4D-F1323263A720}"/>
              </a:ext>
            </a:extLst>
          </p:cNvPr>
          <p:cNvSpPr>
            <a:spLocks noGrp="1"/>
          </p:cNvSpPr>
          <p:nvPr>
            <p:ph type="sldNum" sz="quarter" idx="12"/>
          </p:nvPr>
        </p:nvSpPr>
        <p:spPr/>
        <p:txBody>
          <a:bodyPr/>
          <a:lstStyle/>
          <a:p>
            <a:fld id="{01461220-1F66-BC41-8485-D0DBAB7425DB}" type="slidenum">
              <a:rPr lang="en-US" smtClean="0"/>
              <a:t>‹#›</a:t>
            </a:fld>
            <a:endParaRPr lang="en-US"/>
          </a:p>
        </p:txBody>
      </p:sp>
    </p:spTree>
    <p:extLst>
      <p:ext uri="{BB962C8B-B14F-4D97-AF65-F5344CB8AC3E}">
        <p14:creationId xmlns:p14="http://schemas.microsoft.com/office/powerpoint/2010/main" val="3098892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923B0-1E60-1344-967F-257C9A562811}"/>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557BD6A-3680-124C-ABEB-248FF122B75F}"/>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D708C33-E0E1-1D4E-8D55-029F023EBE0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F58D0E8-0D2D-214B-BFC9-CB92683F562C}"/>
              </a:ext>
            </a:extLst>
          </p:cNvPr>
          <p:cNvSpPr>
            <a:spLocks noGrp="1"/>
          </p:cNvSpPr>
          <p:nvPr>
            <p:ph type="ftr" sz="quarter" idx="11"/>
          </p:nvPr>
        </p:nvSpPr>
        <p:spPr/>
        <p:txBody>
          <a:bodyPr/>
          <a:lstStyle/>
          <a:p>
            <a:r>
              <a:rPr lang="en-US"/>
              <a:t>Kelsey/Cybersecurity for Research in Europe</a:t>
            </a:r>
          </a:p>
        </p:txBody>
      </p:sp>
      <p:sp>
        <p:nvSpPr>
          <p:cNvPr id="6" name="Slide Number Placeholder 5">
            <a:extLst>
              <a:ext uri="{FF2B5EF4-FFF2-40B4-BE49-F238E27FC236}">
                <a16:creationId xmlns:a16="http://schemas.microsoft.com/office/drawing/2014/main" id="{3410DC33-FD61-6B46-8438-1B6CB93DF812}"/>
              </a:ext>
            </a:extLst>
          </p:cNvPr>
          <p:cNvSpPr>
            <a:spLocks noGrp="1"/>
          </p:cNvSpPr>
          <p:nvPr>
            <p:ph type="sldNum" sz="quarter" idx="12"/>
          </p:nvPr>
        </p:nvSpPr>
        <p:spPr/>
        <p:txBody>
          <a:bodyPr/>
          <a:lstStyle/>
          <a:p>
            <a:fld id="{01461220-1F66-BC41-8485-D0DBAB7425DB}" type="slidenum">
              <a:rPr lang="en-US" smtClean="0"/>
              <a:t>‹#›</a:t>
            </a:fld>
            <a:endParaRPr lang="en-US"/>
          </a:p>
        </p:txBody>
      </p:sp>
    </p:spTree>
    <p:extLst>
      <p:ext uri="{BB962C8B-B14F-4D97-AF65-F5344CB8AC3E}">
        <p14:creationId xmlns:p14="http://schemas.microsoft.com/office/powerpoint/2010/main" val="24954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jdelijke aanduiding voor tekst 2"/>
          <p:cNvSpPr>
            <a:spLocks noGrp="1"/>
          </p:cNvSpPr>
          <p:nvPr>
            <p:ph type="body" idx="1" hasCustomPrompt="1"/>
          </p:nvPr>
        </p:nvSpPr>
        <p:spPr>
          <a:xfrm>
            <a:off x="609600" y="1341041"/>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a:t>
            </a:r>
          </a:p>
        </p:txBody>
      </p:sp>
      <p:sp>
        <p:nvSpPr>
          <p:cNvPr id="4" name="Tijdelijke aanduiding voor inhoud 3"/>
          <p:cNvSpPr>
            <a:spLocks noGrp="1"/>
          </p:cNvSpPr>
          <p:nvPr>
            <p:ph sz="half" idx="2" hasCustomPrompt="1"/>
          </p:nvPr>
        </p:nvSpPr>
        <p:spPr>
          <a:xfrm>
            <a:off x="659342" y="2378746"/>
            <a:ext cx="5386917" cy="461665"/>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a:t>
            </a:r>
          </a:p>
        </p:txBody>
      </p:sp>
      <p:sp>
        <p:nvSpPr>
          <p:cNvPr id="5" name="Tijdelijke aanduiding voor tekst 4"/>
          <p:cNvSpPr>
            <a:spLocks noGrp="1"/>
          </p:cNvSpPr>
          <p:nvPr>
            <p:ph type="body" sz="quarter" idx="3" hasCustomPrompt="1"/>
          </p:nvPr>
        </p:nvSpPr>
        <p:spPr>
          <a:xfrm>
            <a:off x="6467608" y="1341041"/>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a:t>
            </a:r>
          </a:p>
        </p:txBody>
      </p:sp>
      <p:sp>
        <p:nvSpPr>
          <p:cNvPr id="6" name="Tijdelijke aanduiding voor inhoud 5"/>
          <p:cNvSpPr>
            <a:spLocks noGrp="1"/>
          </p:cNvSpPr>
          <p:nvPr>
            <p:ph sz="quarter" idx="4" hasCustomPrompt="1"/>
          </p:nvPr>
        </p:nvSpPr>
        <p:spPr>
          <a:xfrm>
            <a:off x="6430136" y="2391446"/>
            <a:ext cx="5389033" cy="3774405"/>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a:t>
            </a:r>
          </a:p>
        </p:txBody>
      </p:sp>
      <p:sp>
        <p:nvSpPr>
          <p:cNvPr id="10" name="Title 9"/>
          <p:cNvSpPr>
            <a:spLocks noGrp="1"/>
          </p:cNvSpPr>
          <p:nvPr>
            <p:ph type="title" hasCustomPrompt="1"/>
          </p:nvPr>
        </p:nvSpPr>
        <p:spPr/>
        <p:txBody>
          <a:bodyPr/>
          <a:lstStyle/>
          <a:p>
            <a:r>
              <a:rPr lang="en-GB" noProof="0" dirty="0"/>
              <a:t>Click to insert title</a:t>
            </a:r>
          </a:p>
        </p:txBody>
      </p:sp>
      <p:sp>
        <p:nvSpPr>
          <p:cNvPr id="8" name="Footer Placeholder 7"/>
          <p:cNvSpPr>
            <a:spLocks noGrp="1"/>
          </p:cNvSpPr>
          <p:nvPr>
            <p:ph type="ftr" sz="quarter" idx="11"/>
          </p:nvPr>
        </p:nvSpPr>
        <p:spPr/>
        <p:txBody>
          <a:bodyPr/>
          <a:lstStyle>
            <a:lvl1pPr>
              <a:defRPr/>
            </a:lvl1pPr>
          </a:lstStyle>
          <a:p>
            <a:r>
              <a:rPr lang="en-US"/>
              <a:t>Kelsey/Cybersecurity for Research in Europe</a:t>
            </a:r>
            <a:endParaRPr lang="en-GB" dirty="0"/>
          </a:p>
        </p:txBody>
      </p:sp>
    </p:spTree>
    <p:extLst>
      <p:ext uri="{BB962C8B-B14F-4D97-AF65-F5344CB8AC3E}">
        <p14:creationId xmlns:p14="http://schemas.microsoft.com/office/powerpoint/2010/main" val="469860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9E513-350F-1E44-B496-54486540EE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8A540A-64C7-6743-8067-2D439E0D8DE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1A5746-3B39-A74C-9D4D-5C311A5DB2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037C29-1CB3-AE4B-9951-CAB400BE5C8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74082FB-9C26-8841-86DB-DA33C33BFA97}"/>
              </a:ext>
            </a:extLst>
          </p:cNvPr>
          <p:cNvSpPr>
            <a:spLocks noGrp="1"/>
          </p:cNvSpPr>
          <p:nvPr>
            <p:ph type="ftr" sz="quarter" idx="11"/>
          </p:nvPr>
        </p:nvSpPr>
        <p:spPr/>
        <p:txBody>
          <a:bodyPr/>
          <a:lstStyle/>
          <a:p>
            <a:r>
              <a:rPr lang="en-US"/>
              <a:t>Kelsey/Cybersecurity for Research in Europe</a:t>
            </a:r>
          </a:p>
        </p:txBody>
      </p:sp>
      <p:sp>
        <p:nvSpPr>
          <p:cNvPr id="7" name="Slide Number Placeholder 6">
            <a:extLst>
              <a:ext uri="{FF2B5EF4-FFF2-40B4-BE49-F238E27FC236}">
                <a16:creationId xmlns:a16="http://schemas.microsoft.com/office/drawing/2014/main" id="{B9059934-99BC-9949-A5CE-44F7A6C5DB09}"/>
              </a:ext>
            </a:extLst>
          </p:cNvPr>
          <p:cNvSpPr>
            <a:spLocks noGrp="1"/>
          </p:cNvSpPr>
          <p:nvPr>
            <p:ph type="sldNum" sz="quarter" idx="12"/>
          </p:nvPr>
        </p:nvSpPr>
        <p:spPr/>
        <p:txBody>
          <a:bodyPr/>
          <a:lstStyle/>
          <a:p>
            <a:fld id="{01461220-1F66-BC41-8485-D0DBAB7425DB}" type="slidenum">
              <a:rPr lang="en-US" smtClean="0"/>
              <a:t>‹#›</a:t>
            </a:fld>
            <a:endParaRPr lang="en-US"/>
          </a:p>
        </p:txBody>
      </p:sp>
    </p:spTree>
    <p:extLst>
      <p:ext uri="{BB962C8B-B14F-4D97-AF65-F5344CB8AC3E}">
        <p14:creationId xmlns:p14="http://schemas.microsoft.com/office/powerpoint/2010/main" val="38434126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48D59-EB09-D04E-ABCA-1C75568B7A18}"/>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954231-7A41-0246-8D2A-6E5A74E32652}"/>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6A5671CD-D93E-4C4E-8084-D5A3BC203E91}"/>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407633-3592-3448-817A-39ED9DA11C04}"/>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B76B46C-E129-784C-AAC2-78C4CA15C4B4}"/>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CFB69-96AE-1848-839B-6FBBBC1E3CD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DD6A4D5-439B-7246-AF8D-6D7400A69FB7}"/>
              </a:ext>
            </a:extLst>
          </p:cNvPr>
          <p:cNvSpPr>
            <a:spLocks noGrp="1"/>
          </p:cNvSpPr>
          <p:nvPr>
            <p:ph type="ftr" sz="quarter" idx="11"/>
          </p:nvPr>
        </p:nvSpPr>
        <p:spPr/>
        <p:txBody>
          <a:bodyPr/>
          <a:lstStyle/>
          <a:p>
            <a:r>
              <a:rPr lang="en-US"/>
              <a:t>Kelsey/Cybersecurity for Research in Europe</a:t>
            </a:r>
          </a:p>
        </p:txBody>
      </p:sp>
      <p:sp>
        <p:nvSpPr>
          <p:cNvPr id="9" name="Slide Number Placeholder 8">
            <a:extLst>
              <a:ext uri="{FF2B5EF4-FFF2-40B4-BE49-F238E27FC236}">
                <a16:creationId xmlns:a16="http://schemas.microsoft.com/office/drawing/2014/main" id="{9127BCA9-F1E6-C444-8570-322F25DC56FC}"/>
              </a:ext>
            </a:extLst>
          </p:cNvPr>
          <p:cNvSpPr>
            <a:spLocks noGrp="1"/>
          </p:cNvSpPr>
          <p:nvPr>
            <p:ph type="sldNum" sz="quarter" idx="12"/>
          </p:nvPr>
        </p:nvSpPr>
        <p:spPr/>
        <p:txBody>
          <a:bodyPr/>
          <a:lstStyle/>
          <a:p>
            <a:fld id="{01461220-1F66-BC41-8485-D0DBAB7425DB}" type="slidenum">
              <a:rPr lang="en-US" smtClean="0"/>
              <a:t>‹#›</a:t>
            </a:fld>
            <a:endParaRPr lang="en-US"/>
          </a:p>
        </p:txBody>
      </p:sp>
    </p:spTree>
    <p:extLst>
      <p:ext uri="{BB962C8B-B14F-4D97-AF65-F5344CB8AC3E}">
        <p14:creationId xmlns:p14="http://schemas.microsoft.com/office/powerpoint/2010/main" val="32047912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4CA81-FEDC-C548-A9E5-B42A7073CE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CA35E9-CEE8-0948-97D8-102C0D4F4AA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099D005-9754-B946-99C7-A5845C4C2600}"/>
              </a:ext>
            </a:extLst>
          </p:cNvPr>
          <p:cNvSpPr>
            <a:spLocks noGrp="1"/>
          </p:cNvSpPr>
          <p:nvPr>
            <p:ph type="ftr" sz="quarter" idx="11"/>
          </p:nvPr>
        </p:nvSpPr>
        <p:spPr/>
        <p:txBody>
          <a:bodyPr/>
          <a:lstStyle/>
          <a:p>
            <a:r>
              <a:rPr lang="en-US"/>
              <a:t>Kelsey/Cybersecurity for Research in Europe</a:t>
            </a:r>
          </a:p>
        </p:txBody>
      </p:sp>
      <p:sp>
        <p:nvSpPr>
          <p:cNvPr id="5" name="Slide Number Placeholder 4">
            <a:extLst>
              <a:ext uri="{FF2B5EF4-FFF2-40B4-BE49-F238E27FC236}">
                <a16:creationId xmlns:a16="http://schemas.microsoft.com/office/drawing/2014/main" id="{A9DA5613-A749-DB4B-87E6-816A2A2BE6AF}"/>
              </a:ext>
            </a:extLst>
          </p:cNvPr>
          <p:cNvSpPr>
            <a:spLocks noGrp="1"/>
          </p:cNvSpPr>
          <p:nvPr>
            <p:ph type="sldNum" sz="quarter" idx="12"/>
          </p:nvPr>
        </p:nvSpPr>
        <p:spPr/>
        <p:txBody>
          <a:bodyPr/>
          <a:lstStyle/>
          <a:p>
            <a:fld id="{01461220-1F66-BC41-8485-D0DBAB7425DB}" type="slidenum">
              <a:rPr lang="en-US" smtClean="0"/>
              <a:t>‹#›</a:t>
            </a:fld>
            <a:endParaRPr lang="en-US"/>
          </a:p>
        </p:txBody>
      </p:sp>
    </p:spTree>
    <p:extLst>
      <p:ext uri="{BB962C8B-B14F-4D97-AF65-F5344CB8AC3E}">
        <p14:creationId xmlns:p14="http://schemas.microsoft.com/office/powerpoint/2010/main" val="5398390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3B0114-EEFD-0246-8596-85743FD7F2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799C180-B00B-8E40-9543-F2EE38EA48C9}"/>
              </a:ext>
            </a:extLst>
          </p:cNvPr>
          <p:cNvSpPr>
            <a:spLocks noGrp="1"/>
          </p:cNvSpPr>
          <p:nvPr>
            <p:ph type="ftr" sz="quarter" idx="11"/>
          </p:nvPr>
        </p:nvSpPr>
        <p:spPr/>
        <p:txBody>
          <a:bodyPr/>
          <a:lstStyle/>
          <a:p>
            <a:r>
              <a:rPr lang="en-US"/>
              <a:t>Kelsey/Cybersecurity for Research in Europe</a:t>
            </a:r>
          </a:p>
        </p:txBody>
      </p:sp>
      <p:sp>
        <p:nvSpPr>
          <p:cNvPr id="4" name="Slide Number Placeholder 3">
            <a:extLst>
              <a:ext uri="{FF2B5EF4-FFF2-40B4-BE49-F238E27FC236}">
                <a16:creationId xmlns:a16="http://schemas.microsoft.com/office/drawing/2014/main" id="{86E8692B-7581-C14B-AA30-5127EC411A5E}"/>
              </a:ext>
            </a:extLst>
          </p:cNvPr>
          <p:cNvSpPr>
            <a:spLocks noGrp="1"/>
          </p:cNvSpPr>
          <p:nvPr>
            <p:ph type="sldNum" sz="quarter" idx="12"/>
          </p:nvPr>
        </p:nvSpPr>
        <p:spPr/>
        <p:txBody>
          <a:bodyPr/>
          <a:lstStyle/>
          <a:p>
            <a:fld id="{01461220-1F66-BC41-8485-D0DBAB7425DB}" type="slidenum">
              <a:rPr lang="en-US" smtClean="0"/>
              <a:t>‹#›</a:t>
            </a:fld>
            <a:endParaRPr lang="en-US"/>
          </a:p>
        </p:txBody>
      </p:sp>
    </p:spTree>
    <p:extLst>
      <p:ext uri="{BB962C8B-B14F-4D97-AF65-F5344CB8AC3E}">
        <p14:creationId xmlns:p14="http://schemas.microsoft.com/office/powerpoint/2010/main" val="38199809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566CC-8F63-774B-B0FD-BE32C4948575}"/>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F08833-5416-8443-937F-8D93DC7A2AFB}"/>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1FB37D-F87F-C343-860D-FCA22166F39D}"/>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EEEE349-A5CB-A044-82DC-E83823B96A8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8766314-17ED-3C4C-ABF4-81A6B3135A1B}"/>
              </a:ext>
            </a:extLst>
          </p:cNvPr>
          <p:cNvSpPr>
            <a:spLocks noGrp="1"/>
          </p:cNvSpPr>
          <p:nvPr>
            <p:ph type="ftr" sz="quarter" idx="11"/>
          </p:nvPr>
        </p:nvSpPr>
        <p:spPr/>
        <p:txBody>
          <a:bodyPr/>
          <a:lstStyle/>
          <a:p>
            <a:r>
              <a:rPr lang="en-US"/>
              <a:t>Kelsey/Cybersecurity for Research in Europe</a:t>
            </a:r>
          </a:p>
        </p:txBody>
      </p:sp>
      <p:sp>
        <p:nvSpPr>
          <p:cNvPr id="7" name="Slide Number Placeholder 6">
            <a:extLst>
              <a:ext uri="{FF2B5EF4-FFF2-40B4-BE49-F238E27FC236}">
                <a16:creationId xmlns:a16="http://schemas.microsoft.com/office/drawing/2014/main" id="{C8CBBB1E-AB55-F64E-ABD8-5B96FDE5E07C}"/>
              </a:ext>
            </a:extLst>
          </p:cNvPr>
          <p:cNvSpPr>
            <a:spLocks noGrp="1"/>
          </p:cNvSpPr>
          <p:nvPr>
            <p:ph type="sldNum" sz="quarter" idx="12"/>
          </p:nvPr>
        </p:nvSpPr>
        <p:spPr/>
        <p:txBody>
          <a:bodyPr/>
          <a:lstStyle/>
          <a:p>
            <a:fld id="{01461220-1F66-BC41-8485-D0DBAB7425DB}" type="slidenum">
              <a:rPr lang="en-US" smtClean="0"/>
              <a:t>‹#›</a:t>
            </a:fld>
            <a:endParaRPr lang="en-US"/>
          </a:p>
        </p:txBody>
      </p:sp>
    </p:spTree>
    <p:extLst>
      <p:ext uri="{BB962C8B-B14F-4D97-AF65-F5344CB8AC3E}">
        <p14:creationId xmlns:p14="http://schemas.microsoft.com/office/powerpoint/2010/main" val="36619248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0CDF0-6908-864D-BAE1-2DD5DC7C41D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E779A9B-7ED3-434A-9A4F-60233744BCC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7E37F508-0E42-AD42-AEFB-F948185ED603}"/>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7CC4040-FDC6-D748-9770-0401A4242E7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E29A4BE-5A76-CD4C-BB67-553A7398C341}"/>
              </a:ext>
            </a:extLst>
          </p:cNvPr>
          <p:cNvSpPr>
            <a:spLocks noGrp="1"/>
          </p:cNvSpPr>
          <p:nvPr>
            <p:ph type="ftr" sz="quarter" idx="11"/>
          </p:nvPr>
        </p:nvSpPr>
        <p:spPr/>
        <p:txBody>
          <a:bodyPr/>
          <a:lstStyle/>
          <a:p>
            <a:r>
              <a:rPr lang="en-US"/>
              <a:t>Kelsey/Cybersecurity for Research in Europe</a:t>
            </a:r>
          </a:p>
        </p:txBody>
      </p:sp>
      <p:sp>
        <p:nvSpPr>
          <p:cNvPr id="7" name="Slide Number Placeholder 6">
            <a:extLst>
              <a:ext uri="{FF2B5EF4-FFF2-40B4-BE49-F238E27FC236}">
                <a16:creationId xmlns:a16="http://schemas.microsoft.com/office/drawing/2014/main" id="{2433F84F-A6A9-CD4C-9655-11646C33315C}"/>
              </a:ext>
            </a:extLst>
          </p:cNvPr>
          <p:cNvSpPr>
            <a:spLocks noGrp="1"/>
          </p:cNvSpPr>
          <p:nvPr>
            <p:ph type="sldNum" sz="quarter" idx="12"/>
          </p:nvPr>
        </p:nvSpPr>
        <p:spPr/>
        <p:txBody>
          <a:bodyPr/>
          <a:lstStyle/>
          <a:p>
            <a:fld id="{01461220-1F66-BC41-8485-D0DBAB7425DB}" type="slidenum">
              <a:rPr lang="en-US" smtClean="0"/>
              <a:t>‹#›</a:t>
            </a:fld>
            <a:endParaRPr lang="en-US"/>
          </a:p>
        </p:txBody>
      </p:sp>
    </p:spTree>
    <p:extLst>
      <p:ext uri="{BB962C8B-B14F-4D97-AF65-F5344CB8AC3E}">
        <p14:creationId xmlns:p14="http://schemas.microsoft.com/office/powerpoint/2010/main" val="32612686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0884A-75CD-0B4F-B486-88DC7380D0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1A1123-6630-BE43-892B-712B0D01D4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6C16CF-8B29-8142-BF5D-7813AD137C3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F50576E-3BA5-CA40-9615-5F09AFC7650F}"/>
              </a:ext>
            </a:extLst>
          </p:cNvPr>
          <p:cNvSpPr>
            <a:spLocks noGrp="1"/>
          </p:cNvSpPr>
          <p:nvPr>
            <p:ph type="ftr" sz="quarter" idx="11"/>
          </p:nvPr>
        </p:nvSpPr>
        <p:spPr/>
        <p:txBody>
          <a:bodyPr/>
          <a:lstStyle/>
          <a:p>
            <a:r>
              <a:rPr lang="en-US"/>
              <a:t>Kelsey/Cybersecurity for Research in Europe</a:t>
            </a:r>
          </a:p>
        </p:txBody>
      </p:sp>
      <p:sp>
        <p:nvSpPr>
          <p:cNvPr id="6" name="Slide Number Placeholder 5">
            <a:extLst>
              <a:ext uri="{FF2B5EF4-FFF2-40B4-BE49-F238E27FC236}">
                <a16:creationId xmlns:a16="http://schemas.microsoft.com/office/drawing/2014/main" id="{73AAB1A3-0367-3F41-A11F-E059B95937ED}"/>
              </a:ext>
            </a:extLst>
          </p:cNvPr>
          <p:cNvSpPr>
            <a:spLocks noGrp="1"/>
          </p:cNvSpPr>
          <p:nvPr>
            <p:ph type="sldNum" sz="quarter" idx="12"/>
          </p:nvPr>
        </p:nvSpPr>
        <p:spPr/>
        <p:txBody>
          <a:bodyPr/>
          <a:lstStyle/>
          <a:p>
            <a:fld id="{01461220-1F66-BC41-8485-D0DBAB7425DB}" type="slidenum">
              <a:rPr lang="en-US" smtClean="0"/>
              <a:t>‹#›</a:t>
            </a:fld>
            <a:endParaRPr lang="en-US"/>
          </a:p>
        </p:txBody>
      </p:sp>
    </p:spTree>
    <p:extLst>
      <p:ext uri="{BB962C8B-B14F-4D97-AF65-F5344CB8AC3E}">
        <p14:creationId xmlns:p14="http://schemas.microsoft.com/office/powerpoint/2010/main" val="37425913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50537F-22B2-E444-9CE9-4A299CF1E707}"/>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82AD72-0533-1F43-9851-951372A33F47}"/>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60E97-3F70-2D47-B91A-E2A557CDB3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0983499-5756-8D4B-A707-9DB142F2C078}"/>
              </a:ext>
            </a:extLst>
          </p:cNvPr>
          <p:cNvSpPr>
            <a:spLocks noGrp="1"/>
          </p:cNvSpPr>
          <p:nvPr>
            <p:ph type="ftr" sz="quarter" idx="11"/>
          </p:nvPr>
        </p:nvSpPr>
        <p:spPr/>
        <p:txBody>
          <a:bodyPr/>
          <a:lstStyle/>
          <a:p>
            <a:r>
              <a:rPr lang="en-US"/>
              <a:t>Kelsey/Cybersecurity for Research in Europe</a:t>
            </a:r>
          </a:p>
        </p:txBody>
      </p:sp>
      <p:sp>
        <p:nvSpPr>
          <p:cNvPr id="6" name="Slide Number Placeholder 5">
            <a:extLst>
              <a:ext uri="{FF2B5EF4-FFF2-40B4-BE49-F238E27FC236}">
                <a16:creationId xmlns:a16="http://schemas.microsoft.com/office/drawing/2014/main" id="{FA4BF2A8-9BAC-F040-938F-D5744715B359}"/>
              </a:ext>
            </a:extLst>
          </p:cNvPr>
          <p:cNvSpPr>
            <a:spLocks noGrp="1"/>
          </p:cNvSpPr>
          <p:nvPr>
            <p:ph type="sldNum" sz="quarter" idx="12"/>
          </p:nvPr>
        </p:nvSpPr>
        <p:spPr/>
        <p:txBody>
          <a:bodyPr/>
          <a:lstStyle/>
          <a:p>
            <a:fld id="{01461220-1F66-BC41-8485-D0DBAB7425DB}" type="slidenum">
              <a:rPr lang="en-US" smtClean="0"/>
              <a:t>‹#›</a:t>
            </a:fld>
            <a:endParaRPr lang="en-US"/>
          </a:p>
        </p:txBody>
      </p:sp>
    </p:spTree>
    <p:extLst>
      <p:ext uri="{BB962C8B-B14F-4D97-AF65-F5344CB8AC3E}">
        <p14:creationId xmlns:p14="http://schemas.microsoft.com/office/powerpoint/2010/main" val="38900736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1" name="Rectangle 20"/>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Rectangle 18"/>
          <p:cNvSpPr/>
          <p:nvPr/>
        </p:nvSpPr>
        <p:spPr>
          <a:xfrm>
            <a:off x="0" y="0"/>
            <a:ext cx="1625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Text Placeholder 4"/>
          <p:cNvSpPr>
            <a:spLocks noGrp="1"/>
          </p:cNvSpPr>
          <p:nvPr>
            <p:ph type="body" sz="quarter" idx="11" hasCustomPrompt="1"/>
          </p:nvPr>
        </p:nvSpPr>
        <p:spPr>
          <a:xfrm>
            <a:off x="1240258" y="3625011"/>
            <a:ext cx="6795911" cy="375289"/>
          </a:xfrm>
        </p:spPr>
        <p:txBody>
          <a:bodyPr>
            <a:normAutofit/>
          </a:bodyPr>
          <a:lstStyle>
            <a:lvl1pPr marL="0" indent="0">
              <a:buNone/>
              <a:defRPr sz="1500" b="1" baseline="0"/>
            </a:lvl1pPr>
          </a:lstStyle>
          <a:p>
            <a:pPr lvl="0"/>
            <a:r>
              <a:rPr lang="en-US" dirty="0"/>
              <a:t>Presenter</a:t>
            </a:r>
          </a:p>
        </p:txBody>
      </p:sp>
      <p:sp>
        <p:nvSpPr>
          <p:cNvPr id="7" name="Text Placeholder 6"/>
          <p:cNvSpPr>
            <a:spLocks noGrp="1"/>
          </p:cNvSpPr>
          <p:nvPr>
            <p:ph type="body" sz="quarter" idx="12" hasCustomPrompt="1"/>
          </p:nvPr>
        </p:nvSpPr>
        <p:spPr>
          <a:xfrm>
            <a:off x="1240257" y="5484095"/>
            <a:ext cx="6671027" cy="436340"/>
          </a:xfrm>
        </p:spPr>
        <p:txBody>
          <a:bodyPr>
            <a:normAutofit/>
          </a:bodyPr>
          <a:lstStyle>
            <a:lvl1pPr marL="0" indent="0">
              <a:buNone/>
              <a:defRPr sz="1350"/>
            </a:lvl1pPr>
          </a:lstStyle>
          <a:p>
            <a:pPr lvl="0"/>
            <a:r>
              <a:rPr lang="en-US" dirty="0"/>
              <a:t>Event, Location</a:t>
            </a:r>
            <a:endParaRPr lang="en-GB" dirty="0"/>
          </a:p>
        </p:txBody>
      </p:sp>
      <p:sp>
        <p:nvSpPr>
          <p:cNvPr id="12" name="Text Placeholder 10"/>
          <p:cNvSpPr>
            <a:spLocks noGrp="1"/>
          </p:cNvSpPr>
          <p:nvPr>
            <p:ph type="body" sz="quarter" idx="17" hasCustomPrompt="1"/>
          </p:nvPr>
        </p:nvSpPr>
        <p:spPr>
          <a:xfrm>
            <a:off x="1240258" y="2804348"/>
            <a:ext cx="6683727" cy="503459"/>
          </a:xfrm>
        </p:spPr>
        <p:txBody>
          <a:bodyPr>
            <a:normAutofit/>
          </a:bodyPr>
          <a:lstStyle>
            <a:lvl1pPr marL="0" indent="0">
              <a:buNone/>
              <a:defRPr sz="1463">
                <a:solidFill>
                  <a:srgbClr val="F6791C"/>
                </a:solidFill>
              </a:defRPr>
            </a:lvl1pPr>
          </a:lstStyle>
          <a:p>
            <a:pPr lvl="0"/>
            <a:r>
              <a:rPr lang="en-US" dirty="0"/>
              <a:t>Subtitle</a:t>
            </a:r>
          </a:p>
        </p:txBody>
      </p:sp>
      <p:sp>
        <p:nvSpPr>
          <p:cNvPr id="11" name="Text Placeholder 10"/>
          <p:cNvSpPr>
            <a:spLocks noGrp="1"/>
          </p:cNvSpPr>
          <p:nvPr>
            <p:ph type="body" sz="quarter" idx="14" hasCustomPrompt="1"/>
          </p:nvPr>
        </p:nvSpPr>
        <p:spPr>
          <a:xfrm>
            <a:off x="1240258" y="2398309"/>
            <a:ext cx="6683727" cy="473242"/>
          </a:xfrm>
        </p:spPr>
        <p:txBody>
          <a:bodyPr>
            <a:noAutofit/>
          </a:bodyPr>
          <a:lstStyle>
            <a:lvl1pPr marL="0" indent="0">
              <a:buNone/>
              <a:defRPr sz="1800" b="1"/>
            </a:lvl1pPr>
          </a:lstStyle>
          <a:p>
            <a:pPr lvl="0"/>
            <a:r>
              <a:rPr lang="en-US" dirty="0"/>
              <a:t>Title</a:t>
            </a:r>
          </a:p>
        </p:txBody>
      </p:sp>
      <p:sp>
        <p:nvSpPr>
          <p:cNvPr id="13" name="Text Placeholder 6"/>
          <p:cNvSpPr>
            <a:spLocks noGrp="1"/>
          </p:cNvSpPr>
          <p:nvPr>
            <p:ph type="body" sz="quarter" idx="18" hasCustomPrompt="1"/>
          </p:nvPr>
        </p:nvSpPr>
        <p:spPr>
          <a:xfrm>
            <a:off x="1240257" y="5785334"/>
            <a:ext cx="6671027" cy="428319"/>
          </a:xfrm>
        </p:spPr>
        <p:txBody>
          <a:bodyPr>
            <a:normAutofit/>
          </a:bodyPr>
          <a:lstStyle>
            <a:lvl1pPr marL="0" indent="0">
              <a:buNone/>
              <a:defRPr sz="1350"/>
            </a:lvl1pPr>
          </a:lstStyle>
          <a:p>
            <a:pPr lvl="0"/>
            <a:r>
              <a:rPr lang="en-US" dirty="0"/>
              <a:t>Date</a:t>
            </a:r>
            <a:endParaRPr lang="en-GB" dirty="0"/>
          </a:p>
        </p:txBody>
      </p:sp>
      <p:sp>
        <p:nvSpPr>
          <p:cNvPr id="16" name="Text Placeholder 4"/>
          <p:cNvSpPr>
            <a:spLocks noGrp="1"/>
          </p:cNvSpPr>
          <p:nvPr>
            <p:ph type="body" sz="quarter" idx="19" hasCustomPrompt="1"/>
          </p:nvPr>
        </p:nvSpPr>
        <p:spPr>
          <a:xfrm>
            <a:off x="1240258" y="3947187"/>
            <a:ext cx="6795911" cy="347215"/>
          </a:xfrm>
        </p:spPr>
        <p:txBody>
          <a:bodyPr>
            <a:normAutofit/>
          </a:bodyPr>
          <a:lstStyle>
            <a:lvl1pPr marL="0" indent="0">
              <a:buNone/>
              <a:defRPr sz="1350" b="0" baseline="0"/>
            </a:lvl1pPr>
          </a:lstStyle>
          <a:p>
            <a:pPr lvl="0"/>
            <a:r>
              <a:rPr lang="en-US" dirty="0"/>
              <a:t>Role in Project, AARC (if applicable)</a:t>
            </a:r>
          </a:p>
        </p:txBody>
      </p:sp>
      <p:sp>
        <p:nvSpPr>
          <p:cNvPr id="18" name="Text Placeholder 4"/>
          <p:cNvSpPr>
            <a:spLocks noGrp="1"/>
          </p:cNvSpPr>
          <p:nvPr>
            <p:ph type="body" sz="quarter" idx="20" hasCustomPrompt="1"/>
          </p:nvPr>
        </p:nvSpPr>
        <p:spPr>
          <a:xfrm>
            <a:off x="1240258" y="4249759"/>
            <a:ext cx="8818145" cy="347215"/>
          </a:xfrm>
        </p:spPr>
        <p:txBody>
          <a:bodyPr>
            <a:normAutofit/>
          </a:bodyPr>
          <a:lstStyle>
            <a:lvl1pPr marL="0" indent="0">
              <a:buNone/>
              <a:defRPr sz="1350" b="0" baseline="0"/>
            </a:lvl1pPr>
          </a:lstStyle>
          <a:p>
            <a:pPr lvl="0"/>
            <a:r>
              <a:rPr lang="en-US" dirty="0"/>
              <a:t>Role in Organisation, Organisation Name (if Applicable)</a:t>
            </a:r>
          </a:p>
        </p:txBody>
      </p:sp>
      <p:sp>
        <p:nvSpPr>
          <p:cNvPr id="4" name="Text Placeholder 3"/>
          <p:cNvSpPr>
            <a:spLocks noGrp="1"/>
          </p:cNvSpPr>
          <p:nvPr>
            <p:ph type="body" sz="quarter" idx="21" hasCustomPrompt="1"/>
          </p:nvPr>
        </p:nvSpPr>
        <p:spPr>
          <a:xfrm>
            <a:off x="1486792" y="4765919"/>
            <a:ext cx="1219200" cy="190399"/>
          </a:xfrm>
        </p:spPr>
        <p:txBody>
          <a:bodyPr>
            <a:normAutofit/>
          </a:bodyPr>
          <a:lstStyle>
            <a:lvl1pPr marL="0" indent="0">
              <a:buNone/>
              <a:defRPr sz="450"/>
            </a:lvl1pPr>
          </a:lstStyle>
          <a:p>
            <a:pPr lvl="0"/>
            <a:r>
              <a:rPr lang="en-US" dirty="0"/>
              <a:t>Logo (optional)</a:t>
            </a:r>
            <a:endParaRPr lang="en-GB" dirty="0"/>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6359" y="-42332"/>
            <a:ext cx="4389920" cy="6942667"/>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683" y="480622"/>
            <a:ext cx="1482776" cy="1339714"/>
          </a:xfrm>
          <a:prstGeom prst="rect">
            <a:avLst/>
          </a:prstGeom>
        </p:spPr>
      </p:pic>
      <p:sp>
        <p:nvSpPr>
          <p:cNvPr id="23" name="TextBox 22"/>
          <p:cNvSpPr txBox="1"/>
          <p:nvPr/>
        </p:nvSpPr>
        <p:spPr>
          <a:xfrm>
            <a:off x="2818932" y="927799"/>
            <a:ext cx="4494820" cy="288541"/>
          </a:xfrm>
          <a:prstGeom prst="rect">
            <a:avLst/>
          </a:prstGeom>
          <a:noFill/>
        </p:spPr>
        <p:txBody>
          <a:bodyPr wrap="none" rtlCol="0">
            <a:spAutoFit/>
          </a:bodyPr>
          <a:lstStyle/>
          <a:p>
            <a:r>
              <a:rPr lang="en-GB" sz="1275" dirty="0">
                <a:solidFill>
                  <a:srgbClr val="003F5E"/>
                </a:solidFill>
              </a:rPr>
              <a:t>Authentication and Authorisation for Research and Collaboration</a:t>
            </a:r>
          </a:p>
        </p:txBody>
      </p:sp>
    </p:spTree>
    <p:extLst>
      <p:ext uri="{BB962C8B-B14F-4D97-AF65-F5344CB8AC3E}">
        <p14:creationId xmlns:p14="http://schemas.microsoft.com/office/powerpoint/2010/main" val="33042748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650">
                <a:latin typeface="+mn-lt"/>
              </a:defRPr>
            </a:lvl1pPr>
            <a:lvl2pPr>
              <a:defRPr sz="1350">
                <a:solidFill>
                  <a:srgbClr val="004361"/>
                </a:solidFill>
                <a:latin typeface="+mn-lt"/>
              </a:defRPr>
            </a:lvl2pPr>
            <a:lvl3pPr>
              <a:defRPr sz="1350">
                <a:solidFill>
                  <a:srgbClr val="003F5E"/>
                </a:solidFill>
                <a:latin typeface="+mn-lt"/>
              </a:defRPr>
            </a:lvl3pPr>
            <a:lvl4pPr>
              <a:defRPr sz="1350">
                <a:latin typeface="+mn-l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p:txBody>
          <a:bodyPr/>
          <a:lstStyle>
            <a:lvl1pPr algn="r">
              <a:defRPr/>
            </a:lvl1pPr>
          </a:lstStyle>
          <a:p>
            <a:fld id="{01461220-1F66-BC41-8485-D0DBAB7425DB}" type="slidenum">
              <a:rPr lang="en-US" smtClean="0"/>
              <a:t>‹#›</a:t>
            </a:fld>
            <a:endParaRPr lang="en-US"/>
          </a:p>
        </p:txBody>
      </p:sp>
      <p:sp>
        <p:nvSpPr>
          <p:cNvPr id="8" name="Title Placeholder 1"/>
          <p:cNvSpPr>
            <a:spLocks noGrp="1"/>
          </p:cNvSpPr>
          <p:nvPr>
            <p:ph type="title"/>
          </p:nvPr>
        </p:nvSpPr>
        <p:spPr>
          <a:xfrm>
            <a:off x="455647" y="74651"/>
            <a:ext cx="9612087" cy="1325563"/>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1981581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7"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5" cy="1373070"/>
          </a:xfrm>
        </p:spPr>
        <p:txBody>
          <a:bodyPr anchor="b">
            <a:noAutofit/>
          </a:bodyPr>
          <a:lstStyle>
            <a:lvl1pPr algn="r">
              <a:defRPr sz="4050"/>
            </a:lvl1pPr>
          </a:lstStyle>
          <a:p>
            <a:r>
              <a:rPr lang="en-US" dirty="0"/>
              <a:t>Click to edit Master title style</a:t>
            </a:r>
          </a:p>
        </p:txBody>
      </p:sp>
      <p:sp>
        <p:nvSpPr>
          <p:cNvPr id="3" name="Subtitle 2"/>
          <p:cNvSpPr>
            <a:spLocks noGrp="1"/>
          </p:cNvSpPr>
          <p:nvPr>
            <p:ph type="subTitle" idx="1"/>
          </p:nvPr>
        </p:nvSpPr>
        <p:spPr>
          <a:xfrm>
            <a:off x="680322" y="4394041"/>
            <a:ext cx="8144135" cy="1117687"/>
          </a:xfrm>
        </p:spPr>
        <p:txBody>
          <a:bodyPr>
            <a:normAutofit/>
          </a:bodyPr>
          <a:lstStyle>
            <a:lvl1pPr marL="0" indent="0" algn="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Kelsey/Cybersecurity for Research in Europe</a:t>
            </a:r>
            <a:endParaRPr lang="en-US" dirty="0"/>
          </a:p>
        </p:txBody>
      </p:sp>
      <p:pic>
        <p:nvPicPr>
          <p:cNvPr id="12" name="Picture 11">
            <a:extLst>
              <a:ext uri="{FF2B5EF4-FFF2-40B4-BE49-F238E27FC236}">
                <a16:creationId xmlns:a16="http://schemas.microsoft.com/office/drawing/2014/main" id="{78E172CA-803A-F144-AF50-F04A19FD2EAA}"/>
              </a:ext>
            </a:extLst>
          </p:cNvPr>
          <p:cNvPicPr>
            <a:picLocks noChangeAspect="1"/>
          </p:cNvPicPr>
          <p:nvPr userDrawn="1"/>
        </p:nvPicPr>
        <p:blipFill>
          <a:blip r:embed="rId4"/>
          <a:stretch>
            <a:fillRect/>
          </a:stretch>
        </p:blipFill>
        <p:spPr>
          <a:xfrm>
            <a:off x="9617336" y="2642651"/>
            <a:ext cx="2065867" cy="1600200"/>
          </a:xfrm>
          <a:prstGeom prst="rect">
            <a:avLst/>
          </a:prstGeom>
        </p:spPr>
      </p:pic>
    </p:spTree>
    <p:extLst>
      <p:ext uri="{BB962C8B-B14F-4D97-AF65-F5344CB8AC3E}">
        <p14:creationId xmlns:p14="http://schemas.microsoft.com/office/powerpoint/2010/main" val="25943732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5625"/>
            <a:ext cx="5562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1pPr>
              <a:defRPr sz="1125">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01461220-1F66-BC41-8485-D0DBAB7425DB}"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97140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2605" y="1681163"/>
            <a:ext cx="5514975"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482601" y="2489206"/>
            <a:ext cx="5553075" cy="37004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lstStyle/>
          <a:p>
            <a:fld id="{01461220-1F66-BC41-8485-D0DBAB7425DB}" type="slidenum">
              <a:rPr lang="en-US" smtClean="0"/>
              <a:t>‹#›</a:t>
            </a:fld>
            <a:endParaRPr lang="en-US"/>
          </a:p>
        </p:txBody>
      </p:sp>
      <p:sp>
        <p:nvSpPr>
          <p:cNvPr id="10" name="Title Placeholder 1"/>
          <p:cNvSpPr>
            <a:spLocks noGrp="1"/>
          </p:cNvSpPr>
          <p:nvPr>
            <p:ph type="title"/>
          </p:nvPr>
        </p:nvSpPr>
        <p:spPr>
          <a:xfrm>
            <a:off x="455647" y="74651"/>
            <a:ext cx="9612087" cy="1325563"/>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35923073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66:33 Text Image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1" y="1524003"/>
            <a:ext cx="7864123" cy="4652963"/>
          </a:xfrm>
        </p:spPr>
        <p:txBody>
          <a:bodyPr/>
          <a:lstStyle>
            <a:lvl1pPr>
              <a:defRPr sz="1125">
                <a:latin typeface="+mn-lt"/>
              </a:defRPr>
            </a:lvl1pPr>
            <a:lvl2pPr>
              <a:defRPr>
                <a:solidFill>
                  <a:srgbClr val="004361"/>
                </a:solidFill>
                <a:latin typeface="+mn-lt"/>
              </a:defRPr>
            </a:lvl2pPr>
            <a:lvl3pPr>
              <a:defRPr>
                <a:solidFill>
                  <a:srgbClr val="003F5E"/>
                </a:solidFill>
                <a:latin typeface="+mn-lt"/>
              </a:defRPr>
            </a:lvl3pPr>
            <a:lvl4pPr>
              <a:defRPr>
                <a:latin typeface="+mn-l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p:txBody>
          <a:bodyPr/>
          <a:lstStyle>
            <a:lvl1pPr algn="r">
              <a:defRPr/>
            </a:lvl1pPr>
          </a:lstStyle>
          <a:p>
            <a:fld id="{01461220-1F66-BC41-8485-D0DBAB7425DB}" type="slidenum">
              <a:rPr lang="en-US" smtClean="0"/>
              <a:t>‹#›</a:t>
            </a:fld>
            <a:endParaRPr lang="en-US"/>
          </a:p>
        </p:txBody>
      </p:sp>
      <p:sp>
        <p:nvSpPr>
          <p:cNvPr id="8" name="Title Placeholder 1"/>
          <p:cNvSpPr>
            <a:spLocks noGrp="1"/>
          </p:cNvSpPr>
          <p:nvPr>
            <p:ph type="title"/>
          </p:nvPr>
        </p:nvSpPr>
        <p:spPr>
          <a:xfrm>
            <a:off x="455647" y="74651"/>
            <a:ext cx="9612087" cy="1325563"/>
          </a:xfrm>
          <a:prstGeom prst="rect">
            <a:avLst/>
          </a:prstGeom>
        </p:spPr>
        <p:txBody>
          <a:bodyPr vert="horz" lIns="91440" tIns="45720" rIns="91440" bIns="45720" rtlCol="0" anchor="ctr">
            <a:normAutofit/>
          </a:bodyPr>
          <a:lstStyle/>
          <a:p>
            <a:r>
              <a:rPr lang="en-US"/>
              <a:t>Click to edit Master title style</a:t>
            </a:r>
            <a:endParaRPr lang="en-GB" dirty="0"/>
          </a:p>
        </p:txBody>
      </p:sp>
      <p:cxnSp>
        <p:nvCxnSpPr>
          <p:cNvPr id="4" name="Straight Connector 3"/>
          <p:cNvCxnSpPr/>
          <p:nvPr/>
        </p:nvCxnSpPr>
        <p:spPr>
          <a:xfrm>
            <a:off x="8319911" y="153246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602125" y="1532467"/>
            <a:ext cx="3" cy="468206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7728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1461220-1F66-BC41-8485-D0DBAB7425DB}" type="slidenum">
              <a:rPr lang="en-US" smtClean="0"/>
              <a:t>‹#›</a:t>
            </a:fld>
            <a:endParaRPr lang="en-US"/>
          </a:p>
        </p:txBody>
      </p:sp>
      <p:sp>
        <p:nvSpPr>
          <p:cNvPr id="6" name="Title Placeholder 1"/>
          <p:cNvSpPr>
            <a:spLocks noGrp="1"/>
          </p:cNvSpPr>
          <p:nvPr>
            <p:ph type="title"/>
          </p:nvPr>
        </p:nvSpPr>
        <p:spPr>
          <a:xfrm>
            <a:off x="455647" y="74651"/>
            <a:ext cx="9612087" cy="1325563"/>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35334224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op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1461220-1F66-BC41-8485-D0DBAB7425DB}" type="slidenum">
              <a:rPr lang="en-US" smtClean="0"/>
              <a:t>‹#›</a:t>
            </a:fld>
            <a:endParaRPr lang="en-US"/>
          </a:p>
        </p:txBody>
      </p:sp>
      <p:sp>
        <p:nvSpPr>
          <p:cNvPr id="5" name="Title Placeholder 1"/>
          <p:cNvSpPr>
            <a:spLocks noGrp="1"/>
          </p:cNvSpPr>
          <p:nvPr>
            <p:ph type="title"/>
          </p:nvPr>
        </p:nvSpPr>
        <p:spPr>
          <a:xfrm>
            <a:off x="455647" y="74651"/>
            <a:ext cx="9612087"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2" name="Rectangle 1"/>
          <p:cNvSpPr/>
          <p:nvPr/>
        </p:nvSpPr>
        <p:spPr>
          <a:xfrm>
            <a:off x="0" y="1676400"/>
            <a:ext cx="12192000" cy="2165684"/>
          </a:xfrm>
          <a:prstGeom prst="rect">
            <a:avLst/>
          </a:prstGeom>
          <a:solidFill>
            <a:srgbClr val="013F5E"/>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6" name="Text Placeholder 5"/>
          <p:cNvSpPr>
            <a:spLocks noGrp="1"/>
          </p:cNvSpPr>
          <p:nvPr>
            <p:ph type="body" sz="quarter" idx="13"/>
          </p:nvPr>
        </p:nvSpPr>
        <p:spPr>
          <a:xfrm>
            <a:off x="470573" y="4083050"/>
            <a:ext cx="11208083" cy="21813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239074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ottom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1461220-1F66-BC41-8485-D0DBAB7425DB}" type="slidenum">
              <a:rPr lang="en-US" smtClean="0"/>
              <a:t>‹#›</a:t>
            </a:fld>
            <a:endParaRPr lang="en-US"/>
          </a:p>
        </p:txBody>
      </p:sp>
      <p:sp>
        <p:nvSpPr>
          <p:cNvPr id="5" name="Title Placeholder 1"/>
          <p:cNvSpPr>
            <a:spLocks noGrp="1"/>
          </p:cNvSpPr>
          <p:nvPr>
            <p:ph type="title"/>
          </p:nvPr>
        </p:nvSpPr>
        <p:spPr>
          <a:xfrm>
            <a:off x="455647" y="74651"/>
            <a:ext cx="9612087"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6" name="Rectangle 5"/>
          <p:cNvSpPr/>
          <p:nvPr/>
        </p:nvSpPr>
        <p:spPr>
          <a:xfrm>
            <a:off x="0" y="3858126"/>
            <a:ext cx="12192000" cy="2165684"/>
          </a:xfrm>
          <a:prstGeom prst="rect">
            <a:avLst/>
          </a:prstGeom>
          <a:solidFill>
            <a:srgbClr val="004361"/>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 name="Text Placeholder 6"/>
          <p:cNvSpPr>
            <a:spLocks noGrp="1"/>
          </p:cNvSpPr>
          <p:nvPr>
            <p:ph type="body" sz="quarter" idx="13"/>
          </p:nvPr>
        </p:nvSpPr>
        <p:spPr>
          <a:xfrm>
            <a:off x="448287" y="1524586"/>
            <a:ext cx="11315924" cy="21009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224013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651518"/>
            <a:ext cx="6172200" cy="4209532"/>
          </a:xfrm>
        </p:spPr>
        <p:txBody>
          <a:bodyPr/>
          <a:lstStyle>
            <a:lvl1pPr>
              <a:defRPr sz="1350"/>
            </a:lvl1pPr>
            <a:lvl2pPr>
              <a:defRPr sz="1238"/>
            </a:lvl2pPr>
            <a:lvl3pPr>
              <a:defRPr sz="1125"/>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457204" y="1642188"/>
            <a:ext cx="4314825" cy="4226800"/>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7" name="Slide Number Placeholder 6"/>
          <p:cNvSpPr>
            <a:spLocks noGrp="1"/>
          </p:cNvSpPr>
          <p:nvPr>
            <p:ph type="sldNum" sz="quarter" idx="12"/>
          </p:nvPr>
        </p:nvSpPr>
        <p:spPr/>
        <p:txBody>
          <a:bodyPr/>
          <a:lstStyle/>
          <a:p>
            <a:fld id="{01461220-1F66-BC41-8485-D0DBAB7425DB}" type="slidenum">
              <a:rPr lang="en-US" smtClean="0"/>
              <a:t>‹#›</a:t>
            </a:fld>
            <a:endParaRPr lang="en-US"/>
          </a:p>
        </p:txBody>
      </p:sp>
      <p:sp>
        <p:nvSpPr>
          <p:cNvPr id="8" name="Title Placeholder 1"/>
          <p:cNvSpPr>
            <a:spLocks noGrp="1"/>
          </p:cNvSpPr>
          <p:nvPr>
            <p:ph type="title"/>
          </p:nvPr>
        </p:nvSpPr>
        <p:spPr>
          <a:xfrm>
            <a:off x="455647" y="74651"/>
            <a:ext cx="9612087" cy="1325563"/>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3294112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716839"/>
            <a:ext cx="6172200" cy="4144217"/>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GB"/>
          </a:p>
        </p:txBody>
      </p:sp>
      <p:sp>
        <p:nvSpPr>
          <p:cNvPr id="4" name="Text Placeholder 3"/>
          <p:cNvSpPr>
            <a:spLocks noGrp="1"/>
          </p:cNvSpPr>
          <p:nvPr>
            <p:ph type="body" sz="half" idx="2"/>
          </p:nvPr>
        </p:nvSpPr>
        <p:spPr>
          <a:xfrm>
            <a:off x="457204" y="1716837"/>
            <a:ext cx="4314825" cy="4152155"/>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7" name="Slide Number Placeholder 6"/>
          <p:cNvSpPr>
            <a:spLocks noGrp="1"/>
          </p:cNvSpPr>
          <p:nvPr>
            <p:ph type="sldNum" sz="quarter" idx="12"/>
          </p:nvPr>
        </p:nvSpPr>
        <p:spPr/>
        <p:txBody>
          <a:bodyPr/>
          <a:lstStyle/>
          <a:p>
            <a:fld id="{01461220-1F66-BC41-8485-D0DBAB7425DB}" type="slidenum">
              <a:rPr lang="en-US" smtClean="0"/>
              <a:t>‹#›</a:t>
            </a:fld>
            <a:endParaRPr lang="en-US"/>
          </a:p>
        </p:txBody>
      </p:sp>
      <p:sp>
        <p:nvSpPr>
          <p:cNvPr id="8" name="Title Placeholder 1"/>
          <p:cNvSpPr>
            <a:spLocks noGrp="1"/>
          </p:cNvSpPr>
          <p:nvPr>
            <p:ph type="title"/>
          </p:nvPr>
        </p:nvSpPr>
        <p:spPr>
          <a:xfrm>
            <a:off x="455647" y="74651"/>
            <a:ext cx="9612087" cy="1325563"/>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20579886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tyle Gu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r">
              <a:defRPr/>
            </a:lvl1pPr>
          </a:lstStyle>
          <a:p>
            <a:fld id="{01461220-1F66-BC41-8485-D0DBAB7425DB}" type="slidenum">
              <a:rPr lang="en-US" smtClean="0"/>
              <a:t>‹#›</a:t>
            </a:fld>
            <a:endParaRPr lang="en-US"/>
          </a:p>
        </p:txBody>
      </p:sp>
      <p:sp>
        <p:nvSpPr>
          <p:cNvPr id="2" name="TextBox 1"/>
          <p:cNvSpPr txBox="1"/>
          <p:nvPr/>
        </p:nvSpPr>
        <p:spPr>
          <a:xfrm>
            <a:off x="652383" y="304804"/>
            <a:ext cx="2741841" cy="507831"/>
          </a:xfrm>
          <a:prstGeom prst="rect">
            <a:avLst/>
          </a:prstGeom>
          <a:noFill/>
        </p:spPr>
        <p:txBody>
          <a:bodyPr wrap="none" rtlCol="0">
            <a:spAutoFit/>
          </a:bodyPr>
          <a:lstStyle/>
          <a:p>
            <a:r>
              <a:rPr lang="en-GB" sz="1350" b="1" dirty="0">
                <a:solidFill>
                  <a:srgbClr val="003F5D"/>
                </a:solidFill>
              </a:rPr>
              <a:t>Style</a:t>
            </a:r>
            <a:r>
              <a:rPr lang="en-GB" sz="1350" b="1" baseline="0" dirty="0">
                <a:solidFill>
                  <a:srgbClr val="003F5D"/>
                </a:solidFill>
              </a:rPr>
              <a:t> Guide</a:t>
            </a:r>
          </a:p>
          <a:p>
            <a:r>
              <a:rPr lang="en-GB" sz="1350" baseline="0" dirty="0">
                <a:solidFill>
                  <a:srgbClr val="F57A1E"/>
                </a:solidFill>
              </a:rPr>
              <a:t>A Guide to Using the AARC Template</a:t>
            </a:r>
            <a:endParaRPr lang="en-GB" sz="1350" dirty="0">
              <a:solidFill>
                <a:srgbClr val="F57A1E"/>
              </a:solidFill>
            </a:endParaRPr>
          </a:p>
        </p:txBody>
      </p:sp>
      <p:sp>
        <p:nvSpPr>
          <p:cNvPr id="4" name="TextBox 3"/>
          <p:cNvSpPr txBox="1"/>
          <p:nvPr/>
        </p:nvSpPr>
        <p:spPr>
          <a:xfrm>
            <a:off x="780368" y="2025772"/>
            <a:ext cx="10149657" cy="1546577"/>
          </a:xfrm>
          <a:prstGeom prst="rect">
            <a:avLst/>
          </a:prstGeom>
          <a:noFill/>
        </p:spPr>
        <p:txBody>
          <a:bodyPr wrap="square" rtlCol="0">
            <a:spAutoFit/>
          </a:bodyPr>
          <a:lstStyle/>
          <a:p>
            <a:pPr marL="160735" indent="-160735">
              <a:buFont typeface="Arial" panose="020B0604020202020204" pitchFamily="34" charset="0"/>
              <a:buChar char="•"/>
            </a:pPr>
            <a:r>
              <a:rPr lang="en-GB" sz="1350" dirty="0">
                <a:solidFill>
                  <a:srgbClr val="003F5D"/>
                </a:solidFill>
              </a:rPr>
              <a:t>This template is to</a:t>
            </a:r>
            <a:r>
              <a:rPr lang="en-GB" sz="1350" baseline="0" dirty="0">
                <a:solidFill>
                  <a:srgbClr val="003F5D"/>
                </a:solidFill>
              </a:rPr>
              <a:t> present information on behalf of the AARC Project</a:t>
            </a:r>
          </a:p>
          <a:p>
            <a:pPr marL="160735" indent="-160735">
              <a:buFont typeface="Arial" panose="020B0604020202020204" pitchFamily="34" charset="0"/>
              <a:buChar char="•"/>
            </a:pPr>
            <a:r>
              <a:rPr lang="en-GB" sz="1350" baseline="0" dirty="0">
                <a:solidFill>
                  <a:srgbClr val="003F5D"/>
                </a:solidFill>
              </a:rPr>
              <a:t>Font is Calibri and will auto-size. Avoid using a font size less than 18pt.  Main font colour is Teal, </a:t>
            </a:r>
            <a:r>
              <a:rPr lang="en-GB" sz="1350" baseline="0" dirty="0">
                <a:solidFill>
                  <a:srgbClr val="F57B20"/>
                </a:solidFill>
              </a:rPr>
              <a:t>highlight colour is Orange and should be used sparingly.</a:t>
            </a:r>
            <a:r>
              <a:rPr lang="en-GB" sz="1350" baseline="0" dirty="0">
                <a:solidFill>
                  <a:srgbClr val="ED1556"/>
                </a:solidFill>
              </a:rPr>
              <a:t> </a:t>
            </a:r>
            <a:r>
              <a:rPr lang="en-GB" sz="1350" baseline="0" dirty="0">
                <a:solidFill>
                  <a:srgbClr val="003F5D"/>
                </a:solidFill>
              </a:rPr>
              <a:t>If the colours are not shown in PowerPoint use the colour picker to select the correct colour from the logo or these samples</a:t>
            </a:r>
            <a:endParaRPr lang="en-GB" sz="1350" baseline="0" dirty="0">
              <a:solidFill>
                <a:srgbClr val="ED1556"/>
              </a:solidFill>
            </a:endParaRPr>
          </a:p>
          <a:p>
            <a:pPr marL="160735" indent="-160735">
              <a:buFont typeface="Arial" panose="020B0604020202020204" pitchFamily="34" charset="0"/>
              <a:buChar char="•"/>
            </a:pPr>
            <a:endParaRPr lang="en-GB" sz="1350" baseline="0" dirty="0">
              <a:solidFill>
                <a:srgbClr val="ED1556"/>
              </a:solidFill>
            </a:endParaRPr>
          </a:p>
          <a:p>
            <a:pPr marL="160735" indent="-160735">
              <a:buFont typeface="Arial" panose="020B0604020202020204" pitchFamily="34" charset="0"/>
              <a:buChar char="•"/>
            </a:pPr>
            <a:r>
              <a:rPr lang="en-GB" sz="1350" baseline="0" dirty="0">
                <a:solidFill>
                  <a:srgbClr val="003F5D"/>
                </a:solidFill>
              </a:rPr>
              <a:t>The title slide has space for the speaker’s own organisation logo which should be no larger than the main AARC logo </a:t>
            </a:r>
          </a:p>
          <a:p>
            <a:pPr marL="160735" indent="-160735">
              <a:buFont typeface="Arial" panose="020B0604020202020204" pitchFamily="34" charset="0"/>
              <a:buChar char="•"/>
            </a:pPr>
            <a:endParaRPr lang="en-GB" sz="1350" baseline="0" dirty="0">
              <a:solidFill>
                <a:srgbClr val="003F5D"/>
              </a:solidFill>
            </a:endParaRPr>
          </a:p>
          <a:p>
            <a:pPr marL="160735" indent="-160735">
              <a:buFont typeface="Arial" panose="020B0604020202020204" pitchFamily="34" charset="0"/>
              <a:buChar char="•"/>
            </a:pPr>
            <a:r>
              <a:rPr lang="en-GB" sz="1350" baseline="0" dirty="0">
                <a:solidFill>
                  <a:srgbClr val="003F5D"/>
                </a:solidFill>
              </a:rPr>
              <a:t>The end slide includes EU logo, copyright, and funding statement and must be included in any slide packs distributed or printed.</a:t>
            </a:r>
          </a:p>
        </p:txBody>
      </p:sp>
      <p:sp>
        <p:nvSpPr>
          <p:cNvPr id="5" name="Oval 4"/>
          <p:cNvSpPr/>
          <p:nvPr/>
        </p:nvSpPr>
        <p:spPr>
          <a:xfrm>
            <a:off x="10890209" y="5560973"/>
            <a:ext cx="727243" cy="529390"/>
          </a:xfrm>
          <a:prstGeom prst="ellipse">
            <a:avLst/>
          </a:prstGeom>
          <a:solidFill>
            <a:srgbClr val="003F5D"/>
          </a:solidFill>
          <a:ln>
            <a:solidFill>
              <a:srgbClr val="003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 name="Oval 8"/>
          <p:cNvSpPr/>
          <p:nvPr/>
        </p:nvSpPr>
        <p:spPr>
          <a:xfrm>
            <a:off x="9884901" y="5560973"/>
            <a:ext cx="727243" cy="529390"/>
          </a:xfrm>
          <a:prstGeom prst="ellipse">
            <a:avLst/>
          </a:prstGeom>
          <a:solidFill>
            <a:srgbClr val="F6791C"/>
          </a:solidFill>
          <a:ln>
            <a:solidFill>
              <a:srgbClr val="F6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Tree>
    <p:extLst>
      <p:ext uri="{BB962C8B-B14F-4D97-AF65-F5344CB8AC3E}">
        <p14:creationId xmlns:p14="http://schemas.microsoft.com/office/powerpoint/2010/main" val="10518063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losing Slide (Must be included)">
    <p:spTree>
      <p:nvGrpSpPr>
        <p:cNvPr id="1" name=""/>
        <p:cNvGrpSpPr/>
        <p:nvPr/>
      </p:nvGrpSpPr>
      <p:grpSpPr>
        <a:xfrm>
          <a:off x="0" y="0"/>
          <a:ext cx="0" cy="0"/>
          <a:chOff x="0" y="0"/>
          <a:chExt cx="0" cy="0"/>
        </a:xfrm>
      </p:grpSpPr>
      <p:sp>
        <p:nvSpPr>
          <p:cNvPr id="4" name="Rectangle 3"/>
          <p:cNvSpPr/>
          <p:nvPr/>
        </p:nvSpPr>
        <p:spPr>
          <a:xfrm>
            <a:off x="-1" y="3"/>
            <a:ext cx="12192001" cy="6858001"/>
          </a:xfrm>
          <a:prstGeom prst="rect">
            <a:avLst/>
          </a:prstGeom>
          <a:solidFill>
            <a:srgbClr val="003F5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dirty="0"/>
          </a:p>
        </p:txBody>
      </p:sp>
      <p:pic>
        <p:nvPicPr>
          <p:cNvPr id="7" name="Picture 6"/>
          <p:cNvPicPr>
            <a:picLocks noChangeAspect="1"/>
          </p:cNvPicPr>
          <p:nvPr/>
        </p:nvPicPr>
        <p:blipFill rotWithShape="1">
          <a:blip r:embed="rId2"/>
          <a:srcRect b="30428"/>
          <a:stretch/>
        </p:blipFill>
        <p:spPr>
          <a:xfrm>
            <a:off x="5217069" y="4837092"/>
            <a:ext cx="1385319" cy="785666"/>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8489" y="5966378"/>
            <a:ext cx="433675" cy="294664"/>
          </a:xfrm>
          <a:prstGeom prst="rect">
            <a:avLst/>
          </a:prstGeom>
        </p:spPr>
      </p:pic>
      <p:sp>
        <p:nvSpPr>
          <p:cNvPr id="8" name="TextBox 7"/>
          <p:cNvSpPr txBox="1"/>
          <p:nvPr/>
        </p:nvSpPr>
        <p:spPr>
          <a:xfrm>
            <a:off x="4558171" y="2395574"/>
            <a:ext cx="2855525" cy="1107996"/>
          </a:xfrm>
          <a:prstGeom prst="rect">
            <a:avLst/>
          </a:prstGeom>
          <a:noFill/>
        </p:spPr>
        <p:txBody>
          <a:bodyPr wrap="none" rtlCol="0">
            <a:spAutoFit/>
          </a:bodyPr>
          <a:lstStyle/>
          <a:p>
            <a:pPr algn="ctr"/>
            <a:r>
              <a:rPr lang="en-GB" sz="3300" dirty="0">
                <a:solidFill>
                  <a:schemeClr val="bg1"/>
                </a:solidFill>
              </a:rPr>
              <a:t>Thank you</a:t>
            </a:r>
          </a:p>
          <a:p>
            <a:pPr algn="ctr"/>
            <a:r>
              <a:rPr lang="en-GB" sz="3300" dirty="0">
                <a:solidFill>
                  <a:srgbClr val="F6791C"/>
                </a:solidFill>
              </a:rPr>
              <a:t>Any</a:t>
            </a:r>
            <a:r>
              <a:rPr lang="en-GB" sz="3300" baseline="0" dirty="0">
                <a:solidFill>
                  <a:srgbClr val="F6791C"/>
                </a:solidFill>
              </a:rPr>
              <a:t> Questions?</a:t>
            </a:r>
            <a:endParaRPr lang="en-GB" sz="3300" dirty="0">
              <a:solidFill>
                <a:srgbClr val="F6791C"/>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6358" y="-50222"/>
            <a:ext cx="4394909" cy="6950557"/>
          </a:xfrm>
          <a:prstGeom prst="rect">
            <a:avLst/>
          </a:prstGeom>
        </p:spPr>
      </p:pic>
      <p:sp>
        <p:nvSpPr>
          <p:cNvPr id="25" name="Content Placeholder 24"/>
          <p:cNvSpPr>
            <a:spLocks noGrp="1"/>
          </p:cNvSpPr>
          <p:nvPr>
            <p:ph sz="quarter" idx="11" hasCustomPrompt="1"/>
          </p:nvPr>
        </p:nvSpPr>
        <p:spPr>
          <a:xfrm>
            <a:off x="3763168" y="4113541"/>
            <a:ext cx="4445529" cy="373710"/>
          </a:xfrm>
        </p:spPr>
        <p:txBody>
          <a:bodyPr>
            <a:normAutofit/>
          </a:bodyPr>
          <a:lstStyle>
            <a:lvl1pPr marL="0" indent="0" algn="ctr">
              <a:buNone/>
              <a:defRPr sz="1350">
                <a:solidFill>
                  <a:schemeClr val="bg1"/>
                </a:solidFill>
              </a:defRPr>
            </a:lvl1pPr>
          </a:lstStyle>
          <a:p>
            <a:pPr lvl="0"/>
            <a:r>
              <a:rPr lang="en-US" dirty="0"/>
              <a:t>Presenter email address</a:t>
            </a:r>
            <a:endParaRPr lang="en-GB" dirty="0"/>
          </a:p>
        </p:txBody>
      </p:sp>
      <p:sp>
        <p:nvSpPr>
          <p:cNvPr id="10" name="TextBox 9"/>
          <p:cNvSpPr txBox="1"/>
          <p:nvPr/>
        </p:nvSpPr>
        <p:spPr>
          <a:xfrm>
            <a:off x="3771455" y="6289305"/>
            <a:ext cx="4387740" cy="230832"/>
          </a:xfrm>
          <a:prstGeom prst="rect">
            <a:avLst/>
          </a:prstGeom>
          <a:noFill/>
        </p:spPr>
        <p:txBody>
          <a:bodyPr wrap="none" rtlCol="0">
            <a:spAutoFit/>
          </a:bodyPr>
          <a:lstStyle/>
          <a:p>
            <a:pPr algn="ctr"/>
            <a:r>
              <a:rPr lang="en-GB" sz="450" kern="1200" dirty="0">
                <a:solidFill>
                  <a:schemeClr val="bg1"/>
                </a:solidFill>
                <a:effectLst/>
                <a:latin typeface="+mn-lt"/>
                <a:ea typeface="+mn-ea"/>
                <a:cs typeface="+mn-cs"/>
              </a:rPr>
              <a:t>© GÉANT  on behalf of the AARC project.</a:t>
            </a:r>
          </a:p>
          <a:p>
            <a:pPr marL="0" marR="0" indent="0" algn="ctr" defTabSz="685800" rtl="0" eaLnBrk="1" fontAlgn="auto" latinLnBrk="0" hangingPunct="1">
              <a:lnSpc>
                <a:spcPct val="100000"/>
              </a:lnSpc>
              <a:spcBef>
                <a:spcPts val="0"/>
              </a:spcBef>
              <a:spcAft>
                <a:spcPts val="0"/>
              </a:spcAft>
              <a:buClrTx/>
              <a:buSzTx/>
              <a:buFontTx/>
              <a:buNone/>
              <a:tabLst/>
              <a:defRPr/>
            </a:pPr>
            <a:r>
              <a:rPr lang="en-GB" sz="450" kern="1200" dirty="0">
                <a:solidFill>
                  <a:schemeClr val="bg1"/>
                </a:solidFill>
                <a:effectLst/>
                <a:latin typeface="+mn-lt"/>
                <a:ea typeface="+mn-ea"/>
                <a:cs typeface="+mn-cs"/>
              </a:rPr>
              <a:t>The work leading to these results has received funding from the European Union’s Horizon 2020 research and innovation programme under Grant Agreement No. </a:t>
            </a:r>
            <a:r>
              <a:rPr lang="is-IS" sz="450" kern="1200" dirty="0">
                <a:solidFill>
                  <a:schemeClr val="bg1"/>
                </a:solidFill>
                <a:effectLst/>
                <a:latin typeface="+mn-lt"/>
                <a:ea typeface="+mn-ea"/>
                <a:cs typeface="+mn-cs"/>
              </a:rPr>
              <a:t>730941 </a:t>
            </a:r>
            <a:r>
              <a:rPr lang="en-GB" sz="450" kern="1200" dirty="0">
                <a:solidFill>
                  <a:schemeClr val="bg1"/>
                </a:solidFill>
                <a:effectLst/>
                <a:latin typeface="+mn-lt"/>
                <a:ea typeface="+mn-ea"/>
                <a:cs typeface="+mn-cs"/>
              </a:rPr>
              <a:t>(AARC2).</a:t>
            </a:r>
            <a:endParaRPr lang="en-GB" sz="450" dirty="0">
              <a:solidFill>
                <a:schemeClr val="bg1"/>
              </a:solidFill>
            </a:endParaRPr>
          </a:p>
        </p:txBody>
      </p:sp>
      <p:sp>
        <p:nvSpPr>
          <p:cNvPr id="11" name="TextBox 10"/>
          <p:cNvSpPr txBox="1"/>
          <p:nvPr/>
        </p:nvSpPr>
        <p:spPr>
          <a:xfrm>
            <a:off x="5273470" y="5591162"/>
            <a:ext cx="1085554" cy="207749"/>
          </a:xfrm>
          <a:prstGeom prst="rect">
            <a:avLst/>
          </a:prstGeom>
          <a:noFill/>
        </p:spPr>
        <p:txBody>
          <a:bodyPr wrap="none" rtlCol="0">
            <a:spAutoFit/>
          </a:bodyPr>
          <a:lstStyle/>
          <a:p>
            <a:r>
              <a:rPr lang="en-GB" sz="750" dirty="0">
                <a:solidFill>
                  <a:schemeClr val="bg1"/>
                </a:solidFill>
              </a:rPr>
              <a:t>https://aarc-project.eu</a:t>
            </a:r>
          </a:p>
        </p:txBody>
      </p:sp>
    </p:spTree>
    <p:extLst>
      <p:ext uri="{BB962C8B-B14F-4D97-AF65-F5344CB8AC3E}">
        <p14:creationId xmlns:p14="http://schemas.microsoft.com/office/powerpoint/2010/main" val="538883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pic>
        <p:nvPicPr>
          <p:cNvPr id="16" name="Picture 15"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8" name="Rectangle 17"/>
          <p:cNvSpPr/>
          <p:nvPr/>
        </p:nvSpPr>
        <p:spPr>
          <a:xfrm>
            <a:off x="1060115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userDrawn="1"/>
        </p:nvPicPr>
        <p:blipFill>
          <a:blip r:embed="rId3"/>
          <a:stretch>
            <a:fillRect/>
          </a:stretch>
        </p:blipFill>
        <p:spPr>
          <a:xfrm>
            <a:off x="10729453" y="708046"/>
            <a:ext cx="1441923" cy="1125482"/>
          </a:xfrm>
          <a:prstGeom prst="rect">
            <a:avLst/>
          </a:prstGeom>
        </p:spPr>
      </p:pic>
      <p:sp>
        <p:nvSpPr>
          <p:cNvPr id="6" name="Slide Number Placeholder 5"/>
          <p:cNvSpPr>
            <a:spLocks noGrp="1"/>
          </p:cNvSpPr>
          <p:nvPr>
            <p:ph type="sldNum" sz="quarter" idx="12"/>
          </p:nvPr>
        </p:nvSpPr>
        <p:spPr>
          <a:xfrm>
            <a:off x="10873342" y="5573356"/>
            <a:ext cx="1154151" cy="1090789"/>
          </a:xfrm>
        </p:spPr>
        <p:txBody>
          <a:bodyPr/>
          <a:lstStyle>
            <a:lvl1pPr>
              <a:defRPr sz="1350"/>
            </a:lvl1pPr>
          </a:lstStyle>
          <a:p>
            <a:fld id="{6D22F896-40B5-4ADD-8801-0D06FADFA095}" type="slidenum">
              <a:rPr lang="en-US" smtClean="0"/>
              <a:pPr/>
              <a:t>‹#›</a:t>
            </a:fld>
            <a:endParaRPr lang="en-US" dirty="0"/>
          </a:p>
        </p:txBody>
      </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sp>
        <p:nvSpPr>
          <p:cNvPr id="17" name="Rectangle 16"/>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Kelsey/Cybersecurity for Research in Europe</a:t>
            </a:r>
            <a:endParaRPr lang="en-US" dirty="0"/>
          </a:p>
        </p:txBody>
      </p:sp>
    </p:spTree>
    <p:extLst>
      <p:ext uri="{BB962C8B-B14F-4D97-AF65-F5344CB8AC3E}">
        <p14:creationId xmlns:p14="http://schemas.microsoft.com/office/powerpoint/2010/main" val="39808437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7"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5" cy="1373070"/>
          </a:xfrm>
        </p:spPr>
        <p:txBody>
          <a:bodyPr anchor="b">
            <a:noAutofit/>
          </a:bodyPr>
          <a:lstStyle>
            <a:lvl1pPr algn="r">
              <a:defRPr sz="4050"/>
            </a:lvl1pPr>
          </a:lstStyle>
          <a:p>
            <a:r>
              <a:rPr lang="en-US"/>
              <a:t>Click to edit Master title style</a:t>
            </a:r>
            <a:endParaRPr lang="en-US" dirty="0"/>
          </a:p>
        </p:txBody>
      </p:sp>
      <p:sp>
        <p:nvSpPr>
          <p:cNvPr id="3" name="Subtitle 2"/>
          <p:cNvSpPr>
            <a:spLocks noGrp="1"/>
          </p:cNvSpPr>
          <p:nvPr>
            <p:ph type="subTitle" idx="1"/>
          </p:nvPr>
        </p:nvSpPr>
        <p:spPr>
          <a:xfrm>
            <a:off x="680322" y="4394041"/>
            <a:ext cx="8144135" cy="1117687"/>
          </a:xfrm>
        </p:spPr>
        <p:txBody>
          <a:bodyPr>
            <a:normAutofit/>
          </a:bodyPr>
          <a:lstStyle>
            <a:lvl1pPr marL="0" indent="0" algn="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Kelsey/Cybersecurity for Research in Europe</a:t>
            </a:r>
            <a:endParaRPr lang="en-US" dirty="0"/>
          </a:p>
        </p:txBody>
      </p:sp>
      <p:pic>
        <p:nvPicPr>
          <p:cNvPr id="12" name="Picture 11">
            <a:extLst>
              <a:ext uri="{FF2B5EF4-FFF2-40B4-BE49-F238E27FC236}">
                <a16:creationId xmlns:a16="http://schemas.microsoft.com/office/drawing/2014/main" id="{78E172CA-803A-F144-AF50-F04A19FD2EAA}"/>
              </a:ext>
            </a:extLst>
          </p:cNvPr>
          <p:cNvPicPr>
            <a:picLocks noChangeAspect="1"/>
          </p:cNvPicPr>
          <p:nvPr/>
        </p:nvPicPr>
        <p:blipFill>
          <a:blip r:embed="rId4"/>
          <a:stretch>
            <a:fillRect/>
          </a:stretch>
        </p:blipFill>
        <p:spPr>
          <a:xfrm>
            <a:off x="9617336" y="2642651"/>
            <a:ext cx="2065867" cy="1600200"/>
          </a:xfrm>
          <a:prstGeom prst="rect">
            <a:avLst/>
          </a:prstGeom>
        </p:spPr>
      </p:pic>
      <p:pic>
        <p:nvPicPr>
          <p:cNvPr id="10" name="Picture 9">
            <a:extLst>
              <a:ext uri="{FF2B5EF4-FFF2-40B4-BE49-F238E27FC236}">
                <a16:creationId xmlns:a16="http://schemas.microsoft.com/office/drawing/2014/main" id="{4BEE764C-5387-D24C-B3C1-716CC8957E90}"/>
              </a:ext>
            </a:extLst>
          </p:cNvPr>
          <p:cNvPicPr>
            <a:picLocks noChangeAspect="1"/>
          </p:cNvPicPr>
          <p:nvPr userDrawn="1"/>
        </p:nvPicPr>
        <p:blipFill>
          <a:blip r:embed="rId4"/>
          <a:stretch>
            <a:fillRect/>
          </a:stretch>
        </p:blipFill>
        <p:spPr>
          <a:xfrm>
            <a:off x="9617336" y="2642651"/>
            <a:ext cx="2065867" cy="1600200"/>
          </a:xfrm>
          <a:prstGeom prst="rect">
            <a:avLst/>
          </a:prstGeom>
        </p:spPr>
      </p:pic>
    </p:spTree>
    <p:extLst>
      <p:ext uri="{BB962C8B-B14F-4D97-AF65-F5344CB8AC3E}">
        <p14:creationId xmlns:p14="http://schemas.microsoft.com/office/powerpoint/2010/main" val="29108472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6" name="Picture 15"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8" name="Rectangle 17"/>
          <p:cNvSpPr/>
          <p:nvPr/>
        </p:nvSpPr>
        <p:spPr>
          <a:xfrm>
            <a:off x="1060115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p:nvPicPr>
        <p:blipFill>
          <a:blip r:embed="rId3"/>
          <a:stretch>
            <a:fillRect/>
          </a:stretch>
        </p:blipFill>
        <p:spPr>
          <a:xfrm>
            <a:off x="10729453" y="708046"/>
            <a:ext cx="1441923" cy="1125482"/>
          </a:xfrm>
          <a:prstGeom prst="rect">
            <a:avLst/>
          </a:prstGeom>
        </p:spPr>
      </p:pic>
      <p:sp>
        <p:nvSpPr>
          <p:cNvPr id="6" name="Slide Number Placeholder 5"/>
          <p:cNvSpPr>
            <a:spLocks noGrp="1"/>
          </p:cNvSpPr>
          <p:nvPr>
            <p:ph type="sldNum" sz="quarter" idx="12"/>
          </p:nvPr>
        </p:nvSpPr>
        <p:spPr>
          <a:xfrm>
            <a:off x="10873342" y="5573356"/>
            <a:ext cx="1154151" cy="1090789"/>
          </a:xfrm>
        </p:spPr>
        <p:txBody>
          <a:bodyPr/>
          <a:lstStyle>
            <a:lvl1pPr>
              <a:defRPr sz="1350"/>
            </a:lvl1pPr>
          </a:lstStyle>
          <a:p>
            <a:fld id="{6D22F896-40B5-4ADD-8801-0D06FADFA095}" type="slidenum">
              <a:rPr lang="en-US" smtClean="0"/>
              <a:pPr/>
              <a:t>‹#›</a:t>
            </a:fld>
            <a:endParaRPr lang="en-US" dirty="0"/>
          </a:p>
        </p:txBody>
      </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sp>
        <p:nvSpPr>
          <p:cNvPr id="17" name="Rectangle 16"/>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Kelsey/Cybersecurity for Research in Europe</a:t>
            </a:r>
            <a:endParaRPr lang="en-US" dirty="0"/>
          </a:p>
        </p:txBody>
      </p:sp>
      <p:pic>
        <p:nvPicPr>
          <p:cNvPr id="12" name="Picture 11">
            <a:extLst>
              <a:ext uri="{FF2B5EF4-FFF2-40B4-BE49-F238E27FC236}">
                <a16:creationId xmlns:a16="http://schemas.microsoft.com/office/drawing/2014/main" id="{75471EC2-8A10-7E4A-85C6-7ABB039E10FD}"/>
              </a:ext>
            </a:extLst>
          </p:cNvPr>
          <p:cNvPicPr>
            <a:picLocks noChangeAspect="1"/>
          </p:cNvPicPr>
          <p:nvPr userDrawn="1"/>
        </p:nvPicPr>
        <p:blipFill>
          <a:blip r:embed="rId3"/>
          <a:stretch>
            <a:fillRect/>
          </a:stretch>
        </p:blipFill>
        <p:spPr>
          <a:xfrm>
            <a:off x="10729453" y="708046"/>
            <a:ext cx="1441923" cy="1125482"/>
          </a:xfrm>
          <a:prstGeom prst="rect">
            <a:avLst/>
          </a:prstGeom>
        </p:spPr>
      </p:pic>
    </p:spTree>
    <p:extLst>
      <p:ext uri="{BB962C8B-B14F-4D97-AF65-F5344CB8AC3E}">
        <p14:creationId xmlns:p14="http://schemas.microsoft.com/office/powerpoint/2010/main" val="24779655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6" y="2726267"/>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2869895"/>
            <a:ext cx="9613860" cy="1090788"/>
          </a:xfrm>
        </p:spPr>
        <p:txBody>
          <a:bodyPr anchor="ctr">
            <a:normAutofit/>
          </a:bodyPr>
          <a:lstStyle>
            <a:lvl1pPr algn="r">
              <a:defRPr sz="2700"/>
            </a:lvl1pPr>
          </a:lstStyle>
          <a:p>
            <a:r>
              <a:rPr lang="en-US"/>
              <a:t>Click to edit Master title style</a:t>
            </a:r>
            <a:endParaRPr lang="en-US" dirty="0"/>
          </a:p>
        </p:txBody>
      </p:sp>
      <p:sp>
        <p:nvSpPr>
          <p:cNvPr id="3" name="Text Placeholder 2"/>
          <p:cNvSpPr>
            <a:spLocks noGrp="1"/>
          </p:cNvSpPr>
          <p:nvPr>
            <p:ph type="body" idx="1"/>
          </p:nvPr>
        </p:nvSpPr>
        <p:spPr>
          <a:xfrm>
            <a:off x="680323" y="4232173"/>
            <a:ext cx="9613860" cy="1704017"/>
          </a:xfrm>
        </p:spPr>
        <p:txBody>
          <a:bodyPr>
            <a:normAutofit/>
          </a:bodyPr>
          <a:lstStyle>
            <a:lvl1pPr marL="0" indent="0" algn="r">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Kelsey/Cybersecurity for Research in Europe</a:t>
            </a:r>
            <a:endParaRPr lang="en-GB" dirty="0"/>
          </a:p>
        </p:txBody>
      </p:sp>
      <p:sp>
        <p:nvSpPr>
          <p:cNvPr id="6" name="Slide Number Placeholder 5"/>
          <p:cNvSpPr>
            <a:spLocks noGrp="1"/>
          </p:cNvSpPr>
          <p:nvPr>
            <p:ph type="sldNum" sz="quarter" idx="12"/>
          </p:nvPr>
        </p:nvSpPr>
        <p:spPr>
          <a:xfrm>
            <a:off x="10729457" y="2869897"/>
            <a:ext cx="1154151" cy="1090789"/>
          </a:xfrm>
        </p:spPr>
        <p:txBody>
          <a:bodyPr/>
          <a:lstStyle/>
          <a:p>
            <a:fld id="{6D22F896-40B5-4ADD-8801-0D06FADFA095}" type="slidenum">
              <a:rPr lang="en-US" dirty="0"/>
              <a:t>‹#›</a:t>
            </a:fld>
            <a:endParaRPr lang="en-US" dirty="0"/>
          </a:p>
        </p:txBody>
      </p:sp>
      <p:pic>
        <p:nvPicPr>
          <p:cNvPr id="11" name="Picture 10"/>
          <p:cNvPicPr>
            <a:picLocks noChangeAspect="1"/>
          </p:cNvPicPr>
          <p:nvPr/>
        </p:nvPicPr>
        <p:blipFill>
          <a:blip r:embed="rId4"/>
          <a:stretch>
            <a:fillRect/>
          </a:stretch>
        </p:blipFill>
        <p:spPr>
          <a:xfrm>
            <a:off x="10750077" y="2835202"/>
            <a:ext cx="1441923" cy="1125482"/>
          </a:xfrm>
          <a:prstGeom prst="rect">
            <a:avLst/>
          </a:prstGeom>
        </p:spPr>
      </p:pic>
    </p:spTree>
    <p:extLst>
      <p:ext uri="{BB962C8B-B14F-4D97-AF65-F5344CB8AC3E}">
        <p14:creationId xmlns:p14="http://schemas.microsoft.com/office/powerpoint/2010/main" val="35381343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1" y="2336873"/>
            <a:ext cx="4698359"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9"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12" name="Picture 11"/>
          <p:cNvPicPr>
            <a:picLocks noChangeAspect="1"/>
          </p:cNvPicPr>
          <p:nvPr/>
        </p:nvPicPr>
        <p:blipFill>
          <a:blip r:embed="rId4"/>
          <a:stretch>
            <a:fillRect/>
          </a:stretch>
        </p:blipFill>
        <p:spPr>
          <a:xfrm>
            <a:off x="10750077" y="753228"/>
            <a:ext cx="1441923" cy="1125482"/>
          </a:xfrm>
          <a:prstGeom prst="rect">
            <a:avLst/>
          </a:prstGeom>
        </p:spPr>
      </p:pic>
    </p:spTree>
    <p:extLst>
      <p:ext uri="{BB962C8B-B14F-4D97-AF65-F5344CB8AC3E}">
        <p14:creationId xmlns:p14="http://schemas.microsoft.com/office/powerpoint/2010/main" val="3516511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2" name="Rectangle 11"/>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31"/>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1" y="2336875"/>
            <a:ext cx="4472327" cy="69313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80323" y="3030010"/>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5" y="2336873"/>
            <a:ext cx="4474028" cy="6920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594124" y="3030010"/>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Kelsey/Cybersecurity for Research in Europe</a:t>
            </a:r>
            <a:endParaRPr lang="en-GB"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pic>
        <p:nvPicPr>
          <p:cNvPr id="14" name="Picture 13"/>
          <p:cNvPicPr>
            <a:picLocks noChangeAspect="1"/>
          </p:cNvPicPr>
          <p:nvPr/>
        </p:nvPicPr>
        <p:blipFill>
          <a:blip r:embed="rId4"/>
          <a:stretch>
            <a:fillRect/>
          </a:stretch>
        </p:blipFill>
        <p:spPr>
          <a:xfrm>
            <a:off x="10750077" y="772766"/>
            <a:ext cx="1441923" cy="1125482"/>
          </a:xfrm>
          <a:prstGeom prst="rect">
            <a:avLst/>
          </a:prstGeom>
        </p:spPr>
      </p:pic>
    </p:spTree>
    <p:extLst>
      <p:ext uri="{BB962C8B-B14F-4D97-AF65-F5344CB8AC3E}">
        <p14:creationId xmlns:p14="http://schemas.microsoft.com/office/powerpoint/2010/main" val="19097749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Kelsey/Cybersecurity for Research in Europe</a:t>
            </a:r>
            <a:endParaRPr lang="en-GB"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pic>
        <p:nvPicPr>
          <p:cNvPr id="10" name="Picture 9"/>
          <p:cNvPicPr>
            <a:picLocks noChangeAspect="1"/>
          </p:cNvPicPr>
          <p:nvPr/>
        </p:nvPicPr>
        <p:blipFill>
          <a:blip r:embed="rId4"/>
          <a:stretch>
            <a:fillRect/>
          </a:stretch>
        </p:blipFill>
        <p:spPr>
          <a:xfrm>
            <a:off x="10750077" y="753228"/>
            <a:ext cx="1441923" cy="1125482"/>
          </a:xfrm>
          <a:prstGeom prst="rect">
            <a:avLst/>
          </a:prstGeom>
        </p:spPr>
      </p:pic>
    </p:spTree>
    <p:extLst>
      <p:ext uri="{BB962C8B-B14F-4D97-AF65-F5344CB8AC3E}">
        <p14:creationId xmlns:p14="http://schemas.microsoft.com/office/powerpoint/2010/main" val="41576907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6" name="Rectangle 5"/>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Kelsey/Cybersecurity for Research in Europe</a:t>
            </a:r>
            <a:endParaRPr lang="en-GB"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pic>
        <p:nvPicPr>
          <p:cNvPr id="7" name="Picture 6"/>
          <p:cNvPicPr>
            <a:picLocks noChangeAspect="1"/>
          </p:cNvPicPr>
          <p:nvPr/>
        </p:nvPicPr>
        <p:blipFill>
          <a:blip r:embed="rId3"/>
          <a:stretch>
            <a:fillRect/>
          </a:stretch>
        </p:blipFill>
        <p:spPr>
          <a:xfrm>
            <a:off x="10750077" y="753228"/>
            <a:ext cx="1441923" cy="1125482"/>
          </a:xfrm>
          <a:prstGeom prst="rect">
            <a:avLst/>
          </a:prstGeom>
        </p:spPr>
      </p:pic>
    </p:spTree>
    <p:extLst>
      <p:ext uri="{BB962C8B-B14F-4D97-AF65-F5344CB8AC3E}">
        <p14:creationId xmlns:p14="http://schemas.microsoft.com/office/powerpoint/2010/main" val="4241508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4685847" y="2336875"/>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4"/>
            <a:ext cx="3790079" cy="3599317"/>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12" name="Picture 11"/>
          <p:cNvPicPr>
            <a:picLocks noChangeAspect="1"/>
          </p:cNvPicPr>
          <p:nvPr/>
        </p:nvPicPr>
        <p:blipFill>
          <a:blip r:embed="rId4"/>
          <a:stretch>
            <a:fillRect/>
          </a:stretch>
        </p:blipFill>
        <p:spPr>
          <a:xfrm>
            <a:off x="10750077" y="753228"/>
            <a:ext cx="1441923" cy="1125482"/>
          </a:xfrm>
          <a:prstGeom prst="rect">
            <a:avLst/>
          </a:prstGeom>
        </p:spPr>
      </p:pic>
    </p:spTree>
    <p:extLst>
      <p:ext uri="{BB962C8B-B14F-4D97-AF65-F5344CB8AC3E}">
        <p14:creationId xmlns:p14="http://schemas.microsoft.com/office/powerpoint/2010/main" val="20159479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5" y="753228"/>
            <a:ext cx="9613857" cy="1080938"/>
          </a:xfrm>
        </p:spPr>
        <p:txBody>
          <a:bodyPr anchor="ctr">
            <a:normAutofit/>
          </a:bodyPr>
          <a:lstStyle>
            <a:lvl1pP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4"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0323" y="2336875"/>
            <a:ext cx="3876256" cy="3599315"/>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12" name="Picture 11"/>
          <p:cNvPicPr>
            <a:picLocks noChangeAspect="1"/>
          </p:cNvPicPr>
          <p:nvPr/>
        </p:nvPicPr>
        <p:blipFill>
          <a:blip r:embed="rId4"/>
          <a:stretch>
            <a:fillRect/>
          </a:stretch>
        </p:blipFill>
        <p:spPr>
          <a:xfrm>
            <a:off x="10750077" y="753228"/>
            <a:ext cx="1441923" cy="1125482"/>
          </a:xfrm>
          <a:prstGeom prst="rect">
            <a:avLst/>
          </a:prstGeom>
        </p:spPr>
      </p:pic>
    </p:spTree>
    <p:extLst>
      <p:ext uri="{BB962C8B-B14F-4D97-AF65-F5344CB8AC3E}">
        <p14:creationId xmlns:p14="http://schemas.microsoft.com/office/powerpoint/2010/main" val="7778100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anorama-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4711618"/>
            <a:ext cx="9613859" cy="453051"/>
          </a:xfrm>
        </p:spPr>
        <p:txBody>
          <a:bodyPr anchor="b">
            <a:normAutofit/>
          </a:bodyPr>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3" y="609599"/>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0319" y="5169585"/>
            <a:ext cx="9613863" cy="62297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a:xfrm>
            <a:off x="10729457" y="4711311"/>
            <a:ext cx="1154151" cy="1090789"/>
          </a:xfrm>
        </p:spPr>
        <p:txBody>
          <a:bodyPr/>
          <a:lstStyle/>
          <a:p>
            <a:fld id="{6D22F896-40B5-4ADD-8801-0D06FADFA095}" type="slidenum">
              <a:rPr lang="en-US" dirty="0"/>
              <a:t>‹#›</a:t>
            </a:fld>
            <a:endParaRPr lang="en-US" dirty="0"/>
          </a:p>
        </p:txBody>
      </p:sp>
      <p:pic>
        <p:nvPicPr>
          <p:cNvPr id="12" name="Picture 11"/>
          <p:cNvPicPr>
            <a:picLocks noChangeAspect="1"/>
          </p:cNvPicPr>
          <p:nvPr/>
        </p:nvPicPr>
        <p:blipFill>
          <a:blip r:embed="rId4"/>
          <a:stretch>
            <a:fillRect/>
          </a:stretch>
        </p:blipFill>
        <p:spPr>
          <a:xfrm>
            <a:off x="10750077" y="4667072"/>
            <a:ext cx="1441923" cy="1125482"/>
          </a:xfrm>
          <a:prstGeom prst="rect">
            <a:avLst/>
          </a:prstGeom>
        </p:spPr>
      </p:pic>
    </p:spTree>
    <p:extLst>
      <p:ext uri="{BB962C8B-B14F-4D97-AF65-F5344CB8AC3E}">
        <p14:creationId xmlns:p14="http://schemas.microsoft.com/office/powerpoint/2010/main" val="268850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5936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609597"/>
            <a:ext cx="9613859" cy="3592750"/>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0323" y="4711617"/>
            <a:ext cx="9613859" cy="1090789"/>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a:xfrm>
            <a:off x="10729457" y="4711617"/>
            <a:ext cx="1154151" cy="1090789"/>
          </a:xfrm>
        </p:spPr>
        <p:txBody>
          <a:bodyPr/>
          <a:lstStyle/>
          <a:p>
            <a:fld id="{6D22F896-40B5-4ADD-8801-0D06FADFA095}" type="slidenum">
              <a:rPr lang="en-US" dirty="0"/>
              <a:t>‹#›</a:t>
            </a:fld>
            <a:endParaRPr lang="en-US" dirty="0"/>
          </a:p>
        </p:txBody>
      </p:sp>
      <p:pic>
        <p:nvPicPr>
          <p:cNvPr id="12" name="Picture 11"/>
          <p:cNvPicPr>
            <a:picLocks noChangeAspect="1"/>
          </p:cNvPicPr>
          <p:nvPr/>
        </p:nvPicPr>
        <p:blipFill>
          <a:blip r:embed="rId4"/>
          <a:stretch>
            <a:fillRect/>
          </a:stretch>
        </p:blipFill>
        <p:spPr>
          <a:xfrm>
            <a:off x="10750077" y="4676922"/>
            <a:ext cx="1441923" cy="1125482"/>
          </a:xfrm>
          <a:prstGeom prst="rect">
            <a:avLst/>
          </a:prstGeom>
        </p:spPr>
      </p:pic>
    </p:spTree>
    <p:extLst>
      <p:ext uri="{BB962C8B-B14F-4D97-AF65-F5344CB8AC3E}">
        <p14:creationId xmlns:p14="http://schemas.microsoft.com/office/powerpoint/2010/main" val="2674927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itaat met bijschrift">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4" name="Rectangle 13"/>
          <p:cNvSpPr/>
          <p:nvPr/>
        </p:nvSpPr>
        <p:spPr>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8" y="4567988"/>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600"/>
            <a:ext cx="8718877" cy="3036061"/>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402289" y="3653379"/>
            <a:ext cx="815657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80323" y="4711617"/>
            <a:ext cx="9613859" cy="1090789"/>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a:xfrm>
            <a:off x="10729457" y="4709927"/>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54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5400" dirty="0">
                <a:solidFill>
                  <a:schemeClr val="tx1"/>
                </a:solidFill>
                <a:effectLst/>
              </a:rPr>
              <a:t>”</a:t>
            </a:r>
          </a:p>
        </p:txBody>
      </p:sp>
      <p:pic>
        <p:nvPicPr>
          <p:cNvPr id="18" name="Picture 17"/>
          <p:cNvPicPr>
            <a:picLocks noChangeAspect="1"/>
          </p:cNvPicPr>
          <p:nvPr/>
        </p:nvPicPr>
        <p:blipFill>
          <a:blip r:embed="rId4"/>
          <a:stretch>
            <a:fillRect/>
          </a:stretch>
        </p:blipFill>
        <p:spPr>
          <a:xfrm>
            <a:off x="10750077" y="4676922"/>
            <a:ext cx="1441923" cy="1125482"/>
          </a:xfrm>
          <a:prstGeom prst="rect">
            <a:avLst/>
          </a:prstGeom>
        </p:spPr>
      </p:pic>
    </p:spTree>
    <p:extLst>
      <p:ext uri="{BB962C8B-B14F-4D97-AF65-F5344CB8AC3E}">
        <p14:creationId xmlns:p14="http://schemas.microsoft.com/office/powerpoint/2010/main" val="28520662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1" name="Rectangle 10"/>
          <p:cNvSpPr/>
          <p:nvPr/>
        </p:nvSpPr>
        <p:spPr>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8" y="4567988"/>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7"/>
            <a:ext cx="9613863" cy="588535"/>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0321" y="5300151"/>
            <a:ext cx="9613863" cy="502255"/>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a:xfrm>
            <a:off x="10729457" y="4709927"/>
            <a:ext cx="1154151" cy="1090789"/>
          </a:xfrm>
        </p:spPr>
        <p:txBody>
          <a:bodyPr/>
          <a:lstStyle/>
          <a:p>
            <a:fld id="{6D22F896-40B5-4ADD-8801-0D06FADFA095}" type="slidenum">
              <a:rPr lang="en-US" dirty="0"/>
              <a:t>‹#›</a:t>
            </a:fld>
            <a:endParaRPr lang="en-US" dirty="0"/>
          </a:p>
        </p:txBody>
      </p:sp>
      <p:pic>
        <p:nvPicPr>
          <p:cNvPr id="13" name="Picture 12"/>
          <p:cNvPicPr>
            <a:picLocks noChangeAspect="1"/>
          </p:cNvPicPr>
          <p:nvPr/>
        </p:nvPicPr>
        <p:blipFill>
          <a:blip r:embed="rId4"/>
          <a:stretch>
            <a:fillRect/>
          </a:stretch>
        </p:blipFill>
        <p:spPr>
          <a:xfrm>
            <a:off x="10750077" y="4676922"/>
            <a:ext cx="1441923" cy="1125482"/>
          </a:xfrm>
          <a:prstGeom prst="rect">
            <a:avLst/>
          </a:prstGeom>
        </p:spPr>
      </p:pic>
    </p:spTree>
    <p:extLst>
      <p:ext uri="{BB962C8B-B14F-4D97-AF65-F5344CB8AC3E}">
        <p14:creationId xmlns:p14="http://schemas.microsoft.com/office/powerpoint/2010/main" val="2251759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3"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5" y="2336873"/>
            <a:ext cx="307003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680322" y="3022675"/>
            <a:ext cx="3049703"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945471" y="3022675"/>
            <a:ext cx="3063240"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7224157" y="2336873"/>
            <a:ext cx="307002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7224157" y="3022675"/>
            <a:ext cx="3070025"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Kelsey/Cybersecurity for Research in Europe</a:t>
            </a:r>
            <a:endParaRPr lang="en-GB"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pic>
        <p:nvPicPr>
          <p:cNvPr id="18" name="Picture 17"/>
          <p:cNvPicPr>
            <a:picLocks noChangeAspect="1"/>
          </p:cNvPicPr>
          <p:nvPr/>
        </p:nvPicPr>
        <p:blipFill>
          <a:blip r:embed="rId4"/>
          <a:stretch>
            <a:fillRect/>
          </a:stretch>
        </p:blipFill>
        <p:spPr>
          <a:xfrm>
            <a:off x="10750077" y="708684"/>
            <a:ext cx="1441923" cy="1125482"/>
          </a:xfrm>
          <a:prstGeom prst="rect">
            <a:avLst/>
          </a:prstGeom>
        </p:spPr>
      </p:pic>
    </p:spTree>
    <p:extLst>
      <p:ext uri="{BB962C8B-B14F-4D97-AF65-F5344CB8AC3E}">
        <p14:creationId xmlns:p14="http://schemas.microsoft.com/office/powerpoint/2010/main" val="36324162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3 afbeeldingskolomme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3"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20" y="4297503"/>
            <a:ext cx="304970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680320"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0320" y="4873765"/>
            <a:ext cx="3049705"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945471"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944118" y="4873764"/>
            <a:ext cx="3067297"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7230680" y="4297503"/>
            <a:ext cx="306350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7230678"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Kelsey/Cybersecurity for Research in Europe</a:t>
            </a:r>
            <a:endParaRPr lang="en-GB"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pic>
        <p:nvPicPr>
          <p:cNvPr id="28" name="Picture 27"/>
          <p:cNvPicPr>
            <a:picLocks noChangeAspect="1"/>
          </p:cNvPicPr>
          <p:nvPr/>
        </p:nvPicPr>
        <p:blipFill>
          <a:blip r:embed="rId4"/>
          <a:stretch>
            <a:fillRect/>
          </a:stretch>
        </p:blipFill>
        <p:spPr>
          <a:xfrm>
            <a:off x="10750077" y="708684"/>
            <a:ext cx="1441923" cy="1125482"/>
          </a:xfrm>
          <a:prstGeom prst="rect">
            <a:avLst/>
          </a:prstGeom>
        </p:spPr>
      </p:pic>
    </p:spTree>
    <p:extLst>
      <p:ext uri="{BB962C8B-B14F-4D97-AF65-F5344CB8AC3E}">
        <p14:creationId xmlns:p14="http://schemas.microsoft.com/office/powerpoint/2010/main" val="3362461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9" name="Rectangle 8"/>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Kelsey/Cybersecurity for Research in Europe</a:t>
            </a:r>
            <a:endParaRPr lang="en-GB"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11" name="Picture 10"/>
          <p:cNvPicPr>
            <a:picLocks noChangeAspect="1"/>
          </p:cNvPicPr>
          <p:nvPr/>
        </p:nvPicPr>
        <p:blipFill>
          <a:blip r:embed="rId4"/>
          <a:stretch>
            <a:fillRect/>
          </a:stretch>
        </p:blipFill>
        <p:spPr>
          <a:xfrm>
            <a:off x="10750077" y="708684"/>
            <a:ext cx="1441923" cy="1125482"/>
          </a:xfrm>
          <a:prstGeom prst="rect">
            <a:avLst/>
          </a:prstGeom>
        </p:spPr>
      </p:pic>
    </p:spTree>
    <p:extLst>
      <p:ext uri="{BB962C8B-B14F-4D97-AF65-F5344CB8AC3E}">
        <p14:creationId xmlns:p14="http://schemas.microsoft.com/office/powerpoint/2010/main" val="38333870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rot="5400000">
            <a:off x="8116207" y="1869396"/>
            <a:ext cx="5106988"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3" y="5372404"/>
            <a:ext cx="1602997" cy="13681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3"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9"/>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5" y="5936189"/>
            <a:ext cx="2743200" cy="365125"/>
          </a:xfrm>
        </p:spPr>
        <p:txBody>
          <a:bodyPr/>
          <a:lstStyle/>
          <a:p>
            <a:endParaRPr lang="en-US" dirty="0"/>
          </a:p>
        </p:txBody>
      </p:sp>
      <p:sp>
        <p:nvSpPr>
          <p:cNvPr id="5" name="Footer Placeholder 4"/>
          <p:cNvSpPr>
            <a:spLocks noGrp="1"/>
          </p:cNvSpPr>
          <p:nvPr>
            <p:ph type="ftr" sz="quarter" idx="11"/>
          </p:nvPr>
        </p:nvSpPr>
        <p:spPr>
          <a:xfrm>
            <a:off x="680322" y="5936190"/>
            <a:ext cx="6126805" cy="365125"/>
          </a:xfrm>
        </p:spPr>
        <p:txBody>
          <a:bodyPr/>
          <a:lstStyle/>
          <a:p>
            <a:r>
              <a:rPr lang="en-US"/>
              <a:t>Kelsey/Cybersecurity for Research in Europe</a:t>
            </a:r>
            <a:endParaRPr lang="en-GB" dirty="0"/>
          </a:p>
        </p:txBody>
      </p:sp>
      <p:sp>
        <p:nvSpPr>
          <p:cNvPr id="6" name="Slide Number Placeholder 5"/>
          <p:cNvSpPr>
            <a:spLocks noGrp="1"/>
          </p:cNvSpPr>
          <p:nvPr>
            <p:ph type="sldNum" sz="quarter" idx="12"/>
          </p:nvPr>
        </p:nvSpPr>
        <p:spPr>
          <a:xfrm>
            <a:off x="10097551" y="5398635"/>
            <a:ext cx="1154151" cy="1090789"/>
          </a:xfrm>
        </p:spPr>
        <p:txBody>
          <a:bodyPr anchor="t"/>
          <a:lstStyle>
            <a:lvl1pPr algn="ctr">
              <a:defRPr/>
            </a:lvl1pPr>
          </a:lstStyle>
          <a:p>
            <a:fld id="{6D22F896-40B5-4ADD-8801-0D06FADFA095}" type="slidenum">
              <a:rPr lang="en-US" dirty="0"/>
              <a:pPr/>
              <a:t>‹#›</a:t>
            </a:fld>
            <a:endParaRPr lang="en-US" dirty="0"/>
          </a:p>
        </p:txBody>
      </p:sp>
      <p:pic>
        <p:nvPicPr>
          <p:cNvPr id="9" name="Picture 8"/>
          <p:cNvPicPr>
            <a:picLocks noChangeAspect="1"/>
          </p:cNvPicPr>
          <p:nvPr/>
        </p:nvPicPr>
        <p:blipFill>
          <a:blip r:embed="rId2"/>
          <a:stretch>
            <a:fillRect/>
          </a:stretch>
        </p:blipFill>
        <p:spPr>
          <a:xfrm rot="5400000">
            <a:off x="9983215" y="5544587"/>
            <a:ext cx="1441922" cy="1125483"/>
          </a:xfrm>
          <a:prstGeom prst="rect">
            <a:avLst/>
          </a:prstGeom>
        </p:spPr>
      </p:pic>
    </p:spTree>
    <p:extLst>
      <p:ext uri="{BB962C8B-B14F-4D97-AF65-F5344CB8AC3E}">
        <p14:creationId xmlns:p14="http://schemas.microsoft.com/office/powerpoint/2010/main" val="28816808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650">
                <a:latin typeface="+mn-lt"/>
              </a:defRPr>
            </a:lvl1pPr>
            <a:lvl2pPr>
              <a:defRPr sz="1350">
                <a:solidFill>
                  <a:srgbClr val="004361"/>
                </a:solidFill>
                <a:latin typeface="+mn-lt"/>
              </a:defRPr>
            </a:lvl2pPr>
            <a:lvl3pPr>
              <a:defRPr sz="1350">
                <a:solidFill>
                  <a:srgbClr val="003F5E"/>
                </a:solidFill>
                <a:latin typeface="+mn-lt"/>
              </a:defRPr>
            </a:lvl3pPr>
            <a:lvl4pPr>
              <a:defRPr sz="1350">
                <a:latin typeface="+mn-l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p:txBody>
          <a:bodyPr/>
          <a:lstStyle>
            <a:lvl1pPr algn="r">
              <a:defRPr/>
            </a:lvl1pPr>
          </a:lstStyle>
          <a:p>
            <a:fld id="{01461220-1F66-BC41-8485-D0DBAB7425DB}" type="slidenum">
              <a:rPr lang="en-US" smtClean="0"/>
              <a:t>‹#›</a:t>
            </a:fld>
            <a:endParaRPr lang="en-US"/>
          </a:p>
        </p:txBody>
      </p:sp>
      <p:sp>
        <p:nvSpPr>
          <p:cNvPr id="8" name="Title Placeholder 1"/>
          <p:cNvSpPr>
            <a:spLocks noGrp="1"/>
          </p:cNvSpPr>
          <p:nvPr>
            <p:ph type="title"/>
          </p:nvPr>
        </p:nvSpPr>
        <p:spPr>
          <a:xfrm>
            <a:off x="455647" y="74651"/>
            <a:ext cx="9612087" cy="1325563"/>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24445384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7"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5" cy="1373070"/>
          </a:xfrm>
        </p:spPr>
        <p:txBody>
          <a:bodyPr anchor="b">
            <a:noAutofit/>
          </a:bodyPr>
          <a:lstStyle>
            <a:lvl1pPr algn="r">
              <a:defRPr sz="4050"/>
            </a:lvl1pPr>
          </a:lstStyle>
          <a:p>
            <a:r>
              <a:rPr lang="en-US"/>
              <a:t>Click to edit Master title style</a:t>
            </a:r>
            <a:endParaRPr lang="en-US" dirty="0"/>
          </a:p>
        </p:txBody>
      </p:sp>
      <p:sp>
        <p:nvSpPr>
          <p:cNvPr id="3" name="Subtitle 2"/>
          <p:cNvSpPr>
            <a:spLocks noGrp="1"/>
          </p:cNvSpPr>
          <p:nvPr>
            <p:ph type="subTitle" idx="1"/>
          </p:nvPr>
        </p:nvSpPr>
        <p:spPr>
          <a:xfrm>
            <a:off x="680322" y="4394041"/>
            <a:ext cx="8144135" cy="1117687"/>
          </a:xfrm>
        </p:spPr>
        <p:txBody>
          <a:bodyPr>
            <a:normAutofit/>
          </a:bodyPr>
          <a:lstStyle>
            <a:lvl1pPr marL="0" indent="0" algn="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Kelsey/Cybersecurity for Research in Europe</a:t>
            </a:r>
            <a:endParaRPr lang="en-US" dirty="0"/>
          </a:p>
        </p:txBody>
      </p:sp>
      <p:pic>
        <p:nvPicPr>
          <p:cNvPr id="12" name="Picture 11">
            <a:extLst>
              <a:ext uri="{FF2B5EF4-FFF2-40B4-BE49-F238E27FC236}">
                <a16:creationId xmlns:a16="http://schemas.microsoft.com/office/drawing/2014/main" id="{78E172CA-803A-F144-AF50-F04A19FD2EAA}"/>
              </a:ext>
            </a:extLst>
          </p:cNvPr>
          <p:cNvPicPr>
            <a:picLocks noChangeAspect="1"/>
          </p:cNvPicPr>
          <p:nvPr/>
        </p:nvPicPr>
        <p:blipFill>
          <a:blip r:embed="rId4"/>
          <a:stretch>
            <a:fillRect/>
          </a:stretch>
        </p:blipFill>
        <p:spPr>
          <a:xfrm>
            <a:off x="9617336" y="2642651"/>
            <a:ext cx="2065867" cy="1600200"/>
          </a:xfrm>
          <a:prstGeom prst="rect">
            <a:avLst/>
          </a:prstGeom>
        </p:spPr>
      </p:pic>
      <p:pic>
        <p:nvPicPr>
          <p:cNvPr id="10" name="Picture 9">
            <a:extLst>
              <a:ext uri="{FF2B5EF4-FFF2-40B4-BE49-F238E27FC236}">
                <a16:creationId xmlns:a16="http://schemas.microsoft.com/office/drawing/2014/main" id="{2FEE2D46-FBF4-7245-A134-E0185650A67D}"/>
              </a:ext>
            </a:extLst>
          </p:cNvPr>
          <p:cNvPicPr>
            <a:picLocks noChangeAspect="1"/>
          </p:cNvPicPr>
          <p:nvPr userDrawn="1"/>
        </p:nvPicPr>
        <p:blipFill>
          <a:blip r:embed="rId4"/>
          <a:stretch>
            <a:fillRect/>
          </a:stretch>
        </p:blipFill>
        <p:spPr>
          <a:xfrm>
            <a:off x="9617336" y="2642651"/>
            <a:ext cx="2065867" cy="1600200"/>
          </a:xfrm>
          <a:prstGeom prst="rect">
            <a:avLst/>
          </a:prstGeom>
        </p:spPr>
      </p:pic>
    </p:spTree>
    <p:extLst>
      <p:ext uri="{BB962C8B-B14F-4D97-AF65-F5344CB8AC3E}">
        <p14:creationId xmlns:p14="http://schemas.microsoft.com/office/powerpoint/2010/main" val="11653491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6" name="Picture 15"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8" name="Rectangle 17"/>
          <p:cNvSpPr/>
          <p:nvPr/>
        </p:nvSpPr>
        <p:spPr>
          <a:xfrm>
            <a:off x="1060115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p:nvPicPr>
        <p:blipFill>
          <a:blip r:embed="rId3"/>
          <a:stretch>
            <a:fillRect/>
          </a:stretch>
        </p:blipFill>
        <p:spPr>
          <a:xfrm>
            <a:off x="10729453" y="708046"/>
            <a:ext cx="1441923" cy="1125482"/>
          </a:xfrm>
          <a:prstGeom prst="rect">
            <a:avLst/>
          </a:prstGeom>
        </p:spPr>
      </p:pic>
      <p:sp>
        <p:nvSpPr>
          <p:cNvPr id="6" name="Slide Number Placeholder 5"/>
          <p:cNvSpPr>
            <a:spLocks noGrp="1"/>
          </p:cNvSpPr>
          <p:nvPr>
            <p:ph type="sldNum" sz="quarter" idx="12"/>
          </p:nvPr>
        </p:nvSpPr>
        <p:spPr>
          <a:xfrm>
            <a:off x="10873342" y="5573356"/>
            <a:ext cx="1154151" cy="1090789"/>
          </a:xfrm>
        </p:spPr>
        <p:txBody>
          <a:bodyPr/>
          <a:lstStyle>
            <a:lvl1pPr>
              <a:defRPr sz="1350"/>
            </a:lvl1pPr>
          </a:lstStyle>
          <a:p>
            <a:fld id="{6D22F896-40B5-4ADD-8801-0D06FADFA095}" type="slidenum">
              <a:rPr lang="en-US" smtClean="0"/>
              <a:pPr/>
              <a:t>‹#›</a:t>
            </a:fld>
            <a:endParaRPr lang="en-US" dirty="0"/>
          </a:p>
        </p:txBody>
      </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sp>
        <p:nvSpPr>
          <p:cNvPr id="17" name="Rectangle 16"/>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Kelsey/Cybersecurity for Research in Europe</a:t>
            </a:r>
            <a:endParaRPr lang="en-US" dirty="0"/>
          </a:p>
        </p:txBody>
      </p:sp>
      <p:pic>
        <p:nvPicPr>
          <p:cNvPr id="12" name="Picture 11">
            <a:extLst>
              <a:ext uri="{FF2B5EF4-FFF2-40B4-BE49-F238E27FC236}">
                <a16:creationId xmlns:a16="http://schemas.microsoft.com/office/drawing/2014/main" id="{261E2303-7FC1-AC4B-9843-3B2116EDA4AF}"/>
              </a:ext>
            </a:extLst>
          </p:cNvPr>
          <p:cNvPicPr>
            <a:picLocks noChangeAspect="1"/>
          </p:cNvPicPr>
          <p:nvPr userDrawn="1"/>
        </p:nvPicPr>
        <p:blipFill>
          <a:blip r:embed="rId3"/>
          <a:stretch>
            <a:fillRect/>
          </a:stretch>
        </p:blipFill>
        <p:spPr>
          <a:xfrm>
            <a:off x="10729453" y="708046"/>
            <a:ext cx="1441923" cy="1125482"/>
          </a:xfrm>
          <a:prstGeom prst="rect">
            <a:avLst/>
          </a:prstGeom>
        </p:spPr>
      </p:pic>
    </p:spTree>
    <p:extLst>
      <p:ext uri="{BB962C8B-B14F-4D97-AF65-F5344CB8AC3E}">
        <p14:creationId xmlns:p14="http://schemas.microsoft.com/office/powerpoint/2010/main" val="3957576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7" name="Tijdelijke aanduiding voor tekst 6"/>
          <p:cNvSpPr>
            <a:spLocks noGrp="1"/>
          </p:cNvSpPr>
          <p:nvPr>
            <p:ph type="body" sz="quarter" idx="10" hasCustomPrompt="1"/>
          </p:nvPr>
        </p:nvSpPr>
        <p:spPr>
          <a:xfrm>
            <a:off x="2303215" y="3643201"/>
            <a:ext cx="7585571" cy="431477"/>
          </a:xfrm>
        </p:spPr>
        <p:txBody>
          <a:bodyPr/>
          <a:lstStyle>
            <a:lvl1pPr>
              <a:defRPr sz="2000">
                <a:solidFill>
                  <a:schemeClr val="tx1">
                    <a:lumMod val="50000"/>
                    <a:lumOff val="50000"/>
                  </a:schemeClr>
                </a:solidFill>
              </a:defRPr>
            </a:lvl1pPr>
          </a:lstStyle>
          <a:p>
            <a:pPr lvl="0"/>
            <a:r>
              <a:rPr lang="en-GB" noProof="0" dirty="0"/>
              <a:t>function</a:t>
            </a:r>
          </a:p>
        </p:txBody>
      </p:sp>
      <p:sp>
        <p:nvSpPr>
          <p:cNvPr id="2" name="Titel 1"/>
          <p:cNvSpPr>
            <a:spLocks noGrp="1"/>
          </p:cNvSpPr>
          <p:nvPr>
            <p:ph type="ctrTitle" hasCustomPrompt="1"/>
          </p:nvPr>
        </p:nvSpPr>
        <p:spPr>
          <a:xfrm>
            <a:off x="914400" y="1268761"/>
            <a:ext cx="10363200" cy="1440000"/>
          </a:xfrm>
        </p:spPr>
        <p:txBody>
          <a:bodyPr/>
          <a:lstStyle>
            <a:lvl1pPr>
              <a:defRPr/>
            </a:lvl1pPr>
          </a:lstStyle>
          <a:p>
            <a:r>
              <a:rPr lang="en-GB" noProof="0" dirty="0"/>
              <a:t>Title</a:t>
            </a:r>
          </a:p>
        </p:txBody>
      </p:sp>
      <p:sp>
        <p:nvSpPr>
          <p:cNvPr id="3" name="Ondertitel 2"/>
          <p:cNvSpPr>
            <a:spLocks noGrp="1"/>
          </p:cNvSpPr>
          <p:nvPr>
            <p:ph type="subTitle" idx="1" hasCustomPrompt="1"/>
          </p:nvPr>
        </p:nvSpPr>
        <p:spPr>
          <a:xfrm>
            <a:off x="1828800" y="2923200"/>
            <a:ext cx="8534400" cy="504056"/>
          </a:xfrm>
        </p:spPr>
        <p:txBody>
          <a:bodyPr>
            <a:noAutofit/>
          </a:bodyPr>
          <a:lstStyle>
            <a:lvl1pPr marL="0" indent="0" algn="ctr">
              <a:buNone/>
              <a:defRPr sz="2800" b="1">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Author</a:t>
            </a:r>
          </a:p>
        </p:txBody>
      </p:sp>
    </p:spTree>
    <p:extLst>
      <p:ext uri="{BB962C8B-B14F-4D97-AF65-F5344CB8AC3E}">
        <p14:creationId xmlns:p14="http://schemas.microsoft.com/office/powerpoint/2010/main" val="40586818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6" y="2726267"/>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2869895"/>
            <a:ext cx="9613860" cy="1090788"/>
          </a:xfrm>
        </p:spPr>
        <p:txBody>
          <a:bodyPr anchor="ctr">
            <a:normAutofit/>
          </a:bodyPr>
          <a:lstStyle>
            <a:lvl1pPr algn="r">
              <a:defRPr sz="2700"/>
            </a:lvl1pPr>
          </a:lstStyle>
          <a:p>
            <a:r>
              <a:rPr lang="en-US"/>
              <a:t>Click to edit Master title style</a:t>
            </a:r>
            <a:endParaRPr lang="en-US" dirty="0"/>
          </a:p>
        </p:txBody>
      </p:sp>
      <p:sp>
        <p:nvSpPr>
          <p:cNvPr id="3" name="Text Placeholder 2"/>
          <p:cNvSpPr>
            <a:spLocks noGrp="1"/>
          </p:cNvSpPr>
          <p:nvPr>
            <p:ph type="body" idx="1"/>
          </p:nvPr>
        </p:nvSpPr>
        <p:spPr>
          <a:xfrm>
            <a:off x="680323" y="4232173"/>
            <a:ext cx="9613860" cy="1704017"/>
          </a:xfrm>
        </p:spPr>
        <p:txBody>
          <a:bodyPr>
            <a:normAutofit/>
          </a:bodyPr>
          <a:lstStyle>
            <a:lvl1pPr marL="0" indent="0" algn="r">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Kelsey/Cybersecurity for Research in Europe</a:t>
            </a:r>
            <a:endParaRPr lang="en-GB" dirty="0"/>
          </a:p>
        </p:txBody>
      </p:sp>
      <p:sp>
        <p:nvSpPr>
          <p:cNvPr id="6" name="Slide Number Placeholder 5"/>
          <p:cNvSpPr>
            <a:spLocks noGrp="1"/>
          </p:cNvSpPr>
          <p:nvPr>
            <p:ph type="sldNum" sz="quarter" idx="12"/>
          </p:nvPr>
        </p:nvSpPr>
        <p:spPr>
          <a:xfrm>
            <a:off x="10729457" y="2869897"/>
            <a:ext cx="1154151" cy="1090789"/>
          </a:xfrm>
        </p:spPr>
        <p:txBody>
          <a:bodyPr/>
          <a:lstStyle/>
          <a:p>
            <a:fld id="{6D22F896-40B5-4ADD-8801-0D06FADFA095}" type="slidenum">
              <a:rPr lang="en-US" smtClean="0"/>
              <a:t>‹#›</a:t>
            </a:fld>
            <a:endParaRPr lang="en-US" dirty="0"/>
          </a:p>
        </p:txBody>
      </p:sp>
      <p:pic>
        <p:nvPicPr>
          <p:cNvPr id="11" name="Picture 10"/>
          <p:cNvPicPr>
            <a:picLocks noChangeAspect="1"/>
          </p:cNvPicPr>
          <p:nvPr/>
        </p:nvPicPr>
        <p:blipFill>
          <a:blip r:embed="rId4"/>
          <a:stretch>
            <a:fillRect/>
          </a:stretch>
        </p:blipFill>
        <p:spPr>
          <a:xfrm>
            <a:off x="10750077" y="2835202"/>
            <a:ext cx="1441923" cy="1125482"/>
          </a:xfrm>
          <a:prstGeom prst="rect">
            <a:avLst/>
          </a:prstGeom>
        </p:spPr>
      </p:pic>
    </p:spTree>
    <p:extLst>
      <p:ext uri="{BB962C8B-B14F-4D97-AF65-F5344CB8AC3E}">
        <p14:creationId xmlns:p14="http://schemas.microsoft.com/office/powerpoint/2010/main" val="37351521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1" y="2336873"/>
            <a:ext cx="4698359"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9"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12" name="Picture 11"/>
          <p:cNvPicPr>
            <a:picLocks noChangeAspect="1"/>
          </p:cNvPicPr>
          <p:nvPr/>
        </p:nvPicPr>
        <p:blipFill>
          <a:blip r:embed="rId4"/>
          <a:stretch>
            <a:fillRect/>
          </a:stretch>
        </p:blipFill>
        <p:spPr>
          <a:xfrm>
            <a:off x="10750077" y="753228"/>
            <a:ext cx="1441923" cy="1125482"/>
          </a:xfrm>
          <a:prstGeom prst="rect">
            <a:avLst/>
          </a:prstGeom>
        </p:spPr>
      </p:pic>
    </p:spTree>
    <p:extLst>
      <p:ext uri="{BB962C8B-B14F-4D97-AF65-F5344CB8AC3E}">
        <p14:creationId xmlns:p14="http://schemas.microsoft.com/office/powerpoint/2010/main" val="32717155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2" name="Rectangle 11"/>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31"/>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1" y="2336875"/>
            <a:ext cx="4472327" cy="69313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80323" y="3030010"/>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5" y="2336873"/>
            <a:ext cx="4474028" cy="6920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594124" y="3030010"/>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Kelsey/Cybersecurity for Research in Europe</a:t>
            </a:r>
            <a:endParaRPr lang="en-GB"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pic>
        <p:nvPicPr>
          <p:cNvPr id="14" name="Picture 13"/>
          <p:cNvPicPr>
            <a:picLocks noChangeAspect="1"/>
          </p:cNvPicPr>
          <p:nvPr/>
        </p:nvPicPr>
        <p:blipFill>
          <a:blip r:embed="rId4"/>
          <a:stretch>
            <a:fillRect/>
          </a:stretch>
        </p:blipFill>
        <p:spPr>
          <a:xfrm>
            <a:off x="10750077" y="772766"/>
            <a:ext cx="1441923" cy="1125482"/>
          </a:xfrm>
          <a:prstGeom prst="rect">
            <a:avLst/>
          </a:prstGeom>
        </p:spPr>
      </p:pic>
    </p:spTree>
    <p:extLst>
      <p:ext uri="{BB962C8B-B14F-4D97-AF65-F5344CB8AC3E}">
        <p14:creationId xmlns:p14="http://schemas.microsoft.com/office/powerpoint/2010/main" val="15096190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Kelsey/Cybersecurity for Research in Europe</a:t>
            </a:r>
            <a:endParaRPr lang="en-GB"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pic>
        <p:nvPicPr>
          <p:cNvPr id="10" name="Picture 9"/>
          <p:cNvPicPr>
            <a:picLocks noChangeAspect="1"/>
          </p:cNvPicPr>
          <p:nvPr/>
        </p:nvPicPr>
        <p:blipFill>
          <a:blip r:embed="rId4"/>
          <a:stretch>
            <a:fillRect/>
          </a:stretch>
        </p:blipFill>
        <p:spPr>
          <a:xfrm>
            <a:off x="10750077" y="753228"/>
            <a:ext cx="1441923" cy="1125482"/>
          </a:xfrm>
          <a:prstGeom prst="rect">
            <a:avLst/>
          </a:prstGeom>
        </p:spPr>
      </p:pic>
    </p:spTree>
    <p:extLst>
      <p:ext uri="{BB962C8B-B14F-4D97-AF65-F5344CB8AC3E}">
        <p14:creationId xmlns:p14="http://schemas.microsoft.com/office/powerpoint/2010/main" val="14884110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6" name="Rectangle 5"/>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Kelsey/Cybersecurity for Research in Europe</a:t>
            </a:r>
            <a:endParaRPr lang="en-GB"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pic>
        <p:nvPicPr>
          <p:cNvPr id="7" name="Picture 6"/>
          <p:cNvPicPr>
            <a:picLocks noChangeAspect="1"/>
          </p:cNvPicPr>
          <p:nvPr/>
        </p:nvPicPr>
        <p:blipFill>
          <a:blip r:embed="rId3"/>
          <a:stretch>
            <a:fillRect/>
          </a:stretch>
        </p:blipFill>
        <p:spPr>
          <a:xfrm>
            <a:off x="10750077" y="753228"/>
            <a:ext cx="1441923" cy="1125482"/>
          </a:xfrm>
          <a:prstGeom prst="rect">
            <a:avLst/>
          </a:prstGeom>
        </p:spPr>
      </p:pic>
    </p:spTree>
    <p:extLst>
      <p:ext uri="{BB962C8B-B14F-4D97-AF65-F5344CB8AC3E}">
        <p14:creationId xmlns:p14="http://schemas.microsoft.com/office/powerpoint/2010/main" val="41617723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4685847" y="2336875"/>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4"/>
            <a:ext cx="3790079" cy="3599317"/>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12" name="Picture 11"/>
          <p:cNvPicPr>
            <a:picLocks noChangeAspect="1"/>
          </p:cNvPicPr>
          <p:nvPr/>
        </p:nvPicPr>
        <p:blipFill>
          <a:blip r:embed="rId4"/>
          <a:stretch>
            <a:fillRect/>
          </a:stretch>
        </p:blipFill>
        <p:spPr>
          <a:xfrm>
            <a:off x="10750077" y="753228"/>
            <a:ext cx="1441923" cy="1125482"/>
          </a:xfrm>
          <a:prstGeom prst="rect">
            <a:avLst/>
          </a:prstGeom>
        </p:spPr>
      </p:pic>
    </p:spTree>
    <p:extLst>
      <p:ext uri="{BB962C8B-B14F-4D97-AF65-F5344CB8AC3E}">
        <p14:creationId xmlns:p14="http://schemas.microsoft.com/office/powerpoint/2010/main" val="3056003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5" y="753228"/>
            <a:ext cx="9613857" cy="1080938"/>
          </a:xfrm>
        </p:spPr>
        <p:txBody>
          <a:bodyPr anchor="ctr">
            <a:normAutofit/>
          </a:bodyPr>
          <a:lstStyle>
            <a:lvl1pP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4"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0323" y="2336875"/>
            <a:ext cx="3876256" cy="3599315"/>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12" name="Picture 11"/>
          <p:cNvPicPr>
            <a:picLocks noChangeAspect="1"/>
          </p:cNvPicPr>
          <p:nvPr/>
        </p:nvPicPr>
        <p:blipFill>
          <a:blip r:embed="rId4"/>
          <a:stretch>
            <a:fillRect/>
          </a:stretch>
        </p:blipFill>
        <p:spPr>
          <a:xfrm>
            <a:off x="10750077" y="753228"/>
            <a:ext cx="1441923" cy="1125482"/>
          </a:xfrm>
          <a:prstGeom prst="rect">
            <a:avLst/>
          </a:prstGeom>
        </p:spPr>
      </p:pic>
    </p:spTree>
    <p:extLst>
      <p:ext uri="{BB962C8B-B14F-4D97-AF65-F5344CB8AC3E}">
        <p14:creationId xmlns:p14="http://schemas.microsoft.com/office/powerpoint/2010/main" val="17127140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Panorama-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4711618"/>
            <a:ext cx="9613859" cy="453051"/>
          </a:xfrm>
        </p:spPr>
        <p:txBody>
          <a:bodyPr anchor="b">
            <a:normAutofit/>
          </a:bodyPr>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3" y="609599"/>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0319" y="5169585"/>
            <a:ext cx="9613863" cy="62297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a:xfrm>
            <a:off x="10729457" y="4711311"/>
            <a:ext cx="1154151" cy="1090789"/>
          </a:xfrm>
        </p:spPr>
        <p:txBody>
          <a:bodyPr/>
          <a:lstStyle/>
          <a:p>
            <a:fld id="{6D22F896-40B5-4ADD-8801-0D06FADFA095}" type="slidenum">
              <a:rPr lang="en-US" smtClean="0"/>
              <a:t>‹#›</a:t>
            </a:fld>
            <a:endParaRPr lang="en-US" dirty="0"/>
          </a:p>
        </p:txBody>
      </p:sp>
      <p:pic>
        <p:nvPicPr>
          <p:cNvPr id="12" name="Picture 11"/>
          <p:cNvPicPr>
            <a:picLocks noChangeAspect="1"/>
          </p:cNvPicPr>
          <p:nvPr/>
        </p:nvPicPr>
        <p:blipFill>
          <a:blip r:embed="rId4"/>
          <a:stretch>
            <a:fillRect/>
          </a:stretch>
        </p:blipFill>
        <p:spPr>
          <a:xfrm>
            <a:off x="10750077" y="4667072"/>
            <a:ext cx="1441923" cy="1125482"/>
          </a:xfrm>
          <a:prstGeom prst="rect">
            <a:avLst/>
          </a:prstGeom>
        </p:spPr>
      </p:pic>
    </p:spTree>
    <p:extLst>
      <p:ext uri="{BB962C8B-B14F-4D97-AF65-F5344CB8AC3E}">
        <p14:creationId xmlns:p14="http://schemas.microsoft.com/office/powerpoint/2010/main" val="17097334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609597"/>
            <a:ext cx="9613859" cy="3592750"/>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0323" y="4711617"/>
            <a:ext cx="9613859" cy="1090789"/>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a:xfrm>
            <a:off x="10729457" y="4711617"/>
            <a:ext cx="1154151" cy="1090789"/>
          </a:xfrm>
        </p:spPr>
        <p:txBody>
          <a:bodyPr/>
          <a:lstStyle/>
          <a:p>
            <a:fld id="{6D22F896-40B5-4ADD-8801-0D06FADFA095}" type="slidenum">
              <a:rPr lang="en-US" smtClean="0"/>
              <a:t>‹#›</a:t>
            </a:fld>
            <a:endParaRPr lang="en-US" dirty="0"/>
          </a:p>
        </p:txBody>
      </p:sp>
      <p:pic>
        <p:nvPicPr>
          <p:cNvPr id="12" name="Picture 11"/>
          <p:cNvPicPr>
            <a:picLocks noChangeAspect="1"/>
          </p:cNvPicPr>
          <p:nvPr/>
        </p:nvPicPr>
        <p:blipFill>
          <a:blip r:embed="rId4"/>
          <a:stretch>
            <a:fillRect/>
          </a:stretch>
        </p:blipFill>
        <p:spPr>
          <a:xfrm>
            <a:off x="10750077" y="4676922"/>
            <a:ext cx="1441923" cy="1125482"/>
          </a:xfrm>
          <a:prstGeom prst="rect">
            <a:avLst/>
          </a:prstGeom>
        </p:spPr>
      </p:pic>
    </p:spTree>
    <p:extLst>
      <p:ext uri="{BB962C8B-B14F-4D97-AF65-F5344CB8AC3E}">
        <p14:creationId xmlns:p14="http://schemas.microsoft.com/office/powerpoint/2010/main" val="8786929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itaat met bijschrift">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4" name="Rectangle 13"/>
          <p:cNvSpPr/>
          <p:nvPr/>
        </p:nvSpPr>
        <p:spPr>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8" y="4567988"/>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600"/>
            <a:ext cx="8718877" cy="3036061"/>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402289" y="3653379"/>
            <a:ext cx="815657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80323" y="4711617"/>
            <a:ext cx="9613859" cy="1090789"/>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a:xfrm>
            <a:off x="10729457" y="4709927"/>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54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5400" dirty="0">
                <a:solidFill>
                  <a:schemeClr val="tx1"/>
                </a:solidFill>
                <a:effectLst/>
              </a:rPr>
              <a:t>”</a:t>
            </a:r>
          </a:p>
        </p:txBody>
      </p:sp>
      <p:pic>
        <p:nvPicPr>
          <p:cNvPr id="18" name="Picture 17"/>
          <p:cNvPicPr>
            <a:picLocks noChangeAspect="1"/>
          </p:cNvPicPr>
          <p:nvPr/>
        </p:nvPicPr>
        <p:blipFill>
          <a:blip r:embed="rId4"/>
          <a:stretch>
            <a:fillRect/>
          </a:stretch>
        </p:blipFill>
        <p:spPr>
          <a:xfrm>
            <a:off x="10750077" y="4676922"/>
            <a:ext cx="1441923" cy="1125482"/>
          </a:xfrm>
          <a:prstGeom prst="rect">
            <a:avLst/>
          </a:prstGeom>
        </p:spPr>
      </p:pic>
    </p:spTree>
    <p:extLst>
      <p:ext uri="{BB962C8B-B14F-4D97-AF65-F5344CB8AC3E}">
        <p14:creationId xmlns:p14="http://schemas.microsoft.com/office/powerpoint/2010/main" val="3275612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a:t>Click to insert title</a:t>
            </a:r>
          </a:p>
        </p:txBody>
      </p:sp>
      <p:sp>
        <p:nvSpPr>
          <p:cNvPr id="3" name="Tijdelijke aanduiding voor inhoud 2"/>
          <p:cNvSpPr>
            <a:spLocks noGrp="1"/>
          </p:cNvSpPr>
          <p:nvPr>
            <p:ph sz="half" idx="1" hasCustomPrompt="1"/>
          </p:nvPr>
        </p:nvSpPr>
        <p:spPr>
          <a:xfrm>
            <a:off x="623393" y="1340768"/>
            <a:ext cx="5087540" cy="4784725"/>
          </a:xfrm>
          <a:prstGeom prst="rect">
            <a:avLst/>
          </a:prstGeo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GB" noProof="0" dirty="0"/>
              <a:t>Click</a:t>
            </a:r>
          </a:p>
        </p:txBody>
      </p:sp>
      <p:sp>
        <p:nvSpPr>
          <p:cNvPr id="4" name="Tijdelijke aanduiding voor inhoud 3"/>
          <p:cNvSpPr>
            <a:spLocks noGrp="1"/>
          </p:cNvSpPr>
          <p:nvPr>
            <p:ph sz="half" idx="2" hasCustomPrompt="1"/>
          </p:nvPr>
        </p:nvSpPr>
        <p:spPr>
          <a:xfrm>
            <a:off x="6096000" y="1341438"/>
            <a:ext cx="5760640" cy="478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a:t>Click</a:t>
            </a:r>
          </a:p>
        </p:txBody>
      </p:sp>
      <p:sp>
        <p:nvSpPr>
          <p:cNvPr id="7" name="Footer Placeholder 6"/>
          <p:cNvSpPr>
            <a:spLocks noGrp="1"/>
          </p:cNvSpPr>
          <p:nvPr>
            <p:ph type="ftr" sz="quarter" idx="11"/>
          </p:nvPr>
        </p:nvSpPr>
        <p:spPr/>
        <p:txBody>
          <a:bodyPr/>
          <a:lstStyle/>
          <a:p>
            <a:r>
              <a:rPr lang="en-US"/>
              <a:t>Kelsey/Cybersecurity for Research in Europe</a:t>
            </a:r>
            <a:endParaRPr lang="en-GB" dirty="0"/>
          </a:p>
        </p:txBody>
      </p:sp>
    </p:spTree>
    <p:extLst>
      <p:ext uri="{BB962C8B-B14F-4D97-AF65-F5344CB8AC3E}">
        <p14:creationId xmlns:p14="http://schemas.microsoft.com/office/powerpoint/2010/main" val="12156722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1" name="Rectangle 10"/>
          <p:cNvSpPr/>
          <p:nvPr/>
        </p:nvSpPr>
        <p:spPr>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8" y="4567988"/>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7"/>
            <a:ext cx="9613863" cy="588535"/>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0321" y="5300151"/>
            <a:ext cx="9613863" cy="502255"/>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Kelsey/Cybersecurity for Research in Europe</a:t>
            </a:r>
            <a:endParaRPr lang="en-GB" dirty="0"/>
          </a:p>
        </p:txBody>
      </p:sp>
      <p:sp>
        <p:nvSpPr>
          <p:cNvPr id="7" name="Slide Number Placeholder 6"/>
          <p:cNvSpPr>
            <a:spLocks noGrp="1"/>
          </p:cNvSpPr>
          <p:nvPr>
            <p:ph type="sldNum" sz="quarter" idx="12"/>
          </p:nvPr>
        </p:nvSpPr>
        <p:spPr>
          <a:xfrm>
            <a:off x="10729457" y="4709927"/>
            <a:ext cx="1154151" cy="1090789"/>
          </a:xfrm>
        </p:spPr>
        <p:txBody>
          <a:bodyPr/>
          <a:lstStyle/>
          <a:p>
            <a:fld id="{6D22F896-40B5-4ADD-8801-0D06FADFA095}" type="slidenum">
              <a:rPr lang="en-US" smtClean="0"/>
              <a:t>‹#›</a:t>
            </a:fld>
            <a:endParaRPr lang="en-US" dirty="0"/>
          </a:p>
        </p:txBody>
      </p:sp>
      <p:pic>
        <p:nvPicPr>
          <p:cNvPr id="13" name="Picture 12"/>
          <p:cNvPicPr>
            <a:picLocks noChangeAspect="1"/>
          </p:cNvPicPr>
          <p:nvPr/>
        </p:nvPicPr>
        <p:blipFill>
          <a:blip r:embed="rId4"/>
          <a:stretch>
            <a:fillRect/>
          </a:stretch>
        </p:blipFill>
        <p:spPr>
          <a:xfrm>
            <a:off x="10750077" y="4676922"/>
            <a:ext cx="1441923" cy="1125482"/>
          </a:xfrm>
          <a:prstGeom prst="rect">
            <a:avLst/>
          </a:prstGeom>
        </p:spPr>
      </p:pic>
    </p:spTree>
    <p:extLst>
      <p:ext uri="{BB962C8B-B14F-4D97-AF65-F5344CB8AC3E}">
        <p14:creationId xmlns:p14="http://schemas.microsoft.com/office/powerpoint/2010/main" val="39046916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3"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5" y="2336873"/>
            <a:ext cx="307003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680322" y="3022675"/>
            <a:ext cx="3049703"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945471" y="3022675"/>
            <a:ext cx="3063240"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7224157" y="2336873"/>
            <a:ext cx="307002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7224157" y="3022675"/>
            <a:ext cx="3070025"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Kelsey/Cybersecurity for Research in Europe</a:t>
            </a:r>
            <a:endParaRPr lang="en-GB"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pic>
        <p:nvPicPr>
          <p:cNvPr id="18" name="Picture 17"/>
          <p:cNvPicPr>
            <a:picLocks noChangeAspect="1"/>
          </p:cNvPicPr>
          <p:nvPr/>
        </p:nvPicPr>
        <p:blipFill>
          <a:blip r:embed="rId4"/>
          <a:stretch>
            <a:fillRect/>
          </a:stretch>
        </p:blipFill>
        <p:spPr>
          <a:xfrm>
            <a:off x="10750077" y="708684"/>
            <a:ext cx="1441923" cy="1125482"/>
          </a:xfrm>
          <a:prstGeom prst="rect">
            <a:avLst/>
          </a:prstGeom>
        </p:spPr>
      </p:pic>
    </p:spTree>
    <p:extLst>
      <p:ext uri="{BB962C8B-B14F-4D97-AF65-F5344CB8AC3E}">
        <p14:creationId xmlns:p14="http://schemas.microsoft.com/office/powerpoint/2010/main" val="15028502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 afbeeldingskolomme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3"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20" y="4297503"/>
            <a:ext cx="304970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680320"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0320" y="4873765"/>
            <a:ext cx="3049705"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945471"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944118" y="4873764"/>
            <a:ext cx="3067297"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7230680" y="4297503"/>
            <a:ext cx="306350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7230678"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Kelsey/Cybersecurity for Research in Europe</a:t>
            </a:r>
            <a:endParaRPr lang="en-GB"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pic>
        <p:nvPicPr>
          <p:cNvPr id="28" name="Picture 27"/>
          <p:cNvPicPr>
            <a:picLocks noChangeAspect="1"/>
          </p:cNvPicPr>
          <p:nvPr/>
        </p:nvPicPr>
        <p:blipFill>
          <a:blip r:embed="rId4"/>
          <a:stretch>
            <a:fillRect/>
          </a:stretch>
        </p:blipFill>
        <p:spPr>
          <a:xfrm>
            <a:off x="10750077" y="708684"/>
            <a:ext cx="1441923" cy="1125482"/>
          </a:xfrm>
          <a:prstGeom prst="rect">
            <a:avLst/>
          </a:prstGeom>
        </p:spPr>
      </p:pic>
    </p:spTree>
    <p:extLst>
      <p:ext uri="{BB962C8B-B14F-4D97-AF65-F5344CB8AC3E}">
        <p14:creationId xmlns:p14="http://schemas.microsoft.com/office/powerpoint/2010/main" val="26730865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9" name="Rectangle 8"/>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8" y="609600"/>
            <a:ext cx="1602997" cy="1368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Kelsey/Cybersecurity for Research in Europe</a:t>
            </a:r>
            <a:endParaRPr lang="en-GB"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11" name="Picture 10"/>
          <p:cNvPicPr>
            <a:picLocks noChangeAspect="1"/>
          </p:cNvPicPr>
          <p:nvPr/>
        </p:nvPicPr>
        <p:blipFill>
          <a:blip r:embed="rId4"/>
          <a:stretch>
            <a:fillRect/>
          </a:stretch>
        </p:blipFill>
        <p:spPr>
          <a:xfrm>
            <a:off x="10750077" y="708684"/>
            <a:ext cx="1441923" cy="1125482"/>
          </a:xfrm>
          <a:prstGeom prst="rect">
            <a:avLst/>
          </a:prstGeom>
        </p:spPr>
      </p:pic>
    </p:spTree>
    <p:extLst>
      <p:ext uri="{BB962C8B-B14F-4D97-AF65-F5344CB8AC3E}">
        <p14:creationId xmlns:p14="http://schemas.microsoft.com/office/powerpoint/2010/main" val="17651347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rot="5400000">
            <a:off x="8116207" y="1869396"/>
            <a:ext cx="5106988"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3" y="5372404"/>
            <a:ext cx="1602997" cy="13681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3"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9"/>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5" y="5936189"/>
            <a:ext cx="2743200" cy="365125"/>
          </a:xfrm>
        </p:spPr>
        <p:txBody>
          <a:bodyPr/>
          <a:lstStyle/>
          <a:p>
            <a:endParaRPr lang="en-US" dirty="0"/>
          </a:p>
        </p:txBody>
      </p:sp>
      <p:sp>
        <p:nvSpPr>
          <p:cNvPr id="5" name="Footer Placeholder 4"/>
          <p:cNvSpPr>
            <a:spLocks noGrp="1"/>
          </p:cNvSpPr>
          <p:nvPr>
            <p:ph type="ftr" sz="quarter" idx="11"/>
          </p:nvPr>
        </p:nvSpPr>
        <p:spPr>
          <a:xfrm>
            <a:off x="680322" y="5936190"/>
            <a:ext cx="6126805" cy="365125"/>
          </a:xfrm>
        </p:spPr>
        <p:txBody>
          <a:bodyPr/>
          <a:lstStyle/>
          <a:p>
            <a:r>
              <a:rPr lang="en-US"/>
              <a:t>Kelsey/Cybersecurity for Research in Europe</a:t>
            </a:r>
            <a:endParaRPr lang="en-GB" dirty="0"/>
          </a:p>
        </p:txBody>
      </p:sp>
      <p:sp>
        <p:nvSpPr>
          <p:cNvPr id="6" name="Slide Number Placeholder 5"/>
          <p:cNvSpPr>
            <a:spLocks noGrp="1"/>
          </p:cNvSpPr>
          <p:nvPr>
            <p:ph type="sldNum" sz="quarter" idx="12"/>
          </p:nvPr>
        </p:nvSpPr>
        <p:spPr>
          <a:xfrm>
            <a:off x="10097551" y="5398635"/>
            <a:ext cx="1154151" cy="1090789"/>
          </a:xfrm>
        </p:spPr>
        <p:txBody>
          <a:bodyPr anchor="t"/>
          <a:lstStyle>
            <a:lvl1pPr algn="ctr">
              <a:defRPr/>
            </a:lvl1pPr>
          </a:lstStyle>
          <a:p>
            <a:fld id="{6D22F896-40B5-4ADD-8801-0D06FADFA095}" type="slidenum">
              <a:rPr lang="en-US" smtClean="0"/>
              <a:pPr/>
              <a:t>‹#›</a:t>
            </a:fld>
            <a:endParaRPr lang="en-US" dirty="0"/>
          </a:p>
        </p:txBody>
      </p:sp>
      <p:pic>
        <p:nvPicPr>
          <p:cNvPr id="9" name="Picture 8"/>
          <p:cNvPicPr>
            <a:picLocks noChangeAspect="1"/>
          </p:cNvPicPr>
          <p:nvPr/>
        </p:nvPicPr>
        <p:blipFill>
          <a:blip r:embed="rId2"/>
          <a:stretch>
            <a:fillRect/>
          </a:stretch>
        </p:blipFill>
        <p:spPr>
          <a:xfrm rot="5400000">
            <a:off x="9983215" y="5544587"/>
            <a:ext cx="1441922" cy="1125483"/>
          </a:xfrm>
          <a:prstGeom prst="rect">
            <a:avLst/>
          </a:prstGeom>
        </p:spPr>
      </p:pic>
    </p:spTree>
    <p:extLst>
      <p:ext uri="{BB962C8B-B14F-4D97-AF65-F5344CB8AC3E}">
        <p14:creationId xmlns:p14="http://schemas.microsoft.com/office/powerpoint/2010/main" val="22056364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650">
                <a:latin typeface="+mn-lt"/>
              </a:defRPr>
            </a:lvl1pPr>
            <a:lvl2pPr>
              <a:defRPr sz="1350">
                <a:solidFill>
                  <a:srgbClr val="004361"/>
                </a:solidFill>
                <a:latin typeface="+mn-lt"/>
              </a:defRPr>
            </a:lvl2pPr>
            <a:lvl3pPr>
              <a:defRPr sz="1350">
                <a:solidFill>
                  <a:srgbClr val="003F5E"/>
                </a:solidFill>
                <a:latin typeface="+mn-lt"/>
              </a:defRPr>
            </a:lvl3pPr>
            <a:lvl4pPr>
              <a:defRPr sz="1350">
                <a:latin typeface="+mn-l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p:txBody>
          <a:bodyPr/>
          <a:lstStyle>
            <a:lvl1pPr algn="r">
              <a:defRPr/>
            </a:lvl1pPr>
          </a:lstStyle>
          <a:p>
            <a:fld id="{01461220-1F66-BC41-8485-D0DBAB7425DB}" type="slidenum">
              <a:rPr lang="en-US" smtClean="0"/>
              <a:t>‹#›</a:t>
            </a:fld>
            <a:endParaRPr lang="en-US"/>
          </a:p>
        </p:txBody>
      </p:sp>
      <p:sp>
        <p:nvSpPr>
          <p:cNvPr id="8" name="Title Placeholder 1"/>
          <p:cNvSpPr>
            <a:spLocks noGrp="1"/>
          </p:cNvSpPr>
          <p:nvPr>
            <p:ph type="title"/>
          </p:nvPr>
        </p:nvSpPr>
        <p:spPr>
          <a:xfrm>
            <a:off x="455647" y="74651"/>
            <a:ext cx="9612087" cy="1325563"/>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39264462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444815"/>
            <a:ext cx="10969139" cy="940443"/>
          </a:xfrm>
        </p:spPr>
        <p:txBody>
          <a:bodyPr/>
          <a:lstStyle>
            <a:lvl1pPr algn="l">
              <a:defRPr/>
            </a:lvl1pPr>
          </a:lstStyle>
          <a:p>
            <a:r>
              <a:rPr kumimoji="0" lang="en-US"/>
              <a:t>Click to edit Master title style</a:t>
            </a:r>
          </a:p>
        </p:txBody>
      </p:sp>
      <p:sp>
        <p:nvSpPr>
          <p:cNvPr id="7"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33">
                <a:solidFill>
                  <a:schemeClr val="tx1">
                    <a:tint val="75000"/>
                  </a:schemeClr>
                </a:solidFill>
              </a:defRPr>
            </a:lvl1pPr>
          </a:lstStyle>
          <a:p>
            <a:pPr defTabSz="1219170"/>
            <a:r>
              <a:rPr lang="en-US">
                <a:solidFill>
                  <a:srgbClr val="0055A0">
                    <a:tint val="75000"/>
                  </a:srgbClr>
                </a:solidFill>
              </a:rPr>
              <a:t>EGI, 6 May 2019</a:t>
            </a:r>
            <a:endParaRPr lang="en-US" dirty="0">
              <a:solidFill>
                <a:srgbClr val="0055A0">
                  <a:tint val="75000"/>
                </a:srgbClr>
              </a:solidFill>
            </a:endParaRPr>
          </a:p>
        </p:txBody>
      </p:sp>
      <p:sp>
        <p:nvSpPr>
          <p:cNvPr id="8"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33">
                <a:solidFill>
                  <a:schemeClr val="tx1">
                    <a:tint val="75000"/>
                  </a:schemeClr>
                </a:solidFill>
              </a:defRPr>
            </a:lvl1pPr>
          </a:lstStyle>
          <a:p>
            <a:pPr defTabSz="1219170"/>
            <a:r>
              <a:rPr lang="en-US">
                <a:solidFill>
                  <a:srgbClr val="0055A0">
                    <a:tint val="75000"/>
                  </a:srgbClr>
                </a:solidFill>
              </a:rPr>
              <a:t>Ian.Bird@cern.ch</a:t>
            </a:r>
            <a:endParaRPr lang="en-US" dirty="0">
              <a:solidFill>
                <a:srgbClr val="0055A0">
                  <a:tint val="75000"/>
                </a:srgbClr>
              </a:solidFill>
            </a:endParaRPr>
          </a:p>
        </p:txBody>
      </p:sp>
      <p:sp>
        <p:nvSpPr>
          <p:cNvPr id="9"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33">
                <a:solidFill>
                  <a:schemeClr val="tx1">
                    <a:tint val="75000"/>
                  </a:schemeClr>
                </a:solidFill>
              </a:defRPr>
            </a:lvl1pPr>
          </a:lstStyle>
          <a:p>
            <a:pPr defTabSz="1219170"/>
            <a:fld id="{17918391-D411-FE40-AAD7-861AE5233E0E}" type="slidenum">
              <a:rPr lang="en-US" smtClean="0">
                <a:solidFill>
                  <a:srgbClr val="0055A0">
                    <a:tint val="75000"/>
                  </a:srgbClr>
                </a:solidFill>
              </a:rPr>
              <a:pPr defTabSz="1219170"/>
              <a:t>‹#›</a:t>
            </a:fld>
            <a:endParaRPr lang="en-US" dirty="0">
              <a:solidFill>
                <a:srgbClr val="0055A0">
                  <a:tint val="75000"/>
                </a:srgbClr>
              </a:solidFill>
            </a:endParaRPr>
          </a:p>
        </p:txBody>
      </p:sp>
      <p:sp>
        <p:nvSpPr>
          <p:cNvPr id="11" name="Espace réservé du texte 2"/>
          <p:cNvSpPr>
            <a:spLocks noGrp="1"/>
          </p:cNvSpPr>
          <p:nvPr>
            <p:ph type="body" idx="10"/>
          </p:nvPr>
        </p:nvSpPr>
        <p:spPr>
          <a:xfrm>
            <a:off x="609600" y="3391124"/>
            <a:ext cx="3657600" cy="419653"/>
          </a:xfrm>
        </p:spPr>
        <p:txBody>
          <a:bodyPr lIns="45720" tIns="0" rIns="45720" bIns="0" anchor="b"/>
          <a:lstStyle>
            <a:lvl1pPr marL="0" indent="0" algn="l">
              <a:buNone/>
              <a:defRPr sz="1867"/>
            </a:lvl1pPr>
            <a:lvl2pPr>
              <a:buNone/>
              <a:defRPr sz="1600"/>
            </a:lvl2pPr>
            <a:lvl3pPr>
              <a:buNone/>
              <a:defRPr sz="1333"/>
            </a:lvl3pPr>
            <a:lvl4pPr>
              <a:buNone/>
              <a:defRPr sz="1200"/>
            </a:lvl4pPr>
            <a:lvl5pPr>
              <a:buNone/>
              <a:defRPr sz="12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2109844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33">
                <a:solidFill>
                  <a:schemeClr val="tx1">
                    <a:tint val="75000"/>
                  </a:schemeClr>
                </a:solidFill>
              </a:defRPr>
            </a:lvl1pPr>
          </a:lstStyle>
          <a:p>
            <a:pPr defTabSz="1219170"/>
            <a:r>
              <a:rPr lang="en-US">
                <a:solidFill>
                  <a:srgbClr val="0055A0">
                    <a:tint val="75000"/>
                  </a:srgbClr>
                </a:solidFill>
              </a:rPr>
              <a:t>EGI, 6 May 2019</a:t>
            </a:r>
            <a:endParaRPr lang="en-US" dirty="0">
              <a:solidFill>
                <a:srgbClr val="0055A0">
                  <a:tint val="75000"/>
                </a:srgbClr>
              </a:solidFill>
            </a:endParaRPr>
          </a:p>
        </p:txBody>
      </p:sp>
      <p:sp>
        <p:nvSpPr>
          <p:cNvPr id="6"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33">
                <a:solidFill>
                  <a:schemeClr val="tx1">
                    <a:tint val="75000"/>
                  </a:schemeClr>
                </a:solidFill>
              </a:defRPr>
            </a:lvl1pPr>
          </a:lstStyle>
          <a:p>
            <a:pPr defTabSz="1219170"/>
            <a:r>
              <a:rPr lang="en-US">
                <a:solidFill>
                  <a:srgbClr val="0055A0">
                    <a:tint val="75000"/>
                  </a:srgbClr>
                </a:solidFill>
              </a:rPr>
              <a:t>Ian.Bird@cern.ch</a:t>
            </a:r>
            <a:endParaRPr lang="en-US" dirty="0">
              <a:solidFill>
                <a:srgbClr val="0055A0">
                  <a:tint val="75000"/>
                </a:srgbClr>
              </a:solidFill>
            </a:endParaRPr>
          </a:p>
        </p:txBody>
      </p:sp>
      <p:sp>
        <p:nvSpPr>
          <p:cNvPr id="7"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33">
                <a:solidFill>
                  <a:schemeClr val="tx1">
                    <a:tint val="75000"/>
                  </a:schemeClr>
                </a:solidFill>
              </a:defRPr>
            </a:lvl1pPr>
          </a:lstStyle>
          <a:p>
            <a:pPr defTabSz="1219170"/>
            <a:fld id="{17918391-D411-FE40-AAD7-861AE5233E0E}" type="slidenum">
              <a:rPr lang="en-US" smtClean="0">
                <a:solidFill>
                  <a:srgbClr val="0055A0">
                    <a:tint val="75000"/>
                  </a:srgbClr>
                </a:solidFill>
              </a:rPr>
              <a:pPr defTabSz="1219170"/>
              <a:t>‹#›</a:t>
            </a:fld>
            <a:endParaRPr lang="en-US" dirty="0">
              <a:solidFill>
                <a:srgbClr val="0055A0">
                  <a:tint val="75000"/>
                </a:srgbClr>
              </a:solidFill>
            </a:endParaRPr>
          </a:p>
        </p:txBody>
      </p:sp>
    </p:spTree>
    <p:extLst>
      <p:ext uri="{BB962C8B-B14F-4D97-AF65-F5344CB8AC3E}">
        <p14:creationId xmlns:p14="http://schemas.microsoft.com/office/powerpoint/2010/main" val="35186022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89475"/>
            <a:ext cx="10969139" cy="940443"/>
          </a:xfrm>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a:xfrm>
            <a:off x="609600" y="1148081"/>
            <a:ext cx="10972800" cy="4825999"/>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pPr defTabSz="1219170"/>
            <a:r>
              <a:rPr lang="en-US">
                <a:solidFill>
                  <a:srgbClr val="0055A0">
                    <a:tint val="75000"/>
                  </a:srgbClr>
                </a:solidFill>
              </a:rPr>
              <a:t>EGI, 6 May 2019</a:t>
            </a:r>
            <a:endParaRPr lang="en-US" dirty="0">
              <a:solidFill>
                <a:srgbClr val="0055A0">
                  <a:tint val="75000"/>
                </a:srgbClr>
              </a:solidFill>
            </a:endParaRPr>
          </a:p>
        </p:txBody>
      </p:sp>
      <p:sp>
        <p:nvSpPr>
          <p:cNvPr id="8"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1219170"/>
            <a:r>
              <a:rPr lang="en-US">
                <a:solidFill>
                  <a:srgbClr val="0055A0">
                    <a:tint val="75000"/>
                  </a:srgbClr>
                </a:solidFill>
              </a:rPr>
              <a:t>Ian.Bird@cern.ch</a:t>
            </a:r>
            <a:endParaRPr lang="en-US" dirty="0">
              <a:solidFill>
                <a:srgbClr val="0055A0">
                  <a:tint val="75000"/>
                </a:srgbClr>
              </a:solidFill>
            </a:endParaRPr>
          </a:p>
        </p:txBody>
      </p:sp>
      <p:sp>
        <p:nvSpPr>
          <p:cNvPr id="9"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1219170"/>
            <a:fld id="{17918391-D411-FE40-AAD7-861AE5233E0E}" type="slidenum">
              <a:rPr lang="en-US" smtClean="0">
                <a:solidFill>
                  <a:srgbClr val="0055A0">
                    <a:tint val="75000"/>
                  </a:srgbClr>
                </a:solidFill>
              </a:rPr>
              <a:pPr defTabSz="1219170"/>
              <a:t>‹#›</a:t>
            </a:fld>
            <a:endParaRPr lang="en-US" dirty="0">
              <a:solidFill>
                <a:srgbClr val="0055A0">
                  <a:tint val="75000"/>
                </a:srgbClr>
              </a:solidFill>
            </a:endParaRPr>
          </a:p>
        </p:txBody>
      </p:sp>
    </p:spTree>
    <p:extLst>
      <p:ext uri="{BB962C8B-B14F-4D97-AF65-F5344CB8AC3E}">
        <p14:creationId xmlns:p14="http://schemas.microsoft.com/office/powerpoint/2010/main" val="17391728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pPr eaLnBrk="0" fontAlgn="base" hangingPunct="0">
              <a:spcBef>
                <a:spcPct val="0"/>
              </a:spcBef>
              <a:spcAft>
                <a:spcPct val="0"/>
              </a:spcAft>
            </a:pPr>
            <a:r>
              <a:rPr lang="en-GB" altLang="en-US">
                <a:solidFill>
                  <a:srgbClr val="000000"/>
                </a:solidFill>
                <a:latin typeface="Times New Roman" panose="02020603050405020304" pitchFamily="18" charset="0"/>
              </a:rPr>
              <a:t>28-Sep-04</a:t>
            </a:r>
          </a:p>
        </p:txBody>
      </p:sp>
      <p:sp>
        <p:nvSpPr>
          <p:cNvPr id="4" name="Footer Placeholder 3"/>
          <p:cNvSpPr>
            <a:spLocks noGrp="1"/>
          </p:cNvSpPr>
          <p:nvPr>
            <p:ph type="ftr" sz="quarter" idx="11"/>
          </p:nvPr>
        </p:nvSpPr>
        <p:spPr/>
        <p:txBody>
          <a:bodyPr/>
          <a:lstStyle>
            <a:lvl1pPr>
              <a:defRPr/>
            </a:lvl1pPr>
          </a:lstStyle>
          <a:p>
            <a:pPr eaLnBrk="0" fontAlgn="base" hangingPunct="0">
              <a:spcBef>
                <a:spcPct val="0"/>
              </a:spcBef>
              <a:spcAft>
                <a:spcPct val="0"/>
              </a:spcAft>
            </a:pPr>
            <a:r>
              <a:rPr lang="en-GB" altLang="en-US">
                <a:solidFill>
                  <a:srgbClr val="000000"/>
                </a:solidFill>
              </a:rPr>
              <a:t>David Kelsey, Grid Security, CHEP04</a:t>
            </a:r>
          </a:p>
        </p:txBody>
      </p:sp>
      <p:sp>
        <p:nvSpPr>
          <p:cNvPr id="5" name="Slide Number Placeholder 4"/>
          <p:cNvSpPr>
            <a:spLocks noGrp="1"/>
          </p:cNvSpPr>
          <p:nvPr>
            <p:ph type="sldNum" sz="quarter" idx="12"/>
          </p:nvPr>
        </p:nvSpPr>
        <p:spPr/>
        <p:txBody>
          <a:bodyPr/>
          <a:lstStyle>
            <a:lvl1pPr>
              <a:defRPr/>
            </a:lvl1pPr>
          </a:lstStyle>
          <a:p>
            <a:pPr eaLnBrk="0" fontAlgn="base" hangingPunct="0">
              <a:spcBef>
                <a:spcPct val="0"/>
              </a:spcBef>
              <a:spcAft>
                <a:spcPct val="0"/>
              </a:spcAft>
            </a:pPr>
            <a:fld id="{56B274EC-CF33-4B3E-B74C-6CF8AB1B89F2}" type="slidenum">
              <a:rPr lang="en-GB" altLang="en-US" smtClean="0">
                <a:solidFill>
                  <a:srgbClr val="000000"/>
                </a:solidFill>
                <a:latin typeface="Times New Roman" panose="02020603050405020304" pitchFamily="18" charset="0"/>
              </a:rPr>
              <a:pPr eaLnBrk="0" fontAlgn="base" hangingPunct="0">
                <a:spcBef>
                  <a:spcPct val="0"/>
                </a:spcBef>
                <a:spcAft>
                  <a:spcPct val="0"/>
                </a:spcAft>
              </a:pPr>
              <a:t>‹#›</a:t>
            </a:fld>
            <a:endParaRPr lang="en-GB"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171052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1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4.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image" Target="../media/image5.png"/><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image" Target="../media/image11.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11.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image" Target="../media/image5.png"/><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image" Target="../media/image11.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theme" Target="../theme/theme12.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theme" Target="../theme/theme13.xml"/><Relationship Id="rId5" Type="http://schemas.openxmlformats.org/officeDocument/2006/relationships/image" Target="../media/image33.png"/><Relationship Id="rId4" Type="http://schemas.openxmlformats.org/officeDocument/2006/relationships/image" Target="../media/image32.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theme" Target="../theme/theme14.xml"/><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image" Target="../media/image32.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97.xml"/><Relationship Id="rId1" Type="http://schemas.openxmlformats.org/officeDocument/2006/relationships/slideLayout" Target="../slideLayouts/slideLayout96.xml"/><Relationship Id="rId4" Type="http://schemas.openxmlformats.org/officeDocument/2006/relationships/image" Target="../media/image37.emf"/></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theme" Target="../theme/theme16.xml"/><Relationship Id="rId1" Type="http://schemas.openxmlformats.org/officeDocument/2006/relationships/slideLayout" Target="../slideLayouts/slideLayout98.xml"/><Relationship Id="rId4" Type="http://schemas.openxmlformats.org/officeDocument/2006/relationships/image" Target="../media/image38.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theme" Target="../theme/theme17.xml"/><Relationship Id="rId1" Type="http://schemas.openxmlformats.org/officeDocument/2006/relationships/slideLayout" Target="../slideLayouts/slideLayout99.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00.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0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8.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7.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11.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flip="none" rotWithShape="1">
            <a:gsLst>
              <a:gs pos="100000">
                <a:schemeClr val="bg1"/>
              </a:gs>
              <a:gs pos="0">
                <a:schemeClr val="tx2">
                  <a:lumMod val="20000"/>
                  <a:lumOff val="80000"/>
                </a:schemeClr>
              </a:gs>
            </a:gsLst>
            <a:lin ang="2700000" scaled="1"/>
            <a:tileRect/>
          </a:gradFill>
        </p:spPr>
      </p:pic>
      <p:sp>
        <p:nvSpPr>
          <p:cNvPr id="2" name="Tijdelijke aanduiding voor titel 1"/>
          <p:cNvSpPr>
            <a:spLocks noGrp="1"/>
          </p:cNvSpPr>
          <p:nvPr>
            <p:ph type="title"/>
          </p:nvPr>
        </p:nvSpPr>
        <p:spPr>
          <a:xfrm>
            <a:off x="639192" y="1412776"/>
            <a:ext cx="10972800" cy="1143000"/>
          </a:xfrm>
          <a:prstGeom prst="rect">
            <a:avLst/>
          </a:prstGeom>
        </p:spPr>
        <p:txBody>
          <a:bodyPr vert="horz" lIns="91440" tIns="45720" rIns="91440" bIns="45720" rtlCol="0" anchor="ctr">
            <a:normAutofit/>
          </a:bodyPr>
          <a:lstStyle/>
          <a:p>
            <a:endParaRPr lang="en-GB" noProof="0" dirty="0"/>
          </a:p>
        </p:txBody>
      </p:sp>
      <p:sp>
        <p:nvSpPr>
          <p:cNvPr id="3" name="Tijdelijke aanduiding voor tekst 2"/>
          <p:cNvSpPr>
            <a:spLocks noGrp="1"/>
          </p:cNvSpPr>
          <p:nvPr>
            <p:ph type="body" idx="1"/>
          </p:nvPr>
        </p:nvSpPr>
        <p:spPr>
          <a:xfrm>
            <a:off x="639192" y="2636912"/>
            <a:ext cx="10972800" cy="792088"/>
          </a:xfrm>
          <a:prstGeom prst="rect">
            <a:avLst/>
          </a:prstGeom>
        </p:spPr>
        <p:txBody>
          <a:bodyPr vert="horz" lIns="91440" tIns="45720" rIns="91440" bIns="45720" rtlCol="0">
            <a:normAutofit/>
          </a:bodyPr>
          <a:lstStyle/>
          <a:p>
            <a:pPr lvl="0"/>
            <a:endParaRPr lang="en-GB" noProof="0" dirty="0"/>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39" y="4581128"/>
            <a:ext cx="2304255" cy="1313426"/>
          </a:xfrm>
          <a:prstGeom prst="rect">
            <a:avLst/>
          </a:prstGeom>
        </p:spPr>
      </p:pic>
      <p:sp>
        <p:nvSpPr>
          <p:cNvPr id="12" name="Rechthoek 11"/>
          <p:cNvSpPr/>
          <p:nvPr/>
        </p:nvSpPr>
        <p:spPr>
          <a:xfrm>
            <a:off x="582839" y="6021289"/>
            <a:ext cx="11286865" cy="45719"/>
          </a:xfrm>
          <a:prstGeom prst="rect">
            <a:avLst/>
          </a:prstGeom>
          <a:solidFill>
            <a:schemeClr val="accent1">
              <a:lumMod val="60000"/>
              <a:lumOff val="4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5" name="Tekstvak 22"/>
          <p:cNvSpPr txBox="1"/>
          <p:nvPr/>
        </p:nvSpPr>
        <p:spPr>
          <a:xfrm>
            <a:off x="1003579" y="6153343"/>
            <a:ext cx="1462772" cy="276999"/>
          </a:xfrm>
          <a:prstGeom prst="rect">
            <a:avLst/>
          </a:prstGeom>
          <a:noFill/>
        </p:spPr>
        <p:txBody>
          <a:bodyPr wrap="square" rtlCol="0">
            <a:spAutoFit/>
          </a:bodyPr>
          <a:lstStyle/>
          <a:p>
            <a:r>
              <a:rPr lang="nl-NL" sz="1200" b="1" dirty="0">
                <a:solidFill>
                  <a:srgbClr val="0066B0"/>
                </a:solidFill>
                <a:latin typeface="Segoe UI" pitchFamily="34" charset="0"/>
                <a:cs typeface="Segoe UI" pitchFamily="34" charset="0"/>
              </a:rPr>
              <a:t>www.egi.eu</a:t>
            </a:r>
          </a:p>
        </p:txBody>
      </p:sp>
      <p:pic>
        <p:nvPicPr>
          <p:cNvPr id="11" name="Afbeelding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544" y="6381329"/>
            <a:ext cx="877160" cy="442623"/>
          </a:xfrm>
          <a:prstGeom prst="rect">
            <a:avLst/>
          </a:prstGeom>
        </p:spPr>
      </p:pic>
      <p:sp>
        <p:nvSpPr>
          <p:cNvPr id="13" name="Tekstvak 10"/>
          <p:cNvSpPr txBox="1"/>
          <p:nvPr/>
        </p:nvSpPr>
        <p:spPr>
          <a:xfrm>
            <a:off x="639193" y="6402584"/>
            <a:ext cx="10076545" cy="400110"/>
          </a:xfrm>
          <a:prstGeom prst="rect">
            <a:avLst/>
          </a:prstGeom>
          <a:noFill/>
        </p:spPr>
        <p:txBody>
          <a:bodyPr wrap="square" rtlCol="0">
            <a:spAutoFit/>
          </a:bodyPr>
          <a:lstStyle/>
          <a:p>
            <a:pPr algn="r"/>
            <a:r>
              <a:rPr lang="nl-NL" sz="1000" b="0" dirty="0">
                <a:latin typeface="Segoe UI" pitchFamily="34" charset="0"/>
                <a:cs typeface="Segoe UI" pitchFamily="34" charset="0"/>
              </a:rPr>
              <a:t>EGI-Engage is co-funded by the Horizon 2020 Framework Programme</a:t>
            </a:r>
          </a:p>
          <a:p>
            <a:pPr algn="r"/>
            <a:r>
              <a:rPr lang="nl-NL" sz="1000" b="0" baseline="0" dirty="0">
                <a:latin typeface="Segoe UI" pitchFamily="34" charset="0"/>
                <a:cs typeface="Segoe UI" pitchFamily="34" charset="0"/>
              </a:rPr>
              <a:t>  </a:t>
            </a:r>
            <a:r>
              <a:rPr lang="nl-NL" sz="1000" b="0" dirty="0">
                <a:latin typeface="Segoe UI" pitchFamily="34" charset="0"/>
                <a:cs typeface="Segoe UI" pitchFamily="34" charset="0"/>
              </a:rPr>
              <a:t>of the European Union under grant number 654142</a:t>
            </a:r>
            <a:r>
              <a:rPr lang="en-GB" sz="1000" dirty="0">
                <a:latin typeface="Segoe UI" panose="020B0502040204020203" pitchFamily="34" charset="0"/>
                <a:cs typeface="Segoe UI" panose="020B0502040204020203" pitchFamily="34" charset="0"/>
              </a:rPr>
              <a:t> </a:t>
            </a:r>
            <a:endParaRPr lang="nl-NL" sz="1000" b="0" dirty="0">
              <a:latin typeface="Segoe UI" pitchFamily="34" charset="0"/>
              <a:cs typeface="Segoe UI" pitchFamily="34" charset="0"/>
            </a:endParaRPr>
          </a:p>
        </p:txBody>
      </p:sp>
    </p:spTree>
    <p:extLst>
      <p:ext uri="{BB962C8B-B14F-4D97-AF65-F5344CB8AC3E}">
        <p14:creationId xmlns:p14="http://schemas.microsoft.com/office/powerpoint/2010/main" val="2552493063"/>
      </p:ext>
    </p:extLst>
  </p:cSld>
  <p:clrMap bg1="lt1" tx1="dk1" bg2="lt2" tx2="dk2" accent1="accent1" accent2="accent2" accent3="accent3" accent4="accent4" accent5="accent5" accent6="accent6" hlink="hlink" folHlink="folHlink"/>
  <p:sldLayoutIdLst>
    <p:sldLayoutId id="2147483683" r:id="rId1"/>
  </p:sldLayoutIdLst>
  <p:hf sldNum="0" hdr="0" dt="0"/>
  <p:txStyles>
    <p:titleStyle>
      <a:lvl1pPr algn="ctr" defTabSz="914400" rtl="0" eaLnBrk="1" latinLnBrk="0" hangingPunct="1">
        <a:spcBef>
          <a:spcPct val="0"/>
        </a:spcBef>
        <a:buNone/>
        <a:defRPr sz="4400" b="1" kern="1200">
          <a:solidFill>
            <a:srgbClr val="0066B0"/>
          </a:solidFill>
          <a:latin typeface="Segoe UI" pitchFamily="34" charset="0"/>
          <a:ea typeface="Verdana" panose="020B0604030504040204" pitchFamily="34" charset="0"/>
          <a:cs typeface="Segoe UI" pitchFamily="34" charset="0"/>
        </a:defRPr>
      </a:lvl1pPr>
    </p:titleStyle>
    <p:bodyStyle>
      <a:lvl1pPr marL="0" indent="0" algn="ctr" defTabSz="914400" rtl="0" eaLnBrk="1" latinLnBrk="0" hangingPunct="1">
        <a:spcBef>
          <a:spcPct val="20000"/>
        </a:spcBef>
        <a:buFontTx/>
        <a:buNone/>
        <a:defRPr sz="2800" b="1" kern="1200" baseline="0">
          <a:solidFill>
            <a:schemeClr val="tx1">
              <a:lumMod val="75000"/>
              <a:lumOff val="25000"/>
            </a:schemeClr>
          </a:solidFill>
          <a:latin typeface="Segoe UI" pitchFamily="34" charset="0"/>
          <a:ea typeface="Verdana" panose="020B0604030504040204" pitchFamily="34" charset="0"/>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935" y="203200"/>
            <a:ext cx="9040688" cy="927768"/>
          </a:xfrm>
          <a:prstGeom prst="rect">
            <a:avLst/>
          </a:prstGeom>
        </p:spPr>
        <p:txBody>
          <a:bodyPr vert="horz" lIns="91440" tIns="45720" rIns="91440" bIns="45720" rtlCol="0" anchor="ctr">
            <a:normAutofit/>
          </a:bodyPr>
          <a:lstStyle/>
          <a:p>
            <a:r>
              <a:rPr lang="en-US" dirty="0"/>
              <a:t>Slide Title</a:t>
            </a:r>
            <a:br>
              <a:rPr lang="en-US" dirty="0"/>
            </a:br>
            <a:r>
              <a:rPr lang="en-US" dirty="0"/>
              <a:t>subtitle</a:t>
            </a:r>
            <a:endParaRPr lang="en-GB" dirty="0"/>
          </a:p>
        </p:txBody>
      </p:sp>
      <p:sp>
        <p:nvSpPr>
          <p:cNvPr id="3" name="Text Placeholder 2"/>
          <p:cNvSpPr>
            <a:spLocks noGrp="1"/>
          </p:cNvSpPr>
          <p:nvPr>
            <p:ph type="body" idx="1"/>
          </p:nvPr>
        </p:nvSpPr>
        <p:spPr>
          <a:xfrm>
            <a:off x="444503" y="1439335"/>
            <a:ext cx="10909300" cy="473763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4"/>
          </p:nvPr>
        </p:nvSpPr>
        <p:spPr>
          <a:xfrm>
            <a:off x="11061812" y="6406021"/>
            <a:ext cx="741021" cy="274873"/>
          </a:xfrm>
          <a:prstGeom prst="rect">
            <a:avLst/>
          </a:prstGeom>
        </p:spPr>
        <p:txBody>
          <a:bodyPr vert="horz" lIns="91440" tIns="45720" rIns="91440" bIns="45720" rtlCol="0" anchor="ctr"/>
          <a:lstStyle>
            <a:lvl1pPr algn="r">
              <a:defRPr sz="506">
                <a:solidFill>
                  <a:schemeClr val="tx1">
                    <a:tint val="75000"/>
                  </a:schemeClr>
                </a:solidFill>
              </a:defRPr>
            </a:lvl1pPr>
          </a:lstStyle>
          <a:p>
            <a:fld id="{6D22F896-40B5-4ADD-8801-0D06FADFA095}" type="slidenum">
              <a:rPr lang="en-US" smtClean="0"/>
              <a:pPr/>
              <a:t>‹#›</a:t>
            </a:fld>
            <a:endParaRPr lang="en-US" dirty="0"/>
          </a:p>
        </p:txBody>
      </p:sp>
      <p:cxnSp>
        <p:nvCxnSpPr>
          <p:cNvPr id="13" name="Straight Connector 12"/>
          <p:cNvCxnSpPr/>
          <p:nvPr/>
        </p:nvCxnSpPr>
        <p:spPr>
          <a:xfrm>
            <a:off x="444503" y="6406021"/>
            <a:ext cx="11274749" cy="7229"/>
          </a:xfrm>
          <a:prstGeom prst="line">
            <a:avLst/>
          </a:prstGeom>
          <a:ln w="12700" cap="rnd">
            <a:solidFill>
              <a:srgbClr val="F57B2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5400" y="6481610"/>
            <a:ext cx="1817512" cy="178960"/>
          </a:xfrm>
          <a:prstGeom prst="rect">
            <a:avLst/>
          </a:prstGeom>
          <a:noFill/>
        </p:spPr>
        <p:txBody>
          <a:bodyPr wrap="square" rtlCol="0">
            <a:spAutoFit/>
          </a:bodyPr>
          <a:lstStyle/>
          <a:p>
            <a:pPr marL="0" marR="0" indent="0" algn="r" defTabSz="514350" rtl="0" eaLnBrk="1" fontAlgn="auto" latinLnBrk="0" hangingPunct="1">
              <a:lnSpc>
                <a:spcPct val="100000"/>
              </a:lnSpc>
              <a:spcBef>
                <a:spcPts val="0"/>
              </a:spcBef>
              <a:spcAft>
                <a:spcPts val="0"/>
              </a:spcAft>
              <a:buClrTx/>
              <a:buSzTx/>
              <a:buFontTx/>
              <a:buNone/>
              <a:tabLst/>
              <a:defRPr/>
            </a:pPr>
            <a:r>
              <a:rPr lang="en-GB" sz="563" baseline="0" dirty="0">
                <a:solidFill>
                  <a:srgbClr val="003F5E"/>
                </a:solidFill>
              </a:rPr>
              <a:t>https://aarc-project.eu</a:t>
            </a:r>
            <a:endParaRPr lang="en-GB" sz="563" dirty="0">
              <a:solidFill>
                <a:srgbClr val="003F5E"/>
              </a:solidFill>
            </a:endParaRPr>
          </a:p>
        </p:txBody>
      </p:sp>
      <p:cxnSp>
        <p:nvCxnSpPr>
          <p:cNvPr id="8" name="Straight Connector 7"/>
          <p:cNvCxnSpPr/>
          <p:nvPr/>
        </p:nvCxnSpPr>
        <p:spPr>
          <a:xfrm flipH="1">
            <a:off x="444505" y="1224329"/>
            <a:ext cx="10274297" cy="2887"/>
          </a:xfrm>
          <a:prstGeom prst="line">
            <a:avLst/>
          </a:prstGeom>
          <a:ln w="12700">
            <a:solidFill>
              <a:srgbClr val="003959"/>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58150" y="143931"/>
            <a:ext cx="1144684" cy="1034242"/>
          </a:xfrm>
          <a:prstGeom prst="rect">
            <a:avLst/>
          </a:prstGeom>
        </p:spPr>
      </p:pic>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8543" y="6460281"/>
            <a:ext cx="331799" cy="299785"/>
          </a:xfrm>
          <a:prstGeom prst="rect">
            <a:avLst/>
          </a:prstGeom>
        </p:spPr>
      </p:pic>
    </p:spTree>
    <p:extLst>
      <p:ext uri="{BB962C8B-B14F-4D97-AF65-F5344CB8AC3E}">
        <p14:creationId xmlns:p14="http://schemas.microsoft.com/office/powerpoint/2010/main" val="39603969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hf sldNum="0" hdr="0" dt="0"/>
  <p:txStyles>
    <p:titleStyle>
      <a:lvl1pPr algn="l" defTabSz="514350" rtl="0" eaLnBrk="1" latinLnBrk="0" hangingPunct="1">
        <a:lnSpc>
          <a:spcPct val="90000"/>
        </a:lnSpc>
        <a:spcBef>
          <a:spcPct val="0"/>
        </a:spcBef>
        <a:buNone/>
        <a:defRPr sz="1800" b="1" kern="1200">
          <a:solidFill>
            <a:srgbClr val="004361"/>
          </a:solidFill>
          <a:latin typeface="+mn-lt"/>
          <a:ea typeface="Verdana" panose="020B0604030504040204" pitchFamily="34" charset="0"/>
          <a:cs typeface="Verdana" panose="020B0604030504040204" pitchFamily="34" charset="0"/>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650" kern="1200">
          <a:solidFill>
            <a:srgbClr val="004360"/>
          </a:solidFill>
          <a:latin typeface="+mn-lt"/>
          <a:ea typeface="Verdana" panose="020B0604030504040204" pitchFamily="34" charset="0"/>
          <a:cs typeface="Verdana" panose="020B0604030504040204"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rgbClr val="004361"/>
          </a:solidFill>
          <a:latin typeface="+mn-lt"/>
          <a:ea typeface="Verdana" panose="020B0604030504040204" pitchFamily="34" charset="0"/>
          <a:cs typeface="Verdana" panose="020B060403050404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350" kern="1200">
          <a:solidFill>
            <a:srgbClr val="003F5E"/>
          </a:solidFill>
          <a:latin typeface="+mn-lt"/>
          <a:ea typeface="Verdana" panose="020B0604030504040204" pitchFamily="34" charset="0"/>
          <a:cs typeface="Verdana" panose="020B060403050404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350" kern="1200">
          <a:solidFill>
            <a:srgbClr val="004360"/>
          </a:solidFill>
          <a:latin typeface="+mn-lt"/>
          <a:ea typeface="Verdana" panose="020B0604030504040204" pitchFamily="34" charset="0"/>
          <a:cs typeface="Verdana" panose="020B0604030504040204"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350" kern="1200">
          <a:solidFill>
            <a:srgbClr val="004360"/>
          </a:solidFill>
          <a:latin typeface="+mn-lt"/>
          <a:ea typeface="Verdana" panose="020B0604030504040204" pitchFamily="34" charset="0"/>
          <a:cs typeface="Verdana" panose="020B060403050404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100000">
              <a:schemeClr val="bg1"/>
            </a:gs>
            <a:gs pos="58000">
              <a:schemeClr val="accent6"/>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2" y="753228"/>
            <a:ext cx="9613861" cy="1080938"/>
          </a:xfrm>
          <a:prstGeom prst="rect">
            <a:avLst/>
          </a:prstGeom>
        </p:spPr>
        <p:txBody>
          <a:bodyPr vert="horz" lIns="91440" tIns="45720" rIns="91440" bIns="45720" rtlCol="0" anchor="ctr">
            <a:normAutofit/>
          </a:bodyPr>
          <a:lstStyle/>
          <a:p>
            <a:r>
              <a:rPr lang="nl-NL"/>
              <a:t>Titelstijl van model bewerken</a:t>
            </a:r>
            <a:endParaRPr lang="en-US" dirty="0"/>
          </a:p>
        </p:txBody>
      </p:sp>
      <p:sp>
        <p:nvSpPr>
          <p:cNvPr id="3" name="Text Placeholder 2"/>
          <p:cNvSpPr>
            <a:spLocks noGrp="1"/>
          </p:cNvSpPr>
          <p:nvPr>
            <p:ph type="body" idx="1"/>
          </p:nvPr>
        </p:nvSpPr>
        <p:spPr>
          <a:xfrm>
            <a:off x="680322" y="2336873"/>
            <a:ext cx="9613861" cy="3599316"/>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7550981" y="5936189"/>
            <a:ext cx="2743200" cy="365125"/>
          </a:xfrm>
          <a:prstGeom prst="rect">
            <a:avLst/>
          </a:prstGeom>
        </p:spPr>
        <p:txBody>
          <a:bodyPr vert="horz" lIns="91440" tIns="45720" rIns="91440" bIns="45720" rtlCol="0" anchor="ctr"/>
          <a:lstStyle>
            <a:lvl1pPr algn="r">
              <a:defRPr sz="788">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680322" y="5936190"/>
            <a:ext cx="6870660" cy="365125"/>
          </a:xfrm>
          <a:prstGeom prst="rect">
            <a:avLst/>
          </a:prstGeom>
        </p:spPr>
        <p:txBody>
          <a:bodyPr vert="horz" lIns="91440" tIns="45720" rIns="91440" bIns="45720" rtlCol="0" anchor="ctr"/>
          <a:lstStyle>
            <a:lvl1pPr algn="l">
              <a:defRPr sz="788">
                <a:solidFill>
                  <a:schemeClr val="tx1">
                    <a:tint val="75000"/>
                  </a:schemeClr>
                </a:solidFill>
              </a:defRPr>
            </a:lvl1pPr>
          </a:lstStyle>
          <a:p>
            <a:r>
              <a:rPr lang="en-US"/>
              <a:t>Kelsey/Cybersecurity for Research in Europe</a:t>
            </a:r>
            <a:endParaRPr lang="en-US" dirty="0"/>
          </a:p>
        </p:txBody>
      </p:sp>
      <p:sp>
        <p:nvSpPr>
          <p:cNvPr id="6" name="Slide Number Placeholder 5"/>
          <p:cNvSpPr>
            <a:spLocks noGrp="1"/>
          </p:cNvSpPr>
          <p:nvPr>
            <p:ph type="sldNum" sz="quarter" idx="4"/>
          </p:nvPr>
        </p:nvSpPr>
        <p:spPr>
          <a:xfrm>
            <a:off x="10729457" y="753229"/>
            <a:ext cx="1154151" cy="1090789"/>
          </a:xfrm>
          <a:prstGeom prst="rect">
            <a:avLst/>
          </a:prstGeom>
        </p:spPr>
        <p:txBody>
          <a:bodyPr vert="horz" lIns="91440" tIns="45720" rIns="91440" bIns="45720" rtlCol="0" anchor="ctr"/>
          <a:lstStyle>
            <a:lvl1pPr algn="l">
              <a:defRPr sz="2700">
                <a:solidFill>
                  <a:schemeClr val="tx1">
                    <a:tint val="75000"/>
                  </a:schemeClr>
                </a:solidFill>
              </a:defRPr>
            </a:lvl1pPr>
          </a:lstStyle>
          <a:p>
            <a:fld id="{6D22F896-40B5-4ADD-8801-0D06FADFA095}" type="slidenum">
              <a:rPr lang="en-US" dirty="0"/>
              <a:pPr/>
              <a:t>‹#›</a:t>
            </a:fld>
            <a:endParaRPr lang="en-US" dirty="0"/>
          </a:p>
        </p:txBody>
      </p:sp>
      <p:pic>
        <p:nvPicPr>
          <p:cNvPr id="8" name="Picture 7">
            <a:extLst>
              <a:ext uri="{FF2B5EF4-FFF2-40B4-BE49-F238E27FC236}">
                <a16:creationId xmlns:a16="http://schemas.microsoft.com/office/drawing/2014/main" id="{B2586F81-6A4A-F14A-87E3-E4676A4A82DC}"/>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11899" y="188640"/>
            <a:ext cx="1371600" cy="990600"/>
          </a:xfrm>
          <a:prstGeom prst="rect">
            <a:avLst/>
          </a:prstGeom>
        </p:spPr>
      </p:pic>
    </p:spTree>
    <p:extLst>
      <p:ext uri="{BB962C8B-B14F-4D97-AF65-F5344CB8AC3E}">
        <p14:creationId xmlns:p14="http://schemas.microsoft.com/office/powerpoint/2010/main" val="1490344583"/>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Lst>
  <p:hf sldNum="0" hdr="0" dt="0"/>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100000">
              <a:schemeClr val="bg1"/>
            </a:gs>
            <a:gs pos="58000">
              <a:schemeClr val="accent6"/>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2" y="753228"/>
            <a:ext cx="9613861" cy="1080938"/>
          </a:xfrm>
          <a:prstGeom prst="rect">
            <a:avLst/>
          </a:prstGeom>
        </p:spPr>
        <p:txBody>
          <a:bodyPr vert="horz" lIns="91440" tIns="45720" rIns="91440" bIns="45720" rtlCol="0" anchor="ctr">
            <a:normAutofit/>
          </a:bodyPr>
          <a:lstStyle/>
          <a:p>
            <a:r>
              <a:rPr lang="nl-NL"/>
              <a:t>Titelstijl van model bewerken</a:t>
            </a:r>
            <a:endParaRPr lang="en-US" dirty="0"/>
          </a:p>
        </p:txBody>
      </p:sp>
      <p:sp>
        <p:nvSpPr>
          <p:cNvPr id="3" name="Text Placeholder 2"/>
          <p:cNvSpPr>
            <a:spLocks noGrp="1"/>
          </p:cNvSpPr>
          <p:nvPr>
            <p:ph type="body" idx="1"/>
          </p:nvPr>
        </p:nvSpPr>
        <p:spPr>
          <a:xfrm>
            <a:off x="680322" y="2336873"/>
            <a:ext cx="9613861" cy="3599316"/>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7550981" y="5936189"/>
            <a:ext cx="2743200" cy="365125"/>
          </a:xfrm>
          <a:prstGeom prst="rect">
            <a:avLst/>
          </a:prstGeom>
        </p:spPr>
        <p:txBody>
          <a:bodyPr vert="horz" lIns="91440" tIns="45720" rIns="91440" bIns="45720" rtlCol="0" anchor="ctr"/>
          <a:lstStyle>
            <a:lvl1pPr algn="r">
              <a:defRPr sz="788">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680322" y="5936190"/>
            <a:ext cx="6870660" cy="365125"/>
          </a:xfrm>
          <a:prstGeom prst="rect">
            <a:avLst/>
          </a:prstGeom>
        </p:spPr>
        <p:txBody>
          <a:bodyPr vert="horz" lIns="91440" tIns="45720" rIns="91440" bIns="45720" rtlCol="0" anchor="ctr"/>
          <a:lstStyle>
            <a:lvl1pPr algn="l">
              <a:defRPr sz="788">
                <a:solidFill>
                  <a:schemeClr val="tx1">
                    <a:tint val="75000"/>
                  </a:schemeClr>
                </a:solidFill>
              </a:defRPr>
            </a:lvl1pPr>
          </a:lstStyle>
          <a:p>
            <a:r>
              <a:rPr lang="en-US"/>
              <a:t>Kelsey/Cybersecurity for Research in Europe</a:t>
            </a:r>
            <a:endParaRPr lang="en-US" dirty="0"/>
          </a:p>
        </p:txBody>
      </p:sp>
      <p:sp>
        <p:nvSpPr>
          <p:cNvPr id="6" name="Slide Number Placeholder 5"/>
          <p:cNvSpPr>
            <a:spLocks noGrp="1"/>
          </p:cNvSpPr>
          <p:nvPr>
            <p:ph type="sldNum" sz="quarter" idx="4"/>
          </p:nvPr>
        </p:nvSpPr>
        <p:spPr>
          <a:xfrm>
            <a:off x="10729457" y="753229"/>
            <a:ext cx="1154151" cy="1090789"/>
          </a:xfrm>
          <a:prstGeom prst="rect">
            <a:avLst/>
          </a:prstGeom>
        </p:spPr>
        <p:txBody>
          <a:bodyPr vert="horz" lIns="91440" tIns="45720" rIns="91440" bIns="45720" rtlCol="0" anchor="ctr"/>
          <a:lstStyle>
            <a:lvl1pPr algn="l">
              <a:defRPr sz="2700">
                <a:solidFill>
                  <a:schemeClr val="tx1">
                    <a:tint val="75000"/>
                  </a:schemeClr>
                </a:solidFill>
              </a:defRPr>
            </a:lvl1pPr>
          </a:lstStyle>
          <a:p>
            <a:fld id="{6D22F896-40B5-4ADD-8801-0D06FADFA095}" type="slidenum">
              <a:rPr lang="en-US" dirty="0"/>
              <a:pPr/>
              <a:t>‹#›</a:t>
            </a:fld>
            <a:endParaRPr lang="en-US" dirty="0"/>
          </a:p>
        </p:txBody>
      </p:sp>
      <p:pic>
        <p:nvPicPr>
          <p:cNvPr id="8" name="Picture 7">
            <a:extLst>
              <a:ext uri="{FF2B5EF4-FFF2-40B4-BE49-F238E27FC236}">
                <a16:creationId xmlns:a16="http://schemas.microsoft.com/office/drawing/2014/main" id="{0F284DBB-BF0E-9346-9C91-26A765622C35}"/>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11899" y="188640"/>
            <a:ext cx="1371600" cy="990600"/>
          </a:xfrm>
          <a:prstGeom prst="rect">
            <a:avLst/>
          </a:prstGeom>
        </p:spPr>
      </p:pic>
    </p:spTree>
    <p:extLst>
      <p:ext uri="{BB962C8B-B14F-4D97-AF65-F5344CB8AC3E}">
        <p14:creationId xmlns:p14="http://schemas.microsoft.com/office/powerpoint/2010/main" val="3103721452"/>
      </p:ext>
    </p:extLst>
  </p:cSld>
  <p:clrMap bg1="dk1" tx1="lt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Lst>
  <p:hf sldNum="0" hdr="0" dt="0"/>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F56D0993-87BD-914A-898D-CE55F5B8BC53}"/>
              </a:ext>
            </a:extLst>
          </p:cNvPr>
          <p:cNvSpPr txBox="1">
            <a:spLocks/>
          </p:cNvSpPr>
          <p:nvPr userDrawn="1"/>
        </p:nvSpPr>
        <p:spPr>
          <a:xfrm>
            <a:off x="8479704" y="6546300"/>
            <a:ext cx="1306848" cy="208992"/>
          </a:xfrm>
          <a:prstGeom prst="rect">
            <a:avLst/>
          </a:prstGeom>
        </p:spPr>
        <p:txBody>
          <a:bodyPr vert="horz" lIns="120000" tIns="60960" rIns="121920" bIns="6096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b="1" i="1"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fr-FR" sz="1067" b="0" i="0">
                <a:solidFill>
                  <a:srgbClr val="0E67AD"/>
                </a:solidFill>
                <a:latin typeface="Calibri" panose="020F0502020204030204" pitchFamily="34" charset="0"/>
                <a:ea typeface="Open Sans" panose="020B0606030504020204" pitchFamily="34" charset="0"/>
                <a:cs typeface="Calibri" panose="020F0502020204030204" pitchFamily="34" charset="0"/>
              </a:rPr>
              <a:t>@EGI_eInfra</a:t>
            </a:r>
            <a:endParaRPr lang="en" sz="1067" b="0" i="0">
              <a:solidFill>
                <a:srgbClr val="0E67AD"/>
              </a:solidFill>
              <a:latin typeface="Calibri" panose="020F0502020204030204" pitchFamily="34" charset="0"/>
              <a:ea typeface="Open Sans" panose="020B0606030504020204" pitchFamily="34" charset="0"/>
              <a:cs typeface="Calibri" panose="020F0502020204030204" pitchFamily="34" charset="0"/>
            </a:endParaRPr>
          </a:p>
        </p:txBody>
      </p:sp>
      <p:sp>
        <p:nvSpPr>
          <p:cNvPr id="7" name="Subtitle 2">
            <a:extLst>
              <a:ext uri="{FF2B5EF4-FFF2-40B4-BE49-F238E27FC236}">
                <a16:creationId xmlns:a16="http://schemas.microsoft.com/office/drawing/2014/main" id="{17BEC144-BA49-F442-A3B7-E811A2F546EF}"/>
              </a:ext>
            </a:extLst>
          </p:cNvPr>
          <p:cNvSpPr txBox="1">
            <a:spLocks/>
          </p:cNvSpPr>
          <p:nvPr userDrawn="1"/>
        </p:nvSpPr>
        <p:spPr>
          <a:xfrm>
            <a:off x="7308364" y="6546243"/>
            <a:ext cx="955865" cy="215975"/>
          </a:xfrm>
          <a:prstGeom prst="rect">
            <a:avLst/>
          </a:prstGeom>
        </p:spPr>
        <p:txBody>
          <a:bodyPr vert="horz" lIns="120000" tIns="60960" rIns="121920" bIns="6096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b="1" i="1"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fr-FR" sz="1067" b="1" i="0">
                <a:solidFill>
                  <a:srgbClr val="0E67AD"/>
                </a:solidFill>
                <a:latin typeface="Calibri" panose="020F0502020204030204" pitchFamily="34" charset="0"/>
                <a:ea typeface="Open Sans" panose="020B0606030504020204" pitchFamily="34" charset="0"/>
                <a:cs typeface="Calibri" panose="020F0502020204030204" pitchFamily="34" charset="0"/>
              </a:rPr>
              <a:t>www.egi.eu</a:t>
            </a:r>
            <a:endParaRPr lang="en" sz="1067" b="0" i="0">
              <a:solidFill>
                <a:srgbClr val="0E67AD"/>
              </a:solidFill>
              <a:latin typeface="Calibri" panose="020F0502020204030204" pitchFamily="34" charset="0"/>
              <a:ea typeface="Open Sans" panose="020B0606030504020204" pitchFamily="34" charset="0"/>
              <a:cs typeface="Calibri" panose="020F0502020204030204" pitchFamily="34" charset="0"/>
            </a:endParaRPr>
          </a:p>
        </p:txBody>
      </p:sp>
      <p:cxnSp>
        <p:nvCxnSpPr>
          <p:cNvPr id="8" name="Connecteur droit 7">
            <a:extLst>
              <a:ext uri="{FF2B5EF4-FFF2-40B4-BE49-F238E27FC236}">
                <a16:creationId xmlns:a16="http://schemas.microsoft.com/office/drawing/2014/main" id="{123B8488-E0AB-FC4D-9454-1BBB1AE64C3C}"/>
              </a:ext>
            </a:extLst>
          </p:cNvPr>
          <p:cNvCxnSpPr/>
          <p:nvPr userDrawn="1"/>
        </p:nvCxnSpPr>
        <p:spPr>
          <a:xfrm>
            <a:off x="8200156" y="6620363"/>
            <a:ext cx="0" cy="237637"/>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34279270-E6A4-4441-95D3-64FC5CAB3212}"/>
              </a:ext>
            </a:extLst>
          </p:cNvPr>
          <p:cNvPicPr>
            <a:picLocks noChangeAspect="1"/>
          </p:cNvPicPr>
          <p:nvPr userDrawn="1"/>
        </p:nvPicPr>
        <p:blipFill>
          <a:blip r:embed="rId3"/>
          <a:stretch>
            <a:fillRect/>
          </a:stretch>
        </p:blipFill>
        <p:spPr>
          <a:xfrm>
            <a:off x="2069674" y="81816"/>
            <a:ext cx="697508" cy="536883"/>
          </a:xfrm>
          <a:prstGeom prst="rect">
            <a:avLst/>
          </a:prstGeom>
        </p:spPr>
      </p:pic>
      <p:sp>
        <p:nvSpPr>
          <p:cNvPr id="12" name="Tekstvak 21">
            <a:extLst>
              <a:ext uri="{FF2B5EF4-FFF2-40B4-BE49-F238E27FC236}">
                <a16:creationId xmlns:a16="http://schemas.microsoft.com/office/drawing/2014/main" id="{F5352241-5F2F-0A48-9EB0-0DA421D76094}"/>
              </a:ext>
            </a:extLst>
          </p:cNvPr>
          <p:cNvSpPr txBox="1"/>
          <p:nvPr userDrawn="1"/>
        </p:nvSpPr>
        <p:spPr>
          <a:xfrm>
            <a:off x="9901079" y="6564246"/>
            <a:ext cx="944489" cy="276999"/>
          </a:xfrm>
          <a:prstGeom prst="rect">
            <a:avLst/>
          </a:prstGeom>
          <a:noFill/>
        </p:spPr>
        <p:txBody>
          <a:bodyPr wrap="none" rtlCol="0">
            <a:spAutoFit/>
          </a:bodyPr>
          <a:lstStyle/>
          <a:p>
            <a:fld id="{F02416D8-EABE-4396-949C-5DBC483A602B}" type="datetime1">
              <a:rPr lang="en-GB" sz="1200" b="1" i="0" noProof="0" smtClean="0">
                <a:solidFill>
                  <a:schemeClr val="bg1"/>
                </a:solidFill>
                <a:latin typeface="Calibri" panose="020F0502020204030204" pitchFamily="34" charset="0"/>
                <a:ea typeface="Open Sans" panose="020B0606030504020204" pitchFamily="34" charset="0"/>
                <a:cs typeface="Calibri" panose="020F0502020204030204" pitchFamily="34" charset="0"/>
              </a:rPr>
              <a:t>02/12/2020</a:t>
            </a:fld>
            <a:endParaRPr lang="en-GB" sz="1200" b="1" i="0" noProof="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16" name="Tekstvak 21">
            <a:extLst>
              <a:ext uri="{FF2B5EF4-FFF2-40B4-BE49-F238E27FC236}">
                <a16:creationId xmlns:a16="http://schemas.microsoft.com/office/drawing/2014/main" id="{B6E74D17-90D6-C24F-9E1B-8E7F5BF73C6A}"/>
              </a:ext>
            </a:extLst>
          </p:cNvPr>
          <p:cNvSpPr txBox="1"/>
          <p:nvPr userDrawn="1"/>
        </p:nvSpPr>
        <p:spPr>
          <a:xfrm>
            <a:off x="11711322" y="6553635"/>
            <a:ext cx="367408" cy="276999"/>
          </a:xfrm>
          <a:prstGeom prst="rect">
            <a:avLst/>
          </a:prstGeom>
          <a:noFill/>
        </p:spPr>
        <p:txBody>
          <a:bodyPr wrap="none" rtlCol="0">
            <a:spAutoFit/>
          </a:bodyPr>
          <a:lstStyle/>
          <a:p>
            <a:fld id="{372553E7-13AD-41CB-B8D3-4C5279D6D1DB}" type="slidenum">
              <a:rPr lang="nl-NL" sz="1200" b="1" i="0" smtClean="0">
                <a:solidFill>
                  <a:schemeClr val="bg1"/>
                </a:solidFill>
                <a:latin typeface="Calibri" panose="020F0502020204030204" pitchFamily="34" charset="0"/>
                <a:ea typeface="Open Sans" panose="020B0606030504020204" pitchFamily="34" charset="0"/>
                <a:cs typeface="Calibri" panose="020F0502020204030204" pitchFamily="34" charset="0"/>
              </a:rPr>
              <a:t>‹#›</a:t>
            </a:fld>
            <a:endParaRPr lang="nl-NL" sz="1200" b="1" i="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10" name="Image 9">
            <a:extLst>
              <a:ext uri="{FF2B5EF4-FFF2-40B4-BE49-F238E27FC236}">
                <a16:creationId xmlns:a16="http://schemas.microsoft.com/office/drawing/2014/main" id="{50727BBB-22D1-5246-B6F9-701F11FF5F20}"/>
              </a:ext>
            </a:extLst>
          </p:cNvPr>
          <p:cNvPicPr>
            <a:picLocks noChangeAspect="1"/>
          </p:cNvPicPr>
          <p:nvPr userDrawn="1"/>
        </p:nvPicPr>
        <p:blipFill>
          <a:blip r:embed="rId4"/>
          <a:stretch>
            <a:fillRect/>
          </a:stretch>
        </p:blipFill>
        <p:spPr>
          <a:xfrm>
            <a:off x="8368851" y="6620363"/>
            <a:ext cx="159587" cy="141855"/>
          </a:xfrm>
          <a:prstGeom prst="rect">
            <a:avLst/>
          </a:prstGeom>
        </p:spPr>
      </p:pic>
      <p:pic>
        <p:nvPicPr>
          <p:cNvPr id="13" name="Image 12">
            <a:extLst>
              <a:ext uri="{FF2B5EF4-FFF2-40B4-BE49-F238E27FC236}">
                <a16:creationId xmlns:a16="http://schemas.microsoft.com/office/drawing/2014/main" id="{2AFB4FE2-03A4-1147-861C-30301D806413}"/>
              </a:ext>
            </a:extLst>
          </p:cNvPr>
          <p:cNvPicPr>
            <a:picLocks noChangeAspect="1"/>
          </p:cNvPicPr>
          <p:nvPr userDrawn="1"/>
        </p:nvPicPr>
        <p:blipFill>
          <a:blip r:embed="rId5"/>
          <a:stretch>
            <a:fillRect/>
          </a:stretch>
        </p:blipFill>
        <p:spPr>
          <a:xfrm>
            <a:off x="7239337" y="6620935"/>
            <a:ext cx="124507" cy="130772"/>
          </a:xfrm>
          <a:prstGeom prst="rect">
            <a:avLst/>
          </a:prstGeom>
        </p:spPr>
      </p:pic>
    </p:spTree>
    <p:extLst>
      <p:ext uri="{BB962C8B-B14F-4D97-AF65-F5344CB8AC3E}">
        <p14:creationId xmlns:p14="http://schemas.microsoft.com/office/powerpoint/2010/main" val="1251842944"/>
      </p:ext>
    </p:extLst>
  </p:cSld>
  <p:clrMap bg1="lt1" tx1="dk1" bg2="lt2" tx2="dk2" accent1="accent1" accent2="accent2" accent3="accent3" accent4="accent4" accent5="accent5" accent6="accent6" hlink="hlink" folHlink="folHlink"/>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A8E404E7-63E9-2242-BBFB-D06D4DB627CF}"/>
              </a:ext>
            </a:extLst>
          </p:cNvPr>
          <p:cNvSpPr txBox="1">
            <a:spLocks/>
          </p:cNvSpPr>
          <p:nvPr userDrawn="1"/>
        </p:nvSpPr>
        <p:spPr>
          <a:xfrm>
            <a:off x="728323" y="1088461"/>
            <a:ext cx="2208908" cy="477593"/>
          </a:xfrm>
          <a:prstGeom prst="rect">
            <a:avLst/>
          </a:prstGeom>
        </p:spPr>
        <p:txBody>
          <a:bodyPr vert="horz" lIns="120000" tIns="60960" rIns="121920" bIns="6096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b="1" i="1"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fr-FR" sz="1200" b="1" i="0">
                <a:solidFill>
                  <a:srgbClr val="0E67AD"/>
                </a:solidFill>
                <a:latin typeface="Calibri" panose="020F0502020204030204" pitchFamily="34" charset="0"/>
                <a:ea typeface="Open Sans" panose="020B0606030504020204" pitchFamily="34" charset="0"/>
                <a:cs typeface="Calibri" panose="020F0502020204030204" pitchFamily="34" charset="0"/>
              </a:rPr>
              <a:t>www.egi.eu</a:t>
            </a:r>
          </a:p>
          <a:p>
            <a:pPr>
              <a:lnSpc>
                <a:spcPct val="100000"/>
              </a:lnSpc>
              <a:spcBef>
                <a:spcPts val="400"/>
              </a:spcBef>
            </a:pPr>
            <a:r>
              <a:rPr lang="fr-FR" sz="1200" b="0" i="0">
                <a:solidFill>
                  <a:srgbClr val="0E67AD"/>
                </a:solidFill>
                <a:latin typeface="Calibri" panose="020F0502020204030204" pitchFamily="34" charset="0"/>
                <a:ea typeface="Open Sans" panose="020B0606030504020204" pitchFamily="34" charset="0"/>
                <a:cs typeface="Calibri" panose="020F0502020204030204" pitchFamily="34" charset="0"/>
              </a:rPr>
              <a:t>@EGI_eInfra</a:t>
            </a:r>
          </a:p>
        </p:txBody>
      </p:sp>
      <p:sp>
        <p:nvSpPr>
          <p:cNvPr id="11" name="Subtitle 2">
            <a:extLst>
              <a:ext uri="{FF2B5EF4-FFF2-40B4-BE49-F238E27FC236}">
                <a16:creationId xmlns:a16="http://schemas.microsoft.com/office/drawing/2014/main" id="{A32A06AE-5534-2247-95EB-15164C92F1EE}"/>
              </a:ext>
            </a:extLst>
          </p:cNvPr>
          <p:cNvSpPr txBox="1">
            <a:spLocks/>
          </p:cNvSpPr>
          <p:nvPr userDrawn="1"/>
        </p:nvSpPr>
        <p:spPr>
          <a:xfrm>
            <a:off x="964134" y="6078411"/>
            <a:ext cx="2898375" cy="412011"/>
          </a:xfrm>
          <a:prstGeom prst="rect">
            <a:avLst/>
          </a:prstGeom>
        </p:spPr>
        <p:txBody>
          <a:bodyPr vert="horz" lIns="120000" tIns="60960" rIns="121920" bIns="6096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800" b="1" i="1"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GB" sz="933" b="1" i="0" noProof="0">
                <a:solidFill>
                  <a:srgbClr val="0E67AD"/>
                </a:solidFill>
                <a:latin typeface="Calibri" panose="020F0502020204030204" pitchFamily="34" charset="0"/>
                <a:ea typeface="Open Sans" panose="020B0606030504020204" pitchFamily="34" charset="0"/>
                <a:cs typeface="Calibri" panose="020F0502020204030204" pitchFamily="34" charset="0"/>
              </a:rPr>
              <a:t>The work of the EGI Foundation</a:t>
            </a:r>
          </a:p>
          <a:p>
            <a:pPr>
              <a:lnSpc>
                <a:spcPct val="100000"/>
              </a:lnSpc>
              <a:spcBef>
                <a:spcPts val="0"/>
              </a:spcBef>
            </a:pPr>
            <a:r>
              <a:rPr lang="en-GB" sz="933" b="0" i="1" noProof="0">
                <a:solidFill>
                  <a:srgbClr val="0E67AD"/>
                </a:solidFill>
                <a:latin typeface="Calibri" panose="020F0502020204030204" pitchFamily="34" charset="0"/>
                <a:ea typeface="Open Sans" panose="020B0606030504020204" pitchFamily="34" charset="0"/>
                <a:cs typeface="Calibri" panose="020F0502020204030204" pitchFamily="34" charset="0"/>
              </a:rPr>
              <a:t>is partly funded by the European Commission</a:t>
            </a:r>
          </a:p>
          <a:p>
            <a:pPr>
              <a:lnSpc>
                <a:spcPct val="100000"/>
              </a:lnSpc>
              <a:spcBef>
                <a:spcPts val="0"/>
              </a:spcBef>
            </a:pPr>
            <a:r>
              <a:rPr lang="en-GB" sz="933" b="0" i="1" noProof="0">
                <a:solidFill>
                  <a:srgbClr val="0E67AD"/>
                </a:solidFill>
                <a:latin typeface="Calibri" panose="020F0502020204030204" pitchFamily="34" charset="0"/>
                <a:ea typeface="Open Sans" panose="020B0606030504020204" pitchFamily="34" charset="0"/>
                <a:cs typeface="Calibri" panose="020F0502020204030204" pitchFamily="34" charset="0"/>
              </a:rPr>
              <a:t>under H2020 Framework Programme</a:t>
            </a:r>
          </a:p>
        </p:txBody>
      </p:sp>
      <p:pic>
        <p:nvPicPr>
          <p:cNvPr id="12" name="Image 11">
            <a:extLst>
              <a:ext uri="{FF2B5EF4-FFF2-40B4-BE49-F238E27FC236}">
                <a16:creationId xmlns:a16="http://schemas.microsoft.com/office/drawing/2014/main" id="{8E14889E-1665-1547-8E8A-6D5323DA4D42}"/>
              </a:ext>
            </a:extLst>
          </p:cNvPr>
          <p:cNvPicPr>
            <a:picLocks noChangeAspect="1"/>
          </p:cNvPicPr>
          <p:nvPr userDrawn="1"/>
        </p:nvPicPr>
        <p:blipFill>
          <a:blip r:embed="rId3"/>
          <a:stretch>
            <a:fillRect/>
          </a:stretch>
        </p:blipFill>
        <p:spPr>
          <a:xfrm>
            <a:off x="235682" y="6078411"/>
            <a:ext cx="628420" cy="412011"/>
          </a:xfrm>
          <a:prstGeom prst="rect">
            <a:avLst/>
          </a:prstGeom>
        </p:spPr>
      </p:pic>
      <p:pic>
        <p:nvPicPr>
          <p:cNvPr id="13" name="Image 12">
            <a:extLst>
              <a:ext uri="{FF2B5EF4-FFF2-40B4-BE49-F238E27FC236}">
                <a16:creationId xmlns:a16="http://schemas.microsoft.com/office/drawing/2014/main" id="{32C523F4-A1E9-9843-8E6C-4332A3FE729C}"/>
              </a:ext>
            </a:extLst>
          </p:cNvPr>
          <p:cNvPicPr>
            <a:picLocks noChangeAspect="1"/>
          </p:cNvPicPr>
          <p:nvPr userDrawn="1"/>
        </p:nvPicPr>
        <p:blipFill>
          <a:blip r:embed="rId4"/>
          <a:stretch>
            <a:fillRect/>
          </a:stretch>
        </p:blipFill>
        <p:spPr>
          <a:xfrm>
            <a:off x="549891" y="1400197"/>
            <a:ext cx="178432" cy="158607"/>
          </a:xfrm>
          <a:prstGeom prst="rect">
            <a:avLst/>
          </a:prstGeom>
        </p:spPr>
      </p:pic>
      <p:pic>
        <p:nvPicPr>
          <p:cNvPr id="14" name="Image 13">
            <a:extLst>
              <a:ext uri="{FF2B5EF4-FFF2-40B4-BE49-F238E27FC236}">
                <a16:creationId xmlns:a16="http://schemas.microsoft.com/office/drawing/2014/main" id="{191F133D-02FF-3640-814A-5EEEEF2B27B4}"/>
              </a:ext>
            </a:extLst>
          </p:cNvPr>
          <p:cNvPicPr>
            <a:picLocks noChangeAspect="1"/>
          </p:cNvPicPr>
          <p:nvPr userDrawn="1"/>
        </p:nvPicPr>
        <p:blipFill>
          <a:blip r:embed="rId5"/>
          <a:stretch>
            <a:fillRect/>
          </a:stretch>
        </p:blipFill>
        <p:spPr>
          <a:xfrm>
            <a:off x="8480317" y="2774182"/>
            <a:ext cx="2849144" cy="2188588"/>
          </a:xfrm>
          <a:prstGeom prst="rect">
            <a:avLst/>
          </a:prstGeom>
        </p:spPr>
      </p:pic>
      <p:pic>
        <p:nvPicPr>
          <p:cNvPr id="7" name="Image 6">
            <a:extLst>
              <a:ext uri="{FF2B5EF4-FFF2-40B4-BE49-F238E27FC236}">
                <a16:creationId xmlns:a16="http://schemas.microsoft.com/office/drawing/2014/main" id="{3C57BD74-4B25-9B43-A1D3-16EFBA65244C}"/>
              </a:ext>
            </a:extLst>
          </p:cNvPr>
          <p:cNvPicPr>
            <a:picLocks noChangeAspect="1"/>
          </p:cNvPicPr>
          <p:nvPr userDrawn="1"/>
        </p:nvPicPr>
        <p:blipFill>
          <a:blip r:embed="rId6"/>
          <a:stretch>
            <a:fillRect/>
          </a:stretch>
        </p:blipFill>
        <p:spPr>
          <a:xfrm>
            <a:off x="577315" y="1189431"/>
            <a:ext cx="151008" cy="158607"/>
          </a:xfrm>
          <a:prstGeom prst="rect">
            <a:avLst/>
          </a:prstGeom>
        </p:spPr>
      </p:pic>
    </p:spTree>
    <p:extLst>
      <p:ext uri="{BB962C8B-B14F-4D97-AF65-F5344CB8AC3E}">
        <p14:creationId xmlns:p14="http://schemas.microsoft.com/office/powerpoint/2010/main" val="1172482895"/>
      </p:ext>
    </p:extLst>
  </p:cSld>
  <p:clrMap bg1="lt1" tx1="dk1" bg2="lt2" tx2="dk2" accent1="accent1" accent2="accent2" accent3="accent3" accent4="accent4" accent5="accent5" accent6="accent6" hlink="hlink" folHlink="folHlink"/>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609600" y="233493"/>
            <a:ext cx="10969139" cy="940443"/>
          </a:xfrm>
          <a:prstGeom prst="rect">
            <a:avLst/>
          </a:prstGeom>
        </p:spPr>
        <p:txBody>
          <a:bodyPr vert="horz" lIns="45720" rIns="45720" anchor="ctr">
            <a:normAutofit/>
          </a:bodyPr>
          <a:lstStyle/>
          <a:p>
            <a:r>
              <a:rPr kumimoji="0" lang="fr-CH" dirty="0"/>
              <a:t>Cliquez et modifiez le titre</a:t>
            </a:r>
            <a:endParaRPr kumimoji="0" lang="en-US" dirty="0"/>
          </a:p>
        </p:txBody>
      </p:sp>
      <p:sp>
        <p:nvSpPr>
          <p:cNvPr id="30" name="Espace réservé du texte 29"/>
          <p:cNvSpPr>
            <a:spLocks noGrp="1"/>
          </p:cNvSpPr>
          <p:nvPr>
            <p:ph type="body" idx="1"/>
          </p:nvPr>
        </p:nvSpPr>
        <p:spPr>
          <a:xfrm>
            <a:off x="609600" y="1325607"/>
            <a:ext cx="10972800" cy="4270860"/>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sp>
        <p:nvSpPr>
          <p:cNvPr id="2"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933">
                <a:solidFill>
                  <a:schemeClr val="tx1">
                    <a:tint val="75000"/>
                  </a:schemeClr>
                </a:solidFill>
              </a:defRPr>
            </a:lvl1pPr>
          </a:lstStyle>
          <a:p>
            <a:r>
              <a:rPr lang="en-US"/>
              <a:t>EGI, 6 May 2019</a:t>
            </a:r>
            <a:endParaRPr lang="en-US" dirty="0"/>
          </a:p>
        </p:txBody>
      </p:sp>
      <p:sp>
        <p:nvSpPr>
          <p:cNvPr id="3"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933">
                <a:solidFill>
                  <a:schemeClr val="tx1">
                    <a:tint val="75000"/>
                  </a:schemeClr>
                </a:solidFill>
              </a:defRPr>
            </a:lvl1pPr>
          </a:lstStyle>
          <a:p>
            <a:r>
              <a:rPr lang="en-US"/>
              <a:t>Ian.Bird@cern.ch</a:t>
            </a:r>
            <a:endParaRPr lang="en-US" dirty="0"/>
          </a:p>
        </p:txBody>
      </p:sp>
      <p:sp>
        <p:nvSpPr>
          <p:cNvPr id="4"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933">
                <a:solidFill>
                  <a:schemeClr val="tx1">
                    <a:tint val="75000"/>
                  </a:schemeClr>
                </a:solidFill>
              </a:defRPr>
            </a:lvl1pPr>
          </a:lstStyle>
          <a:p>
            <a:fld id="{17918391-D411-FE40-AAD7-861AE5233E0E}" type="slidenum">
              <a:rPr lang="en-US" smtClean="0"/>
              <a:pPr/>
              <a:t>‹#›</a:t>
            </a:fld>
            <a:endParaRPr lang="en-US" dirty="0"/>
          </a:p>
        </p:txBody>
      </p:sp>
      <p:pic>
        <p:nvPicPr>
          <p:cNvPr id="11" name="Image 10" descr="bande-02.eps"/>
          <p:cNvPicPr>
            <a:picLocks noChangeAspect="1"/>
          </p:cNvPicPr>
          <p:nvPr userDrawn="1"/>
        </p:nvPicPr>
        <p:blipFill rotWithShape="1">
          <a:blip r:embed="rId4" cstate="screen">
            <a:extLst>
              <a:ext uri="{28A0092B-C50C-407E-A947-70E740481C1C}">
                <a14:useLocalDpi xmlns:a14="http://schemas.microsoft.com/office/drawing/2010/main"/>
              </a:ext>
            </a:extLst>
          </a:blip>
          <a:srcRect r="92028"/>
          <a:stretch/>
        </p:blipFill>
        <p:spPr>
          <a:xfrm>
            <a:off x="8865" y="6036733"/>
            <a:ext cx="876184" cy="821267"/>
          </a:xfrm>
          <a:prstGeom prst="rect">
            <a:avLst/>
          </a:prstGeom>
        </p:spPr>
      </p:pic>
    </p:spTree>
    <p:extLst>
      <p:ext uri="{BB962C8B-B14F-4D97-AF65-F5344CB8AC3E}">
        <p14:creationId xmlns:p14="http://schemas.microsoft.com/office/powerpoint/2010/main" val="2597199767"/>
      </p:ext>
    </p:extLst>
  </p:cSld>
  <p:clrMap bg1="lt1" tx1="dk1" bg2="lt2" tx2="dk2" accent1="accent1" accent2="accent2" accent3="accent3" accent4="accent4" accent5="accent5" accent6="accent6" hlink="hlink" folHlink="folHlink"/>
  <p:sldLayoutIdLst>
    <p:sldLayoutId id="2147483793" r:id="rId1"/>
    <p:sldLayoutId id="2147483794" r:id="rId2"/>
  </p:sldLayoutIdLst>
  <p:hf hdr="0"/>
  <p:txStyles>
    <p:titleStyle>
      <a:lvl1pPr algn="l" rtl="0" eaLnBrk="1" latinLnBrk="0" hangingPunct="1">
        <a:spcBef>
          <a:spcPct val="0"/>
        </a:spcBef>
        <a:buNone/>
        <a:defRPr kumimoji="0" sz="6133"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658352" indent="-609585" algn="l" rtl="0" eaLnBrk="1" latinLnBrk="0" hangingPunct="1">
        <a:spcBef>
          <a:spcPct val="20000"/>
        </a:spcBef>
        <a:buClr>
          <a:schemeClr val="tx1"/>
        </a:buClr>
        <a:buSzPct val="80000"/>
        <a:buFont typeface="Wingdings" charset="2"/>
        <a:buChar char="q"/>
        <a:defRPr kumimoji="0" sz="4000" kern="1200">
          <a:solidFill>
            <a:schemeClr val="tx1"/>
          </a:solidFill>
          <a:latin typeface="+mn-lt"/>
          <a:ea typeface="+mn-ea"/>
          <a:cs typeface="+mn-cs"/>
        </a:defRPr>
      </a:lvl1pPr>
      <a:lvl2pPr marL="1206978" indent="-609585" algn="l" rtl="0" eaLnBrk="1" latinLnBrk="0" hangingPunct="1">
        <a:spcBef>
          <a:spcPct val="20000"/>
        </a:spcBef>
        <a:buClr>
          <a:srgbClr val="C00000"/>
        </a:buClr>
        <a:buSzPct val="90000"/>
        <a:buFont typeface="Wingdings" charset="2"/>
        <a:buChar char="§"/>
        <a:defRPr kumimoji="0" sz="3467" kern="1200">
          <a:solidFill>
            <a:schemeClr val="tx1"/>
          </a:solidFill>
          <a:latin typeface="+mn-lt"/>
          <a:ea typeface="+mn-ea"/>
          <a:cs typeface="+mn-cs"/>
        </a:defRPr>
      </a:lvl2pPr>
      <a:lvl3pPr marL="1456908" indent="-457189" algn="l" rtl="0" eaLnBrk="1" latinLnBrk="0" hangingPunct="1">
        <a:spcBef>
          <a:spcPct val="20000"/>
        </a:spcBef>
        <a:buClr>
          <a:srgbClr val="00B050"/>
        </a:buClr>
        <a:buSzPct val="85000"/>
        <a:buFont typeface="Wingdings" charset="2"/>
        <a:buChar char="§"/>
        <a:defRPr kumimoji="0" sz="3200" kern="1200">
          <a:solidFill>
            <a:schemeClr val="tx1"/>
          </a:solidFill>
          <a:latin typeface="+mn-lt"/>
          <a:ea typeface="+mn-ea"/>
          <a:cs typeface="+mn-cs"/>
        </a:defRPr>
      </a:lvl3pPr>
      <a:lvl4pPr marL="1847042" indent="-457189" algn="l" rtl="0" eaLnBrk="1" latinLnBrk="0" hangingPunct="1">
        <a:spcBef>
          <a:spcPct val="20000"/>
        </a:spcBef>
        <a:buClr>
          <a:schemeClr val="tx1"/>
        </a:buClr>
        <a:buSzPct val="90000"/>
        <a:buFont typeface="Arial"/>
        <a:buChar char="•"/>
        <a:defRPr kumimoji="0" sz="2667" kern="1200">
          <a:solidFill>
            <a:schemeClr val="tx1"/>
          </a:solidFill>
          <a:latin typeface="+mn-lt"/>
          <a:ea typeface="+mn-ea"/>
          <a:cs typeface="+mn-cs"/>
        </a:defRPr>
      </a:lvl4pPr>
      <a:lvl5pPr marL="2200601" indent="-457189" algn="l" rtl="0" eaLnBrk="1" latinLnBrk="0" hangingPunct="1">
        <a:spcBef>
          <a:spcPct val="20000"/>
        </a:spcBef>
        <a:buClr>
          <a:schemeClr val="tx1"/>
        </a:buClr>
        <a:buSzPct val="100000"/>
        <a:buFont typeface="Arial"/>
        <a:buChar char="•"/>
        <a:defRPr kumimoji="0" sz="2667" kern="1200">
          <a:solidFill>
            <a:schemeClr val="tx1"/>
          </a:solidFill>
          <a:latin typeface="+mn-lt"/>
          <a:ea typeface="+mn-ea"/>
          <a:cs typeface="+mn-cs"/>
        </a:defRPr>
      </a:lvl5pPr>
      <a:lvl6pPr marL="2267655" indent="-243834" algn="l" rtl="0" eaLnBrk="1" latinLnBrk="0" hangingPunct="1">
        <a:spcBef>
          <a:spcPct val="20000"/>
        </a:spcBef>
        <a:buClr>
          <a:schemeClr val="accent5"/>
        </a:buClr>
        <a:buFont typeface="Arial"/>
        <a:buChar char="-"/>
        <a:defRPr kumimoji="0" sz="2667" kern="1200" baseline="0">
          <a:solidFill>
            <a:schemeClr val="tx1"/>
          </a:solidFill>
          <a:latin typeface="+mn-lt"/>
          <a:ea typeface="+mn-ea"/>
          <a:cs typeface="+mn-cs"/>
        </a:defRPr>
      </a:lvl6pPr>
      <a:lvl7pPr marL="2560256" indent="-243834" algn="l" rtl="0" eaLnBrk="1" latinLnBrk="0" hangingPunct="1">
        <a:spcBef>
          <a:spcPct val="20000"/>
        </a:spcBef>
        <a:buClr>
          <a:schemeClr val="accent6"/>
        </a:buClr>
        <a:buSzPct val="100000"/>
        <a:buFont typeface="Arial"/>
        <a:buChar char="•"/>
        <a:defRPr kumimoji="0" sz="2400" kern="1200" baseline="0">
          <a:solidFill>
            <a:schemeClr val="tx1"/>
          </a:solidFill>
          <a:latin typeface="+mn-lt"/>
          <a:ea typeface="+mn-ea"/>
          <a:cs typeface="+mn-cs"/>
        </a:defRPr>
      </a:lvl7pPr>
      <a:lvl8pPr marL="2852857" indent="-243834" algn="l" rtl="0" eaLnBrk="1" latinLnBrk="0" hangingPunct="1">
        <a:spcBef>
          <a:spcPct val="20000"/>
        </a:spcBef>
        <a:buClr>
          <a:schemeClr val="accent6"/>
        </a:buClr>
        <a:buFont typeface="Arial"/>
        <a:buChar char="▪"/>
        <a:defRPr kumimoji="0" sz="2133" kern="1200">
          <a:solidFill>
            <a:schemeClr val="tx1"/>
          </a:solidFill>
          <a:latin typeface="+mn-lt"/>
          <a:ea typeface="+mn-ea"/>
          <a:cs typeface="+mn-cs"/>
        </a:defRPr>
      </a:lvl8pPr>
      <a:lvl9pPr marL="3108882" indent="-243834" algn="l" rtl="0" eaLnBrk="1" latinLnBrk="0" hangingPunct="1">
        <a:spcBef>
          <a:spcPct val="20000"/>
        </a:spcBef>
        <a:buClr>
          <a:schemeClr val="accent6"/>
        </a:buClr>
        <a:buFont typeface="Arial"/>
        <a:buChar char="•"/>
        <a:defRPr kumimoji="0" sz="2133"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609600" y="233493"/>
            <a:ext cx="10969139" cy="940443"/>
          </a:xfrm>
          <a:prstGeom prst="rect">
            <a:avLst/>
          </a:prstGeom>
        </p:spPr>
        <p:txBody>
          <a:bodyPr vert="horz" lIns="45720" rIns="45720" anchor="ctr">
            <a:normAutofit/>
          </a:bodyPr>
          <a:lstStyle/>
          <a:p>
            <a:r>
              <a:rPr kumimoji="0" lang="fr-CH" dirty="0"/>
              <a:t>Cliquez et modifiez le titre</a:t>
            </a:r>
            <a:endParaRPr kumimoji="0" lang="en-US" dirty="0"/>
          </a:p>
        </p:txBody>
      </p:sp>
      <p:sp>
        <p:nvSpPr>
          <p:cNvPr id="30" name="Espace réservé du texte 29"/>
          <p:cNvSpPr>
            <a:spLocks noGrp="1"/>
          </p:cNvSpPr>
          <p:nvPr>
            <p:ph type="body" idx="1"/>
          </p:nvPr>
        </p:nvSpPr>
        <p:spPr>
          <a:xfrm>
            <a:off x="609600" y="1325607"/>
            <a:ext cx="10972800" cy="4270860"/>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sp>
        <p:nvSpPr>
          <p:cNvPr id="2"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r>
              <a:rPr lang="en-US"/>
              <a:t>EGI, 6 May 2019</a:t>
            </a:r>
            <a:endParaRPr lang="en-US" dirty="0"/>
          </a:p>
        </p:txBody>
      </p:sp>
      <p:sp>
        <p:nvSpPr>
          <p:cNvPr id="3"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r>
              <a:rPr lang="en-US"/>
              <a:t>Ian.Bird@cern.ch</a:t>
            </a:r>
            <a:endParaRPr lang="en-US" dirty="0"/>
          </a:p>
        </p:txBody>
      </p:sp>
      <p:sp>
        <p:nvSpPr>
          <p:cNvPr id="4"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067">
                <a:solidFill>
                  <a:schemeClr val="tx1">
                    <a:tint val="75000"/>
                  </a:schemeClr>
                </a:solidFill>
              </a:defRPr>
            </a:lvl1pPr>
          </a:lstStyle>
          <a:p>
            <a:fld id="{17918391-D411-FE40-AAD7-861AE5233E0E}" type="slidenum">
              <a:rPr lang="en-US" smtClean="0"/>
              <a:pPr/>
              <a:t>‹#›</a:t>
            </a:fld>
            <a:endParaRPr lang="en-US" dirty="0"/>
          </a:p>
        </p:txBody>
      </p:sp>
      <p:pic>
        <p:nvPicPr>
          <p:cNvPr id="11" name="Image 10" descr="bande-02.eps"/>
          <p:cNvPicPr>
            <a:picLocks noChangeAspect="1"/>
          </p:cNvPicPr>
          <p:nvPr userDrawn="1"/>
        </p:nvPicPr>
        <p:blipFill rotWithShape="1">
          <a:blip r:embed="rId3" cstate="print">
            <a:extLst>
              <a:ext uri="{28A0092B-C50C-407E-A947-70E740481C1C}">
                <a14:useLocalDpi xmlns:a14="http://schemas.microsoft.com/office/drawing/2010/main"/>
              </a:ext>
            </a:extLst>
          </a:blip>
          <a:srcRect r="80842"/>
          <a:stretch/>
        </p:blipFill>
        <p:spPr>
          <a:xfrm>
            <a:off x="8865" y="6036733"/>
            <a:ext cx="2105664" cy="821267"/>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7981" y="6036733"/>
            <a:ext cx="1106548" cy="821267"/>
          </a:xfrm>
          <a:prstGeom prst="rect">
            <a:avLst/>
          </a:prstGeom>
        </p:spPr>
      </p:pic>
    </p:spTree>
    <p:extLst>
      <p:ext uri="{BB962C8B-B14F-4D97-AF65-F5344CB8AC3E}">
        <p14:creationId xmlns:p14="http://schemas.microsoft.com/office/powerpoint/2010/main" val="4268473976"/>
      </p:ext>
    </p:extLst>
  </p:cSld>
  <p:clrMap bg1="lt1" tx1="dk1" bg2="lt2" tx2="dk2" accent1="accent1" accent2="accent2" accent3="accent3" accent4="accent4" accent5="accent5" accent6="accent6" hlink="hlink" folHlink="folHlink"/>
  <p:sldLayoutIdLst>
    <p:sldLayoutId id="2147483797" r:id="rId1"/>
  </p:sldLayoutIdLst>
  <p:hf hdr="0"/>
  <p:txStyles>
    <p:titleStyle>
      <a:lvl1pPr algn="l" rtl="0" eaLnBrk="1" latinLnBrk="0" hangingPunct="1">
        <a:spcBef>
          <a:spcPct val="0"/>
        </a:spcBef>
        <a:buNone/>
        <a:defRPr kumimoji="0" sz="6133" kern="1200">
          <a:solidFill>
            <a:schemeClr val="tx1"/>
          </a:solidFill>
          <a:effectLst>
            <a:outerShdw blurRad="50800" dist="38100" dir="2700000" algn="tl" rotWithShape="0">
              <a:prstClr val="black">
                <a:alpha val="40000"/>
              </a:prstClr>
            </a:outerShdw>
          </a:effectLst>
          <a:latin typeface="+mj-lt"/>
          <a:ea typeface="+mj-ea"/>
          <a:cs typeface="+mj-cs"/>
        </a:defRPr>
      </a:lvl1pPr>
    </p:titleStyle>
    <p:bodyStyle>
      <a:lvl1pPr marL="658352" indent="-609585" algn="l" rtl="0" eaLnBrk="1" latinLnBrk="0" hangingPunct="1">
        <a:spcBef>
          <a:spcPct val="20000"/>
        </a:spcBef>
        <a:buClr>
          <a:schemeClr val="tx1"/>
        </a:buClr>
        <a:buSzPct val="80000"/>
        <a:buFont typeface="Wingdings" charset="2"/>
        <a:buChar char="q"/>
        <a:defRPr kumimoji="0" sz="4000" kern="1200">
          <a:solidFill>
            <a:schemeClr val="tx1"/>
          </a:solidFill>
          <a:latin typeface="+mn-lt"/>
          <a:ea typeface="+mn-ea"/>
          <a:cs typeface="+mn-cs"/>
        </a:defRPr>
      </a:lvl1pPr>
      <a:lvl2pPr marL="1206978" indent="-609585" algn="l" rtl="0" eaLnBrk="1" latinLnBrk="0" hangingPunct="1">
        <a:spcBef>
          <a:spcPct val="20000"/>
        </a:spcBef>
        <a:buClr>
          <a:srgbClr val="C00000"/>
        </a:buClr>
        <a:buSzPct val="90000"/>
        <a:buFont typeface="Wingdings" charset="2"/>
        <a:buChar char="§"/>
        <a:defRPr kumimoji="0" sz="3467" kern="1200">
          <a:solidFill>
            <a:schemeClr val="tx1"/>
          </a:solidFill>
          <a:latin typeface="+mn-lt"/>
          <a:ea typeface="+mn-ea"/>
          <a:cs typeface="+mn-cs"/>
        </a:defRPr>
      </a:lvl2pPr>
      <a:lvl3pPr marL="1456908" indent="-457189" algn="l" rtl="0" eaLnBrk="1" latinLnBrk="0" hangingPunct="1">
        <a:spcBef>
          <a:spcPct val="20000"/>
        </a:spcBef>
        <a:buClr>
          <a:srgbClr val="00B050"/>
        </a:buClr>
        <a:buSzPct val="85000"/>
        <a:buFont typeface="Arial"/>
        <a:buChar char="•"/>
        <a:defRPr kumimoji="0" sz="3200" kern="1200">
          <a:solidFill>
            <a:schemeClr val="tx1"/>
          </a:solidFill>
          <a:latin typeface="+mn-lt"/>
          <a:ea typeface="+mn-ea"/>
          <a:cs typeface="+mn-cs"/>
        </a:defRPr>
      </a:lvl3pPr>
      <a:lvl4pPr marL="1847042" indent="-457189" algn="l" rtl="0" eaLnBrk="1" latinLnBrk="0" hangingPunct="1">
        <a:spcBef>
          <a:spcPct val="20000"/>
        </a:spcBef>
        <a:buClr>
          <a:schemeClr val="tx1"/>
        </a:buClr>
        <a:buSzPct val="90000"/>
        <a:buFont typeface="Arial"/>
        <a:buChar char="•"/>
        <a:defRPr kumimoji="0" sz="2667" kern="1200">
          <a:solidFill>
            <a:schemeClr val="tx1"/>
          </a:solidFill>
          <a:latin typeface="+mn-lt"/>
          <a:ea typeface="+mn-ea"/>
          <a:cs typeface="+mn-cs"/>
        </a:defRPr>
      </a:lvl4pPr>
      <a:lvl5pPr marL="2200601" indent="-457189" algn="l" rtl="0" eaLnBrk="1" latinLnBrk="0" hangingPunct="1">
        <a:spcBef>
          <a:spcPct val="20000"/>
        </a:spcBef>
        <a:buClr>
          <a:schemeClr val="tx1"/>
        </a:buClr>
        <a:buSzPct val="100000"/>
        <a:buFont typeface="Arial"/>
        <a:buChar char="•"/>
        <a:defRPr kumimoji="0" sz="2667" kern="1200">
          <a:solidFill>
            <a:schemeClr val="tx1"/>
          </a:solidFill>
          <a:latin typeface="+mn-lt"/>
          <a:ea typeface="+mn-ea"/>
          <a:cs typeface="+mn-cs"/>
        </a:defRPr>
      </a:lvl5pPr>
      <a:lvl6pPr marL="2267655" indent="-243834" algn="l" rtl="0" eaLnBrk="1" latinLnBrk="0" hangingPunct="1">
        <a:spcBef>
          <a:spcPct val="20000"/>
        </a:spcBef>
        <a:buClr>
          <a:schemeClr val="accent5"/>
        </a:buClr>
        <a:buFont typeface="Arial"/>
        <a:buChar char="-"/>
        <a:defRPr kumimoji="0" sz="2667" kern="1200" baseline="0">
          <a:solidFill>
            <a:schemeClr val="tx1"/>
          </a:solidFill>
          <a:latin typeface="+mn-lt"/>
          <a:ea typeface="+mn-ea"/>
          <a:cs typeface="+mn-cs"/>
        </a:defRPr>
      </a:lvl6pPr>
      <a:lvl7pPr marL="2560256" indent="-243834" algn="l" rtl="0" eaLnBrk="1" latinLnBrk="0" hangingPunct="1">
        <a:spcBef>
          <a:spcPct val="20000"/>
        </a:spcBef>
        <a:buClr>
          <a:schemeClr val="accent6"/>
        </a:buClr>
        <a:buSzPct val="100000"/>
        <a:buFont typeface="Arial"/>
        <a:buChar char="•"/>
        <a:defRPr kumimoji="0" sz="2400" kern="1200" baseline="0">
          <a:solidFill>
            <a:schemeClr val="tx1"/>
          </a:solidFill>
          <a:latin typeface="+mn-lt"/>
          <a:ea typeface="+mn-ea"/>
          <a:cs typeface="+mn-cs"/>
        </a:defRPr>
      </a:lvl7pPr>
      <a:lvl8pPr marL="2852857" indent="-243834" algn="l" rtl="0" eaLnBrk="1" latinLnBrk="0" hangingPunct="1">
        <a:spcBef>
          <a:spcPct val="20000"/>
        </a:spcBef>
        <a:buClr>
          <a:schemeClr val="accent6"/>
        </a:buClr>
        <a:buFont typeface="Arial"/>
        <a:buChar char="▪"/>
        <a:defRPr kumimoji="0" sz="2133" kern="1200">
          <a:solidFill>
            <a:schemeClr val="tx1"/>
          </a:solidFill>
          <a:latin typeface="+mn-lt"/>
          <a:ea typeface="+mn-ea"/>
          <a:cs typeface="+mn-cs"/>
        </a:defRPr>
      </a:lvl8pPr>
      <a:lvl9pPr marL="3108882" indent="-243834" algn="l" rtl="0" eaLnBrk="1" latinLnBrk="0" hangingPunct="1">
        <a:spcBef>
          <a:spcPct val="20000"/>
        </a:spcBef>
        <a:buClr>
          <a:schemeClr val="accent6"/>
        </a:buClr>
        <a:buFont typeface="Arial"/>
        <a:buChar char="•"/>
        <a:defRPr kumimoji="0" sz="2133"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5162" name="Picture 10" descr="heade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
            <a:ext cx="12192000" cy="823913"/>
          </a:xfrm>
          <a:prstGeom prst="rect">
            <a:avLst/>
          </a:prstGeom>
          <a:noFill/>
          <a:extLst>
            <a:ext uri="{909E8E84-426E-40DD-AFC4-6F175D3DCCD1}">
              <a14:hiddenFill xmlns:a14="http://schemas.microsoft.com/office/drawing/2010/main">
                <a:solidFill>
                  <a:srgbClr val="FFFFFF"/>
                </a:solidFill>
              </a14:hiddenFill>
            </a:ext>
          </a:extLst>
        </p:spPr>
      </p:pic>
      <p:sp>
        <p:nvSpPr>
          <p:cNvPr id="305154" name="Rectangle 2"/>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defTabSz="762000">
              <a:defRPr sz="1400"/>
            </a:lvl1pPr>
          </a:lstStyle>
          <a:p>
            <a:r>
              <a:rPr lang="en-GB" altLang="en-US"/>
              <a:t>28-Sep-04</a:t>
            </a:r>
          </a:p>
        </p:txBody>
      </p:sp>
      <p:sp>
        <p:nvSpPr>
          <p:cNvPr id="305155" name="Rectangle 3"/>
          <p:cNvSpPr>
            <a:spLocks noGrp="1" noChangeArrowheads="1"/>
          </p:cNvSpPr>
          <p:nvPr>
            <p:ph type="ftr" sz="quarter" idx="3"/>
          </p:nvPr>
        </p:nvSpPr>
        <p:spPr bwMode="auto">
          <a:xfrm>
            <a:off x="3657600" y="6248400"/>
            <a:ext cx="477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defTabSz="762000">
              <a:defRPr sz="1400">
                <a:latin typeface="+mn-lt"/>
              </a:defRPr>
            </a:lvl1pPr>
          </a:lstStyle>
          <a:p>
            <a:r>
              <a:rPr lang="en-GB" altLang="en-US"/>
              <a:t>David Kelsey, Grid Security, CHEP04</a:t>
            </a:r>
          </a:p>
        </p:txBody>
      </p:sp>
      <p:sp>
        <p:nvSpPr>
          <p:cNvPr id="305156" name="Rectangle 4"/>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defTabSz="762000">
              <a:defRPr sz="1400"/>
            </a:lvl1pPr>
          </a:lstStyle>
          <a:p>
            <a:fld id="{9AD78EED-4B34-41AE-84BF-882915481FAC}" type="slidenum">
              <a:rPr lang="en-GB" altLang="en-US"/>
              <a:pPr/>
              <a:t>‹#›</a:t>
            </a:fld>
            <a:endParaRPr lang="en-GB" altLang="en-US"/>
          </a:p>
        </p:txBody>
      </p:sp>
      <p:sp>
        <p:nvSpPr>
          <p:cNvPr id="305157" name="Rectangle 5"/>
          <p:cNvSpPr>
            <a:spLocks noGrp="1" noChangeArrowheads="1"/>
          </p:cNvSpPr>
          <p:nvPr>
            <p:ph type="body" idx="1"/>
          </p:nvPr>
        </p:nvSpPr>
        <p:spPr bwMode="auto">
          <a:xfrm>
            <a:off x="914400" y="981076"/>
            <a:ext cx="10363200"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5158" name="Rectangle 6"/>
          <p:cNvSpPr>
            <a:spLocks noGrp="1" noChangeArrowheads="1"/>
          </p:cNvSpPr>
          <p:nvPr>
            <p:ph type="title"/>
          </p:nvPr>
        </p:nvSpPr>
        <p:spPr bwMode="auto">
          <a:xfrm>
            <a:off x="2927351" y="1"/>
            <a:ext cx="8064500"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GB" altLang="en-US"/>
              <a:t>Click to edit Master title style</a:t>
            </a:r>
          </a:p>
        </p:txBody>
      </p:sp>
      <p:sp>
        <p:nvSpPr>
          <p:cNvPr id="305161" name="Line 9"/>
          <p:cNvSpPr>
            <a:spLocks noChangeShapeType="1"/>
          </p:cNvSpPr>
          <p:nvPr userDrawn="1"/>
        </p:nvSpPr>
        <p:spPr bwMode="auto">
          <a:xfrm>
            <a:off x="0" y="6858000"/>
            <a:ext cx="12192000" cy="0"/>
          </a:xfrm>
          <a:prstGeom prst="line">
            <a:avLst/>
          </a:prstGeom>
          <a:noFill/>
          <a:ln w="152400">
            <a:solidFill>
              <a:srgbClr val="D6009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a:p>
        </p:txBody>
      </p:sp>
    </p:spTree>
    <p:extLst>
      <p:ext uri="{BB962C8B-B14F-4D97-AF65-F5344CB8AC3E}">
        <p14:creationId xmlns:p14="http://schemas.microsoft.com/office/powerpoint/2010/main" val="1170610459"/>
      </p:ext>
    </p:extLst>
  </p:cSld>
  <p:clrMap bg1="lt1" tx1="dk1" bg2="lt2" tx2="dk2" accent1="accent1" accent2="accent2" accent3="accent3" accent4="accent4" accent5="accent5" accent6="accent6" hlink="hlink" folHlink="folHlink"/>
  <p:sldLayoutIdLst>
    <p:sldLayoutId id="2147483801" r:id="rId1"/>
  </p:sldLayoutIdLst>
  <p:hf hdr="0"/>
  <p:txStyles>
    <p:titleStyle>
      <a:lvl1pPr algn="ctr" defTabSz="762000" rtl="0" eaLnBrk="0" fontAlgn="base" hangingPunct="0">
        <a:spcBef>
          <a:spcPct val="0"/>
        </a:spcBef>
        <a:spcAft>
          <a:spcPct val="0"/>
        </a:spcAft>
        <a:defRPr sz="3600" kern="1200">
          <a:solidFill>
            <a:schemeClr val="tx2"/>
          </a:solidFill>
          <a:latin typeface="+mj-lt"/>
          <a:ea typeface="+mj-ea"/>
          <a:cs typeface="+mj-cs"/>
        </a:defRPr>
      </a:lvl1pPr>
      <a:lvl2pPr algn="ctr" defTabSz="762000" rtl="0" eaLnBrk="0" fontAlgn="base" hangingPunct="0">
        <a:spcBef>
          <a:spcPct val="0"/>
        </a:spcBef>
        <a:spcAft>
          <a:spcPct val="0"/>
        </a:spcAft>
        <a:defRPr sz="3600">
          <a:solidFill>
            <a:schemeClr val="tx2"/>
          </a:solidFill>
          <a:latin typeface="Arial" panose="020B0604020202020204" pitchFamily="34" charset="0"/>
        </a:defRPr>
      </a:lvl2pPr>
      <a:lvl3pPr algn="ctr" defTabSz="762000" rtl="0" eaLnBrk="0" fontAlgn="base" hangingPunct="0">
        <a:spcBef>
          <a:spcPct val="0"/>
        </a:spcBef>
        <a:spcAft>
          <a:spcPct val="0"/>
        </a:spcAft>
        <a:defRPr sz="3600">
          <a:solidFill>
            <a:schemeClr val="tx2"/>
          </a:solidFill>
          <a:latin typeface="Arial" panose="020B0604020202020204" pitchFamily="34" charset="0"/>
        </a:defRPr>
      </a:lvl3pPr>
      <a:lvl4pPr algn="ctr" defTabSz="762000" rtl="0" eaLnBrk="0" fontAlgn="base" hangingPunct="0">
        <a:spcBef>
          <a:spcPct val="0"/>
        </a:spcBef>
        <a:spcAft>
          <a:spcPct val="0"/>
        </a:spcAft>
        <a:defRPr sz="3600">
          <a:solidFill>
            <a:schemeClr val="tx2"/>
          </a:solidFill>
          <a:latin typeface="Arial" panose="020B0604020202020204" pitchFamily="34" charset="0"/>
        </a:defRPr>
      </a:lvl4pPr>
      <a:lvl5pPr algn="ctr" defTabSz="762000" rtl="0" eaLnBrk="0" fontAlgn="base" hangingPunct="0">
        <a:spcBef>
          <a:spcPct val="0"/>
        </a:spcBef>
        <a:spcAft>
          <a:spcPct val="0"/>
        </a:spcAft>
        <a:defRPr sz="3600">
          <a:solidFill>
            <a:schemeClr val="tx2"/>
          </a:solidFill>
          <a:latin typeface="Arial" panose="020B0604020202020204" pitchFamily="34" charset="0"/>
        </a:defRPr>
      </a:lvl5pPr>
      <a:lvl6pPr marL="457200" algn="ctr" defTabSz="762000" rtl="0" eaLnBrk="0" fontAlgn="base" hangingPunct="0">
        <a:spcBef>
          <a:spcPct val="0"/>
        </a:spcBef>
        <a:spcAft>
          <a:spcPct val="0"/>
        </a:spcAft>
        <a:defRPr sz="3600">
          <a:solidFill>
            <a:schemeClr val="tx2"/>
          </a:solidFill>
          <a:latin typeface="Arial" panose="020B0604020202020204" pitchFamily="34" charset="0"/>
        </a:defRPr>
      </a:lvl6pPr>
      <a:lvl7pPr marL="914400" algn="ctr" defTabSz="762000" rtl="0" eaLnBrk="0" fontAlgn="base" hangingPunct="0">
        <a:spcBef>
          <a:spcPct val="0"/>
        </a:spcBef>
        <a:spcAft>
          <a:spcPct val="0"/>
        </a:spcAft>
        <a:defRPr sz="3600">
          <a:solidFill>
            <a:schemeClr val="tx2"/>
          </a:solidFill>
          <a:latin typeface="Arial" panose="020B0604020202020204" pitchFamily="34" charset="0"/>
        </a:defRPr>
      </a:lvl7pPr>
      <a:lvl8pPr marL="1371600" algn="ctr" defTabSz="762000" rtl="0" eaLnBrk="0" fontAlgn="base" hangingPunct="0">
        <a:spcBef>
          <a:spcPct val="0"/>
        </a:spcBef>
        <a:spcAft>
          <a:spcPct val="0"/>
        </a:spcAft>
        <a:defRPr sz="3600">
          <a:solidFill>
            <a:schemeClr val="tx2"/>
          </a:solidFill>
          <a:latin typeface="Arial" panose="020B0604020202020204" pitchFamily="34" charset="0"/>
        </a:defRPr>
      </a:lvl8pPr>
      <a:lvl9pPr marL="1828800" algn="ctr" defTabSz="762000" rtl="0" eaLnBrk="0" fontAlgn="base" hangingPunct="0">
        <a:spcBef>
          <a:spcPct val="0"/>
        </a:spcBef>
        <a:spcAft>
          <a:spcPct val="0"/>
        </a:spcAft>
        <a:defRPr sz="3600">
          <a:solidFill>
            <a:schemeClr val="tx2"/>
          </a:solidFill>
          <a:latin typeface="Arial" panose="020B0604020202020204" pitchFamily="34" charset="0"/>
        </a:defRPr>
      </a:lvl9pPr>
    </p:titleStyle>
    <p:bodyStyle>
      <a:lvl1pPr marL="342900" indent="-342900" algn="l" defTabSz="762000" rtl="0" eaLnBrk="0" fontAlgn="base" hangingPunct="0">
        <a:spcBef>
          <a:spcPct val="20000"/>
        </a:spcBef>
        <a:spcAft>
          <a:spcPct val="0"/>
        </a:spcAft>
        <a:buSzPct val="100000"/>
        <a:buChar char="•"/>
        <a:defRPr sz="2400" kern="1200">
          <a:solidFill>
            <a:srgbClr val="0000FF"/>
          </a:solidFill>
          <a:latin typeface="+mn-lt"/>
          <a:ea typeface="+mn-ea"/>
          <a:cs typeface="+mn-cs"/>
        </a:defRPr>
      </a:lvl1pPr>
      <a:lvl2pPr marL="742950" indent="-285750" algn="l" defTabSz="762000" rtl="0" eaLnBrk="0" fontAlgn="base" hangingPunct="0">
        <a:spcBef>
          <a:spcPct val="20000"/>
        </a:spcBef>
        <a:spcAft>
          <a:spcPct val="0"/>
        </a:spcAft>
        <a:buSzPct val="100000"/>
        <a:buChar char="–"/>
        <a:defRPr sz="2400" kern="1200">
          <a:solidFill>
            <a:schemeClr val="tx1"/>
          </a:solidFill>
          <a:latin typeface="+mn-lt"/>
          <a:ea typeface="+mn-ea"/>
          <a:cs typeface="+mn-cs"/>
        </a:defRPr>
      </a:lvl2pPr>
      <a:lvl3pPr marL="1143000" indent="-228600" algn="l" defTabSz="762000" rtl="0" eaLnBrk="0" fontAlgn="base" hangingPunct="0">
        <a:spcBef>
          <a:spcPct val="20000"/>
        </a:spcBef>
        <a:spcAft>
          <a:spcPct val="0"/>
        </a:spcAft>
        <a:buSzPct val="100000"/>
        <a:buChar char="•"/>
        <a:defRPr sz="2000" kern="1200">
          <a:solidFill>
            <a:schemeClr val="tx1"/>
          </a:solidFill>
          <a:latin typeface="+mn-lt"/>
          <a:ea typeface="+mn-ea"/>
          <a:cs typeface="+mn-cs"/>
        </a:defRPr>
      </a:lvl3pPr>
      <a:lvl4pPr marL="1600200" indent="-228600" algn="l" defTabSz="762000" rtl="0" eaLnBrk="0" fontAlgn="base" hangingPunct="0">
        <a:spcBef>
          <a:spcPct val="20000"/>
        </a:spcBef>
        <a:spcAft>
          <a:spcPct val="0"/>
        </a:spcAft>
        <a:buSzPct val="100000"/>
        <a:buChar char="–"/>
        <a:defRPr sz="2000" kern="1200">
          <a:solidFill>
            <a:schemeClr val="tx1"/>
          </a:solidFill>
          <a:latin typeface="+mn-lt"/>
          <a:ea typeface="+mn-ea"/>
          <a:cs typeface="+mn-cs"/>
        </a:defRPr>
      </a:lvl4pPr>
      <a:lvl5pPr marL="2057400" indent="-228600" algn="l" defTabSz="762000" rtl="0" eaLnBrk="0" fontAlgn="base" hangingPunct="0">
        <a:spcBef>
          <a:spcPct val="20000"/>
        </a:spcBef>
        <a:spcAft>
          <a:spcPct val="0"/>
        </a:spcAft>
        <a:buSzPct val="10000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9"/>
            <a:ext cx="10972800" cy="1143000"/>
          </a:xfrm>
          <a:prstGeom prst="rect">
            <a:avLst/>
          </a:prstGeom>
          <a:noFill/>
          <a:ln>
            <a:noFill/>
          </a:ln>
        </p:spPr>
        <p:txBody>
          <a:bodyPr spcFirstLastPara="1" wrap="square" lIns="117825" tIns="58900" rIns="117825" bIns="58900" anchor="ctr" anchorCtr="0"/>
          <a:lstStyle>
            <a:lvl1pPr marR="0" lvl="0" algn="ctr" rtl="0">
              <a:lnSpc>
                <a:spcPct val="100000"/>
              </a:lnSpc>
              <a:spcBef>
                <a:spcPts val="0"/>
              </a:spcBef>
              <a:spcAft>
                <a:spcPts val="0"/>
              </a:spcAft>
              <a:buClr>
                <a:schemeClr val="dk1"/>
              </a:buClr>
              <a:buSzPts val="5700"/>
              <a:buFont typeface="Calibri"/>
              <a:buNone/>
              <a:defRPr sz="57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ftr" idx="11"/>
          </p:nvPr>
        </p:nvSpPr>
        <p:spPr>
          <a:xfrm>
            <a:off x="4165600" y="6356351"/>
            <a:ext cx="3860700" cy="365100"/>
          </a:xfrm>
          <a:prstGeom prst="rect">
            <a:avLst/>
          </a:prstGeom>
          <a:noFill/>
          <a:ln>
            <a:noFill/>
          </a:ln>
        </p:spPr>
        <p:txBody>
          <a:bodyPr spcFirstLastPara="1" wrap="square" lIns="117825" tIns="58900" rIns="117825" bIns="58900" anchor="ctr" anchorCtr="0"/>
          <a:lstStyle>
            <a:lvl1pPr marR="0" lvl="0" algn="ctr" rtl="0">
              <a:lnSpc>
                <a:spcPct val="100000"/>
              </a:lnSpc>
              <a:spcBef>
                <a:spcPts val="0"/>
              </a:spcBef>
              <a:spcAft>
                <a:spcPts val="0"/>
              </a:spcAft>
              <a:buClr>
                <a:srgbClr val="000000"/>
              </a:buClr>
              <a:buSzPts val="1800"/>
              <a:buFont typeface="Arial"/>
              <a:buNone/>
              <a:defRPr sz="1500" b="0" i="0" u="none" strike="noStrike" cap="none">
                <a:solidFill>
                  <a:srgbClr val="8989A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737600" y="6356351"/>
            <a:ext cx="2844900" cy="365100"/>
          </a:xfrm>
          <a:prstGeom prst="rect">
            <a:avLst/>
          </a:prstGeom>
          <a:noFill/>
          <a:ln>
            <a:noFill/>
          </a:ln>
        </p:spPr>
        <p:txBody>
          <a:bodyPr spcFirstLastPara="1" wrap="square" lIns="117825" tIns="58900" rIns="117825" bIns="5890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13" name="Google Shape;13;p1"/>
          <p:cNvSpPr/>
          <p:nvPr/>
        </p:nvSpPr>
        <p:spPr>
          <a:xfrm>
            <a:off x="0" y="6665134"/>
            <a:ext cx="4080000" cy="216000"/>
          </a:xfrm>
          <a:prstGeom prst="rect">
            <a:avLst/>
          </a:prstGeom>
          <a:solidFill>
            <a:srgbClr val="989898"/>
          </a:solidFill>
          <a:ln>
            <a:noFill/>
          </a:ln>
          <a:effectLst>
            <a:outerShdw blurRad="40000" dist="23000" dir="5400000" rotWithShape="0">
              <a:srgbClr val="000000">
                <a:alpha val="34509"/>
              </a:srgbClr>
            </a:outerShdw>
          </a:effectLst>
        </p:spPr>
        <p:txBody>
          <a:bodyPr spcFirstLastPara="1" wrap="square" lIns="117825" tIns="58900" rIns="117825" bIns="589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Calibri"/>
              <a:ea typeface="Calibri"/>
              <a:cs typeface="Calibri"/>
              <a:sym typeface="Calibri"/>
            </a:endParaRPr>
          </a:p>
        </p:txBody>
      </p:sp>
      <p:sp>
        <p:nvSpPr>
          <p:cNvPr id="14" name="Google Shape;14;p1"/>
          <p:cNvSpPr/>
          <p:nvPr/>
        </p:nvSpPr>
        <p:spPr>
          <a:xfrm>
            <a:off x="8144253" y="6665134"/>
            <a:ext cx="4080000" cy="216000"/>
          </a:xfrm>
          <a:prstGeom prst="rect">
            <a:avLst/>
          </a:prstGeom>
          <a:solidFill>
            <a:srgbClr val="212C7D"/>
          </a:solidFill>
          <a:ln w="9525" cap="flat" cmpd="sng">
            <a:solidFill>
              <a:srgbClr val="1C287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117825" tIns="58900" rIns="117825" bIns="589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Calibri"/>
              <a:ea typeface="Calibri"/>
              <a:cs typeface="Calibri"/>
              <a:sym typeface="Calibri"/>
            </a:endParaRPr>
          </a:p>
        </p:txBody>
      </p:sp>
      <p:sp>
        <p:nvSpPr>
          <p:cNvPr id="15" name="Google Shape;15;p1"/>
          <p:cNvSpPr/>
          <p:nvPr/>
        </p:nvSpPr>
        <p:spPr>
          <a:xfrm>
            <a:off x="4080000" y="6666495"/>
            <a:ext cx="4080000" cy="216000"/>
          </a:xfrm>
          <a:prstGeom prst="rect">
            <a:avLst/>
          </a:prstGeom>
          <a:solidFill>
            <a:srgbClr val="040404"/>
          </a:solidFill>
          <a:ln>
            <a:noFill/>
          </a:ln>
          <a:effectLst>
            <a:outerShdw blurRad="40000" dist="23000" dir="5400000" rotWithShape="0">
              <a:srgbClr val="000000">
                <a:alpha val="34509"/>
              </a:srgbClr>
            </a:outerShdw>
          </a:effectLst>
        </p:spPr>
        <p:txBody>
          <a:bodyPr spcFirstLastPara="1" wrap="square" lIns="117825" tIns="58900" rIns="117825" bIns="589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Calibri"/>
              <a:ea typeface="Calibri"/>
              <a:cs typeface="Calibri"/>
              <a:sym typeface="Calibri"/>
            </a:endParaRPr>
          </a:p>
        </p:txBody>
      </p:sp>
      <p:sp>
        <p:nvSpPr>
          <p:cNvPr id="16" name="Google Shape;16;p1"/>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SzPts val="1400"/>
              <a:buNone/>
              <a:defRPr sz="3100" b="0" i="0" u="none" strike="noStrike" cap="none">
                <a:solidFill>
                  <a:srgbClr val="181B6A"/>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2400" b="0" i="0" u="none" strike="noStrike" cap="none">
                <a:solidFill>
                  <a:srgbClr val="181B6A"/>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00" b="0" i="0" u="none" strike="noStrike" cap="none">
                <a:solidFill>
                  <a:srgbClr val="181B6A"/>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181B6A"/>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181B6A"/>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469283417"/>
      </p:ext>
    </p:extLst>
  </p:cSld>
  <p:clrMap bg1="lt1" tx1="dk1" bg2="dk2" tx2="lt2" accent1="accent1" accent2="accent2" accent3="accent3" accent4="accent4" accent5="accent5" accent6="accent6" hlink="hlink" folHlink="folHlink"/>
  <p:sldLayoutIdLst>
    <p:sldLayoutId id="214748380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9"/>
            <a:ext cx="10972800" cy="1143000"/>
          </a:xfrm>
          <a:prstGeom prst="rect">
            <a:avLst/>
          </a:prstGeom>
          <a:noFill/>
          <a:ln>
            <a:noFill/>
          </a:ln>
        </p:spPr>
        <p:txBody>
          <a:bodyPr spcFirstLastPara="1" wrap="square" lIns="117825" tIns="58900" rIns="117825" bIns="58900" anchor="ctr" anchorCtr="0"/>
          <a:lstStyle>
            <a:lvl1pPr marR="0" lvl="0" algn="ctr" rtl="0">
              <a:lnSpc>
                <a:spcPct val="100000"/>
              </a:lnSpc>
              <a:spcBef>
                <a:spcPts val="0"/>
              </a:spcBef>
              <a:spcAft>
                <a:spcPts val="0"/>
              </a:spcAft>
              <a:buClr>
                <a:schemeClr val="dk1"/>
              </a:buClr>
              <a:buSzPts val="5700"/>
              <a:buFont typeface="Calibri"/>
              <a:buNone/>
              <a:defRPr sz="57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23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ftr" idx="11"/>
          </p:nvPr>
        </p:nvSpPr>
        <p:spPr>
          <a:xfrm>
            <a:off x="4165600" y="6356351"/>
            <a:ext cx="3860700" cy="365100"/>
          </a:xfrm>
          <a:prstGeom prst="rect">
            <a:avLst/>
          </a:prstGeom>
          <a:noFill/>
          <a:ln>
            <a:noFill/>
          </a:ln>
        </p:spPr>
        <p:txBody>
          <a:bodyPr spcFirstLastPara="1" wrap="square" lIns="117825" tIns="58900" rIns="117825" bIns="58900" anchor="ctr" anchorCtr="0"/>
          <a:lstStyle>
            <a:lvl1pPr marR="0" lvl="0" algn="ctr" rtl="0">
              <a:lnSpc>
                <a:spcPct val="100000"/>
              </a:lnSpc>
              <a:spcBef>
                <a:spcPts val="0"/>
              </a:spcBef>
              <a:spcAft>
                <a:spcPts val="0"/>
              </a:spcAft>
              <a:buClr>
                <a:srgbClr val="000000"/>
              </a:buClr>
              <a:buSzPts val="1800"/>
              <a:buFont typeface="Arial"/>
              <a:buNone/>
              <a:defRPr sz="1500" b="0" i="0" u="none" strike="noStrike" cap="none">
                <a:solidFill>
                  <a:srgbClr val="8989A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Arial"/>
              <a:buNone/>
              <a:defRPr sz="23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737600" y="6356351"/>
            <a:ext cx="2844900" cy="365100"/>
          </a:xfrm>
          <a:prstGeom prst="rect">
            <a:avLst/>
          </a:prstGeom>
          <a:noFill/>
          <a:ln>
            <a:noFill/>
          </a:ln>
        </p:spPr>
        <p:txBody>
          <a:bodyPr spcFirstLastPara="1" wrap="square" lIns="117825" tIns="58900" rIns="117825" bIns="5890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rgbClr val="8989A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13" name="Google Shape;13;p1"/>
          <p:cNvSpPr/>
          <p:nvPr/>
        </p:nvSpPr>
        <p:spPr>
          <a:xfrm>
            <a:off x="0" y="6665134"/>
            <a:ext cx="4080000" cy="216000"/>
          </a:xfrm>
          <a:prstGeom prst="rect">
            <a:avLst/>
          </a:prstGeom>
          <a:solidFill>
            <a:srgbClr val="989898"/>
          </a:solidFill>
          <a:ln>
            <a:noFill/>
          </a:ln>
          <a:effectLst>
            <a:outerShdw blurRad="40000" dist="23000" dir="5400000" rotWithShape="0">
              <a:srgbClr val="000000">
                <a:alpha val="34509"/>
              </a:srgbClr>
            </a:outerShdw>
          </a:effectLst>
        </p:spPr>
        <p:txBody>
          <a:bodyPr spcFirstLastPara="1" wrap="square" lIns="117825" tIns="58900" rIns="117825" bIns="589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Calibri"/>
              <a:ea typeface="Calibri"/>
              <a:cs typeface="Calibri"/>
              <a:sym typeface="Calibri"/>
            </a:endParaRPr>
          </a:p>
        </p:txBody>
      </p:sp>
      <p:sp>
        <p:nvSpPr>
          <p:cNvPr id="14" name="Google Shape;14;p1"/>
          <p:cNvSpPr/>
          <p:nvPr/>
        </p:nvSpPr>
        <p:spPr>
          <a:xfrm>
            <a:off x="8144253" y="6665134"/>
            <a:ext cx="4080000" cy="216000"/>
          </a:xfrm>
          <a:prstGeom prst="rect">
            <a:avLst/>
          </a:prstGeom>
          <a:solidFill>
            <a:srgbClr val="212C7D"/>
          </a:solidFill>
          <a:ln w="9525" cap="flat" cmpd="sng">
            <a:solidFill>
              <a:srgbClr val="1C287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117825" tIns="58900" rIns="117825" bIns="589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Calibri"/>
              <a:ea typeface="Calibri"/>
              <a:cs typeface="Calibri"/>
              <a:sym typeface="Calibri"/>
            </a:endParaRPr>
          </a:p>
        </p:txBody>
      </p:sp>
      <p:sp>
        <p:nvSpPr>
          <p:cNvPr id="15" name="Google Shape;15;p1"/>
          <p:cNvSpPr/>
          <p:nvPr/>
        </p:nvSpPr>
        <p:spPr>
          <a:xfrm>
            <a:off x="4080000" y="6666495"/>
            <a:ext cx="4080000" cy="216000"/>
          </a:xfrm>
          <a:prstGeom prst="rect">
            <a:avLst/>
          </a:prstGeom>
          <a:solidFill>
            <a:srgbClr val="040404"/>
          </a:solidFill>
          <a:ln>
            <a:noFill/>
          </a:ln>
          <a:effectLst>
            <a:outerShdw blurRad="40000" dist="23000" dir="5400000" rotWithShape="0">
              <a:srgbClr val="000000">
                <a:alpha val="34509"/>
              </a:srgbClr>
            </a:outerShdw>
          </a:effectLst>
        </p:spPr>
        <p:txBody>
          <a:bodyPr spcFirstLastPara="1" wrap="square" lIns="117825" tIns="58900" rIns="117825" bIns="589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Calibri"/>
              <a:ea typeface="Calibri"/>
              <a:cs typeface="Calibri"/>
              <a:sym typeface="Calibri"/>
            </a:endParaRPr>
          </a:p>
        </p:txBody>
      </p:sp>
      <p:sp>
        <p:nvSpPr>
          <p:cNvPr id="16" name="Google Shape;16;p1"/>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SzPts val="1400"/>
              <a:buNone/>
              <a:defRPr sz="3100" b="0" i="0" u="none" strike="noStrike" cap="none">
                <a:solidFill>
                  <a:srgbClr val="181B6A"/>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2400" b="0" i="0" u="none" strike="noStrike" cap="none">
                <a:solidFill>
                  <a:srgbClr val="181B6A"/>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00" b="0" i="0" u="none" strike="noStrike" cap="none">
                <a:solidFill>
                  <a:srgbClr val="181B6A"/>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181B6A"/>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181B6A"/>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115020640"/>
      </p:ext>
    </p:extLst>
  </p:cSld>
  <p:clrMap bg1="lt1" tx1="dk1" bg2="dk2" tx2="lt2" accent1="accent1" accent2="accent2" accent3="accent3" accent4="accent4" accent5="accent5" accent6="accent6" hlink="hlink" folHlink="folHlink"/>
  <p:sldLayoutIdLst>
    <p:sldLayoutId id="214748380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Afbeelding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19" y="0"/>
            <a:ext cx="8712200" cy="4705350"/>
          </a:xfrm>
          <a:prstGeom prst="rect">
            <a:avLst/>
          </a:prstGeom>
        </p:spPr>
      </p:pic>
      <p:sp>
        <p:nvSpPr>
          <p:cNvPr id="4" name="Rechthoek 3"/>
          <p:cNvSpPr/>
          <p:nvPr/>
        </p:nvSpPr>
        <p:spPr>
          <a:xfrm>
            <a:off x="0" y="6381328"/>
            <a:ext cx="12192000" cy="476672"/>
          </a:xfrm>
          <a:prstGeom prst="rect">
            <a:avLst/>
          </a:prstGeom>
          <a:solidFill>
            <a:srgbClr val="4F8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jdelijke aanduiding voor titel 1"/>
          <p:cNvSpPr>
            <a:spLocks noGrp="1"/>
          </p:cNvSpPr>
          <p:nvPr>
            <p:ph type="title"/>
          </p:nvPr>
        </p:nvSpPr>
        <p:spPr>
          <a:xfrm>
            <a:off x="2063552" y="188640"/>
            <a:ext cx="9793088" cy="850106"/>
          </a:xfrm>
          <a:prstGeom prst="rect">
            <a:avLst/>
          </a:prstGeom>
        </p:spPr>
        <p:txBody>
          <a:bodyPr vert="horz" lIns="91440" tIns="45720" rIns="91440" bIns="45720" rtlCol="0" anchor="ctr">
            <a:normAutofit/>
          </a:bodyPr>
          <a:lstStyle/>
          <a:p>
            <a:r>
              <a:rPr lang="en-GB" noProof="0" dirty="0"/>
              <a:t>Click to insert title</a:t>
            </a:r>
          </a:p>
        </p:txBody>
      </p:sp>
      <p:sp>
        <p:nvSpPr>
          <p:cNvPr id="22" name="Tekstvak 21"/>
          <p:cNvSpPr txBox="1"/>
          <p:nvPr/>
        </p:nvSpPr>
        <p:spPr>
          <a:xfrm>
            <a:off x="11344021" y="6525344"/>
            <a:ext cx="316112" cy="215444"/>
          </a:xfrm>
          <a:prstGeom prst="rect">
            <a:avLst/>
          </a:prstGeom>
          <a:noFill/>
        </p:spPr>
        <p:txBody>
          <a:bodyPr wrap="none" rtlCol="0">
            <a:spAutoFit/>
          </a:bodyPr>
          <a:lstStyle/>
          <a:p>
            <a:fld id="{372553E7-13AD-41CB-B8D3-4C5279D6D1DB}" type="slidenum">
              <a:rPr lang="nl-NL" sz="800" b="1" smtClean="0">
                <a:solidFill>
                  <a:schemeClr val="bg1"/>
                </a:solidFill>
                <a:latin typeface="Segoe UI" pitchFamily="34" charset="0"/>
                <a:cs typeface="Segoe UI" pitchFamily="34" charset="0"/>
              </a:rPr>
              <a:t>‹#›</a:t>
            </a:fld>
            <a:endParaRPr lang="nl-NL" sz="1050" b="1" dirty="0">
              <a:solidFill>
                <a:schemeClr val="bg1"/>
              </a:solidFill>
              <a:latin typeface="Segoe UI" pitchFamily="34" charset="0"/>
              <a:cs typeface="Segoe UI" pitchFamily="34" charset="0"/>
            </a:endParaRPr>
          </a:p>
        </p:txBody>
      </p:sp>
      <p:sp>
        <p:nvSpPr>
          <p:cNvPr id="7" name="Footer Placeholder 6"/>
          <p:cNvSpPr>
            <a:spLocks noGrp="1"/>
          </p:cNvSpPr>
          <p:nvPr>
            <p:ph type="ftr" sz="quarter" idx="3"/>
          </p:nvPr>
        </p:nvSpPr>
        <p:spPr>
          <a:xfrm>
            <a:off x="1583499" y="6453337"/>
            <a:ext cx="9025003" cy="365125"/>
          </a:xfrm>
          <a:prstGeom prst="rect">
            <a:avLst/>
          </a:prstGeom>
        </p:spPr>
        <p:txBody>
          <a:bodyPr vert="horz" lIns="91440" tIns="45720" rIns="91440" bIns="45720" rtlCol="0" anchor="ctr"/>
          <a:lstStyle>
            <a:lvl1pPr algn="ctr">
              <a:defRPr sz="1200">
                <a:solidFill>
                  <a:schemeClr val="bg1"/>
                </a:solidFill>
                <a:latin typeface="Segoe UI"/>
                <a:cs typeface="Segoe UI"/>
              </a:defRPr>
            </a:lvl1pPr>
          </a:lstStyle>
          <a:p>
            <a:r>
              <a:rPr lang="en-US"/>
              <a:t>Kelsey/Cybersecurity for Research in Europe</a:t>
            </a:r>
            <a:endParaRPr lang="en-GB" dirty="0"/>
          </a:p>
        </p:txBody>
      </p:sp>
      <p:sp>
        <p:nvSpPr>
          <p:cNvPr id="9" name="Tekstvak 21"/>
          <p:cNvSpPr txBox="1"/>
          <p:nvPr/>
        </p:nvSpPr>
        <p:spPr>
          <a:xfrm>
            <a:off x="239350" y="6525344"/>
            <a:ext cx="790601" cy="215444"/>
          </a:xfrm>
          <a:prstGeom prst="rect">
            <a:avLst/>
          </a:prstGeom>
          <a:noFill/>
        </p:spPr>
        <p:txBody>
          <a:bodyPr wrap="none" rtlCol="0">
            <a:spAutoFit/>
          </a:bodyPr>
          <a:lstStyle/>
          <a:p>
            <a:r>
              <a:rPr lang="en-GB" sz="800" b="1" dirty="0">
                <a:solidFill>
                  <a:schemeClr val="bg1"/>
                </a:solidFill>
                <a:latin typeface="Segoe UI" pitchFamily="34" charset="0"/>
                <a:cs typeface="Segoe UI" pitchFamily="34" charset="0"/>
              </a:rPr>
              <a:t>13 Mar 2019</a:t>
            </a:r>
            <a:endParaRPr lang="nl-NL" sz="800" b="1" dirty="0">
              <a:solidFill>
                <a:schemeClr val="bg1"/>
              </a:solidFill>
              <a:latin typeface="Segoe UI" pitchFamily="34" charset="0"/>
              <a:cs typeface="Segoe UI" pitchFamily="34" charset="0"/>
            </a:endParaRPr>
          </a:p>
        </p:txBody>
      </p:sp>
      <p:pic>
        <p:nvPicPr>
          <p:cNvPr id="5" name="Picture 4">
            <a:extLst>
              <a:ext uri="{FF2B5EF4-FFF2-40B4-BE49-F238E27FC236}">
                <a16:creationId xmlns:a16="http://schemas.microsoft.com/office/drawing/2014/main" id="{C4F7BD36-6D5C-5F48-B794-6C914FEB0DB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11899" y="188640"/>
            <a:ext cx="1371600" cy="990600"/>
          </a:xfrm>
          <a:prstGeom prst="rect">
            <a:avLst/>
          </a:prstGeom>
        </p:spPr>
      </p:pic>
    </p:spTree>
    <p:extLst>
      <p:ext uri="{BB962C8B-B14F-4D97-AF65-F5344CB8AC3E}">
        <p14:creationId xmlns:p14="http://schemas.microsoft.com/office/powerpoint/2010/main" val="1687275359"/>
      </p:ext>
    </p:extLst>
  </p:cSld>
  <p:clrMap bg1="lt1" tx1="dk1" bg2="lt2" tx2="dk2" accent1="accent1" accent2="accent2" accent3="accent3" accent4="accent4" accent5="accent5" accent6="accent6" hlink="hlink" folHlink="folHlink"/>
  <p:sldLayoutIdLst>
    <p:sldLayoutId id="2147483687" r:id="rId1"/>
    <p:sldLayoutId id="2147483652" r:id="rId2"/>
    <p:sldLayoutId id="2147483653" r:id="rId3"/>
    <p:sldLayoutId id="2147483696" r:id="rId4"/>
    <p:sldLayoutId id="2147483697" r:id="rId5"/>
  </p:sldLayoutIdLst>
  <p:hf sldNum="0" hdr="0" dt="0"/>
  <p:txStyles>
    <p:title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5">
          <p15:clr>
            <a:srgbClr val="F26B43"/>
          </p15:clr>
        </p15:guide>
        <p15:guide id="2" pos="393">
          <p15:clr>
            <a:srgbClr val="F26B43"/>
          </p15:clr>
        </p15:guide>
        <p15:guide id="3" pos="7469">
          <p15:clr>
            <a:srgbClr val="F26B43"/>
          </p15:clr>
        </p15:guide>
        <p15:guide id="4" orient="horz" pos="38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flip="none" rotWithShape="1">
            <a:gsLst>
              <a:gs pos="100000">
                <a:schemeClr val="bg1"/>
              </a:gs>
              <a:gs pos="0">
                <a:schemeClr val="tx2">
                  <a:lumMod val="20000"/>
                  <a:lumOff val="80000"/>
                </a:schemeClr>
              </a:gs>
            </a:gsLst>
            <a:lin ang="2700000" scaled="1"/>
            <a:tileRect/>
          </a:gradFill>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39" y="4581128"/>
            <a:ext cx="2304255" cy="1313426"/>
          </a:xfrm>
          <a:prstGeom prst="rect">
            <a:avLst/>
          </a:prstGeom>
        </p:spPr>
      </p:pic>
      <p:sp>
        <p:nvSpPr>
          <p:cNvPr id="12" name="Rechthoek 11"/>
          <p:cNvSpPr/>
          <p:nvPr/>
        </p:nvSpPr>
        <p:spPr>
          <a:xfrm>
            <a:off x="582839" y="6021289"/>
            <a:ext cx="11286865" cy="45719"/>
          </a:xfrm>
          <a:prstGeom prst="rect">
            <a:avLst/>
          </a:prstGeom>
          <a:solidFill>
            <a:schemeClr val="accent1">
              <a:lumMod val="60000"/>
              <a:lumOff val="4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5" name="Tekstvak 22"/>
          <p:cNvSpPr txBox="1"/>
          <p:nvPr/>
        </p:nvSpPr>
        <p:spPr>
          <a:xfrm>
            <a:off x="1003579" y="6153343"/>
            <a:ext cx="1462772" cy="276999"/>
          </a:xfrm>
          <a:prstGeom prst="rect">
            <a:avLst/>
          </a:prstGeom>
          <a:noFill/>
        </p:spPr>
        <p:txBody>
          <a:bodyPr wrap="square" rtlCol="0">
            <a:spAutoFit/>
          </a:bodyPr>
          <a:lstStyle/>
          <a:p>
            <a:r>
              <a:rPr lang="nl-NL" sz="1200" b="1" dirty="0">
                <a:solidFill>
                  <a:srgbClr val="0066B0"/>
                </a:solidFill>
                <a:latin typeface="Segoe UI" pitchFamily="34" charset="0"/>
                <a:cs typeface="Segoe UI" pitchFamily="34" charset="0"/>
              </a:rPr>
              <a:t>www.egi.eu</a:t>
            </a:r>
          </a:p>
        </p:txBody>
      </p:sp>
      <p:sp>
        <p:nvSpPr>
          <p:cNvPr id="13" name="TextBox 12"/>
          <p:cNvSpPr txBox="1"/>
          <p:nvPr/>
        </p:nvSpPr>
        <p:spPr>
          <a:xfrm>
            <a:off x="887546" y="1124744"/>
            <a:ext cx="10104999" cy="2000548"/>
          </a:xfrm>
          <a:prstGeom prst="rect">
            <a:avLst/>
          </a:prstGeom>
          <a:noFill/>
        </p:spPr>
        <p:txBody>
          <a:bodyPr wrap="square" rtlCol="0">
            <a:spAutoFit/>
          </a:bodyPr>
          <a:lstStyle/>
          <a:p>
            <a:pPr algn="l"/>
            <a:r>
              <a:rPr lang="en-GB" sz="3600" b="1" kern="1200" noProof="0" dirty="0">
                <a:solidFill>
                  <a:srgbClr val="0066B0"/>
                </a:solidFill>
                <a:latin typeface="Segoe UI" pitchFamily="34" charset="0"/>
                <a:ea typeface="Verdana" panose="020B0604030504040204" pitchFamily="34" charset="0"/>
                <a:cs typeface="Segoe UI" pitchFamily="34" charset="0"/>
              </a:rPr>
              <a:t>Thank you</a:t>
            </a:r>
            <a:r>
              <a:rPr lang="en-GB" sz="3600" b="1" kern="1200" baseline="0" noProof="0" dirty="0">
                <a:solidFill>
                  <a:srgbClr val="0066B0"/>
                </a:solidFill>
                <a:latin typeface="Segoe UI" pitchFamily="34" charset="0"/>
                <a:ea typeface="Verdana" panose="020B0604030504040204" pitchFamily="34" charset="0"/>
                <a:cs typeface="Segoe UI" pitchFamily="34" charset="0"/>
              </a:rPr>
              <a:t> for your attention.</a:t>
            </a:r>
          </a:p>
          <a:p>
            <a:pPr algn="ctr"/>
            <a:endParaRPr lang="en-GB" sz="3600" b="1" kern="1200" noProof="0" dirty="0">
              <a:solidFill>
                <a:srgbClr val="0066B0"/>
              </a:solidFill>
              <a:latin typeface="Segoe UI" pitchFamily="34" charset="0"/>
              <a:ea typeface="Verdana" panose="020B0604030504040204" pitchFamily="34" charset="0"/>
              <a:cs typeface="Segoe UI" pitchFamily="34" charset="0"/>
            </a:endParaRPr>
          </a:p>
          <a:p>
            <a:pPr algn="ctr"/>
            <a:endParaRPr lang="en-GB" sz="2400" b="1" i="1" kern="1200" noProof="0" dirty="0">
              <a:solidFill>
                <a:srgbClr val="0066B0"/>
              </a:solidFill>
              <a:latin typeface="Segoe UI" pitchFamily="34" charset="0"/>
              <a:ea typeface="Verdana" panose="020B0604030504040204" pitchFamily="34" charset="0"/>
              <a:cs typeface="Segoe UI" pitchFamily="34" charset="0"/>
            </a:endParaRPr>
          </a:p>
          <a:p>
            <a:pPr algn="l"/>
            <a:r>
              <a:rPr lang="en-GB" sz="2800" b="1" i="1" kern="1200" noProof="0" dirty="0">
                <a:solidFill>
                  <a:srgbClr val="0066B0"/>
                </a:solidFill>
                <a:latin typeface="Segoe UI" pitchFamily="34" charset="0"/>
                <a:ea typeface="Verdana" panose="020B0604030504040204" pitchFamily="34" charset="0"/>
                <a:cs typeface="Segoe UI" pitchFamily="34" charset="0"/>
              </a:rPr>
              <a:t>Questions?</a:t>
            </a:r>
          </a:p>
        </p:txBody>
      </p:sp>
      <p:pic>
        <p:nvPicPr>
          <p:cNvPr id="7" name="Afbeelding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544" y="6381329"/>
            <a:ext cx="877160" cy="442623"/>
          </a:xfrm>
          <a:prstGeom prst="rect">
            <a:avLst/>
          </a:prstGeom>
        </p:spPr>
      </p:pic>
    </p:spTree>
    <p:extLst>
      <p:ext uri="{BB962C8B-B14F-4D97-AF65-F5344CB8AC3E}">
        <p14:creationId xmlns:p14="http://schemas.microsoft.com/office/powerpoint/2010/main" val="3815638460"/>
      </p:ext>
    </p:extLst>
  </p:cSld>
  <p:clrMap bg1="lt1" tx1="dk1" bg2="lt2" tx2="dk2" accent1="accent1" accent2="accent2" accent3="accent3" accent4="accent4" accent5="accent5" accent6="accent6" hlink="hlink" folHlink="folHlink"/>
  <p:sldLayoutIdLst>
    <p:sldLayoutId id="2147483686" r:id="rId1"/>
  </p:sldLayoutIdLst>
  <p:hf sldNum="0" hdr="0" dt="0"/>
  <p:txStyles>
    <p:titleStyle>
      <a:lvl1pPr algn="ctr" defTabSz="914400" rtl="0" eaLnBrk="1" latinLnBrk="0" hangingPunct="1">
        <a:spcBef>
          <a:spcPct val="0"/>
        </a:spcBef>
        <a:buNone/>
        <a:defRPr sz="4400" b="1" kern="1200">
          <a:solidFill>
            <a:srgbClr val="0066B0"/>
          </a:solidFill>
          <a:latin typeface="Segoe UI" pitchFamily="34" charset="0"/>
          <a:ea typeface="Verdana" panose="020B0604030504040204" pitchFamily="34" charset="0"/>
          <a:cs typeface="Segoe UI" pitchFamily="34" charset="0"/>
        </a:defRPr>
      </a:lvl1pPr>
    </p:titleStyle>
    <p:bodyStyle>
      <a:lvl1pPr marL="0" indent="0" algn="ctr" defTabSz="914400" rtl="0" eaLnBrk="1" latinLnBrk="0" hangingPunct="1">
        <a:spcBef>
          <a:spcPct val="20000"/>
        </a:spcBef>
        <a:buFontTx/>
        <a:buNone/>
        <a:defRPr sz="2800" b="1" kern="1200" baseline="0">
          <a:solidFill>
            <a:schemeClr val="tx1">
              <a:lumMod val="75000"/>
              <a:lumOff val="25000"/>
            </a:schemeClr>
          </a:solidFill>
          <a:latin typeface="Segoe UI" pitchFamily="34" charset="0"/>
          <a:ea typeface="Verdana" panose="020B0604030504040204" pitchFamily="34" charset="0"/>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flip="none" rotWithShape="1">
            <a:gsLst>
              <a:gs pos="100000">
                <a:schemeClr val="bg1"/>
              </a:gs>
              <a:gs pos="0">
                <a:schemeClr val="tx2">
                  <a:lumMod val="20000"/>
                  <a:lumOff val="80000"/>
                </a:schemeClr>
              </a:gs>
            </a:gsLst>
            <a:lin ang="2700000" scaled="1"/>
            <a:tileRect/>
          </a:gradFill>
        </p:spPr>
      </p:pic>
      <p:sp>
        <p:nvSpPr>
          <p:cNvPr id="2" name="Tijdelijke aanduiding voor titel 1"/>
          <p:cNvSpPr>
            <a:spLocks noGrp="1"/>
          </p:cNvSpPr>
          <p:nvPr>
            <p:ph type="title"/>
          </p:nvPr>
        </p:nvSpPr>
        <p:spPr>
          <a:xfrm>
            <a:off x="639192" y="1412776"/>
            <a:ext cx="10972800" cy="1143000"/>
          </a:xfrm>
          <a:prstGeom prst="rect">
            <a:avLst/>
          </a:prstGeom>
        </p:spPr>
        <p:txBody>
          <a:bodyPr vert="horz" lIns="91440" tIns="45720" rIns="91440" bIns="45720" rtlCol="0" anchor="ctr">
            <a:normAutofit/>
          </a:bodyPr>
          <a:lstStyle/>
          <a:p>
            <a:endParaRPr lang="en-GB" noProof="0" dirty="0"/>
          </a:p>
        </p:txBody>
      </p:sp>
      <p:sp>
        <p:nvSpPr>
          <p:cNvPr id="3" name="Tijdelijke aanduiding voor tekst 2"/>
          <p:cNvSpPr>
            <a:spLocks noGrp="1"/>
          </p:cNvSpPr>
          <p:nvPr>
            <p:ph type="body" idx="1"/>
          </p:nvPr>
        </p:nvSpPr>
        <p:spPr>
          <a:xfrm>
            <a:off x="639192" y="2636912"/>
            <a:ext cx="10972800" cy="792088"/>
          </a:xfrm>
          <a:prstGeom prst="rect">
            <a:avLst/>
          </a:prstGeom>
        </p:spPr>
        <p:txBody>
          <a:bodyPr vert="horz" lIns="91440" tIns="45720" rIns="91440" bIns="45720" rtlCol="0">
            <a:normAutofit/>
          </a:bodyPr>
          <a:lstStyle/>
          <a:p>
            <a:pPr lvl="0"/>
            <a:endParaRPr lang="en-GB" noProof="0" dirty="0"/>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39" y="4581128"/>
            <a:ext cx="2304255" cy="1313426"/>
          </a:xfrm>
          <a:prstGeom prst="rect">
            <a:avLst/>
          </a:prstGeom>
        </p:spPr>
      </p:pic>
      <p:sp>
        <p:nvSpPr>
          <p:cNvPr id="12" name="Rechthoek 11"/>
          <p:cNvSpPr/>
          <p:nvPr/>
        </p:nvSpPr>
        <p:spPr>
          <a:xfrm>
            <a:off x="582839" y="6021289"/>
            <a:ext cx="11286865" cy="45719"/>
          </a:xfrm>
          <a:prstGeom prst="rect">
            <a:avLst/>
          </a:prstGeom>
          <a:solidFill>
            <a:schemeClr val="accent1">
              <a:lumMod val="60000"/>
              <a:lumOff val="4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5" name="Tekstvak 22"/>
          <p:cNvSpPr txBox="1"/>
          <p:nvPr/>
        </p:nvSpPr>
        <p:spPr>
          <a:xfrm>
            <a:off x="1003579" y="6153343"/>
            <a:ext cx="1462772" cy="276999"/>
          </a:xfrm>
          <a:prstGeom prst="rect">
            <a:avLst/>
          </a:prstGeom>
          <a:noFill/>
        </p:spPr>
        <p:txBody>
          <a:bodyPr wrap="square" rtlCol="0">
            <a:spAutoFit/>
          </a:bodyPr>
          <a:lstStyle/>
          <a:p>
            <a:r>
              <a:rPr lang="nl-NL" sz="1200" b="1" dirty="0">
                <a:solidFill>
                  <a:srgbClr val="0066B0"/>
                </a:solidFill>
                <a:latin typeface="Segoe UI" pitchFamily="34" charset="0"/>
                <a:cs typeface="Segoe UI" pitchFamily="34" charset="0"/>
              </a:rPr>
              <a:t>www.egi.eu</a:t>
            </a:r>
          </a:p>
        </p:txBody>
      </p:sp>
    </p:spTree>
    <p:extLst>
      <p:ext uri="{BB962C8B-B14F-4D97-AF65-F5344CB8AC3E}">
        <p14:creationId xmlns:p14="http://schemas.microsoft.com/office/powerpoint/2010/main" val="4093331874"/>
      </p:ext>
    </p:extLst>
  </p:cSld>
  <p:clrMap bg1="lt1" tx1="dk1" bg2="lt2" tx2="dk2" accent1="accent1" accent2="accent2" accent3="accent3" accent4="accent4" accent5="accent5" accent6="accent6" hlink="hlink" folHlink="folHlink"/>
  <p:sldLayoutIdLst>
    <p:sldLayoutId id="2147483689" r:id="rId1"/>
  </p:sldLayoutIdLst>
  <p:hf sldNum="0" hdr="0" dt="0"/>
  <p:txStyles>
    <p:titleStyle>
      <a:lvl1pPr algn="ctr" defTabSz="914400" rtl="0" eaLnBrk="1" latinLnBrk="0" hangingPunct="1">
        <a:spcBef>
          <a:spcPct val="0"/>
        </a:spcBef>
        <a:buNone/>
        <a:defRPr sz="4400" b="1" kern="1200">
          <a:solidFill>
            <a:srgbClr val="0066B0"/>
          </a:solidFill>
          <a:latin typeface="Segoe UI" pitchFamily="34" charset="0"/>
          <a:ea typeface="Verdana" panose="020B0604030504040204" pitchFamily="34" charset="0"/>
          <a:cs typeface="Segoe UI" pitchFamily="34" charset="0"/>
        </a:defRPr>
      </a:lvl1pPr>
    </p:titleStyle>
    <p:bodyStyle>
      <a:lvl1pPr marL="0" indent="0" algn="ctr" defTabSz="914400" rtl="0" eaLnBrk="1" latinLnBrk="0" hangingPunct="1">
        <a:spcBef>
          <a:spcPct val="20000"/>
        </a:spcBef>
        <a:buFontTx/>
        <a:buNone/>
        <a:defRPr sz="2800" b="1" kern="1200" baseline="0">
          <a:solidFill>
            <a:schemeClr val="tx1">
              <a:lumMod val="75000"/>
              <a:lumOff val="25000"/>
            </a:schemeClr>
          </a:solidFill>
          <a:latin typeface="Segoe UI" pitchFamily="34" charset="0"/>
          <a:ea typeface="Verdana" panose="020B0604030504040204" pitchFamily="34" charset="0"/>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Afbeelding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19" y="0"/>
            <a:ext cx="8712200" cy="4705350"/>
          </a:xfrm>
          <a:prstGeom prst="rect">
            <a:avLst/>
          </a:prstGeom>
        </p:spPr>
      </p:pic>
      <p:sp>
        <p:nvSpPr>
          <p:cNvPr id="4" name="Rechthoek 3"/>
          <p:cNvSpPr/>
          <p:nvPr/>
        </p:nvSpPr>
        <p:spPr>
          <a:xfrm>
            <a:off x="0" y="6381328"/>
            <a:ext cx="12192000" cy="476672"/>
          </a:xfrm>
          <a:prstGeom prst="rect">
            <a:avLst/>
          </a:prstGeom>
          <a:solidFill>
            <a:srgbClr val="4F8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jdelijke aanduiding voor titel 1"/>
          <p:cNvSpPr>
            <a:spLocks noGrp="1"/>
          </p:cNvSpPr>
          <p:nvPr>
            <p:ph type="title"/>
          </p:nvPr>
        </p:nvSpPr>
        <p:spPr>
          <a:xfrm>
            <a:off x="2063552" y="188640"/>
            <a:ext cx="9793088" cy="850106"/>
          </a:xfrm>
          <a:prstGeom prst="rect">
            <a:avLst/>
          </a:prstGeom>
        </p:spPr>
        <p:txBody>
          <a:bodyPr vert="horz" lIns="91440" tIns="45720" rIns="91440" bIns="45720" rtlCol="0" anchor="ctr">
            <a:normAutofit/>
          </a:bodyPr>
          <a:lstStyle/>
          <a:p>
            <a:r>
              <a:rPr lang="en-GB" noProof="0" dirty="0"/>
              <a:t>Click to insert title</a:t>
            </a:r>
          </a:p>
        </p:txBody>
      </p:sp>
      <p:sp>
        <p:nvSpPr>
          <p:cNvPr id="22" name="Tekstvak 21"/>
          <p:cNvSpPr txBox="1"/>
          <p:nvPr/>
        </p:nvSpPr>
        <p:spPr>
          <a:xfrm>
            <a:off x="11344021" y="6525344"/>
            <a:ext cx="316112" cy="215444"/>
          </a:xfrm>
          <a:prstGeom prst="rect">
            <a:avLst/>
          </a:prstGeom>
          <a:noFill/>
        </p:spPr>
        <p:txBody>
          <a:bodyPr wrap="none" rtlCol="0">
            <a:spAutoFit/>
          </a:bodyPr>
          <a:lstStyle/>
          <a:p>
            <a:fld id="{372553E7-13AD-41CB-B8D3-4C5279D6D1DB}" type="slidenum">
              <a:rPr lang="nl-NL" sz="800" b="1" smtClean="0">
                <a:solidFill>
                  <a:schemeClr val="bg1"/>
                </a:solidFill>
                <a:latin typeface="Segoe UI" pitchFamily="34" charset="0"/>
                <a:cs typeface="Segoe UI" pitchFamily="34" charset="0"/>
              </a:rPr>
              <a:t>‹#›</a:t>
            </a:fld>
            <a:endParaRPr lang="nl-NL" sz="1050" b="1" dirty="0">
              <a:solidFill>
                <a:schemeClr val="bg1"/>
              </a:solidFill>
              <a:latin typeface="Segoe UI" pitchFamily="34" charset="0"/>
              <a:cs typeface="Segoe UI" pitchFamily="34"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350" y="188640"/>
            <a:ext cx="1373519" cy="993566"/>
          </a:xfrm>
          <a:prstGeom prst="rect">
            <a:avLst/>
          </a:prstGeom>
        </p:spPr>
      </p:pic>
      <p:sp>
        <p:nvSpPr>
          <p:cNvPr id="7" name="Footer Placeholder 6"/>
          <p:cNvSpPr>
            <a:spLocks noGrp="1"/>
          </p:cNvSpPr>
          <p:nvPr>
            <p:ph type="ftr" sz="quarter" idx="3"/>
          </p:nvPr>
        </p:nvSpPr>
        <p:spPr>
          <a:xfrm>
            <a:off x="1583499" y="6356351"/>
            <a:ext cx="9025003" cy="365125"/>
          </a:xfrm>
          <a:prstGeom prst="rect">
            <a:avLst/>
          </a:prstGeom>
        </p:spPr>
        <p:txBody>
          <a:bodyPr vert="horz" lIns="91440" tIns="45720" rIns="91440" bIns="45720" rtlCol="0" anchor="ctr"/>
          <a:lstStyle>
            <a:lvl1pPr algn="ctr">
              <a:defRPr sz="1200">
                <a:solidFill>
                  <a:schemeClr val="bg1"/>
                </a:solidFill>
                <a:latin typeface="Segoe UI"/>
                <a:cs typeface="Segoe UI"/>
              </a:defRPr>
            </a:lvl1pPr>
          </a:lstStyle>
          <a:p>
            <a:r>
              <a:rPr lang="en-US"/>
              <a:t>Kelsey/Cybersecurity for Research in Europe</a:t>
            </a:r>
            <a:endParaRPr lang="en-GB" dirty="0"/>
          </a:p>
        </p:txBody>
      </p:sp>
      <p:sp>
        <p:nvSpPr>
          <p:cNvPr id="9" name="Tekstvak 21"/>
          <p:cNvSpPr txBox="1"/>
          <p:nvPr/>
        </p:nvSpPr>
        <p:spPr>
          <a:xfrm>
            <a:off x="239349" y="6525344"/>
            <a:ext cx="689612" cy="215444"/>
          </a:xfrm>
          <a:prstGeom prst="rect">
            <a:avLst/>
          </a:prstGeom>
          <a:noFill/>
        </p:spPr>
        <p:txBody>
          <a:bodyPr wrap="none" rtlCol="0">
            <a:spAutoFit/>
          </a:bodyPr>
          <a:lstStyle/>
          <a:p>
            <a:fld id="{A83F7A1C-40F7-5F43-85CD-9B50E60F16AA}" type="datetime1">
              <a:rPr lang="en-US" sz="800" b="1" smtClean="0">
                <a:solidFill>
                  <a:schemeClr val="bg1"/>
                </a:solidFill>
                <a:latin typeface="Segoe UI" pitchFamily="34" charset="0"/>
                <a:cs typeface="Segoe UI" pitchFamily="34" charset="0"/>
              </a:rPr>
              <a:t>12/2/2020</a:t>
            </a:fld>
            <a:endParaRPr lang="nl-NL" sz="1050" b="1" dirty="0">
              <a:solidFill>
                <a:schemeClr val="bg1"/>
              </a:solidFill>
              <a:latin typeface="Segoe UI" pitchFamily="34" charset="0"/>
              <a:cs typeface="Segoe UI" pitchFamily="34" charset="0"/>
            </a:endParaRPr>
          </a:p>
        </p:txBody>
      </p:sp>
    </p:spTree>
    <p:extLst>
      <p:ext uri="{BB962C8B-B14F-4D97-AF65-F5344CB8AC3E}">
        <p14:creationId xmlns:p14="http://schemas.microsoft.com/office/powerpoint/2010/main" val="392252811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Lst>
  <p:hf sldNum="0" hdr="0" dt="0"/>
  <p:txStyles>
    <p:title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5" userDrawn="1">
          <p15:clr>
            <a:srgbClr val="F26B43"/>
          </p15:clr>
        </p15:guide>
        <p15:guide id="2" pos="393" userDrawn="1">
          <p15:clr>
            <a:srgbClr val="F26B43"/>
          </p15:clr>
        </p15:guide>
        <p15:guide id="3" pos="7469" userDrawn="1">
          <p15:clr>
            <a:srgbClr val="F26B43"/>
          </p15:clr>
        </p15:guide>
        <p15:guide id="4" orient="horz" pos="388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flip="none" rotWithShape="1">
            <a:gsLst>
              <a:gs pos="100000">
                <a:schemeClr val="bg1"/>
              </a:gs>
              <a:gs pos="0">
                <a:schemeClr val="tx2">
                  <a:lumMod val="20000"/>
                  <a:lumOff val="80000"/>
                </a:schemeClr>
              </a:gs>
            </a:gsLst>
            <a:lin ang="2700000" scaled="1"/>
            <a:tileRect/>
          </a:gradFill>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39" y="4581128"/>
            <a:ext cx="2304255" cy="1313426"/>
          </a:xfrm>
          <a:prstGeom prst="rect">
            <a:avLst/>
          </a:prstGeom>
        </p:spPr>
      </p:pic>
      <p:sp>
        <p:nvSpPr>
          <p:cNvPr id="12" name="Rechthoek 11"/>
          <p:cNvSpPr/>
          <p:nvPr/>
        </p:nvSpPr>
        <p:spPr>
          <a:xfrm>
            <a:off x="582839" y="6021289"/>
            <a:ext cx="11286865" cy="45719"/>
          </a:xfrm>
          <a:prstGeom prst="rect">
            <a:avLst/>
          </a:prstGeom>
          <a:solidFill>
            <a:schemeClr val="accent1">
              <a:lumMod val="60000"/>
              <a:lumOff val="4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5" name="Tekstvak 22"/>
          <p:cNvSpPr txBox="1"/>
          <p:nvPr/>
        </p:nvSpPr>
        <p:spPr>
          <a:xfrm>
            <a:off x="1003579" y="6153343"/>
            <a:ext cx="1462772" cy="276999"/>
          </a:xfrm>
          <a:prstGeom prst="rect">
            <a:avLst/>
          </a:prstGeom>
          <a:noFill/>
        </p:spPr>
        <p:txBody>
          <a:bodyPr wrap="square" rtlCol="0">
            <a:spAutoFit/>
          </a:bodyPr>
          <a:lstStyle/>
          <a:p>
            <a:r>
              <a:rPr lang="nl-NL" sz="1200" b="1" dirty="0">
                <a:solidFill>
                  <a:srgbClr val="0066B0"/>
                </a:solidFill>
                <a:latin typeface="Segoe UI" pitchFamily="34" charset="0"/>
                <a:cs typeface="Segoe UI" pitchFamily="34" charset="0"/>
              </a:rPr>
              <a:t>www.egi.eu</a:t>
            </a:r>
          </a:p>
        </p:txBody>
      </p:sp>
      <p:sp>
        <p:nvSpPr>
          <p:cNvPr id="13" name="TextBox 12"/>
          <p:cNvSpPr txBox="1"/>
          <p:nvPr/>
        </p:nvSpPr>
        <p:spPr>
          <a:xfrm>
            <a:off x="887546" y="1124744"/>
            <a:ext cx="10104999" cy="2000548"/>
          </a:xfrm>
          <a:prstGeom prst="rect">
            <a:avLst/>
          </a:prstGeom>
          <a:noFill/>
        </p:spPr>
        <p:txBody>
          <a:bodyPr wrap="square" rtlCol="0">
            <a:spAutoFit/>
          </a:bodyPr>
          <a:lstStyle/>
          <a:p>
            <a:pPr algn="l"/>
            <a:r>
              <a:rPr lang="en-GB" sz="3600" b="1" kern="1200" noProof="0" dirty="0">
                <a:solidFill>
                  <a:srgbClr val="0066B0"/>
                </a:solidFill>
                <a:latin typeface="Segoe UI" pitchFamily="34" charset="0"/>
                <a:ea typeface="Verdana" panose="020B0604030504040204" pitchFamily="34" charset="0"/>
                <a:cs typeface="Segoe UI" pitchFamily="34" charset="0"/>
              </a:rPr>
              <a:t>Thank you</a:t>
            </a:r>
            <a:r>
              <a:rPr lang="en-GB" sz="3600" b="1" kern="1200" baseline="0" noProof="0" dirty="0">
                <a:solidFill>
                  <a:srgbClr val="0066B0"/>
                </a:solidFill>
                <a:latin typeface="Segoe UI" pitchFamily="34" charset="0"/>
                <a:ea typeface="Verdana" panose="020B0604030504040204" pitchFamily="34" charset="0"/>
                <a:cs typeface="Segoe UI" pitchFamily="34" charset="0"/>
              </a:rPr>
              <a:t> for your attention.</a:t>
            </a:r>
          </a:p>
          <a:p>
            <a:pPr algn="ctr"/>
            <a:endParaRPr lang="en-GB" sz="3600" b="1" kern="1200" noProof="0" dirty="0">
              <a:solidFill>
                <a:srgbClr val="0066B0"/>
              </a:solidFill>
              <a:latin typeface="Segoe UI" pitchFamily="34" charset="0"/>
              <a:ea typeface="Verdana" panose="020B0604030504040204" pitchFamily="34" charset="0"/>
              <a:cs typeface="Segoe UI" pitchFamily="34" charset="0"/>
            </a:endParaRPr>
          </a:p>
          <a:p>
            <a:pPr algn="ctr"/>
            <a:endParaRPr lang="en-GB" sz="2400" b="1" i="1" kern="1200" noProof="0" dirty="0">
              <a:solidFill>
                <a:srgbClr val="0066B0"/>
              </a:solidFill>
              <a:latin typeface="Segoe UI" pitchFamily="34" charset="0"/>
              <a:ea typeface="Verdana" panose="020B0604030504040204" pitchFamily="34" charset="0"/>
              <a:cs typeface="Segoe UI" pitchFamily="34" charset="0"/>
            </a:endParaRPr>
          </a:p>
          <a:p>
            <a:pPr algn="l"/>
            <a:r>
              <a:rPr lang="en-GB" sz="2800" b="1" i="1" kern="1200" noProof="0" dirty="0">
                <a:solidFill>
                  <a:srgbClr val="0066B0"/>
                </a:solidFill>
                <a:latin typeface="Segoe UI" pitchFamily="34" charset="0"/>
                <a:ea typeface="Verdana" panose="020B0604030504040204" pitchFamily="34" charset="0"/>
                <a:cs typeface="Segoe UI" pitchFamily="34" charset="0"/>
              </a:rPr>
              <a:t>Questions?</a:t>
            </a:r>
          </a:p>
        </p:txBody>
      </p:sp>
    </p:spTree>
    <p:extLst>
      <p:ext uri="{BB962C8B-B14F-4D97-AF65-F5344CB8AC3E}">
        <p14:creationId xmlns:p14="http://schemas.microsoft.com/office/powerpoint/2010/main" val="959367861"/>
      </p:ext>
    </p:extLst>
  </p:cSld>
  <p:clrMap bg1="lt1" tx1="dk1" bg2="lt2" tx2="dk2" accent1="accent1" accent2="accent2" accent3="accent3" accent4="accent4" accent5="accent5" accent6="accent6" hlink="hlink" folHlink="folHlink"/>
  <p:sldLayoutIdLst>
    <p:sldLayoutId id="2147483695" r:id="rId1"/>
  </p:sldLayoutIdLst>
  <p:hf sldNum="0" hdr="0" dt="0"/>
  <p:txStyles>
    <p:titleStyle>
      <a:lvl1pPr algn="ctr" defTabSz="914400" rtl="0" eaLnBrk="1" latinLnBrk="0" hangingPunct="1">
        <a:spcBef>
          <a:spcPct val="0"/>
        </a:spcBef>
        <a:buNone/>
        <a:defRPr sz="4400" b="1" kern="1200">
          <a:solidFill>
            <a:srgbClr val="0066B0"/>
          </a:solidFill>
          <a:latin typeface="Segoe UI" pitchFamily="34" charset="0"/>
          <a:ea typeface="Verdana" panose="020B0604030504040204" pitchFamily="34" charset="0"/>
          <a:cs typeface="Segoe UI" pitchFamily="34" charset="0"/>
        </a:defRPr>
      </a:lvl1pPr>
    </p:titleStyle>
    <p:bodyStyle>
      <a:lvl1pPr marL="0" indent="0" algn="ctr" defTabSz="914400" rtl="0" eaLnBrk="1" latinLnBrk="0" hangingPunct="1">
        <a:spcBef>
          <a:spcPct val="20000"/>
        </a:spcBef>
        <a:buFontTx/>
        <a:buNone/>
        <a:defRPr sz="2800" b="1" kern="1200" baseline="0">
          <a:solidFill>
            <a:schemeClr val="tx1">
              <a:lumMod val="75000"/>
              <a:lumOff val="25000"/>
            </a:schemeClr>
          </a:solidFill>
          <a:latin typeface="Segoe UI" pitchFamily="34" charset="0"/>
          <a:ea typeface="Verdana" panose="020B0604030504040204" pitchFamily="34" charset="0"/>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100000">
              <a:schemeClr val="bg1"/>
            </a:gs>
            <a:gs pos="58000">
              <a:schemeClr val="accent6"/>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2" y="753228"/>
            <a:ext cx="9613861" cy="1080938"/>
          </a:xfrm>
          <a:prstGeom prst="rect">
            <a:avLst/>
          </a:prstGeom>
        </p:spPr>
        <p:txBody>
          <a:bodyPr vert="horz" lIns="91440" tIns="45720" rIns="91440" bIns="45720" rtlCol="0" anchor="ctr">
            <a:normAutofit/>
          </a:bodyPr>
          <a:lstStyle/>
          <a:p>
            <a:r>
              <a:rPr lang="nl-NL"/>
              <a:t>Titelstijl van model bewerken</a:t>
            </a:r>
            <a:endParaRPr lang="en-US" dirty="0"/>
          </a:p>
        </p:txBody>
      </p:sp>
      <p:sp>
        <p:nvSpPr>
          <p:cNvPr id="3" name="Text Placeholder 2"/>
          <p:cNvSpPr>
            <a:spLocks noGrp="1"/>
          </p:cNvSpPr>
          <p:nvPr>
            <p:ph type="body" idx="1"/>
          </p:nvPr>
        </p:nvSpPr>
        <p:spPr>
          <a:xfrm>
            <a:off x="680322" y="2336873"/>
            <a:ext cx="9613861" cy="3599316"/>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7550981" y="5936189"/>
            <a:ext cx="2743200" cy="365125"/>
          </a:xfrm>
          <a:prstGeom prst="rect">
            <a:avLst/>
          </a:prstGeom>
        </p:spPr>
        <p:txBody>
          <a:bodyPr vert="horz" lIns="91440" tIns="45720" rIns="91440" bIns="45720" rtlCol="0" anchor="ctr"/>
          <a:lstStyle>
            <a:lvl1pPr algn="r">
              <a:defRPr sz="788">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680322" y="5936190"/>
            <a:ext cx="6870660" cy="365125"/>
          </a:xfrm>
          <a:prstGeom prst="rect">
            <a:avLst/>
          </a:prstGeom>
        </p:spPr>
        <p:txBody>
          <a:bodyPr vert="horz" lIns="91440" tIns="45720" rIns="91440" bIns="45720" rtlCol="0" anchor="ctr"/>
          <a:lstStyle>
            <a:lvl1pPr algn="l">
              <a:defRPr sz="788">
                <a:solidFill>
                  <a:schemeClr val="tx1">
                    <a:tint val="75000"/>
                  </a:schemeClr>
                </a:solidFill>
              </a:defRPr>
            </a:lvl1pPr>
          </a:lstStyle>
          <a:p>
            <a:r>
              <a:rPr lang="en-US"/>
              <a:t>Kelsey/Cybersecurity for Research in Europe</a:t>
            </a:r>
            <a:endParaRPr lang="en-US" dirty="0"/>
          </a:p>
        </p:txBody>
      </p:sp>
      <p:sp>
        <p:nvSpPr>
          <p:cNvPr id="6" name="Slide Number Placeholder 5"/>
          <p:cNvSpPr>
            <a:spLocks noGrp="1"/>
          </p:cNvSpPr>
          <p:nvPr>
            <p:ph type="sldNum" sz="quarter" idx="4"/>
          </p:nvPr>
        </p:nvSpPr>
        <p:spPr>
          <a:xfrm>
            <a:off x="10729457" y="753229"/>
            <a:ext cx="1154151" cy="1090789"/>
          </a:xfrm>
          <a:prstGeom prst="rect">
            <a:avLst/>
          </a:prstGeom>
        </p:spPr>
        <p:txBody>
          <a:bodyPr vert="horz" lIns="91440" tIns="45720" rIns="91440" bIns="45720" rtlCol="0" anchor="ctr"/>
          <a:lstStyle>
            <a:lvl1pPr algn="l">
              <a:defRPr sz="2700">
                <a:solidFill>
                  <a:schemeClr val="tx1">
                    <a:tint val="75000"/>
                  </a:schemeClr>
                </a:solidFill>
              </a:defRPr>
            </a:lvl1pPr>
          </a:lstStyle>
          <a:p>
            <a:fld id="{6D22F896-40B5-4ADD-8801-0D06FADFA095}" type="slidenum">
              <a:rPr lang="en-US" dirty="0"/>
              <a:pPr/>
              <a:t>‹#›</a:t>
            </a:fld>
            <a:endParaRPr lang="en-US" dirty="0"/>
          </a:p>
        </p:txBody>
      </p:sp>
      <p:pic>
        <p:nvPicPr>
          <p:cNvPr id="8" name="Picture 7">
            <a:extLst>
              <a:ext uri="{FF2B5EF4-FFF2-40B4-BE49-F238E27FC236}">
                <a16:creationId xmlns:a16="http://schemas.microsoft.com/office/drawing/2014/main" id="{B9577958-46AC-F640-A17E-75BAAFEFFB39}"/>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11899" y="188640"/>
            <a:ext cx="1371600" cy="990600"/>
          </a:xfrm>
          <a:prstGeom prst="rect">
            <a:avLst/>
          </a:prstGeom>
        </p:spPr>
      </p:pic>
    </p:spTree>
    <p:extLst>
      <p:ext uri="{BB962C8B-B14F-4D97-AF65-F5344CB8AC3E}">
        <p14:creationId xmlns:p14="http://schemas.microsoft.com/office/powerpoint/2010/main" val="2023914962"/>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hf sldNum="0" hdr="0" dt="0"/>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34781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hf sldNum="0"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it-IT"/>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5D35B-A712-9A48-B48E-625F801758D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F52E5A-A1F9-E74E-BD10-A44E71ACBF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2054BE-58DF-024A-86FF-0534722FE61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9E1904A-830F-0D40-9748-386CA5A6D7C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Kelsey/Cybersecurity for Research in Europe</a:t>
            </a:r>
          </a:p>
        </p:txBody>
      </p:sp>
      <p:sp>
        <p:nvSpPr>
          <p:cNvPr id="6" name="Slide Number Placeholder 5">
            <a:extLst>
              <a:ext uri="{FF2B5EF4-FFF2-40B4-BE49-F238E27FC236}">
                <a16:creationId xmlns:a16="http://schemas.microsoft.com/office/drawing/2014/main" id="{14956D76-333C-6640-A71A-3F0E4F3FEAB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461220-1F66-BC41-8485-D0DBAB7425DB}" type="slidenum">
              <a:rPr lang="en-US" smtClean="0"/>
              <a:t>‹#›</a:t>
            </a:fld>
            <a:endParaRPr lang="en-US"/>
          </a:p>
        </p:txBody>
      </p:sp>
    </p:spTree>
    <p:extLst>
      <p:ext uri="{BB962C8B-B14F-4D97-AF65-F5344CB8AC3E}">
        <p14:creationId xmlns:p14="http://schemas.microsoft.com/office/powerpoint/2010/main" val="10461026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www.geant.org/News_and_Events/Pages/supporting-security-for-collaborating-infrastructures.aspx" TargetMode="Externa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5.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100.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xml"/><Relationship Id="rId1" Type="http://schemas.openxmlformats.org/officeDocument/2006/relationships/slideLayout" Target="../slideLayouts/slideLayout96.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9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3" Type="http://schemas.openxmlformats.org/officeDocument/2006/relationships/hyperlink" Target="http://proj-lcg-security.web.cern.ch/proj-lcg-security/docs/LCG_Security_Guide.asp" TargetMode="External"/><Relationship Id="rId2" Type="http://schemas.openxmlformats.org/officeDocument/2006/relationships/hyperlink" Target="http://cern.ch/proj-lcg-security/documents.html" TargetMode="External"/><Relationship Id="rId1" Type="http://schemas.openxmlformats.org/officeDocument/2006/relationships/slideLayout" Target="../slideLayouts/slideLayout9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7.(null)"/><Relationship Id="rId2" Type="http://schemas.openxmlformats.org/officeDocument/2006/relationships/hyperlink" Target="https://www.egi.eu/wp-content/uploads/2017/07/EGI-CSIRT-report-July-2017.pdf"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hyperlink" Target="https://wise-community.org/sc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51411" y="3643200"/>
            <a:ext cx="5689178" cy="937928"/>
          </a:xfrm>
        </p:spPr>
        <p:txBody>
          <a:bodyPr>
            <a:normAutofit/>
          </a:bodyPr>
          <a:lstStyle/>
          <a:p>
            <a:br>
              <a:rPr lang="en-GB" dirty="0"/>
            </a:br>
            <a:r>
              <a:rPr lang="en-GB" dirty="0"/>
              <a:t>STFC, UK Research and Innovation</a:t>
            </a:r>
          </a:p>
        </p:txBody>
      </p:sp>
      <p:sp>
        <p:nvSpPr>
          <p:cNvPr id="3" name="Title 2"/>
          <p:cNvSpPr>
            <a:spLocks noGrp="1"/>
          </p:cNvSpPr>
          <p:nvPr>
            <p:ph type="ctrTitle"/>
          </p:nvPr>
        </p:nvSpPr>
        <p:spPr/>
        <p:txBody>
          <a:bodyPr>
            <a:normAutofit fontScale="90000"/>
          </a:bodyPr>
          <a:lstStyle/>
          <a:p>
            <a:r>
              <a:rPr lang="en-GB" dirty="0">
                <a:solidFill>
                  <a:srgbClr val="FF0000"/>
                </a:solidFill>
              </a:rPr>
              <a:t>DRTS meeting - </a:t>
            </a:r>
            <a:r>
              <a:rPr lang="en-GB" sz="3100" dirty="0">
                <a:solidFill>
                  <a:srgbClr val="FF0000"/>
                </a:solidFill>
                <a:effectLst/>
                <a:latin typeface="Calibri" panose="020F0502020204030204" pitchFamily="34" charset="0"/>
                <a:ea typeface="Times New Roman" panose="02020603050405020304" pitchFamily="18" charset="0"/>
              </a:rPr>
              <a:t>Security coordination, trust and policy </a:t>
            </a:r>
            <a:br>
              <a:rPr lang="en-GB" dirty="0"/>
            </a:br>
            <a:r>
              <a:rPr lang="en-GB" dirty="0"/>
              <a:t>Cybersecurity for </a:t>
            </a:r>
            <a:br>
              <a:rPr lang="en-GB" dirty="0"/>
            </a:br>
            <a:r>
              <a:rPr lang="en-GB" dirty="0"/>
              <a:t>Science Research in EU Europe</a:t>
            </a:r>
            <a:br>
              <a:rPr lang="en-GB" dirty="0"/>
            </a:br>
            <a:r>
              <a:rPr lang="en-GB" sz="2400" dirty="0"/>
              <a:t>(Trusted CI Virtual Institute, 25 June 2019)  </a:t>
            </a:r>
            <a:r>
              <a:rPr lang="en-GB" sz="2400" dirty="0">
                <a:solidFill>
                  <a:srgbClr val="FF0000"/>
                </a:solidFill>
              </a:rPr>
              <a:t>1 Dec 2020</a:t>
            </a:r>
            <a:endParaRPr lang="en-GB" dirty="0">
              <a:solidFill>
                <a:srgbClr val="FF0000"/>
              </a:solidFill>
            </a:endParaRPr>
          </a:p>
        </p:txBody>
      </p:sp>
      <p:sp>
        <p:nvSpPr>
          <p:cNvPr id="4" name="Subtitle 3"/>
          <p:cNvSpPr>
            <a:spLocks noGrp="1"/>
          </p:cNvSpPr>
          <p:nvPr>
            <p:ph type="subTitle" idx="1"/>
          </p:nvPr>
        </p:nvSpPr>
        <p:spPr>
          <a:xfrm>
            <a:off x="1828800" y="3139144"/>
            <a:ext cx="8534400" cy="504056"/>
          </a:xfrm>
        </p:spPr>
        <p:txBody>
          <a:bodyPr/>
          <a:lstStyle/>
          <a:p>
            <a:r>
              <a:rPr lang="en-GB" dirty="0"/>
              <a:t>David Kelsey, RAL PPD</a:t>
            </a:r>
          </a:p>
        </p:txBody>
      </p:sp>
      <p:cxnSp>
        <p:nvCxnSpPr>
          <p:cNvPr id="6" name="Straight Connector 5"/>
          <p:cNvCxnSpPr/>
          <p:nvPr/>
        </p:nvCxnSpPr>
        <p:spPr>
          <a:xfrm flipV="1">
            <a:off x="2839343" y="1777877"/>
            <a:ext cx="824136" cy="72008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flipV="1">
            <a:off x="7248128" y="1772816"/>
            <a:ext cx="824136" cy="72008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a:off x="2839343" y="1760976"/>
            <a:ext cx="824136" cy="72008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7248128" y="1760976"/>
            <a:ext cx="824136" cy="72008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87804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Endorsement of SCI Version 2 at TNC17 (Linz)</a:t>
            </a:r>
          </a:p>
        </p:txBody>
      </p:sp>
      <p:sp>
        <p:nvSpPr>
          <p:cNvPr id="3" name="Content Placeholder 2"/>
          <p:cNvSpPr>
            <a:spLocks noGrp="1"/>
          </p:cNvSpPr>
          <p:nvPr>
            <p:ph idx="1"/>
          </p:nvPr>
        </p:nvSpPr>
        <p:spPr/>
        <p:txBody>
          <a:bodyPr/>
          <a:lstStyle/>
          <a:p>
            <a:r>
              <a:rPr lang="en-US" dirty="0"/>
              <a:t>1</a:t>
            </a:r>
            <a:r>
              <a:rPr lang="en-US" baseline="30000" dirty="0"/>
              <a:t>st</a:t>
            </a:r>
            <a:r>
              <a:rPr lang="en-US" dirty="0"/>
              <a:t> June 2017</a:t>
            </a:r>
          </a:p>
          <a:p>
            <a:r>
              <a:rPr lang="en-US" sz="1350" i="1" dirty="0"/>
              <a:t>Infrastructures endorse the governing principles and approach of SCI, as produced by WISE, as a medium of building trust between infrastructures, to facilitate the exchange of security information in the event of a cross-infrastructure incident, and the collaboration of e-Infrastructures to support the process. These Infrastructures welcome the development of an information security community for the Infrastructures, and underline that the present activities by the research and e-Infrastructures should be continued and reinforced</a:t>
            </a:r>
          </a:p>
          <a:p>
            <a:r>
              <a:rPr lang="en-US" sz="1350" dirty="0"/>
              <a:t>Endorsements have been received from the following infrastructures; EGI, EUDAT, GEANT, GridPP, MYREN, PRACE, SURF, WLCG, XSEDE, HBP</a:t>
            </a:r>
          </a:p>
          <a:p>
            <a:r>
              <a:rPr lang="en-US" sz="1350" dirty="0">
                <a:hlinkClick r:id="rId2"/>
              </a:rPr>
              <a:t>https://</a:t>
            </a:r>
            <a:r>
              <a:rPr lang="en-US" sz="1350" dirty="0" err="1">
                <a:hlinkClick r:id="rId2"/>
              </a:rPr>
              <a:t>www.geant.org</a:t>
            </a:r>
            <a:r>
              <a:rPr lang="en-US" sz="1350" dirty="0">
                <a:hlinkClick r:id="rId2"/>
              </a:rPr>
              <a:t>/</a:t>
            </a:r>
            <a:r>
              <a:rPr lang="en-US" sz="1350" dirty="0" err="1">
                <a:hlinkClick r:id="rId2"/>
              </a:rPr>
              <a:t>News_and_Events</a:t>
            </a:r>
            <a:r>
              <a:rPr lang="en-US" sz="1350" dirty="0">
                <a:hlinkClick r:id="rId2"/>
              </a:rPr>
              <a:t>/Pages/supporting-security-for-collaborating-</a:t>
            </a:r>
            <a:r>
              <a:rPr lang="en-US" sz="1350" dirty="0" err="1">
                <a:hlinkClick r:id="rId2"/>
              </a:rPr>
              <a:t>infrastructures.aspx</a:t>
            </a:r>
            <a:endParaRPr lang="en-US" sz="1350" dirty="0"/>
          </a:p>
        </p:txBody>
      </p:sp>
      <p:sp>
        <p:nvSpPr>
          <p:cNvPr id="5" name="Footer Placeholder 4"/>
          <p:cNvSpPr>
            <a:spLocks noGrp="1"/>
          </p:cNvSpPr>
          <p:nvPr>
            <p:ph type="ftr" sz="quarter" idx="11"/>
          </p:nvPr>
        </p:nvSpPr>
        <p:spPr/>
        <p:txBody>
          <a:bodyPr/>
          <a:lstStyle/>
          <a:p>
            <a:r>
              <a:rPr lang="en-US"/>
              <a:t>Kelsey/Cybersecurity for Research in Europe</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00" y="3717032"/>
            <a:ext cx="1484072" cy="1382660"/>
          </a:xfrm>
          <a:prstGeom prst="rect">
            <a:avLst/>
          </a:prstGeom>
        </p:spPr>
      </p:pic>
    </p:spTree>
    <p:extLst>
      <p:ext uri="{BB962C8B-B14F-4D97-AF65-F5344CB8AC3E}">
        <p14:creationId xmlns:p14="http://schemas.microsoft.com/office/powerpoint/2010/main" val="1803397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000" dirty="0"/>
              <a:t>SCI paper (</a:t>
            </a:r>
            <a:r>
              <a:rPr lang="en-US" sz="2000" i="1" dirty="0"/>
              <a:t>A Trust Framework for Security Collaboration among Infrastructures)</a:t>
            </a:r>
          </a:p>
          <a:p>
            <a:r>
              <a:rPr lang="en-US" sz="2000" dirty="0"/>
              <a:t>SNCTFI (</a:t>
            </a:r>
            <a:r>
              <a:rPr lang="en-US" sz="2000" i="1" dirty="0"/>
              <a:t>Scalable Negotiator for a Community Trust Framework in Federated Infrastructures)</a:t>
            </a:r>
          </a:p>
          <a:p>
            <a:pPr lvl="1"/>
            <a:r>
              <a:rPr lang="en-US" sz="1600" dirty="0"/>
              <a:t>Top level policy</a:t>
            </a:r>
          </a:p>
          <a:p>
            <a:pPr lvl="2"/>
            <a:r>
              <a:rPr lang="en-US" sz="1600" dirty="0"/>
              <a:t>Operational Security</a:t>
            </a:r>
          </a:p>
          <a:p>
            <a:pPr lvl="2"/>
            <a:r>
              <a:rPr lang="en-US" sz="1600" dirty="0"/>
              <a:t>Membership management</a:t>
            </a:r>
          </a:p>
          <a:p>
            <a:pPr lvl="2"/>
            <a:r>
              <a:rPr lang="en-US" sz="1600" dirty="0"/>
              <a:t>Data protection</a:t>
            </a:r>
          </a:p>
          <a:p>
            <a:r>
              <a:rPr lang="en-US" sz="2000" dirty="0"/>
              <a:t>Consider current best practices (EGI, CERN, ELIXIR, </a:t>
            </a:r>
            <a:r>
              <a:rPr lang="en-US" sz="2000" dirty="0" err="1"/>
              <a:t>TrustedCI</a:t>
            </a:r>
            <a:r>
              <a:rPr lang="en-US" sz="2000" dirty="0"/>
              <a:t>, etc.)</a:t>
            </a:r>
          </a:p>
          <a:p>
            <a:r>
              <a:rPr lang="en-US" sz="2000" dirty="0"/>
              <a:t>Policies started from EGI versions</a:t>
            </a:r>
          </a:p>
          <a:p>
            <a:pPr lvl="1"/>
            <a:r>
              <a:rPr lang="en-US" sz="1700" dirty="0"/>
              <a:t>And then modified</a:t>
            </a:r>
          </a:p>
          <a:p>
            <a:r>
              <a:rPr lang="en-US" sz="2000" dirty="0"/>
              <a:t>Some other policies (Infrastructure-related) will need to be </a:t>
            </a:r>
            <a:br>
              <a:rPr lang="en-US" sz="2000" dirty="0"/>
            </a:br>
            <a:r>
              <a:rPr lang="en-US" sz="2000" dirty="0"/>
              <a:t>handled by WISE/EOSC-hub</a:t>
            </a:r>
          </a:p>
        </p:txBody>
      </p:sp>
      <p:sp>
        <p:nvSpPr>
          <p:cNvPr id="2" name="Title 1"/>
          <p:cNvSpPr>
            <a:spLocks noGrp="1"/>
          </p:cNvSpPr>
          <p:nvPr>
            <p:ph type="title"/>
          </p:nvPr>
        </p:nvSpPr>
        <p:spPr/>
        <p:txBody>
          <a:bodyPr>
            <a:normAutofit/>
          </a:bodyPr>
          <a:lstStyle/>
          <a:p>
            <a:r>
              <a:rPr lang="en-US" sz="3200" dirty="0"/>
              <a:t>AARC Policy Development Kit</a:t>
            </a:r>
          </a:p>
        </p:txBody>
      </p:sp>
      <p:pic>
        <p:nvPicPr>
          <p:cNvPr id="11" name="image4.png">
            <a:extLst>
              <a:ext uri="{FF2B5EF4-FFF2-40B4-BE49-F238E27FC236}">
                <a16:creationId xmlns:a16="http://schemas.microsoft.com/office/drawing/2014/main" id="{552820B1-5F58-A246-BCA6-99A83A86C96B}"/>
              </a:ext>
            </a:extLst>
          </p:cNvPr>
          <p:cNvPicPr/>
          <p:nvPr/>
        </p:nvPicPr>
        <p:blipFill>
          <a:blip r:embed="rId2"/>
          <a:srcRect/>
          <a:stretch>
            <a:fillRect/>
          </a:stretch>
        </p:blipFill>
        <p:spPr>
          <a:xfrm>
            <a:off x="7430439" y="4016341"/>
            <a:ext cx="3288722" cy="2275153"/>
          </a:xfrm>
          <a:prstGeom prst="rect">
            <a:avLst/>
          </a:prstGeom>
          <a:noFill/>
          <a:ln/>
        </p:spPr>
      </p:pic>
    </p:spTree>
    <p:extLst>
      <p:ext uri="{BB962C8B-B14F-4D97-AF65-F5344CB8AC3E}">
        <p14:creationId xmlns:p14="http://schemas.microsoft.com/office/powerpoint/2010/main" val="1984645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txBox="1">
            <a:spLocks noGrp="1"/>
          </p:cNvSpPr>
          <p:nvPr>
            <p:ph type="ctrTitle"/>
          </p:nvPr>
        </p:nvSpPr>
        <p:spPr>
          <a:xfrm>
            <a:off x="893659" y="764704"/>
            <a:ext cx="10363200" cy="1470000"/>
          </a:xfrm>
          <a:prstGeom prst="rect">
            <a:avLst/>
          </a:prstGeom>
          <a:noFill/>
          <a:ln>
            <a:noFill/>
          </a:ln>
        </p:spPr>
        <p:txBody>
          <a:bodyPr spcFirstLastPara="1" wrap="square" lIns="117825" tIns="58900" rIns="117825" bIns="58900" anchor="ctr" anchorCtr="0">
            <a:noAutofit/>
          </a:bodyPr>
          <a:lstStyle/>
          <a:p>
            <a:pPr marL="0" marR="0" lvl="0" indent="0" algn="ctr" rtl="0">
              <a:lnSpc>
                <a:spcPct val="100000"/>
              </a:lnSpc>
              <a:spcBef>
                <a:spcPts val="0"/>
              </a:spcBef>
              <a:spcAft>
                <a:spcPts val="0"/>
              </a:spcAft>
              <a:buClr>
                <a:schemeClr val="dk1"/>
              </a:buClr>
              <a:buSzPts val="5700"/>
              <a:buFont typeface="Calibri"/>
              <a:buNone/>
            </a:pPr>
            <a:r>
              <a:rPr lang="en-US" sz="5700" b="0" i="0" u="none" strike="noStrike" cap="none" dirty="0">
                <a:solidFill>
                  <a:schemeClr val="dk1"/>
                </a:solidFill>
                <a:latin typeface="Calibri"/>
                <a:ea typeface="Calibri"/>
                <a:cs typeface="Calibri"/>
                <a:sym typeface="Calibri"/>
              </a:rPr>
              <a:t>FIM4R version 2</a:t>
            </a:r>
            <a:endParaRPr sz="5700" b="0" i="0" u="none" strike="noStrike" cap="none" dirty="0">
              <a:solidFill>
                <a:schemeClr val="dk1"/>
              </a:solidFill>
              <a:latin typeface="Calibri"/>
              <a:ea typeface="Calibri"/>
              <a:cs typeface="Calibri"/>
              <a:sym typeface="Calibri"/>
            </a:endParaRPr>
          </a:p>
        </p:txBody>
      </p:sp>
      <p:sp>
        <p:nvSpPr>
          <p:cNvPr id="120" name="Google Shape;120;p20"/>
          <p:cNvSpPr txBox="1">
            <a:spLocks noGrp="1"/>
          </p:cNvSpPr>
          <p:nvPr>
            <p:ph type="subTitle" idx="1"/>
          </p:nvPr>
        </p:nvSpPr>
        <p:spPr>
          <a:xfrm>
            <a:off x="1808059" y="1911853"/>
            <a:ext cx="8534400" cy="1752600"/>
          </a:xfrm>
          <a:prstGeom prst="rect">
            <a:avLst/>
          </a:prstGeom>
          <a:noFill/>
          <a:ln>
            <a:noFill/>
          </a:ln>
        </p:spPr>
        <p:txBody>
          <a:bodyPr spcFirstLastPara="1" wrap="square" lIns="117825" tIns="58900" rIns="117825" bIns="58900" anchor="t" anchorCtr="0">
            <a:noAutofit/>
          </a:bodyPr>
          <a:lstStyle/>
          <a:p>
            <a:pPr marL="0" marR="0" lvl="0" indent="0" algn="ctr" rtl="0">
              <a:lnSpc>
                <a:spcPct val="100000"/>
              </a:lnSpc>
              <a:spcBef>
                <a:spcPts val="800"/>
              </a:spcBef>
              <a:spcAft>
                <a:spcPts val="0"/>
              </a:spcAft>
              <a:buClr>
                <a:srgbClr val="8989A0"/>
              </a:buClr>
              <a:buSzPts val="4100"/>
              <a:buFont typeface="Arial"/>
              <a:buNone/>
            </a:pPr>
            <a:r>
              <a:rPr lang="en-US" sz="3200" dirty="0"/>
              <a:t>David Kelsey (STFC UK Research and Innovation) at UK AAAI meeting 24-25 July 2018</a:t>
            </a:r>
            <a:endParaRPr sz="3200" b="0" i="0" u="none" strike="noStrike" cap="none" dirty="0">
              <a:solidFill>
                <a:srgbClr val="8989A0"/>
              </a:solidFill>
              <a:sym typeface="Calibri"/>
            </a:endParaRPr>
          </a:p>
        </p:txBody>
      </p:sp>
      <p:sp>
        <p:nvSpPr>
          <p:cNvPr id="121" name="Google Shape;121;p20"/>
          <p:cNvSpPr txBox="1"/>
          <p:nvPr/>
        </p:nvSpPr>
        <p:spPr>
          <a:xfrm>
            <a:off x="1203450" y="3356725"/>
            <a:ext cx="9785100" cy="1141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1" u="none" strike="noStrike" kern="0" cap="none" spc="0" normalizeH="0" baseline="0" noProof="0">
                <a:ln>
                  <a:noFill/>
                </a:ln>
                <a:solidFill>
                  <a:srgbClr val="000000"/>
                </a:solidFill>
                <a:effectLst/>
                <a:uLnTx/>
                <a:uFillTx/>
                <a:latin typeface="Arial"/>
                <a:ea typeface="Arial"/>
                <a:cs typeface="Arial"/>
                <a:sym typeface="Arial"/>
              </a:rPr>
              <a:t>With thanks to the FIM4R </a:t>
            </a:r>
            <a:r>
              <a:rPr kumimoji="0" lang="en-US" sz="1400" b="0" i="1" u="none" strike="noStrike" kern="0" cap="none" spc="0" normalizeH="0" baseline="0" noProof="0">
                <a:ln>
                  <a:noFill/>
                </a:ln>
                <a:solidFill>
                  <a:srgbClr val="000000"/>
                </a:solidFill>
                <a:effectLst/>
                <a:uLnTx/>
                <a:uFillTx/>
                <a:latin typeface="Arial"/>
                <a:cs typeface="Arial"/>
                <a:sym typeface="Arial"/>
              </a:rPr>
              <a:t>Authors</a:t>
            </a:r>
            <a:r>
              <a:rPr kumimoji="0" lang="en-US" sz="1400" b="0" i="1" u="none" strike="noStrike" kern="0" cap="none" spc="0" normalizeH="0" baseline="0" noProof="0">
                <a:ln>
                  <a:noFill/>
                </a:ln>
                <a:solidFill>
                  <a:srgbClr val="000000"/>
                </a:solidFill>
                <a:effectLst/>
                <a:uLnTx/>
                <a:uFillTx/>
                <a:latin typeface="Arial"/>
                <a:ea typeface="Arial"/>
                <a:cs typeface="Arial"/>
                <a:sym typeface="Arial"/>
              </a:rPr>
              <a:t> and Contributors for their collaboration on the whitepaper and the following slides.</a:t>
            </a:r>
            <a:endParaRPr kumimoji="0" sz="1400" b="0" i="1"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 name="Google Shape;122;p20"/>
          <p:cNvSpPr txBox="1"/>
          <p:nvPr/>
        </p:nvSpPr>
        <p:spPr>
          <a:xfrm>
            <a:off x="5055000" y="6078400"/>
            <a:ext cx="2369400" cy="27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1" u="none" strike="noStrike" kern="0" cap="none" spc="0" normalizeH="0" baseline="0" noProof="0">
                <a:ln>
                  <a:noFill/>
                </a:ln>
                <a:solidFill>
                  <a:srgbClr val="000000"/>
                </a:solidFill>
                <a:effectLst/>
                <a:uLnTx/>
                <a:uFillTx/>
                <a:latin typeface="Arial"/>
                <a:ea typeface="Arial"/>
                <a:cs typeface="Arial"/>
                <a:sym typeface="Arial"/>
              </a:rPr>
              <a:t>** Not all contributors’ logos represented</a:t>
            </a:r>
            <a:endParaRPr kumimoji="0" sz="800" b="0" i="1"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23" name="Google Shape;123;p20"/>
          <p:cNvPicPr preferRelativeResize="0"/>
          <p:nvPr/>
        </p:nvPicPr>
        <p:blipFill rotWithShape="1">
          <a:blip r:embed="rId3">
            <a:alphaModFix/>
          </a:blip>
          <a:srcRect/>
          <a:stretch/>
        </p:blipFill>
        <p:spPr>
          <a:xfrm>
            <a:off x="7663046" y="3664453"/>
            <a:ext cx="1073511" cy="873011"/>
          </a:xfrm>
          <a:prstGeom prst="rect">
            <a:avLst/>
          </a:prstGeom>
          <a:noFill/>
          <a:ln>
            <a:noFill/>
          </a:ln>
        </p:spPr>
      </p:pic>
      <p:pic>
        <p:nvPicPr>
          <p:cNvPr id="124" name="Google Shape;124;p20"/>
          <p:cNvPicPr preferRelativeResize="0"/>
          <p:nvPr/>
        </p:nvPicPr>
        <p:blipFill rotWithShape="1">
          <a:blip r:embed="rId4">
            <a:alphaModFix/>
          </a:blip>
          <a:srcRect/>
          <a:stretch/>
        </p:blipFill>
        <p:spPr>
          <a:xfrm>
            <a:off x="6957666" y="5338412"/>
            <a:ext cx="642668" cy="642668"/>
          </a:xfrm>
          <a:prstGeom prst="rect">
            <a:avLst/>
          </a:prstGeom>
          <a:noFill/>
          <a:ln>
            <a:noFill/>
          </a:ln>
        </p:spPr>
      </p:pic>
      <p:pic>
        <p:nvPicPr>
          <p:cNvPr id="125" name="Google Shape;125;p20"/>
          <p:cNvPicPr preferRelativeResize="0"/>
          <p:nvPr/>
        </p:nvPicPr>
        <p:blipFill rotWithShape="1">
          <a:blip r:embed="rId5">
            <a:alphaModFix/>
          </a:blip>
          <a:srcRect/>
          <a:stretch/>
        </p:blipFill>
        <p:spPr>
          <a:xfrm>
            <a:off x="8752235" y="4647414"/>
            <a:ext cx="970794" cy="632846"/>
          </a:xfrm>
          <a:prstGeom prst="rect">
            <a:avLst/>
          </a:prstGeom>
          <a:noFill/>
          <a:ln>
            <a:noFill/>
          </a:ln>
        </p:spPr>
      </p:pic>
      <p:pic>
        <p:nvPicPr>
          <p:cNvPr id="126" name="Google Shape;126;p20"/>
          <p:cNvPicPr preferRelativeResize="0"/>
          <p:nvPr/>
        </p:nvPicPr>
        <p:blipFill rotWithShape="1">
          <a:blip r:embed="rId6">
            <a:alphaModFix/>
          </a:blip>
          <a:srcRect l="17938" r="12376"/>
          <a:stretch/>
        </p:blipFill>
        <p:spPr>
          <a:xfrm>
            <a:off x="8632712" y="3802294"/>
            <a:ext cx="995811" cy="632846"/>
          </a:xfrm>
          <a:prstGeom prst="rect">
            <a:avLst/>
          </a:prstGeom>
          <a:noFill/>
          <a:ln>
            <a:noFill/>
          </a:ln>
        </p:spPr>
      </p:pic>
      <p:pic>
        <p:nvPicPr>
          <p:cNvPr id="127" name="Google Shape;127;p20"/>
          <p:cNvPicPr preferRelativeResize="0"/>
          <p:nvPr/>
        </p:nvPicPr>
        <p:blipFill rotWithShape="1">
          <a:blip r:embed="rId7">
            <a:alphaModFix/>
          </a:blip>
          <a:srcRect/>
          <a:stretch/>
        </p:blipFill>
        <p:spPr>
          <a:xfrm>
            <a:off x="4356523" y="3802294"/>
            <a:ext cx="1622297" cy="629054"/>
          </a:xfrm>
          <a:prstGeom prst="rect">
            <a:avLst/>
          </a:prstGeom>
          <a:noFill/>
          <a:ln>
            <a:noFill/>
          </a:ln>
        </p:spPr>
      </p:pic>
      <p:pic>
        <p:nvPicPr>
          <p:cNvPr id="128" name="Google Shape;128;p20"/>
          <p:cNvPicPr preferRelativeResize="0"/>
          <p:nvPr/>
        </p:nvPicPr>
        <p:blipFill rotWithShape="1">
          <a:blip r:embed="rId8">
            <a:alphaModFix/>
          </a:blip>
          <a:srcRect/>
          <a:stretch/>
        </p:blipFill>
        <p:spPr>
          <a:xfrm>
            <a:off x="3274001" y="3802294"/>
            <a:ext cx="721027" cy="721027"/>
          </a:xfrm>
          <a:prstGeom prst="rect">
            <a:avLst/>
          </a:prstGeom>
          <a:noFill/>
          <a:ln>
            <a:noFill/>
          </a:ln>
        </p:spPr>
      </p:pic>
      <p:pic>
        <p:nvPicPr>
          <p:cNvPr id="129" name="Google Shape;129;p20"/>
          <p:cNvPicPr preferRelativeResize="0"/>
          <p:nvPr/>
        </p:nvPicPr>
        <p:blipFill rotWithShape="1">
          <a:blip r:embed="rId9">
            <a:alphaModFix/>
          </a:blip>
          <a:srcRect/>
          <a:stretch/>
        </p:blipFill>
        <p:spPr>
          <a:xfrm>
            <a:off x="2239090" y="3802294"/>
            <a:ext cx="1034911" cy="772203"/>
          </a:xfrm>
          <a:prstGeom prst="rect">
            <a:avLst/>
          </a:prstGeom>
          <a:noFill/>
          <a:ln>
            <a:noFill/>
          </a:ln>
        </p:spPr>
      </p:pic>
      <p:pic>
        <p:nvPicPr>
          <p:cNvPr id="130" name="Google Shape;130;p20"/>
          <p:cNvPicPr preferRelativeResize="0"/>
          <p:nvPr/>
        </p:nvPicPr>
        <p:blipFill rotWithShape="1">
          <a:blip r:embed="rId10">
            <a:alphaModFix/>
          </a:blip>
          <a:srcRect t="8376" b="10313"/>
          <a:stretch/>
        </p:blipFill>
        <p:spPr>
          <a:xfrm>
            <a:off x="2345454" y="4712614"/>
            <a:ext cx="833899" cy="507882"/>
          </a:xfrm>
          <a:prstGeom prst="rect">
            <a:avLst/>
          </a:prstGeom>
          <a:noFill/>
          <a:ln>
            <a:noFill/>
          </a:ln>
        </p:spPr>
      </p:pic>
      <p:pic>
        <p:nvPicPr>
          <p:cNvPr id="131" name="Google Shape;131;p20"/>
          <p:cNvPicPr preferRelativeResize="0"/>
          <p:nvPr/>
        </p:nvPicPr>
        <p:blipFill rotWithShape="1">
          <a:blip r:embed="rId11">
            <a:alphaModFix/>
          </a:blip>
          <a:srcRect/>
          <a:stretch/>
        </p:blipFill>
        <p:spPr>
          <a:xfrm>
            <a:off x="3540736" y="4712613"/>
            <a:ext cx="1113669" cy="507882"/>
          </a:xfrm>
          <a:prstGeom prst="rect">
            <a:avLst/>
          </a:prstGeom>
          <a:noFill/>
          <a:ln>
            <a:noFill/>
          </a:ln>
        </p:spPr>
      </p:pic>
      <p:pic>
        <p:nvPicPr>
          <p:cNvPr id="132" name="Google Shape;132;p20"/>
          <p:cNvPicPr preferRelativeResize="0"/>
          <p:nvPr/>
        </p:nvPicPr>
        <p:blipFill rotWithShape="1">
          <a:blip r:embed="rId12">
            <a:alphaModFix/>
          </a:blip>
          <a:srcRect l="30878" t="8101" r="24641" b="37519"/>
          <a:stretch/>
        </p:blipFill>
        <p:spPr>
          <a:xfrm>
            <a:off x="4858461" y="4607919"/>
            <a:ext cx="762000" cy="656659"/>
          </a:xfrm>
          <a:prstGeom prst="rect">
            <a:avLst/>
          </a:prstGeom>
          <a:noFill/>
          <a:ln>
            <a:noFill/>
          </a:ln>
        </p:spPr>
      </p:pic>
      <p:pic>
        <p:nvPicPr>
          <p:cNvPr id="133" name="Google Shape;133;p20"/>
          <p:cNvPicPr preferRelativeResize="0"/>
          <p:nvPr/>
        </p:nvPicPr>
        <p:blipFill rotWithShape="1">
          <a:blip r:embed="rId13">
            <a:alphaModFix/>
          </a:blip>
          <a:srcRect/>
          <a:stretch/>
        </p:blipFill>
        <p:spPr>
          <a:xfrm>
            <a:off x="6617171" y="4759657"/>
            <a:ext cx="1181795" cy="386229"/>
          </a:xfrm>
          <a:prstGeom prst="rect">
            <a:avLst/>
          </a:prstGeom>
          <a:noFill/>
          <a:ln>
            <a:noFill/>
          </a:ln>
        </p:spPr>
      </p:pic>
      <p:pic>
        <p:nvPicPr>
          <p:cNvPr id="134" name="Google Shape;134;p20"/>
          <p:cNvPicPr preferRelativeResize="0"/>
          <p:nvPr/>
        </p:nvPicPr>
        <p:blipFill rotWithShape="1">
          <a:blip r:embed="rId14">
            <a:alphaModFix/>
          </a:blip>
          <a:srcRect/>
          <a:stretch/>
        </p:blipFill>
        <p:spPr>
          <a:xfrm>
            <a:off x="7877356" y="4646754"/>
            <a:ext cx="708322" cy="573741"/>
          </a:xfrm>
          <a:prstGeom prst="rect">
            <a:avLst/>
          </a:prstGeom>
          <a:noFill/>
          <a:ln>
            <a:noFill/>
          </a:ln>
        </p:spPr>
      </p:pic>
      <p:pic>
        <p:nvPicPr>
          <p:cNvPr id="135" name="Google Shape;135;p20"/>
          <p:cNvPicPr preferRelativeResize="0"/>
          <p:nvPr/>
        </p:nvPicPr>
        <p:blipFill rotWithShape="1">
          <a:blip r:embed="rId15">
            <a:alphaModFix/>
          </a:blip>
          <a:srcRect/>
          <a:stretch/>
        </p:blipFill>
        <p:spPr>
          <a:xfrm>
            <a:off x="8025442" y="5502658"/>
            <a:ext cx="1214539" cy="418409"/>
          </a:xfrm>
          <a:prstGeom prst="rect">
            <a:avLst/>
          </a:prstGeom>
          <a:noFill/>
          <a:ln>
            <a:noFill/>
          </a:ln>
        </p:spPr>
      </p:pic>
      <p:pic>
        <p:nvPicPr>
          <p:cNvPr id="136" name="Google Shape;136;p20"/>
          <p:cNvPicPr preferRelativeResize="0"/>
          <p:nvPr/>
        </p:nvPicPr>
        <p:blipFill rotWithShape="1">
          <a:blip r:embed="rId16">
            <a:alphaModFix/>
          </a:blip>
          <a:srcRect/>
          <a:stretch/>
        </p:blipFill>
        <p:spPr>
          <a:xfrm>
            <a:off x="5324846" y="5422779"/>
            <a:ext cx="1314325" cy="498288"/>
          </a:xfrm>
          <a:prstGeom prst="rect">
            <a:avLst/>
          </a:prstGeom>
          <a:noFill/>
          <a:ln>
            <a:noFill/>
          </a:ln>
        </p:spPr>
      </p:pic>
      <p:pic>
        <p:nvPicPr>
          <p:cNvPr id="137" name="Google Shape;137;p20"/>
          <p:cNvPicPr preferRelativeResize="0"/>
          <p:nvPr/>
        </p:nvPicPr>
        <p:blipFill rotWithShape="1">
          <a:blip r:embed="rId17">
            <a:alphaModFix/>
          </a:blip>
          <a:srcRect/>
          <a:stretch/>
        </p:blipFill>
        <p:spPr>
          <a:xfrm>
            <a:off x="2239090" y="5363290"/>
            <a:ext cx="940263" cy="617790"/>
          </a:xfrm>
          <a:prstGeom prst="rect">
            <a:avLst/>
          </a:prstGeom>
          <a:noFill/>
          <a:ln>
            <a:noFill/>
          </a:ln>
        </p:spPr>
      </p:pic>
      <p:pic>
        <p:nvPicPr>
          <p:cNvPr id="138" name="Google Shape;138;p20"/>
          <p:cNvPicPr preferRelativeResize="0"/>
          <p:nvPr/>
        </p:nvPicPr>
        <p:blipFill rotWithShape="1">
          <a:blip r:embed="rId18">
            <a:alphaModFix/>
          </a:blip>
          <a:srcRect/>
          <a:stretch/>
        </p:blipFill>
        <p:spPr>
          <a:xfrm>
            <a:off x="3294368" y="5280259"/>
            <a:ext cx="1050925" cy="640808"/>
          </a:xfrm>
          <a:prstGeom prst="rect">
            <a:avLst/>
          </a:prstGeom>
          <a:noFill/>
          <a:ln>
            <a:noFill/>
          </a:ln>
        </p:spPr>
      </p:pic>
      <p:pic>
        <p:nvPicPr>
          <p:cNvPr id="139" name="Google Shape;139;p20"/>
          <p:cNvPicPr preferRelativeResize="0"/>
          <p:nvPr/>
        </p:nvPicPr>
        <p:blipFill rotWithShape="1">
          <a:blip r:embed="rId19">
            <a:alphaModFix/>
          </a:blip>
          <a:srcRect/>
          <a:stretch/>
        </p:blipFill>
        <p:spPr>
          <a:xfrm>
            <a:off x="4501821" y="5295941"/>
            <a:ext cx="713279" cy="643764"/>
          </a:xfrm>
          <a:prstGeom prst="rect">
            <a:avLst/>
          </a:prstGeom>
          <a:noFill/>
          <a:ln>
            <a:noFill/>
          </a:ln>
        </p:spPr>
      </p:pic>
      <p:pic>
        <p:nvPicPr>
          <p:cNvPr id="140" name="Google Shape;140;p20"/>
          <p:cNvPicPr preferRelativeResize="0"/>
          <p:nvPr/>
        </p:nvPicPr>
        <p:blipFill rotWithShape="1">
          <a:blip r:embed="rId20">
            <a:alphaModFix/>
          </a:blip>
          <a:srcRect/>
          <a:stretch/>
        </p:blipFill>
        <p:spPr>
          <a:xfrm>
            <a:off x="5574060" y="4678301"/>
            <a:ext cx="1002399" cy="586277"/>
          </a:xfrm>
          <a:prstGeom prst="rect">
            <a:avLst/>
          </a:prstGeom>
          <a:noFill/>
          <a:ln>
            <a:noFill/>
          </a:ln>
        </p:spPr>
      </p:pic>
      <p:pic>
        <p:nvPicPr>
          <p:cNvPr id="141" name="Google Shape;141;p20"/>
          <p:cNvPicPr preferRelativeResize="0"/>
          <p:nvPr/>
        </p:nvPicPr>
        <p:blipFill>
          <a:blip r:embed="rId21">
            <a:alphaModFix/>
          </a:blip>
          <a:stretch>
            <a:fillRect/>
          </a:stretch>
        </p:blipFill>
        <p:spPr>
          <a:xfrm>
            <a:off x="6016575" y="3800843"/>
            <a:ext cx="1622300" cy="520557"/>
          </a:xfrm>
          <a:prstGeom prst="rect">
            <a:avLst/>
          </a:prstGeom>
          <a:noFill/>
          <a:ln>
            <a:noFill/>
          </a:ln>
        </p:spPr>
      </p:pic>
    </p:spTree>
    <p:extLst>
      <p:ext uri="{BB962C8B-B14F-4D97-AF65-F5344CB8AC3E}">
        <p14:creationId xmlns:p14="http://schemas.microsoft.com/office/powerpoint/2010/main" val="3575743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4"/>
          <p:cNvSpPr txBox="1">
            <a:spLocks noGrp="1"/>
          </p:cNvSpPr>
          <p:nvPr>
            <p:ph type="title"/>
          </p:nvPr>
        </p:nvSpPr>
        <p:spPr>
          <a:xfrm>
            <a:off x="653675" y="600200"/>
            <a:ext cx="10850400" cy="5454300"/>
          </a:xfrm>
          <a:prstGeom prst="rect">
            <a:avLst/>
          </a:prstGeom>
        </p:spPr>
        <p:txBody>
          <a:bodyPr spcFirstLastPara="1" wrap="square" lIns="117825" tIns="58900" rIns="117825" bIns="58900" anchor="ctr" anchorCtr="0">
            <a:noAutofit/>
          </a:bodyPr>
          <a:lstStyle/>
          <a:p>
            <a:pPr marL="0" lvl="0" indent="0">
              <a:spcBef>
                <a:spcPts val="0"/>
              </a:spcBef>
              <a:spcAft>
                <a:spcPts val="0"/>
              </a:spcAft>
              <a:buNone/>
            </a:pPr>
            <a:r>
              <a:rPr lang="en-US" sz="4000" i="1" dirty="0">
                <a:solidFill>
                  <a:srgbClr val="181B6A"/>
                </a:solidFill>
              </a:rPr>
              <a:t>“Every researcher is entitled to focus on their work and not be impeded by needless obstacles nor required to understand anything about the FIM infrastructure enabling their access to research services.” </a:t>
            </a:r>
            <a:r>
              <a:rPr lang="en-US" sz="1400" b="1" dirty="0">
                <a:solidFill>
                  <a:srgbClr val="181B6A"/>
                </a:solidFill>
              </a:rPr>
              <a:t>FIM4R version 2</a:t>
            </a:r>
            <a:endParaRPr sz="1400" dirty="0"/>
          </a:p>
        </p:txBody>
      </p:sp>
      <p:sp>
        <p:nvSpPr>
          <p:cNvPr id="171" name="Google Shape;171;p24"/>
          <p:cNvSpPr txBox="1">
            <a:spLocks noGrp="1"/>
          </p:cNvSpPr>
          <p:nvPr>
            <p:ph type="sldNum" idx="12"/>
          </p:nvPr>
        </p:nvSpPr>
        <p:spPr>
          <a:xfrm>
            <a:off x="11296610" y="6217622"/>
            <a:ext cx="731700" cy="524700"/>
          </a:xfrm>
          <a:prstGeom prst="rect">
            <a:avLst/>
          </a:prstGeom>
        </p:spPr>
        <p:txBody>
          <a:bodyPr spcFirstLastPara="1" wrap="square" lIns="117825" tIns="58900" rIns="117825" bIns="589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500"/>
              <a:buFont typeface="Arial"/>
              <a:buNone/>
              <a:tabLst/>
              <a:defRPr/>
            </a:pPr>
            <a:fld id="{00000000-1234-1234-1234-123412341234}" type="slidenum">
              <a:rPr kumimoji="0" lang="en-US" sz="1500" b="0" i="0" u="none" strike="noStrike" kern="0" cap="none" spc="0" normalizeH="0" baseline="0" noProof="0">
                <a:ln>
                  <a:noFill/>
                </a:ln>
                <a:solidFill>
                  <a:srgbClr val="8989A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500"/>
                <a:buFont typeface="Arial"/>
                <a:buNone/>
                <a:tabLst/>
                <a:defRPr/>
              </a:pPr>
              <a:t>13</a:t>
            </a:fld>
            <a:endParaRPr kumimoji="0" sz="1500" b="0" i="0" u="none" strike="noStrike" kern="0" cap="none" spc="0" normalizeH="0" baseline="0" noProof="0">
              <a:ln>
                <a:noFill/>
              </a:ln>
              <a:solidFill>
                <a:srgbClr val="8989A0"/>
              </a:solidFill>
              <a:effectLst/>
              <a:uLnTx/>
              <a:uFillTx/>
              <a:latin typeface="Calibri"/>
              <a:cs typeface="Calibri"/>
              <a:sym typeface="Calibri"/>
            </a:endParaRPr>
          </a:p>
        </p:txBody>
      </p:sp>
    </p:spTree>
    <p:extLst>
      <p:ext uri="{BB962C8B-B14F-4D97-AF65-F5344CB8AC3E}">
        <p14:creationId xmlns:p14="http://schemas.microsoft.com/office/powerpoint/2010/main" val="3262900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FIM4R</a:t>
            </a:r>
          </a:p>
        </p:txBody>
      </p:sp>
      <p:sp>
        <p:nvSpPr>
          <p:cNvPr id="4" name="Footer Placeholder 3"/>
          <p:cNvSpPr>
            <a:spLocks noGrp="1"/>
          </p:cNvSpPr>
          <p:nvPr>
            <p:ph type="ftr" sz="quarter" idx="11"/>
          </p:nvPr>
        </p:nvSpPr>
        <p:spPr/>
        <p:txBody>
          <a:bodyPr/>
          <a:lstStyle/>
          <a:p>
            <a:r>
              <a:rPr lang="en-US"/>
              <a:t>Kelsey/Cybersecurity for Research in Europe</a:t>
            </a:r>
            <a:endParaRPr lang="en-GB" dirty="0"/>
          </a:p>
        </p:txBody>
      </p:sp>
      <p:pic>
        <p:nvPicPr>
          <p:cNvPr id="7" name="Content Placeholder 6"/>
          <p:cNvPicPr>
            <a:picLocks noGrp="1" noChangeAspect="1"/>
          </p:cNvPicPr>
          <p:nvPr>
            <p:ph sz="half" idx="2"/>
          </p:nvPr>
        </p:nvPicPr>
        <p:blipFill>
          <a:blip r:embed="rId2"/>
          <a:stretch>
            <a:fillRect/>
          </a:stretch>
        </p:blipFill>
        <p:spPr>
          <a:xfrm>
            <a:off x="119336" y="0"/>
            <a:ext cx="11832884" cy="6473741"/>
          </a:xfrm>
          <a:prstGeom prst="rect">
            <a:avLst/>
          </a:prstGeom>
        </p:spPr>
      </p:pic>
    </p:spTree>
    <p:extLst>
      <p:ext uri="{BB962C8B-B14F-4D97-AF65-F5344CB8AC3E}">
        <p14:creationId xmlns:p14="http://schemas.microsoft.com/office/powerpoint/2010/main" val="1104054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5942D-8FA2-463B-91ED-6011FE114F5D}"/>
              </a:ext>
            </a:extLst>
          </p:cNvPr>
          <p:cNvSpPr>
            <a:spLocks noGrp="1"/>
          </p:cNvSpPr>
          <p:nvPr>
            <p:ph type="title"/>
          </p:nvPr>
        </p:nvSpPr>
        <p:spPr/>
        <p:txBody>
          <a:bodyPr/>
          <a:lstStyle/>
          <a:p>
            <a:endParaRPr lang="en-GB" dirty="0"/>
          </a:p>
        </p:txBody>
      </p:sp>
      <p:pic>
        <p:nvPicPr>
          <p:cNvPr id="6" name="Content Placeholder 5" descr="Diagram&#10;&#10;Description automatically generated">
            <a:extLst>
              <a:ext uri="{FF2B5EF4-FFF2-40B4-BE49-F238E27FC236}">
                <a16:creationId xmlns:a16="http://schemas.microsoft.com/office/drawing/2014/main" id="{5452AD71-50D9-475E-B806-38CA55822CF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9336" y="15816"/>
            <a:ext cx="12072664" cy="6831221"/>
          </a:xfrm>
        </p:spPr>
      </p:pic>
      <p:sp>
        <p:nvSpPr>
          <p:cNvPr id="4" name="Footer Placeholder 3">
            <a:extLst>
              <a:ext uri="{FF2B5EF4-FFF2-40B4-BE49-F238E27FC236}">
                <a16:creationId xmlns:a16="http://schemas.microsoft.com/office/drawing/2014/main" id="{0B30D992-DEFA-4E7D-80E0-67072DC2CA0E}"/>
              </a:ext>
            </a:extLst>
          </p:cNvPr>
          <p:cNvSpPr>
            <a:spLocks noGrp="1"/>
          </p:cNvSpPr>
          <p:nvPr>
            <p:ph type="ftr" sz="quarter" idx="11"/>
          </p:nvPr>
        </p:nvSpPr>
        <p:spPr/>
        <p:txBody>
          <a:bodyPr/>
          <a:lstStyle/>
          <a:p>
            <a:r>
              <a:rPr lang="en-US"/>
              <a:t>Kelsey/Cybersecurity for Research in Europe</a:t>
            </a:r>
            <a:endParaRPr lang="en-GB" dirty="0"/>
          </a:p>
        </p:txBody>
      </p:sp>
    </p:spTree>
    <p:extLst>
      <p:ext uri="{BB962C8B-B14F-4D97-AF65-F5344CB8AC3E}">
        <p14:creationId xmlns:p14="http://schemas.microsoft.com/office/powerpoint/2010/main" val="3784550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4CDF2-6867-42B6-B091-AEB27B0F69E3}"/>
              </a:ext>
            </a:extLst>
          </p:cNvPr>
          <p:cNvSpPr>
            <a:spLocks noGrp="1"/>
          </p:cNvSpPr>
          <p:nvPr>
            <p:ph type="title"/>
          </p:nvPr>
        </p:nvSpPr>
        <p:spPr/>
        <p:txBody>
          <a:bodyPr/>
          <a:lstStyle/>
          <a:p>
            <a:endParaRPr lang="en-GB"/>
          </a:p>
        </p:txBody>
      </p:sp>
      <p:pic>
        <p:nvPicPr>
          <p:cNvPr id="6" name="Content Placeholder 5" descr="Graphical user interface, text, application, email&#10;&#10;Description automatically generated">
            <a:extLst>
              <a:ext uri="{FF2B5EF4-FFF2-40B4-BE49-F238E27FC236}">
                <a16:creationId xmlns:a16="http://schemas.microsoft.com/office/drawing/2014/main" id="{0DE4CFCD-F2E2-4848-A66C-8526E5CBF87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58927"/>
            <a:ext cx="12072664" cy="6759535"/>
          </a:xfrm>
        </p:spPr>
      </p:pic>
      <p:sp>
        <p:nvSpPr>
          <p:cNvPr id="4" name="Footer Placeholder 3">
            <a:extLst>
              <a:ext uri="{FF2B5EF4-FFF2-40B4-BE49-F238E27FC236}">
                <a16:creationId xmlns:a16="http://schemas.microsoft.com/office/drawing/2014/main" id="{93FE165E-D2CD-45A7-90CD-E56749811D51}"/>
              </a:ext>
            </a:extLst>
          </p:cNvPr>
          <p:cNvSpPr>
            <a:spLocks noGrp="1"/>
          </p:cNvSpPr>
          <p:nvPr>
            <p:ph type="ftr" sz="quarter" idx="11"/>
          </p:nvPr>
        </p:nvSpPr>
        <p:spPr/>
        <p:txBody>
          <a:bodyPr/>
          <a:lstStyle/>
          <a:p>
            <a:r>
              <a:rPr lang="en-US"/>
              <a:t>Kelsey/Cybersecurity for Research in Europe</a:t>
            </a:r>
            <a:endParaRPr lang="en-GB" dirty="0"/>
          </a:p>
        </p:txBody>
      </p:sp>
    </p:spTree>
    <p:extLst>
      <p:ext uri="{BB962C8B-B14F-4D97-AF65-F5344CB8AC3E}">
        <p14:creationId xmlns:p14="http://schemas.microsoft.com/office/powerpoint/2010/main" val="2282624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383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D974C-6BB7-FC4E-8A2E-7A4D1A4E2945}"/>
              </a:ext>
            </a:extLst>
          </p:cNvPr>
          <p:cNvSpPr>
            <a:spLocks noGrp="1"/>
          </p:cNvSpPr>
          <p:nvPr>
            <p:ph type="title"/>
          </p:nvPr>
        </p:nvSpPr>
        <p:spPr/>
        <p:txBody>
          <a:bodyPr>
            <a:normAutofit fontScale="90000"/>
          </a:bodyPr>
          <a:lstStyle/>
          <a:p>
            <a:r>
              <a:rPr lang="en-US" dirty="0"/>
              <a:t>Security Coordination – </a:t>
            </a:r>
            <a:r>
              <a:rPr lang="en-US" dirty="0" err="1"/>
              <a:t>DavidK</a:t>
            </a:r>
            <a:r>
              <a:rPr lang="en-US" dirty="0"/>
              <a:t> &amp; STFC roles -  HISTORY</a:t>
            </a:r>
          </a:p>
        </p:txBody>
      </p:sp>
      <p:sp>
        <p:nvSpPr>
          <p:cNvPr id="3" name="Content Placeholder 2">
            <a:extLst>
              <a:ext uri="{FF2B5EF4-FFF2-40B4-BE49-F238E27FC236}">
                <a16:creationId xmlns:a16="http://schemas.microsoft.com/office/drawing/2014/main" id="{64DCA241-8E36-E848-8DB6-BFFBB1E33039}"/>
              </a:ext>
            </a:extLst>
          </p:cNvPr>
          <p:cNvSpPr>
            <a:spLocks noGrp="1"/>
          </p:cNvSpPr>
          <p:nvPr>
            <p:ph sz="half" idx="2"/>
          </p:nvPr>
        </p:nvSpPr>
        <p:spPr/>
        <p:txBody>
          <a:bodyPr>
            <a:normAutofit fontScale="70000" lnSpcReduction="20000"/>
          </a:bodyPr>
          <a:lstStyle/>
          <a:p>
            <a:r>
              <a:rPr lang="en-GB" dirty="0"/>
              <a:t>Various roles in </a:t>
            </a:r>
            <a:r>
              <a:rPr lang="en-GB" i="1" dirty="0">
                <a:solidFill>
                  <a:srgbClr val="FF0000"/>
                </a:solidFill>
              </a:rPr>
              <a:t>Security, Trust and Identity </a:t>
            </a:r>
            <a:r>
              <a:rPr lang="en-GB" dirty="0"/>
              <a:t>since year 2000</a:t>
            </a:r>
          </a:p>
          <a:p>
            <a:pPr lvl="1"/>
            <a:r>
              <a:rPr lang="en-GB" i="1" dirty="0"/>
              <a:t>In UK </a:t>
            </a:r>
            <a:r>
              <a:rPr lang="en-GB" i="1" dirty="0" err="1"/>
              <a:t>GridPP</a:t>
            </a:r>
            <a:r>
              <a:rPr lang="en-GB" i="1" dirty="0"/>
              <a:t>, WLCG and EU-funded projects (EU DataGrid, EGEE, EGI-Inspire, EGI-Engage, AARC/AARC2, EOSC-hub. EGI-ACE, EOSC Future)</a:t>
            </a:r>
          </a:p>
          <a:p>
            <a:pPr lvl="1"/>
            <a:r>
              <a:rPr lang="en-GB" dirty="0"/>
              <a:t>2000: </a:t>
            </a:r>
            <a:r>
              <a:rPr lang="en-GB" dirty="0" err="1">
                <a:solidFill>
                  <a:srgbClr val="FF0000"/>
                </a:solidFill>
              </a:rPr>
              <a:t>DaveK</a:t>
            </a:r>
            <a:r>
              <a:rPr lang="en-GB" dirty="0"/>
              <a:t> EU CA Coordination Group -&gt; X.509 </a:t>
            </a:r>
            <a:r>
              <a:rPr lang="en-GB" dirty="0" err="1"/>
              <a:t>EUGridPMA</a:t>
            </a:r>
            <a:r>
              <a:rPr lang="en-GB" dirty="0"/>
              <a:t> (2004) &amp; TAGPMA &amp; IGTF (2005)</a:t>
            </a:r>
          </a:p>
          <a:p>
            <a:pPr lvl="2"/>
            <a:r>
              <a:rPr lang="en-GB" dirty="0" err="1">
                <a:solidFill>
                  <a:srgbClr val="FF0000"/>
                </a:solidFill>
              </a:rPr>
              <a:t>AndrewS</a:t>
            </a:r>
            <a:r>
              <a:rPr lang="en-GB" dirty="0"/>
              <a:t> ran the first UK CA.  </a:t>
            </a:r>
            <a:r>
              <a:rPr lang="en-GB" dirty="0">
                <a:solidFill>
                  <a:srgbClr val="FF0000"/>
                </a:solidFill>
              </a:rPr>
              <a:t>Jens</a:t>
            </a:r>
            <a:r>
              <a:rPr lang="en-GB" dirty="0"/>
              <a:t> joined soon after</a:t>
            </a:r>
          </a:p>
          <a:p>
            <a:pPr lvl="1"/>
            <a:r>
              <a:rPr lang="en-GB" dirty="0"/>
              <a:t>2001: EU DataGrid WP7 Security Group started – </a:t>
            </a:r>
            <a:r>
              <a:rPr lang="en-GB" dirty="0">
                <a:solidFill>
                  <a:srgbClr val="FF0000"/>
                </a:solidFill>
              </a:rPr>
              <a:t>Linda</a:t>
            </a:r>
            <a:r>
              <a:rPr lang="en-GB" dirty="0"/>
              <a:t> worked on Security Requirements (D7.5)</a:t>
            </a:r>
          </a:p>
          <a:p>
            <a:pPr lvl="1"/>
            <a:r>
              <a:rPr lang="en-GB" dirty="0"/>
              <a:t>2003: Security policies for GridPP (UK) &amp; Worldwide Large Hadron Collider Computing Grid (WLCG) - </a:t>
            </a:r>
            <a:r>
              <a:rPr lang="en-GB" dirty="0" err="1">
                <a:solidFill>
                  <a:srgbClr val="FF0000"/>
                </a:solidFill>
              </a:rPr>
              <a:t>IanN</a:t>
            </a:r>
            <a:endParaRPr lang="en-GB" dirty="0">
              <a:solidFill>
                <a:srgbClr val="FF0000"/>
              </a:solidFill>
            </a:endParaRPr>
          </a:p>
          <a:p>
            <a:pPr lvl="1"/>
            <a:r>
              <a:rPr lang="en-GB" dirty="0"/>
              <a:t>2004: EGEE starts. WLCG/EGEE/OSG Joint Security Policy Group (JSPG)</a:t>
            </a:r>
            <a:endParaRPr lang="en-GB" dirty="0">
              <a:solidFill>
                <a:srgbClr val="FF0000"/>
              </a:solidFill>
            </a:endParaRPr>
          </a:p>
          <a:p>
            <a:pPr lvl="1"/>
            <a:r>
              <a:rPr lang="en-GB" dirty="0"/>
              <a:t>2005: EGEE OSCT/CSIRT and Software Vulnerability Group (SVG)  - </a:t>
            </a:r>
            <a:r>
              <a:rPr lang="en-GB" dirty="0" err="1">
                <a:solidFill>
                  <a:srgbClr val="FF0000"/>
                </a:solidFill>
              </a:rPr>
              <a:t>IanN</a:t>
            </a:r>
            <a:r>
              <a:rPr lang="en-GB" dirty="0">
                <a:solidFill>
                  <a:srgbClr val="FF0000"/>
                </a:solidFill>
              </a:rPr>
              <a:t> &amp; Linda</a:t>
            </a:r>
          </a:p>
          <a:p>
            <a:pPr lvl="1"/>
            <a:r>
              <a:rPr lang="en-GB" dirty="0"/>
              <a:t>2010: EGI Foundation created – EGI CSIRT, SVG and SPG</a:t>
            </a:r>
          </a:p>
          <a:p>
            <a:pPr lvl="1"/>
            <a:r>
              <a:rPr lang="en-GB" dirty="0"/>
              <a:t>2011: FIM4R.org (Research Community Federated </a:t>
            </a:r>
            <a:r>
              <a:rPr lang="en-GB" dirty="0" err="1"/>
              <a:t>IdM</a:t>
            </a:r>
            <a:r>
              <a:rPr lang="en-GB" dirty="0"/>
              <a:t> requirements) – founding partner</a:t>
            </a:r>
          </a:p>
          <a:p>
            <a:pPr lvl="1"/>
            <a:r>
              <a:rPr lang="en-GB" dirty="0"/>
              <a:t>2013: Security for Collaborating Infrastructures (SCI) - version 1 published</a:t>
            </a:r>
          </a:p>
          <a:p>
            <a:pPr lvl="1"/>
            <a:r>
              <a:rPr lang="en-GB" dirty="0"/>
              <a:t>2015: WISE &amp; SCI version 2 (published 2017)</a:t>
            </a:r>
          </a:p>
          <a:p>
            <a:pPr lvl="1"/>
            <a:r>
              <a:rPr lang="en-GB" dirty="0"/>
              <a:t>2018: EOSC-hub starts and then -</a:t>
            </a:r>
          </a:p>
          <a:p>
            <a:pPr lvl="1"/>
            <a:r>
              <a:rPr lang="en-GB" dirty="0"/>
              <a:t>Threat Intelligence - WLCG SOC Working Group - </a:t>
            </a:r>
            <a:r>
              <a:rPr lang="en-GB" dirty="0" err="1">
                <a:solidFill>
                  <a:srgbClr val="FF0000"/>
                </a:solidFill>
              </a:rPr>
              <a:t>DavidC</a:t>
            </a:r>
            <a:endParaRPr lang="en-GB" dirty="0">
              <a:solidFill>
                <a:srgbClr val="FF0000"/>
              </a:solidFill>
            </a:endParaRPr>
          </a:p>
          <a:p>
            <a:pPr lvl="1"/>
            <a:r>
              <a:rPr lang="en-GB" dirty="0"/>
              <a:t>UK IRIS – Policy/Trust Asset development and Operational Security – </a:t>
            </a:r>
            <a:r>
              <a:rPr lang="en-GB" dirty="0" err="1">
                <a:solidFill>
                  <a:srgbClr val="FF0000"/>
                </a:solidFill>
              </a:rPr>
              <a:t>DavidC</a:t>
            </a:r>
            <a:endParaRPr lang="en-GB" dirty="0">
              <a:solidFill>
                <a:srgbClr val="FF0000"/>
              </a:solidFill>
            </a:endParaRPr>
          </a:p>
          <a:p>
            <a:pPr lvl="1"/>
            <a:r>
              <a:rPr lang="en-GB" dirty="0"/>
              <a:t>2020: Join GEANT GN4-3 WP5 Enabling Collaboration (</a:t>
            </a:r>
            <a:r>
              <a:rPr lang="en-GB" dirty="0" err="1"/>
              <a:t>EnCo</a:t>
            </a:r>
            <a:r>
              <a:rPr lang="en-GB" dirty="0"/>
              <a:t>) policy group</a:t>
            </a:r>
          </a:p>
          <a:p>
            <a:pPr lvl="1"/>
            <a:r>
              <a:rPr lang="en-GB" dirty="0"/>
              <a:t>2021: EGI-ACE and EOSC-Future start</a:t>
            </a:r>
          </a:p>
        </p:txBody>
      </p:sp>
      <p:sp>
        <p:nvSpPr>
          <p:cNvPr id="4" name="Footer Placeholder 3">
            <a:extLst>
              <a:ext uri="{FF2B5EF4-FFF2-40B4-BE49-F238E27FC236}">
                <a16:creationId xmlns:a16="http://schemas.microsoft.com/office/drawing/2014/main" id="{593649DF-6EB1-3741-B34E-8492535AC09F}"/>
              </a:ext>
            </a:extLst>
          </p:cNvPr>
          <p:cNvSpPr>
            <a:spLocks noGrp="1"/>
          </p:cNvSpPr>
          <p:nvPr>
            <p:ph type="ftr" sz="quarter" idx="11"/>
          </p:nvPr>
        </p:nvSpPr>
        <p:spPr/>
        <p:txBody>
          <a:bodyPr/>
          <a:lstStyle/>
          <a:p>
            <a:r>
              <a:rPr lang="en-US"/>
              <a:t>Kelsey/Cybersecurity for Research in Europe</a:t>
            </a:r>
            <a:endParaRPr lang="en-GB" dirty="0"/>
          </a:p>
        </p:txBody>
      </p:sp>
    </p:spTree>
    <p:extLst>
      <p:ext uri="{BB962C8B-B14F-4D97-AF65-F5344CB8AC3E}">
        <p14:creationId xmlns:p14="http://schemas.microsoft.com/office/powerpoint/2010/main" val="519728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C967A2-F7EB-954B-81D6-5323A9E493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3"/>
          <p:cNvSpPr txBox="1">
            <a:spLocks/>
          </p:cNvSpPr>
          <p:nvPr/>
        </p:nvSpPr>
        <p:spPr>
          <a:xfrm>
            <a:off x="184032" y="0"/>
            <a:ext cx="4866105" cy="1780229"/>
          </a:xfrm>
          <a:prstGeom prst="rect">
            <a:avLst/>
          </a:prstGeom>
        </p:spPr>
        <p:txBody>
          <a:bodyPr vert="horz" lIns="60960" tIns="0" rIns="60960" bIns="0" anchor="b">
            <a:normAutofit/>
          </a:bodyPr>
          <a:lstStyle>
            <a:lvl1pPr marL="0" indent="0" algn="l" rtl="0" eaLnBrk="1" latinLnBrk="0" hangingPunct="1">
              <a:spcBef>
                <a:spcPct val="20000"/>
              </a:spcBef>
              <a:buClr>
                <a:schemeClr val="tx1"/>
              </a:buClr>
              <a:buSzPct val="80000"/>
              <a:buFont typeface="Wingdings" charset="2"/>
              <a:buNone/>
              <a:defRPr kumimoji="0" sz="1400" kern="1200">
                <a:solidFill>
                  <a:schemeClr val="tx1"/>
                </a:solidFill>
                <a:latin typeface="+mn-lt"/>
                <a:ea typeface="+mn-ea"/>
                <a:cs typeface="+mn-cs"/>
              </a:defRPr>
            </a:lvl1pPr>
            <a:lvl2pPr marL="905256" indent="-457200" algn="l" rtl="0" eaLnBrk="1" latinLnBrk="0" hangingPunct="1">
              <a:spcBef>
                <a:spcPct val="20000"/>
              </a:spcBef>
              <a:buClr>
                <a:srgbClr val="C00000"/>
              </a:buClr>
              <a:buSzPct val="90000"/>
              <a:buFont typeface="Wingdings" charset="2"/>
              <a:buNone/>
              <a:defRPr kumimoji="0" sz="1200" kern="1200">
                <a:solidFill>
                  <a:schemeClr val="tx1"/>
                </a:solidFill>
                <a:latin typeface="+mn-lt"/>
                <a:ea typeface="+mn-ea"/>
                <a:cs typeface="+mn-cs"/>
              </a:defRPr>
            </a:lvl2pPr>
            <a:lvl3pPr marL="1092708" indent="-342900" algn="l" rtl="0" eaLnBrk="1" latinLnBrk="0" hangingPunct="1">
              <a:spcBef>
                <a:spcPct val="20000"/>
              </a:spcBef>
              <a:buClr>
                <a:srgbClr val="00B050"/>
              </a:buClr>
              <a:buSzPct val="85000"/>
              <a:buFont typeface="Wingdings" charset="2"/>
              <a:buNone/>
              <a:defRPr kumimoji="0" sz="10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None/>
              <a:defRPr kumimoji="0" sz="9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None/>
              <a:defRPr kumimoji="0" sz="9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defTabSz="1219170">
              <a:buClr>
                <a:srgbClr val="0055A0"/>
              </a:buClr>
            </a:pPr>
            <a:r>
              <a:rPr lang="en-US" sz="1867" b="1" dirty="0">
                <a:solidFill>
                  <a:srgbClr val="0055A0">
                    <a:lumMod val="60000"/>
                    <a:lumOff val="40000"/>
                  </a:srgbClr>
                </a:solidFill>
                <a:latin typeface="Arial"/>
              </a:rPr>
              <a:t>Ian Bird</a:t>
            </a:r>
          </a:p>
          <a:p>
            <a:pPr defTabSz="1219170">
              <a:buClr>
                <a:srgbClr val="0055A0"/>
              </a:buClr>
            </a:pPr>
            <a:r>
              <a:rPr lang="en-US" sz="1867" b="1" dirty="0">
                <a:solidFill>
                  <a:srgbClr val="0055A0">
                    <a:lumMod val="60000"/>
                    <a:lumOff val="40000"/>
                  </a:srgbClr>
                </a:solidFill>
                <a:latin typeface="Arial"/>
              </a:rPr>
              <a:t>CERN</a:t>
            </a:r>
          </a:p>
          <a:p>
            <a:pPr defTabSz="1219170">
              <a:buClr>
                <a:srgbClr val="0055A0"/>
              </a:buClr>
            </a:pPr>
            <a:endParaRPr lang="en-US" sz="1867" b="1" dirty="0">
              <a:solidFill>
                <a:srgbClr val="0055A0">
                  <a:lumMod val="60000"/>
                  <a:lumOff val="40000"/>
                </a:srgbClr>
              </a:solidFill>
              <a:latin typeface="Arial"/>
            </a:endParaRPr>
          </a:p>
          <a:p>
            <a:pPr defTabSz="1219170">
              <a:buClr>
                <a:srgbClr val="0055A0"/>
              </a:buClr>
            </a:pPr>
            <a:r>
              <a:rPr lang="en-US" sz="1867" b="1" dirty="0">
                <a:solidFill>
                  <a:srgbClr val="0055A0">
                    <a:lumMod val="60000"/>
                    <a:lumOff val="40000"/>
                  </a:srgbClr>
                </a:solidFill>
                <a:latin typeface="Arial"/>
              </a:rPr>
              <a:t>EGI Conference</a:t>
            </a:r>
          </a:p>
          <a:p>
            <a:pPr defTabSz="1219170">
              <a:buClr>
                <a:srgbClr val="0055A0"/>
              </a:buClr>
            </a:pPr>
            <a:r>
              <a:rPr lang="en-US" sz="1867" b="1" dirty="0">
                <a:solidFill>
                  <a:srgbClr val="0055A0">
                    <a:lumMod val="60000"/>
                    <a:lumOff val="40000"/>
                  </a:srgbClr>
                </a:solidFill>
                <a:latin typeface="Arial"/>
              </a:rPr>
              <a:t>Amsterdam, 6</a:t>
            </a:r>
            <a:r>
              <a:rPr lang="en-US" sz="1867" b="1" baseline="30000" dirty="0">
                <a:solidFill>
                  <a:srgbClr val="0055A0">
                    <a:lumMod val="60000"/>
                    <a:lumOff val="40000"/>
                  </a:srgbClr>
                </a:solidFill>
                <a:latin typeface="Arial"/>
              </a:rPr>
              <a:t>th</a:t>
            </a:r>
            <a:r>
              <a:rPr lang="en-US" sz="1867" b="1" dirty="0">
                <a:solidFill>
                  <a:srgbClr val="0055A0">
                    <a:lumMod val="60000"/>
                    <a:lumOff val="40000"/>
                  </a:srgbClr>
                </a:solidFill>
                <a:latin typeface="Arial"/>
              </a:rPr>
              <a:t> May 2019</a:t>
            </a:r>
          </a:p>
        </p:txBody>
      </p:sp>
      <p:sp>
        <p:nvSpPr>
          <p:cNvPr id="2" name="Title 1"/>
          <p:cNvSpPr>
            <a:spLocks noGrp="1"/>
          </p:cNvSpPr>
          <p:nvPr>
            <p:ph type="title"/>
          </p:nvPr>
        </p:nvSpPr>
        <p:spPr>
          <a:xfrm>
            <a:off x="125903" y="4617475"/>
            <a:ext cx="11778365" cy="1738876"/>
          </a:xfrm>
          <a:effectLst>
            <a:outerShdw blurRad="50800" dist="38100" dir="2700000" algn="tl" rotWithShape="0">
              <a:prstClr val="black">
                <a:alpha val="40000"/>
              </a:prstClr>
            </a:outerShdw>
          </a:effectLst>
        </p:spPr>
        <p:txBody>
          <a:bodyPr>
            <a:noAutofit/>
          </a:bodyPr>
          <a:lstStyle/>
          <a:p>
            <a:r>
              <a:rPr lang="en-US" sz="4800" b="1" dirty="0">
                <a:solidFill>
                  <a:schemeClr val="bg1"/>
                </a:solidFill>
                <a:effectLst>
                  <a:outerShdw blurRad="50800" dist="38100" dir="5400000" algn="t" rotWithShape="0">
                    <a:schemeClr val="accent2">
                      <a:lumMod val="60000"/>
                      <a:lumOff val="40000"/>
                      <a:alpha val="40000"/>
                    </a:schemeClr>
                  </a:outerShdw>
                </a:effectLst>
              </a:rPr>
              <a:t>WLCG: Evolving Distributed Computing for the LHC</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86365" y="623481"/>
            <a:ext cx="1123504" cy="1123504"/>
          </a:xfrm>
          <a:prstGeom prst="rect">
            <a:avLst/>
          </a:prstGeom>
        </p:spPr>
      </p:pic>
    </p:spTree>
    <p:extLst>
      <p:ext uri="{BB962C8B-B14F-4D97-AF65-F5344CB8AC3E}">
        <p14:creationId xmlns:p14="http://schemas.microsoft.com/office/powerpoint/2010/main" val="3269389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401"/>
            <a:ext cx="12192000" cy="7518401"/>
          </a:xfrm>
          <a:prstGeom prst="rect">
            <a:avLst/>
          </a:prstGeom>
        </p:spPr>
      </p:pic>
      <p:sp>
        <p:nvSpPr>
          <p:cNvPr id="2" name="Title 1"/>
          <p:cNvSpPr>
            <a:spLocks noGrp="1"/>
          </p:cNvSpPr>
          <p:nvPr>
            <p:ph type="title" idx="4294967295"/>
          </p:nvPr>
        </p:nvSpPr>
        <p:spPr>
          <a:xfrm>
            <a:off x="839873" y="193055"/>
            <a:ext cx="10664792" cy="826800"/>
          </a:xfrm>
        </p:spPr>
        <p:txBody>
          <a:bodyPr>
            <a:normAutofit fontScale="90000"/>
          </a:bodyPr>
          <a:lstStyle/>
          <a:p>
            <a:r>
              <a:rPr lang="en-US" dirty="0">
                <a:solidFill>
                  <a:schemeClr val="bg1"/>
                </a:solidFill>
              </a:rPr>
              <a:t>The Large Hadron Collider (LHC)</a:t>
            </a:r>
            <a:endParaRPr lang="en-GB" dirty="0">
              <a:solidFill>
                <a:schemeClr val="bg1"/>
              </a:solidFill>
            </a:endParaRPr>
          </a:p>
        </p:txBody>
      </p:sp>
      <p:pic>
        <p:nvPicPr>
          <p:cNvPr id="9" name="Picture 3"/>
          <p:cNvPicPr>
            <a:picLocks noChangeAspect="1" noChangeArrowheads="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3689053" y="990600"/>
            <a:ext cx="2711747" cy="20334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pic>
      <p:pic>
        <p:nvPicPr>
          <p:cNvPr id="10" name="Picture 4"/>
          <p:cNvPicPr>
            <a:picLocks noChangeAspect="1" noChangeArrowheads="1"/>
          </p:cNvPicPr>
          <p:nvPr/>
        </p:nvPicPr>
        <p:blipFill>
          <a:blip r:embed="rId5"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01600" y="3937000"/>
            <a:ext cx="2963259" cy="19717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pic>
      <p:pic>
        <p:nvPicPr>
          <p:cNvPr id="11" name="Picture 1"/>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737600" y="1286308"/>
            <a:ext cx="3089763" cy="1615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pic>
      <p:pic>
        <p:nvPicPr>
          <p:cNvPr id="12"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855201" y="3733800"/>
            <a:ext cx="2029873" cy="1489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pic>
      <p:sp>
        <p:nvSpPr>
          <p:cNvPr id="3" name="TextBox 2"/>
          <p:cNvSpPr txBox="1"/>
          <p:nvPr/>
        </p:nvSpPr>
        <p:spPr>
          <a:xfrm>
            <a:off x="2855712" y="3178617"/>
            <a:ext cx="7021941" cy="1200329"/>
          </a:xfrm>
          <a:prstGeom prst="rect">
            <a:avLst/>
          </a:prstGeom>
          <a:noFill/>
        </p:spPr>
        <p:txBody>
          <a:bodyPr wrap="square" rtlCol="0">
            <a:spAutoFit/>
          </a:bodyPr>
          <a:lstStyle/>
          <a:p>
            <a:pPr defTabSz="1219170" fontAlgn="base">
              <a:spcBef>
                <a:spcPct val="0"/>
              </a:spcBef>
              <a:spcAft>
                <a:spcPct val="0"/>
              </a:spcAft>
            </a:pPr>
            <a:r>
              <a:rPr lang="en-US" sz="2400" dirty="0">
                <a:solidFill>
                  <a:srgbClr val="FFFFFF"/>
                </a:solidFill>
                <a:latin typeface="Arial" charset="0"/>
              </a:rPr>
              <a:t>A new frontier in Energy &amp; </a:t>
            </a:r>
            <a:r>
              <a:rPr lang="en-US" sz="2400" b="1" u="sng" dirty="0">
                <a:solidFill>
                  <a:srgbClr val="FFFFFF"/>
                </a:solidFill>
                <a:latin typeface="Arial" charset="0"/>
              </a:rPr>
              <a:t>Data volumes</a:t>
            </a:r>
            <a:r>
              <a:rPr lang="en-US" sz="2400" dirty="0">
                <a:solidFill>
                  <a:srgbClr val="FFFFFF"/>
                </a:solidFill>
                <a:latin typeface="Arial" charset="0"/>
              </a:rPr>
              <a:t>:</a:t>
            </a:r>
          </a:p>
          <a:p>
            <a:pPr defTabSz="1219170" fontAlgn="base">
              <a:spcBef>
                <a:spcPct val="0"/>
              </a:spcBef>
              <a:spcAft>
                <a:spcPct val="0"/>
              </a:spcAft>
            </a:pPr>
            <a:r>
              <a:rPr lang="en-US" sz="2400" dirty="0">
                <a:solidFill>
                  <a:srgbClr val="FFFFFF"/>
                </a:solidFill>
                <a:latin typeface="Arial" charset="0"/>
              </a:rPr>
              <a:t> </a:t>
            </a:r>
            <a:br>
              <a:rPr lang="en-US" sz="2400" dirty="0">
                <a:solidFill>
                  <a:srgbClr val="FFFFFF"/>
                </a:solidFill>
                <a:latin typeface="Arial" charset="0"/>
              </a:rPr>
            </a:br>
            <a:r>
              <a:rPr lang="en-US" sz="2400" dirty="0">
                <a:solidFill>
                  <a:srgbClr val="FFFFFF"/>
                </a:solidFill>
                <a:latin typeface="Arial" charset="0"/>
              </a:rPr>
              <a:t>   LHC experiments generate 50 PB/year in Run 2</a:t>
            </a:r>
          </a:p>
        </p:txBody>
      </p:sp>
      <p:sp>
        <p:nvSpPr>
          <p:cNvPr id="4" name="Date Placeholder 3"/>
          <p:cNvSpPr>
            <a:spLocks noGrp="1"/>
          </p:cNvSpPr>
          <p:nvPr>
            <p:ph type="dt" sz="half" idx="2"/>
          </p:nvPr>
        </p:nvSpPr>
        <p:spPr/>
        <p:txBody>
          <a:bodyPr/>
          <a:lstStyle/>
          <a:p>
            <a:pPr defTabSz="1219170"/>
            <a:r>
              <a:rPr lang="en-US">
                <a:solidFill>
                  <a:srgbClr val="0055A0">
                    <a:tint val="75000"/>
                  </a:srgbClr>
                </a:solidFill>
                <a:latin typeface="Arial"/>
              </a:rPr>
              <a:t>EGI, 6 May 2019</a:t>
            </a:r>
            <a:endParaRPr lang="en-US" dirty="0">
              <a:solidFill>
                <a:srgbClr val="0055A0">
                  <a:tint val="75000"/>
                </a:srgbClr>
              </a:solidFill>
              <a:latin typeface="Arial"/>
            </a:endParaRPr>
          </a:p>
        </p:txBody>
      </p:sp>
      <p:sp>
        <p:nvSpPr>
          <p:cNvPr id="5" name="Footer Placeholder 4"/>
          <p:cNvSpPr>
            <a:spLocks noGrp="1"/>
          </p:cNvSpPr>
          <p:nvPr>
            <p:ph type="ftr" sz="quarter" idx="3"/>
          </p:nvPr>
        </p:nvSpPr>
        <p:spPr/>
        <p:txBody>
          <a:bodyPr/>
          <a:lstStyle/>
          <a:p>
            <a:pPr defTabSz="1219170"/>
            <a:r>
              <a:rPr lang="en-US" dirty="0" err="1">
                <a:solidFill>
                  <a:srgbClr val="0055A0">
                    <a:tint val="75000"/>
                  </a:srgbClr>
                </a:solidFill>
                <a:latin typeface="Arial"/>
              </a:rPr>
              <a:t>Ian.Bird@cern.ch</a:t>
            </a:r>
            <a:endParaRPr lang="en-US" dirty="0">
              <a:solidFill>
                <a:srgbClr val="0055A0">
                  <a:tint val="75000"/>
                </a:srgbClr>
              </a:solidFill>
              <a:latin typeface="Arial"/>
            </a:endParaRPr>
          </a:p>
        </p:txBody>
      </p:sp>
      <p:sp>
        <p:nvSpPr>
          <p:cNvPr id="7" name="Slide Number Placeholder 6"/>
          <p:cNvSpPr>
            <a:spLocks noGrp="1"/>
          </p:cNvSpPr>
          <p:nvPr>
            <p:ph type="sldNum" sz="quarter" idx="4"/>
          </p:nvPr>
        </p:nvSpPr>
        <p:spPr/>
        <p:txBody>
          <a:bodyPr/>
          <a:lstStyle/>
          <a:p>
            <a:pPr defTabSz="1219170"/>
            <a:fld id="{17918391-D411-FE40-AAD7-861AE5233E0E}" type="slidenum">
              <a:rPr lang="en-US">
                <a:solidFill>
                  <a:srgbClr val="0055A0">
                    <a:tint val="75000"/>
                  </a:srgbClr>
                </a:solidFill>
                <a:latin typeface="Arial"/>
              </a:rPr>
              <a:pPr defTabSz="1219170"/>
              <a:t>4</a:t>
            </a:fld>
            <a:endParaRPr lang="en-US" dirty="0">
              <a:solidFill>
                <a:srgbClr val="0055A0">
                  <a:tint val="75000"/>
                </a:srgbClr>
              </a:solidFill>
              <a:latin typeface="Arial"/>
            </a:endParaRPr>
          </a:p>
        </p:txBody>
      </p:sp>
      <p:sp>
        <p:nvSpPr>
          <p:cNvPr id="8" name="TextBox 7"/>
          <p:cNvSpPr txBox="1"/>
          <p:nvPr/>
        </p:nvSpPr>
        <p:spPr>
          <a:xfrm>
            <a:off x="3064859" y="1531176"/>
            <a:ext cx="1045479" cy="307777"/>
          </a:xfrm>
          <a:prstGeom prst="rect">
            <a:avLst/>
          </a:prstGeom>
          <a:noFill/>
        </p:spPr>
        <p:txBody>
          <a:bodyPr wrap="none" rtlCol="0">
            <a:spAutoFit/>
          </a:bodyPr>
          <a:lstStyle/>
          <a:p>
            <a:pPr defTabSz="1219170"/>
            <a:r>
              <a:rPr lang="en-US" sz="1400" dirty="0">
                <a:solidFill>
                  <a:srgbClr val="FFFF00"/>
                </a:solidFill>
                <a:latin typeface="Arial"/>
              </a:rPr>
              <a:t>~700 MB/s</a:t>
            </a:r>
          </a:p>
        </p:txBody>
      </p:sp>
      <p:sp>
        <p:nvSpPr>
          <p:cNvPr id="14" name="TextBox 13"/>
          <p:cNvSpPr txBox="1"/>
          <p:nvPr/>
        </p:nvSpPr>
        <p:spPr>
          <a:xfrm>
            <a:off x="9945017" y="5246273"/>
            <a:ext cx="936475" cy="307777"/>
          </a:xfrm>
          <a:prstGeom prst="rect">
            <a:avLst/>
          </a:prstGeom>
          <a:noFill/>
        </p:spPr>
        <p:txBody>
          <a:bodyPr wrap="none" rtlCol="0">
            <a:spAutoFit/>
          </a:bodyPr>
          <a:lstStyle/>
          <a:p>
            <a:pPr defTabSz="1219170"/>
            <a:r>
              <a:rPr lang="en-US" sz="1400" dirty="0">
                <a:solidFill>
                  <a:srgbClr val="FFFF00"/>
                </a:solidFill>
                <a:latin typeface="Arial"/>
              </a:rPr>
              <a:t>~10 GB/s</a:t>
            </a:r>
          </a:p>
        </p:txBody>
      </p:sp>
      <p:sp>
        <p:nvSpPr>
          <p:cNvPr id="15" name="TextBox 14"/>
          <p:cNvSpPr txBox="1"/>
          <p:nvPr/>
        </p:nvSpPr>
        <p:spPr>
          <a:xfrm>
            <a:off x="8101803" y="1226278"/>
            <a:ext cx="837089" cy="307777"/>
          </a:xfrm>
          <a:prstGeom prst="rect">
            <a:avLst/>
          </a:prstGeom>
          <a:noFill/>
        </p:spPr>
        <p:txBody>
          <a:bodyPr wrap="none" rtlCol="0">
            <a:spAutoFit/>
          </a:bodyPr>
          <a:lstStyle/>
          <a:p>
            <a:pPr defTabSz="1219170"/>
            <a:r>
              <a:rPr lang="en-US" sz="1400" dirty="0">
                <a:solidFill>
                  <a:srgbClr val="FFFF00"/>
                </a:solidFill>
                <a:latin typeface="Arial"/>
              </a:rPr>
              <a:t>&gt;1 GB/s</a:t>
            </a:r>
          </a:p>
        </p:txBody>
      </p:sp>
      <p:sp>
        <p:nvSpPr>
          <p:cNvPr id="16" name="TextBox 15"/>
          <p:cNvSpPr txBox="1"/>
          <p:nvPr/>
        </p:nvSpPr>
        <p:spPr>
          <a:xfrm>
            <a:off x="2717405" y="5696373"/>
            <a:ext cx="837089" cy="307777"/>
          </a:xfrm>
          <a:prstGeom prst="rect">
            <a:avLst/>
          </a:prstGeom>
          <a:noFill/>
        </p:spPr>
        <p:txBody>
          <a:bodyPr wrap="none" rtlCol="0">
            <a:spAutoFit/>
          </a:bodyPr>
          <a:lstStyle/>
          <a:p>
            <a:pPr defTabSz="1219170"/>
            <a:r>
              <a:rPr lang="en-US" sz="1400" dirty="0">
                <a:solidFill>
                  <a:srgbClr val="FFFF00"/>
                </a:solidFill>
                <a:latin typeface="Arial"/>
              </a:rPr>
              <a:t>&gt;1 GB/s</a:t>
            </a:r>
          </a:p>
        </p:txBody>
      </p:sp>
    </p:spTree>
    <p:extLst>
      <p:ext uri="{BB962C8B-B14F-4D97-AF65-F5344CB8AC3E}">
        <p14:creationId xmlns:p14="http://schemas.microsoft.com/office/powerpoint/2010/main" val="848012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67D6-D411-774E-BF49-D1B99DA509A8}"/>
              </a:ext>
            </a:extLst>
          </p:cNvPr>
          <p:cNvSpPr>
            <a:spLocks noGrp="1"/>
          </p:cNvSpPr>
          <p:nvPr>
            <p:ph type="title"/>
          </p:nvPr>
        </p:nvSpPr>
        <p:spPr/>
        <p:txBody>
          <a:bodyPr>
            <a:normAutofit fontScale="90000"/>
          </a:bodyPr>
          <a:lstStyle/>
          <a:p>
            <a:r>
              <a:rPr lang="en-US" dirty="0"/>
              <a:t>Some lessons and comments</a:t>
            </a:r>
          </a:p>
        </p:txBody>
      </p:sp>
      <p:sp>
        <p:nvSpPr>
          <p:cNvPr id="3" name="Content Placeholder 2">
            <a:extLst>
              <a:ext uri="{FF2B5EF4-FFF2-40B4-BE49-F238E27FC236}">
                <a16:creationId xmlns:a16="http://schemas.microsoft.com/office/drawing/2014/main" id="{2C8B2E87-745B-FE4A-B121-803729A64232}"/>
              </a:ext>
            </a:extLst>
          </p:cNvPr>
          <p:cNvSpPr>
            <a:spLocks noGrp="1"/>
          </p:cNvSpPr>
          <p:nvPr>
            <p:ph idx="1"/>
          </p:nvPr>
        </p:nvSpPr>
        <p:spPr>
          <a:xfrm>
            <a:off x="680279" y="1029918"/>
            <a:ext cx="10972800" cy="5292476"/>
          </a:xfrm>
        </p:spPr>
        <p:txBody>
          <a:bodyPr>
            <a:normAutofit fontScale="47500" lnSpcReduction="20000"/>
          </a:bodyPr>
          <a:lstStyle/>
          <a:p>
            <a:r>
              <a:rPr lang="en-US" dirty="0"/>
              <a:t>A federated infrastructure is of tremendous value and importance </a:t>
            </a:r>
          </a:p>
          <a:p>
            <a:pPr lvl="1"/>
            <a:r>
              <a:rPr lang="en-US" dirty="0"/>
              <a:t>This is the </a:t>
            </a:r>
            <a:r>
              <a:rPr lang="en-US" dirty="0">
                <a:solidFill>
                  <a:srgbClr val="FF0000"/>
                </a:solidFill>
              </a:rPr>
              <a:t>*key* feature </a:t>
            </a:r>
            <a:r>
              <a:rPr lang="en-US" dirty="0"/>
              <a:t>that identifies our collaborative distributed infrastructure </a:t>
            </a:r>
          </a:p>
          <a:p>
            <a:pPr lvl="1"/>
            <a:r>
              <a:rPr lang="en-US" dirty="0"/>
              <a:t>Even though the X.509 model was difficult to use and manage</a:t>
            </a:r>
          </a:p>
          <a:p>
            <a:pPr lvl="1"/>
            <a:r>
              <a:rPr lang="en-US" dirty="0">
                <a:solidFill>
                  <a:srgbClr val="FF0000"/>
                </a:solidFill>
              </a:rPr>
              <a:t>Security coordination; policies, incident response, vulnerability &amp; threat intelligence is of huge value</a:t>
            </a:r>
          </a:p>
          <a:p>
            <a:r>
              <a:rPr lang="en-US" dirty="0"/>
              <a:t>The network is a fundamental resource and opportunity, not a problem to be solved</a:t>
            </a:r>
          </a:p>
          <a:p>
            <a:pPr lvl="1"/>
            <a:r>
              <a:rPr lang="en-US" dirty="0"/>
              <a:t>Redundancy and distribution of services as originally foreseen was unnecessary, complex, and expensive</a:t>
            </a:r>
          </a:p>
          <a:p>
            <a:pPr lvl="1"/>
            <a:r>
              <a:rPr lang="en-US" dirty="0"/>
              <a:t>Today service model is much simplified and streamlined</a:t>
            </a:r>
          </a:p>
          <a:p>
            <a:r>
              <a:rPr lang="en-US" dirty="0"/>
              <a:t>Today’s operational structure is very simple – coordination at a high level, no need for the heavyweight operations </a:t>
            </a:r>
            <a:r>
              <a:rPr lang="en-US" dirty="0" err="1"/>
              <a:t>centres</a:t>
            </a:r>
            <a:endParaRPr lang="en-US" dirty="0"/>
          </a:p>
          <a:p>
            <a:pPr lvl="1"/>
            <a:r>
              <a:rPr lang="en-US" dirty="0"/>
              <a:t>Integrated global ticketing system was essential</a:t>
            </a:r>
          </a:p>
          <a:p>
            <a:r>
              <a:rPr lang="en-US" dirty="0"/>
              <a:t>Ubiquitous use of “pilot” jobs rather than resource brokering – far more efficient for using available resources</a:t>
            </a:r>
          </a:p>
          <a:p>
            <a:pPr lvl="1"/>
            <a:r>
              <a:rPr lang="en-US" dirty="0"/>
              <a:t>In future the potential specialization of resources may affect this</a:t>
            </a:r>
          </a:p>
          <a:p>
            <a:r>
              <a:rPr lang="en-US" dirty="0"/>
              <a:t>Distributed data management and storage is expensive – hardware and operations</a:t>
            </a:r>
          </a:p>
          <a:p>
            <a:pPr lvl="1"/>
            <a:r>
              <a:rPr lang="en-US" dirty="0"/>
              <a:t>Data pre-placement is not an optimal strategy (it is a complex problem)</a:t>
            </a:r>
          </a:p>
          <a:p>
            <a:r>
              <a:rPr lang="en-US" dirty="0"/>
              <a:t>Hardware and cost evolution is becoming a serious concern – </a:t>
            </a:r>
          </a:p>
          <a:p>
            <a:pPr lvl="1"/>
            <a:r>
              <a:rPr lang="en-US" dirty="0"/>
              <a:t>“Moore’s law” as we assumed it is broken</a:t>
            </a:r>
          </a:p>
          <a:p>
            <a:pPr lvl="1"/>
            <a:r>
              <a:rPr lang="en-US" dirty="0"/>
              <a:t>Future of storage technology is a concern – tape and disk</a:t>
            </a:r>
          </a:p>
          <a:p>
            <a:pPr lvl="1"/>
            <a:r>
              <a:rPr lang="en-US" dirty="0"/>
              <a:t>The future computational resources are very heterogenous</a:t>
            </a:r>
          </a:p>
        </p:txBody>
      </p:sp>
      <p:sp>
        <p:nvSpPr>
          <p:cNvPr id="4" name="Date Placeholder 3">
            <a:extLst>
              <a:ext uri="{FF2B5EF4-FFF2-40B4-BE49-F238E27FC236}">
                <a16:creationId xmlns:a16="http://schemas.microsoft.com/office/drawing/2014/main" id="{ED6CF712-89A1-E44F-9495-5EDEFFB95CED}"/>
              </a:ext>
            </a:extLst>
          </p:cNvPr>
          <p:cNvSpPr>
            <a:spLocks noGrp="1"/>
          </p:cNvSpPr>
          <p:nvPr>
            <p:ph type="dt" sz="half" idx="2"/>
          </p:nvPr>
        </p:nvSpPr>
        <p:spPr/>
        <p:txBody>
          <a:bodyPr/>
          <a:lstStyle/>
          <a:p>
            <a:pPr defTabSz="1219170"/>
            <a:r>
              <a:rPr lang="en-US">
                <a:solidFill>
                  <a:srgbClr val="0055A0">
                    <a:tint val="75000"/>
                  </a:srgbClr>
                </a:solidFill>
                <a:latin typeface="Arial"/>
              </a:rPr>
              <a:t>EGI, 6 May 2019</a:t>
            </a:r>
            <a:endParaRPr lang="en-US" dirty="0">
              <a:solidFill>
                <a:srgbClr val="0055A0">
                  <a:tint val="75000"/>
                </a:srgbClr>
              </a:solidFill>
              <a:latin typeface="Arial"/>
            </a:endParaRPr>
          </a:p>
        </p:txBody>
      </p:sp>
      <p:sp>
        <p:nvSpPr>
          <p:cNvPr id="5" name="Footer Placeholder 4">
            <a:extLst>
              <a:ext uri="{FF2B5EF4-FFF2-40B4-BE49-F238E27FC236}">
                <a16:creationId xmlns:a16="http://schemas.microsoft.com/office/drawing/2014/main" id="{E4C7F5F0-B3DE-A048-BB48-5874A78B1874}"/>
              </a:ext>
            </a:extLst>
          </p:cNvPr>
          <p:cNvSpPr>
            <a:spLocks noGrp="1"/>
          </p:cNvSpPr>
          <p:nvPr>
            <p:ph type="ftr" sz="quarter" idx="3"/>
          </p:nvPr>
        </p:nvSpPr>
        <p:spPr/>
        <p:txBody>
          <a:bodyPr/>
          <a:lstStyle/>
          <a:p>
            <a:pPr defTabSz="1219170"/>
            <a:r>
              <a:rPr lang="en-US">
                <a:solidFill>
                  <a:srgbClr val="0055A0">
                    <a:tint val="75000"/>
                  </a:srgbClr>
                </a:solidFill>
                <a:latin typeface="Arial"/>
              </a:rPr>
              <a:t>Ian.Bird@cern.ch</a:t>
            </a:r>
            <a:endParaRPr lang="en-US" dirty="0">
              <a:solidFill>
                <a:srgbClr val="0055A0">
                  <a:tint val="75000"/>
                </a:srgbClr>
              </a:solidFill>
              <a:latin typeface="Arial"/>
            </a:endParaRPr>
          </a:p>
        </p:txBody>
      </p:sp>
      <p:sp>
        <p:nvSpPr>
          <p:cNvPr id="6" name="Slide Number Placeholder 5">
            <a:extLst>
              <a:ext uri="{FF2B5EF4-FFF2-40B4-BE49-F238E27FC236}">
                <a16:creationId xmlns:a16="http://schemas.microsoft.com/office/drawing/2014/main" id="{942B283D-AC99-4C4D-ACFB-EF590B3FF847}"/>
              </a:ext>
            </a:extLst>
          </p:cNvPr>
          <p:cNvSpPr>
            <a:spLocks noGrp="1"/>
          </p:cNvSpPr>
          <p:nvPr>
            <p:ph type="sldNum" sz="quarter" idx="4"/>
          </p:nvPr>
        </p:nvSpPr>
        <p:spPr/>
        <p:txBody>
          <a:bodyPr/>
          <a:lstStyle/>
          <a:p>
            <a:pPr defTabSz="1219170"/>
            <a:fld id="{17918391-D411-FE40-AAD7-861AE5233E0E}" type="slidenum">
              <a:rPr lang="en-US">
                <a:solidFill>
                  <a:srgbClr val="0055A0">
                    <a:tint val="75000"/>
                  </a:srgbClr>
                </a:solidFill>
                <a:latin typeface="Arial"/>
              </a:rPr>
              <a:pPr defTabSz="1219170"/>
              <a:t>5</a:t>
            </a:fld>
            <a:endParaRPr lang="en-US" dirty="0">
              <a:solidFill>
                <a:srgbClr val="0055A0">
                  <a:tint val="75000"/>
                </a:srgbClr>
              </a:solidFill>
              <a:latin typeface="Arial"/>
            </a:endParaRPr>
          </a:p>
        </p:txBody>
      </p:sp>
      <p:sp>
        <p:nvSpPr>
          <p:cNvPr id="7" name="Right Arrow 6"/>
          <p:cNvSpPr/>
          <p:nvPr/>
        </p:nvSpPr>
        <p:spPr>
          <a:xfrm>
            <a:off x="263352" y="1412776"/>
            <a:ext cx="936104" cy="50405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0495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ate Placeholder 2"/>
          <p:cNvSpPr>
            <a:spLocks noGrp="1"/>
          </p:cNvSpPr>
          <p:nvPr>
            <p:ph type="dt" sz="half" idx="10"/>
          </p:nvPr>
        </p:nvSpPr>
        <p:spPr/>
        <p:txBody>
          <a:bodyPr/>
          <a:lstStyle/>
          <a:p>
            <a:pPr eaLnBrk="0" fontAlgn="base" hangingPunct="0">
              <a:spcBef>
                <a:spcPct val="0"/>
              </a:spcBef>
              <a:spcAft>
                <a:spcPct val="0"/>
              </a:spcAft>
            </a:pPr>
            <a:r>
              <a:rPr lang="en-GB" altLang="en-US">
                <a:solidFill>
                  <a:srgbClr val="000000"/>
                </a:solidFill>
                <a:latin typeface="Times New Roman" panose="02020603050405020304" pitchFamily="18" charset="0"/>
              </a:rPr>
              <a:t>28-Sep-04</a:t>
            </a:r>
          </a:p>
        </p:txBody>
      </p:sp>
      <p:sp>
        <p:nvSpPr>
          <p:cNvPr id="24" name="Footer Placeholder 3"/>
          <p:cNvSpPr>
            <a:spLocks noGrp="1"/>
          </p:cNvSpPr>
          <p:nvPr>
            <p:ph type="ftr" sz="quarter" idx="11"/>
          </p:nvPr>
        </p:nvSpPr>
        <p:spPr/>
        <p:txBody>
          <a:bodyPr/>
          <a:lstStyle/>
          <a:p>
            <a:pPr eaLnBrk="0" fontAlgn="base" hangingPunct="0">
              <a:spcBef>
                <a:spcPct val="0"/>
              </a:spcBef>
              <a:spcAft>
                <a:spcPct val="0"/>
              </a:spcAft>
            </a:pPr>
            <a:r>
              <a:rPr lang="en-GB" altLang="en-US">
                <a:solidFill>
                  <a:srgbClr val="000000"/>
                </a:solidFill>
                <a:latin typeface="Comic Sans MS"/>
              </a:rPr>
              <a:t>David Kelsey, Grid Security, CHEP04</a:t>
            </a:r>
          </a:p>
        </p:txBody>
      </p:sp>
      <p:sp>
        <p:nvSpPr>
          <p:cNvPr id="25" name="Slide Number Placeholder 4"/>
          <p:cNvSpPr>
            <a:spLocks noGrp="1"/>
          </p:cNvSpPr>
          <p:nvPr>
            <p:ph type="sldNum" sz="quarter" idx="12"/>
          </p:nvPr>
        </p:nvSpPr>
        <p:spPr/>
        <p:txBody>
          <a:bodyPr/>
          <a:lstStyle/>
          <a:p>
            <a:pPr eaLnBrk="0" fontAlgn="base" hangingPunct="0">
              <a:spcBef>
                <a:spcPct val="0"/>
              </a:spcBef>
              <a:spcAft>
                <a:spcPct val="0"/>
              </a:spcAft>
            </a:pPr>
            <a:fld id="{31C7DE9C-7A86-4073-9808-3FC5FD7AA732}" type="slidenum">
              <a:rPr lang="en-GB" altLang="en-US">
                <a:solidFill>
                  <a:srgbClr val="000000"/>
                </a:solidFill>
                <a:latin typeface="Times New Roman" panose="02020603050405020304" pitchFamily="18" charset="0"/>
              </a:rPr>
              <a:pPr eaLnBrk="0" fontAlgn="base" hangingPunct="0">
                <a:spcBef>
                  <a:spcPct val="0"/>
                </a:spcBef>
                <a:spcAft>
                  <a:spcPct val="0"/>
                </a:spcAft>
              </a:pPr>
              <a:t>6</a:t>
            </a:fld>
            <a:endParaRPr lang="en-GB" altLang="en-US">
              <a:solidFill>
                <a:srgbClr val="000000"/>
              </a:solidFill>
              <a:latin typeface="Times New Roman" panose="02020603050405020304" pitchFamily="18" charset="0"/>
            </a:endParaRPr>
          </a:p>
        </p:txBody>
      </p:sp>
      <p:sp>
        <p:nvSpPr>
          <p:cNvPr id="391170" name="Rectangle 2"/>
          <p:cNvSpPr>
            <a:spLocks noGrp="1" noChangeArrowheads="1"/>
          </p:cNvSpPr>
          <p:nvPr>
            <p:ph type="title"/>
          </p:nvPr>
        </p:nvSpPr>
        <p:spPr/>
        <p:txBody>
          <a:bodyPr/>
          <a:lstStyle/>
          <a:p>
            <a:r>
              <a:rPr lang="en-US" altLang="en-US"/>
              <a:t>LCG Policy</a:t>
            </a:r>
          </a:p>
        </p:txBody>
      </p:sp>
      <p:sp>
        <p:nvSpPr>
          <p:cNvPr id="391171" name="AutoShape 3"/>
          <p:cNvSpPr>
            <a:spLocks noChangeArrowheads="1"/>
          </p:cNvSpPr>
          <p:nvPr/>
        </p:nvSpPr>
        <p:spPr bwMode="auto">
          <a:xfrm>
            <a:off x="4008438" y="2909889"/>
            <a:ext cx="4248150" cy="1368425"/>
          </a:xfrm>
          <a:prstGeom prst="horizontalScroll">
            <a:avLst>
              <a:gd name="adj" fmla="val 12500"/>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a:solidFill>
                  <a:srgbClr val="000000"/>
                </a:solidFill>
                <a:latin typeface="Arial" panose="020B0604020202020204" pitchFamily="34" charset="0"/>
              </a:rPr>
              <a:t>Security &amp; Availability </a:t>
            </a:r>
          </a:p>
          <a:p>
            <a:pPr algn="ctr" fontAlgn="base">
              <a:spcBef>
                <a:spcPct val="0"/>
              </a:spcBef>
              <a:spcAft>
                <a:spcPct val="0"/>
              </a:spcAft>
            </a:pPr>
            <a:r>
              <a:rPr lang="en-US" altLang="en-US" sz="2400">
                <a:solidFill>
                  <a:srgbClr val="000000"/>
                </a:solidFill>
                <a:latin typeface="Arial" panose="020B0604020202020204" pitchFamily="34" charset="0"/>
              </a:rPr>
              <a:t>Policy</a:t>
            </a:r>
          </a:p>
        </p:txBody>
      </p:sp>
      <p:sp>
        <p:nvSpPr>
          <p:cNvPr id="391172" name="AutoShape 4"/>
          <p:cNvSpPr>
            <a:spLocks noChangeArrowheads="1"/>
          </p:cNvSpPr>
          <p:nvPr/>
        </p:nvSpPr>
        <p:spPr bwMode="auto">
          <a:xfrm>
            <a:off x="1919289" y="2843213"/>
            <a:ext cx="1728787" cy="1511300"/>
          </a:xfrm>
          <a:prstGeom prst="verticalScroll">
            <a:avLst>
              <a:gd name="adj" fmla="val 12500"/>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a:solidFill>
                  <a:srgbClr val="000000"/>
                </a:solidFill>
                <a:latin typeface="Arial" panose="020B0604020202020204" pitchFamily="34" charset="0"/>
              </a:rPr>
              <a:t>Usage</a:t>
            </a:r>
          </a:p>
          <a:p>
            <a:pPr algn="ctr" fontAlgn="base">
              <a:spcBef>
                <a:spcPct val="0"/>
              </a:spcBef>
              <a:spcAft>
                <a:spcPct val="0"/>
              </a:spcAft>
            </a:pPr>
            <a:r>
              <a:rPr lang="en-US" altLang="en-US" sz="2400">
                <a:solidFill>
                  <a:srgbClr val="000000"/>
                </a:solidFill>
                <a:latin typeface="Arial" panose="020B0604020202020204" pitchFamily="34" charset="0"/>
              </a:rPr>
              <a:t>Rules</a:t>
            </a:r>
          </a:p>
        </p:txBody>
      </p:sp>
      <p:sp>
        <p:nvSpPr>
          <p:cNvPr id="391173" name="AutoShape 5"/>
          <p:cNvSpPr>
            <a:spLocks noChangeArrowheads="1"/>
          </p:cNvSpPr>
          <p:nvPr/>
        </p:nvSpPr>
        <p:spPr bwMode="auto">
          <a:xfrm>
            <a:off x="2079626" y="1343025"/>
            <a:ext cx="2447925" cy="1295400"/>
          </a:xfrm>
          <a:prstGeom prst="horizontalScroll">
            <a:avLst>
              <a:gd name="adj" fmla="val 12500"/>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a:solidFill>
                  <a:srgbClr val="000000"/>
                </a:solidFill>
                <a:latin typeface="Arial" panose="020B0604020202020204" pitchFamily="34" charset="0"/>
              </a:rPr>
              <a:t>Certification </a:t>
            </a:r>
          </a:p>
          <a:p>
            <a:pPr algn="ctr" fontAlgn="base">
              <a:spcBef>
                <a:spcPct val="0"/>
              </a:spcBef>
              <a:spcAft>
                <a:spcPct val="0"/>
              </a:spcAft>
            </a:pPr>
            <a:r>
              <a:rPr lang="en-US" altLang="en-US" sz="2400">
                <a:solidFill>
                  <a:srgbClr val="000000"/>
                </a:solidFill>
                <a:latin typeface="Arial" panose="020B0604020202020204" pitchFamily="34" charset="0"/>
              </a:rPr>
              <a:t>Authorities</a:t>
            </a:r>
          </a:p>
        </p:txBody>
      </p:sp>
      <p:sp>
        <p:nvSpPr>
          <p:cNvPr id="391174" name="AutoShape 6"/>
          <p:cNvSpPr>
            <a:spLocks noChangeArrowheads="1"/>
          </p:cNvSpPr>
          <p:nvPr/>
        </p:nvSpPr>
        <p:spPr bwMode="auto">
          <a:xfrm>
            <a:off x="7608889" y="1416050"/>
            <a:ext cx="2663825" cy="1150938"/>
          </a:xfrm>
          <a:prstGeom prst="horizontalScroll">
            <a:avLst>
              <a:gd name="adj" fmla="val 12500"/>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a:solidFill>
                  <a:srgbClr val="000000"/>
                </a:solidFill>
                <a:latin typeface="Arial" panose="020B0604020202020204" pitchFamily="34" charset="0"/>
              </a:rPr>
              <a:t>Audit</a:t>
            </a:r>
          </a:p>
          <a:p>
            <a:pPr algn="ctr" fontAlgn="base">
              <a:spcBef>
                <a:spcPct val="0"/>
              </a:spcBef>
              <a:spcAft>
                <a:spcPct val="0"/>
              </a:spcAft>
            </a:pPr>
            <a:r>
              <a:rPr lang="en-US" altLang="en-US" sz="2400">
                <a:solidFill>
                  <a:srgbClr val="000000"/>
                </a:solidFill>
                <a:latin typeface="Arial" panose="020B0604020202020204" pitchFamily="34" charset="0"/>
              </a:rPr>
              <a:t>Requirements</a:t>
            </a:r>
          </a:p>
        </p:txBody>
      </p:sp>
      <p:grpSp>
        <p:nvGrpSpPr>
          <p:cNvPr id="391175" name="Group 7"/>
          <p:cNvGrpSpPr>
            <a:grpSpLocks/>
          </p:cNvGrpSpPr>
          <p:nvPr/>
        </p:nvGrpSpPr>
        <p:grpSpPr bwMode="auto">
          <a:xfrm>
            <a:off x="8472488" y="2800351"/>
            <a:ext cx="1782762" cy="1717675"/>
            <a:chOff x="4377" y="2170"/>
            <a:chExt cx="1123" cy="1082"/>
          </a:xfrm>
        </p:grpSpPr>
        <p:sp>
          <p:nvSpPr>
            <p:cNvPr id="391176" name="AutoShape 8"/>
            <p:cNvSpPr>
              <a:spLocks noChangeArrowheads="1"/>
            </p:cNvSpPr>
            <p:nvPr/>
          </p:nvSpPr>
          <p:spPr bwMode="auto">
            <a:xfrm>
              <a:off x="4457" y="2254"/>
              <a:ext cx="1043" cy="998"/>
            </a:xfrm>
            <a:prstGeom prst="verticalScroll">
              <a:avLst>
                <a:gd name="adj" fmla="val 12500"/>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2400">
                <a:solidFill>
                  <a:srgbClr val="000000"/>
                </a:solidFill>
                <a:latin typeface="Arial" panose="020B0604020202020204" pitchFamily="34" charset="0"/>
              </a:endParaRPr>
            </a:p>
            <a:p>
              <a:pPr algn="ctr" fontAlgn="base">
                <a:spcBef>
                  <a:spcPct val="0"/>
                </a:spcBef>
                <a:spcAft>
                  <a:spcPct val="0"/>
                </a:spcAft>
              </a:pPr>
              <a:endParaRPr lang="en-US" altLang="en-US" sz="2400">
                <a:solidFill>
                  <a:srgbClr val="000000"/>
                </a:solidFill>
                <a:latin typeface="Arial" panose="020B0604020202020204" pitchFamily="34" charset="0"/>
              </a:endParaRPr>
            </a:p>
          </p:txBody>
        </p:sp>
        <p:sp>
          <p:nvSpPr>
            <p:cNvPr id="391177" name="AutoShape 9"/>
            <p:cNvSpPr>
              <a:spLocks noChangeArrowheads="1"/>
            </p:cNvSpPr>
            <p:nvPr/>
          </p:nvSpPr>
          <p:spPr bwMode="auto">
            <a:xfrm>
              <a:off x="4377" y="2170"/>
              <a:ext cx="1043" cy="998"/>
            </a:xfrm>
            <a:prstGeom prst="verticalScroll">
              <a:avLst>
                <a:gd name="adj" fmla="val 12500"/>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a:solidFill>
                    <a:srgbClr val="000000"/>
                  </a:solidFill>
                  <a:latin typeface="Arial" panose="020B0604020202020204" pitchFamily="34" charset="0"/>
                </a:rPr>
                <a:t>GOC</a:t>
              </a:r>
            </a:p>
            <a:p>
              <a:pPr algn="ctr" fontAlgn="base">
                <a:spcBef>
                  <a:spcPct val="0"/>
                </a:spcBef>
                <a:spcAft>
                  <a:spcPct val="0"/>
                </a:spcAft>
              </a:pPr>
              <a:r>
                <a:rPr lang="en-US" altLang="en-US" sz="2400">
                  <a:solidFill>
                    <a:srgbClr val="000000"/>
                  </a:solidFill>
                  <a:latin typeface="Arial" panose="020B0604020202020204" pitchFamily="34" charset="0"/>
                </a:rPr>
                <a:t>Guides</a:t>
              </a:r>
            </a:p>
          </p:txBody>
        </p:sp>
      </p:grpSp>
      <p:sp>
        <p:nvSpPr>
          <p:cNvPr id="391178" name="AutoShape 10"/>
          <p:cNvSpPr>
            <a:spLocks noChangeArrowheads="1"/>
          </p:cNvSpPr>
          <p:nvPr/>
        </p:nvSpPr>
        <p:spPr bwMode="auto">
          <a:xfrm>
            <a:off x="5127626" y="1008063"/>
            <a:ext cx="2016125" cy="1250950"/>
          </a:xfrm>
          <a:prstGeom prst="verticalScroll">
            <a:avLst>
              <a:gd name="adj" fmla="val 12500"/>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a:solidFill>
                  <a:srgbClr val="000000"/>
                </a:solidFill>
                <a:latin typeface="Arial" panose="020B0604020202020204" pitchFamily="34" charset="0"/>
              </a:rPr>
              <a:t>Incident </a:t>
            </a:r>
          </a:p>
          <a:p>
            <a:pPr algn="ctr" fontAlgn="base">
              <a:spcBef>
                <a:spcPct val="0"/>
              </a:spcBef>
              <a:spcAft>
                <a:spcPct val="0"/>
              </a:spcAft>
            </a:pPr>
            <a:r>
              <a:rPr lang="en-US" altLang="en-US" sz="2400">
                <a:solidFill>
                  <a:srgbClr val="000000"/>
                </a:solidFill>
                <a:latin typeface="Arial" panose="020B0604020202020204" pitchFamily="34" charset="0"/>
              </a:rPr>
              <a:t>Response</a:t>
            </a:r>
          </a:p>
        </p:txBody>
      </p:sp>
      <p:cxnSp>
        <p:nvCxnSpPr>
          <p:cNvPr id="391179" name="AutoShape 11"/>
          <p:cNvCxnSpPr>
            <a:cxnSpLocks noChangeShapeType="1"/>
            <a:stCxn id="391172" idx="3"/>
            <a:endCxn id="391171" idx="1"/>
          </p:cNvCxnSpPr>
          <p:nvPr/>
        </p:nvCxnSpPr>
        <p:spPr bwMode="auto">
          <a:xfrm flipV="1">
            <a:off x="3459164" y="3594101"/>
            <a:ext cx="549275" cy="4763"/>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1180" name="AutoShape 12"/>
          <p:cNvCxnSpPr>
            <a:cxnSpLocks noChangeShapeType="1"/>
            <a:stCxn id="391173" idx="2"/>
            <a:endCxn id="391171" idx="0"/>
          </p:cNvCxnSpPr>
          <p:nvPr/>
        </p:nvCxnSpPr>
        <p:spPr bwMode="auto">
          <a:xfrm>
            <a:off x="3303589" y="2476500"/>
            <a:ext cx="2828925" cy="604838"/>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1181" name="AutoShape 13"/>
          <p:cNvCxnSpPr>
            <a:cxnSpLocks noChangeShapeType="1"/>
            <a:stCxn id="391178" idx="2"/>
            <a:endCxn id="391171" idx="0"/>
          </p:cNvCxnSpPr>
          <p:nvPr/>
        </p:nvCxnSpPr>
        <p:spPr bwMode="auto">
          <a:xfrm flipH="1">
            <a:off x="6132514" y="2259014"/>
            <a:ext cx="3175" cy="822325"/>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1182" name="AutoShape 14"/>
          <p:cNvCxnSpPr>
            <a:cxnSpLocks noChangeShapeType="1"/>
            <a:stCxn id="391174" idx="2"/>
            <a:endCxn id="391171" idx="0"/>
          </p:cNvCxnSpPr>
          <p:nvPr/>
        </p:nvCxnSpPr>
        <p:spPr bwMode="auto">
          <a:xfrm flipH="1">
            <a:off x="6132514" y="2422526"/>
            <a:ext cx="2808287" cy="658813"/>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1183" name="AutoShape 15"/>
          <p:cNvCxnSpPr>
            <a:cxnSpLocks noChangeShapeType="1"/>
            <a:stCxn id="391177" idx="1"/>
            <a:endCxn id="391171" idx="3"/>
          </p:cNvCxnSpPr>
          <p:nvPr/>
        </p:nvCxnSpPr>
        <p:spPr bwMode="auto">
          <a:xfrm flipH="1">
            <a:off x="8256589" y="3592514"/>
            <a:ext cx="414337" cy="1587"/>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1184" name="AutoShape 16"/>
          <p:cNvSpPr>
            <a:spLocks noChangeArrowheads="1"/>
          </p:cNvSpPr>
          <p:nvPr/>
        </p:nvSpPr>
        <p:spPr bwMode="auto">
          <a:xfrm>
            <a:off x="2063751" y="4611689"/>
            <a:ext cx="3063875" cy="1355725"/>
          </a:xfrm>
          <a:prstGeom prst="horizontalScroll">
            <a:avLst>
              <a:gd name="adj" fmla="val 12500"/>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a:solidFill>
                  <a:srgbClr val="000000"/>
                </a:solidFill>
                <a:latin typeface="Arial" panose="020B0604020202020204" pitchFamily="34" charset="0"/>
              </a:rPr>
              <a:t>User Registration </a:t>
            </a:r>
            <a:br>
              <a:rPr lang="en-US" altLang="en-US" sz="2400">
                <a:solidFill>
                  <a:srgbClr val="000000"/>
                </a:solidFill>
                <a:latin typeface="Arial" panose="020B0604020202020204" pitchFamily="34" charset="0"/>
              </a:rPr>
            </a:br>
            <a:r>
              <a:rPr lang="en-US" altLang="en-US" sz="2400">
                <a:solidFill>
                  <a:srgbClr val="000000"/>
                </a:solidFill>
                <a:latin typeface="Arial" panose="020B0604020202020204" pitchFamily="34" charset="0"/>
              </a:rPr>
              <a:t>&amp; VO Management</a:t>
            </a:r>
          </a:p>
        </p:txBody>
      </p:sp>
      <p:cxnSp>
        <p:nvCxnSpPr>
          <p:cNvPr id="391185" name="AutoShape 17"/>
          <p:cNvCxnSpPr>
            <a:cxnSpLocks noChangeShapeType="1"/>
            <a:stCxn id="391171" idx="2"/>
            <a:endCxn id="391184" idx="0"/>
          </p:cNvCxnSpPr>
          <p:nvPr/>
        </p:nvCxnSpPr>
        <p:spPr bwMode="auto">
          <a:xfrm flipH="1">
            <a:off x="3595689" y="4106864"/>
            <a:ext cx="2536825" cy="674687"/>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1188" name="Text Box 20"/>
          <p:cNvSpPr txBox="1">
            <a:spLocks noChangeArrowheads="1"/>
          </p:cNvSpPr>
          <p:nvPr/>
        </p:nvSpPr>
        <p:spPr bwMode="auto">
          <a:xfrm>
            <a:off x="4527550" y="5967413"/>
            <a:ext cx="5911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400">
              <a:solidFill>
                <a:srgbClr val="000000"/>
              </a:solidFill>
              <a:latin typeface="Arial" panose="020B0604020202020204" pitchFamily="34" charset="0"/>
            </a:endParaRPr>
          </a:p>
        </p:txBody>
      </p:sp>
      <p:sp>
        <p:nvSpPr>
          <p:cNvPr id="391189" name="Text Box 21"/>
          <p:cNvSpPr txBox="1">
            <a:spLocks noChangeArrowheads="1"/>
          </p:cNvSpPr>
          <p:nvPr/>
        </p:nvSpPr>
        <p:spPr bwMode="auto">
          <a:xfrm>
            <a:off x="5664200" y="5949950"/>
            <a:ext cx="4654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1600">
                <a:solidFill>
                  <a:srgbClr val="000000"/>
                </a:solidFill>
                <a:latin typeface="Arial" panose="020B0604020202020204" pitchFamily="34" charset="0"/>
                <a:hlinkClick r:id="rId2"/>
              </a:rPr>
              <a:t>http://cern.ch/proj-lcg-security/documents.html</a:t>
            </a:r>
            <a:endParaRPr lang="en-US" altLang="en-US" sz="1600">
              <a:solidFill>
                <a:srgbClr val="000000"/>
              </a:solidFill>
              <a:latin typeface="Arial" panose="020B0604020202020204" pitchFamily="34" charset="0"/>
            </a:endParaRPr>
          </a:p>
        </p:txBody>
      </p:sp>
      <p:sp>
        <p:nvSpPr>
          <p:cNvPr id="391190" name="AutoShape 22">
            <a:hlinkClick r:id="rId3"/>
          </p:cNvPr>
          <p:cNvSpPr>
            <a:spLocks noChangeArrowheads="1"/>
          </p:cNvSpPr>
          <p:nvPr/>
        </p:nvSpPr>
        <p:spPr bwMode="auto">
          <a:xfrm>
            <a:off x="6383338" y="4581525"/>
            <a:ext cx="3706812" cy="1352550"/>
          </a:xfrm>
          <a:prstGeom prst="horizontalScroll">
            <a:avLst>
              <a:gd name="adj" fmla="val 12500"/>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a:solidFill>
                  <a:srgbClr val="000000"/>
                </a:solidFill>
                <a:latin typeface="Arial" panose="020B0604020202020204" pitchFamily="34" charset="0"/>
              </a:rPr>
              <a:t>Application Development</a:t>
            </a:r>
          </a:p>
          <a:p>
            <a:pPr algn="ctr" fontAlgn="base">
              <a:spcBef>
                <a:spcPct val="0"/>
              </a:spcBef>
              <a:spcAft>
                <a:spcPct val="0"/>
              </a:spcAft>
            </a:pPr>
            <a:r>
              <a:rPr lang="en-US" altLang="en-US" sz="2400">
                <a:solidFill>
                  <a:srgbClr val="000000"/>
                </a:solidFill>
                <a:latin typeface="Arial" panose="020B0604020202020204" pitchFamily="34" charset="0"/>
              </a:rPr>
              <a:t>&amp; Network Admin Guide</a:t>
            </a:r>
          </a:p>
        </p:txBody>
      </p:sp>
      <p:cxnSp>
        <p:nvCxnSpPr>
          <p:cNvPr id="391191" name="AutoShape 23"/>
          <p:cNvCxnSpPr>
            <a:cxnSpLocks noChangeShapeType="1"/>
            <a:stCxn id="391171" idx="2"/>
            <a:endCxn id="391190" idx="0"/>
          </p:cNvCxnSpPr>
          <p:nvPr/>
        </p:nvCxnSpPr>
        <p:spPr bwMode="auto">
          <a:xfrm>
            <a:off x="6132514" y="4106864"/>
            <a:ext cx="2105025" cy="644525"/>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1192" name="Text Box 24"/>
          <p:cNvSpPr txBox="1">
            <a:spLocks noChangeArrowheads="1"/>
          </p:cNvSpPr>
          <p:nvPr/>
        </p:nvSpPr>
        <p:spPr bwMode="auto">
          <a:xfrm>
            <a:off x="7391401" y="908051"/>
            <a:ext cx="2881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eaLnBrk="0" fontAlgn="base" hangingPunct="0">
              <a:spcBef>
                <a:spcPct val="0"/>
              </a:spcBef>
              <a:spcAft>
                <a:spcPct val="0"/>
              </a:spcAft>
              <a:defRPr sz="2400">
                <a:solidFill>
                  <a:schemeClr val="tx1"/>
                </a:solidFill>
                <a:latin typeface="Times New Roman" panose="02020603050405020304" pitchFamily="18" charset="0"/>
              </a:defRPr>
            </a:lvl6pPr>
            <a:lvl7pPr marL="3200400" eaLnBrk="0" fontAlgn="base" hangingPunct="0">
              <a:spcBef>
                <a:spcPct val="0"/>
              </a:spcBef>
              <a:spcAft>
                <a:spcPct val="0"/>
              </a:spcAft>
              <a:defRPr sz="2400">
                <a:solidFill>
                  <a:schemeClr val="tx1"/>
                </a:solidFill>
                <a:latin typeface="Times New Roman" panose="02020603050405020304" pitchFamily="18" charset="0"/>
              </a:defRPr>
            </a:lvl7pPr>
            <a:lvl8pPr marL="3657600" eaLnBrk="0" fontAlgn="base" hangingPunct="0">
              <a:spcBef>
                <a:spcPct val="0"/>
              </a:spcBef>
              <a:spcAft>
                <a:spcPct val="0"/>
              </a:spcAft>
              <a:defRPr sz="2400">
                <a:solidFill>
                  <a:schemeClr val="tx1"/>
                </a:solidFill>
                <a:latin typeface="Times New Roman" panose="02020603050405020304" pitchFamily="18" charset="0"/>
              </a:defRPr>
            </a:lvl8pPr>
            <a:lvl9pPr marL="41148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GB" altLang="en-US" sz="1800" i="1">
                <a:solidFill>
                  <a:srgbClr val="000000"/>
                </a:solidFill>
                <a:latin typeface="Arial" panose="020B0604020202020204" pitchFamily="34" charset="0"/>
              </a:rPr>
              <a:t>picture from Ian Neilson</a:t>
            </a:r>
            <a:r>
              <a:rPr lang="en-GB" altLang="en-US" sz="1800">
                <a:solidFill>
                  <a:srgbClr val="000000"/>
                </a:solidFill>
                <a:latin typeface="Arial" panose="020B0604020202020204" pitchFamily="34" charset="0"/>
              </a:rPr>
              <a:t> </a:t>
            </a:r>
            <a:endParaRPr lang="en-US" altLang="en-US" sz="1800">
              <a:solidFill>
                <a:srgbClr val="000000"/>
              </a:solidFill>
              <a:latin typeface="Arial" panose="020B0604020202020204" pitchFamily="34" charset="0"/>
            </a:endParaRPr>
          </a:p>
        </p:txBody>
      </p:sp>
    </p:spTree>
    <p:extLst>
      <p:ext uri="{BB962C8B-B14F-4D97-AF65-F5344CB8AC3E}">
        <p14:creationId xmlns:p14="http://schemas.microsoft.com/office/powerpoint/2010/main" val="3372431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E8431-86E9-8F44-BFFA-4ABF5FB224E5}"/>
              </a:ext>
            </a:extLst>
          </p:cNvPr>
          <p:cNvSpPr>
            <a:spLocks noGrp="1"/>
          </p:cNvSpPr>
          <p:nvPr>
            <p:ph type="title"/>
          </p:nvPr>
        </p:nvSpPr>
        <p:spPr/>
        <p:txBody>
          <a:bodyPr/>
          <a:lstStyle/>
          <a:p>
            <a:r>
              <a:rPr lang="en-US" dirty="0"/>
              <a:t>EGI CSIRT Activities (2010 onwards)</a:t>
            </a:r>
          </a:p>
        </p:txBody>
      </p:sp>
      <p:sp>
        <p:nvSpPr>
          <p:cNvPr id="3" name="Content Placeholder 2">
            <a:extLst>
              <a:ext uri="{FF2B5EF4-FFF2-40B4-BE49-F238E27FC236}">
                <a16:creationId xmlns:a16="http://schemas.microsoft.com/office/drawing/2014/main" id="{9B6B7231-895D-1845-AB10-185DAA773C11}"/>
              </a:ext>
            </a:extLst>
          </p:cNvPr>
          <p:cNvSpPr>
            <a:spLocks noGrp="1"/>
          </p:cNvSpPr>
          <p:nvPr>
            <p:ph sz="half" idx="2"/>
          </p:nvPr>
        </p:nvSpPr>
        <p:spPr/>
        <p:txBody>
          <a:bodyPr>
            <a:normAutofit fontScale="92500" lnSpcReduction="10000"/>
          </a:bodyPr>
          <a:lstStyle/>
          <a:p>
            <a:r>
              <a:rPr lang="en-US" dirty="0"/>
              <a:t>Prevention of security incidents</a:t>
            </a:r>
          </a:p>
          <a:p>
            <a:pPr lvl="1"/>
            <a:r>
              <a:rPr lang="en-US" dirty="0">
                <a:solidFill>
                  <a:srgbClr val="FF0000"/>
                </a:solidFill>
              </a:rPr>
              <a:t>Risk assessment &amp; mitigation</a:t>
            </a:r>
          </a:p>
          <a:p>
            <a:pPr lvl="1"/>
            <a:r>
              <a:rPr lang="en-US" dirty="0"/>
              <a:t>Security Monitoring</a:t>
            </a:r>
          </a:p>
          <a:p>
            <a:pPr lvl="1"/>
            <a:r>
              <a:rPr lang="en-US" dirty="0">
                <a:solidFill>
                  <a:srgbClr val="FF0000"/>
                </a:solidFill>
              </a:rPr>
              <a:t>Vulnerability Handling</a:t>
            </a:r>
          </a:p>
          <a:p>
            <a:r>
              <a:rPr lang="en-US" dirty="0"/>
              <a:t>Incident Response</a:t>
            </a:r>
          </a:p>
          <a:p>
            <a:pPr lvl="1"/>
            <a:r>
              <a:rPr lang="en-US" dirty="0">
                <a:solidFill>
                  <a:srgbClr val="FF0000"/>
                </a:solidFill>
              </a:rPr>
              <a:t>Support Infrastructure, community &amp; service security teams</a:t>
            </a:r>
          </a:p>
          <a:p>
            <a:pPr lvl="1"/>
            <a:r>
              <a:rPr lang="en-US" dirty="0"/>
              <a:t>Digital forensics</a:t>
            </a:r>
          </a:p>
          <a:p>
            <a:pPr lvl="1"/>
            <a:r>
              <a:rPr lang="en-US" dirty="0"/>
              <a:t>Mitigation</a:t>
            </a:r>
          </a:p>
          <a:p>
            <a:r>
              <a:rPr lang="en-US" dirty="0"/>
              <a:t>Security Drills &amp; communication challenges</a:t>
            </a:r>
          </a:p>
          <a:p>
            <a:r>
              <a:rPr lang="en-US" dirty="0"/>
              <a:t>Training and dissemination</a:t>
            </a:r>
          </a:p>
          <a:p>
            <a:r>
              <a:rPr lang="en-US" dirty="0">
                <a:solidFill>
                  <a:srgbClr val="FF0000"/>
                </a:solidFill>
              </a:rPr>
              <a:t>Security Policy Group</a:t>
            </a:r>
          </a:p>
        </p:txBody>
      </p:sp>
      <p:sp>
        <p:nvSpPr>
          <p:cNvPr id="4" name="Footer Placeholder 3">
            <a:extLst>
              <a:ext uri="{FF2B5EF4-FFF2-40B4-BE49-F238E27FC236}">
                <a16:creationId xmlns:a16="http://schemas.microsoft.com/office/drawing/2014/main" id="{0E303CF6-205E-B64E-9A0F-39B16290EE43}"/>
              </a:ext>
            </a:extLst>
          </p:cNvPr>
          <p:cNvSpPr>
            <a:spLocks noGrp="1"/>
          </p:cNvSpPr>
          <p:nvPr>
            <p:ph type="ftr" sz="quarter" idx="11"/>
          </p:nvPr>
        </p:nvSpPr>
        <p:spPr/>
        <p:txBody>
          <a:bodyPr/>
          <a:lstStyle/>
          <a:p>
            <a:r>
              <a:rPr lang="en-US"/>
              <a:t>Kelsey/Cybersecurity for Research in Europe</a:t>
            </a:r>
            <a:endParaRPr lang="en-GB" dirty="0"/>
          </a:p>
        </p:txBody>
      </p:sp>
    </p:spTree>
    <p:extLst>
      <p:ext uri="{BB962C8B-B14F-4D97-AF65-F5344CB8AC3E}">
        <p14:creationId xmlns:p14="http://schemas.microsoft.com/office/powerpoint/2010/main" val="3189373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7FFC0-8135-0D4E-8D05-8B5104C16623}"/>
              </a:ext>
            </a:extLst>
          </p:cNvPr>
          <p:cNvSpPr>
            <a:spLocks noGrp="1"/>
          </p:cNvSpPr>
          <p:nvPr>
            <p:ph type="title"/>
          </p:nvPr>
        </p:nvSpPr>
        <p:spPr/>
        <p:txBody>
          <a:bodyPr>
            <a:normAutofit/>
          </a:bodyPr>
          <a:lstStyle/>
          <a:p>
            <a:pPr algn="ctr"/>
            <a:r>
              <a:rPr lang="en-US" dirty="0"/>
              <a:t>More details published in</a:t>
            </a:r>
            <a:br>
              <a:rPr lang="en-US" dirty="0"/>
            </a:br>
            <a:r>
              <a:rPr lang="en-US" sz="1800" i="1" dirty="0">
                <a:hlinkClick r:id="rId2"/>
              </a:rPr>
              <a:t>https://</a:t>
            </a:r>
            <a:r>
              <a:rPr lang="en-US" sz="1800" i="1" dirty="0" err="1">
                <a:hlinkClick r:id="rId2"/>
              </a:rPr>
              <a:t>www.egi.eu</a:t>
            </a:r>
            <a:r>
              <a:rPr lang="en-US" sz="1800" i="1" dirty="0">
                <a:hlinkClick r:id="rId2"/>
              </a:rPr>
              <a:t>/</a:t>
            </a:r>
            <a:r>
              <a:rPr lang="en-US" sz="1800" i="1" dirty="0" err="1">
                <a:hlinkClick r:id="rId2"/>
              </a:rPr>
              <a:t>wp</a:t>
            </a:r>
            <a:r>
              <a:rPr lang="en-US" sz="1800" i="1" dirty="0">
                <a:hlinkClick r:id="rId2"/>
              </a:rPr>
              <a:t>-content/uploads/2017/07/EGI-CSIRT-report-July-2017.pdf</a:t>
            </a:r>
            <a:endParaRPr lang="en-US" i="1" dirty="0"/>
          </a:p>
        </p:txBody>
      </p:sp>
      <p:pic>
        <p:nvPicPr>
          <p:cNvPr id="6" name="Content Placeholder 5">
            <a:extLst>
              <a:ext uri="{FF2B5EF4-FFF2-40B4-BE49-F238E27FC236}">
                <a16:creationId xmlns:a16="http://schemas.microsoft.com/office/drawing/2014/main" id="{1028DA3F-6E93-614C-B246-4550755EF4C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941935" y="1341439"/>
            <a:ext cx="6525619" cy="4784725"/>
          </a:xfrm>
        </p:spPr>
      </p:pic>
      <p:sp>
        <p:nvSpPr>
          <p:cNvPr id="4" name="Footer Placeholder 3">
            <a:extLst>
              <a:ext uri="{FF2B5EF4-FFF2-40B4-BE49-F238E27FC236}">
                <a16:creationId xmlns:a16="http://schemas.microsoft.com/office/drawing/2014/main" id="{27F107D7-1FFD-0D4D-A7AC-22CC89832353}"/>
              </a:ext>
            </a:extLst>
          </p:cNvPr>
          <p:cNvSpPr>
            <a:spLocks noGrp="1"/>
          </p:cNvSpPr>
          <p:nvPr>
            <p:ph type="ftr" sz="quarter" idx="11"/>
          </p:nvPr>
        </p:nvSpPr>
        <p:spPr/>
        <p:txBody>
          <a:bodyPr/>
          <a:lstStyle/>
          <a:p>
            <a:r>
              <a:rPr lang="en-US"/>
              <a:t>Kelsey/Cybersecurity for Research in Europe</a:t>
            </a:r>
            <a:endParaRPr lang="en-GB" dirty="0"/>
          </a:p>
        </p:txBody>
      </p:sp>
    </p:spTree>
    <p:extLst>
      <p:ext uri="{BB962C8B-B14F-4D97-AF65-F5344CB8AC3E}">
        <p14:creationId xmlns:p14="http://schemas.microsoft.com/office/powerpoint/2010/main" val="388437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 Version 2 – published 31 May 2017</a:t>
            </a:r>
          </a:p>
        </p:txBody>
      </p:sp>
      <p:sp>
        <p:nvSpPr>
          <p:cNvPr id="3" name="Content Placeholder 2"/>
          <p:cNvSpPr>
            <a:spLocks noGrp="1"/>
          </p:cNvSpPr>
          <p:nvPr>
            <p:ph idx="1"/>
          </p:nvPr>
        </p:nvSpPr>
        <p:spPr/>
        <p:txBody>
          <a:bodyPr/>
          <a:lstStyle/>
          <a:p>
            <a:endParaRPr lang="en-US" dirty="0"/>
          </a:p>
        </p:txBody>
      </p:sp>
      <p:sp>
        <p:nvSpPr>
          <p:cNvPr id="5" name="Footer Placeholder 4"/>
          <p:cNvSpPr>
            <a:spLocks noGrp="1"/>
          </p:cNvSpPr>
          <p:nvPr>
            <p:ph type="ftr" sz="quarter" idx="11"/>
          </p:nvPr>
        </p:nvSpPr>
        <p:spPr/>
        <p:txBody>
          <a:bodyPr/>
          <a:lstStyle/>
          <a:p>
            <a:r>
              <a:rPr lang="en-US"/>
              <a:t>Kelsey/Cybersecurity for Research in Europe</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969" y="2816322"/>
            <a:ext cx="4088435" cy="2304555"/>
          </a:xfrm>
          <a:prstGeom prst="rect">
            <a:avLst/>
          </a:prstGeom>
        </p:spPr>
      </p:pic>
      <p:sp>
        <p:nvSpPr>
          <p:cNvPr id="8" name="TextBox 7">
            <a:extLst>
              <a:ext uri="{FF2B5EF4-FFF2-40B4-BE49-F238E27FC236}">
                <a16:creationId xmlns:a16="http://schemas.microsoft.com/office/drawing/2014/main" id="{6977ED82-5487-6948-83E9-38EB3389AEEC}"/>
              </a:ext>
            </a:extLst>
          </p:cNvPr>
          <p:cNvSpPr txBox="1"/>
          <p:nvPr/>
        </p:nvSpPr>
        <p:spPr>
          <a:xfrm>
            <a:off x="2843134" y="5411449"/>
            <a:ext cx="5831174" cy="369332"/>
          </a:xfrm>
          <a:prstGeom prst="rect">
            <a:avLst/>
          </a:prstGeom>
          <a:noFill/>
        </p:spPr>
        <p:txBody>
          <a:bodyPr wrap="square" rtlCol="0">
            <a:spAutoFit/>
          </a:bodyPr>
          <a:lstStyle/>
          <a:p>
            <a:pPr algn="ctr"/>
            <a:r>
              <a:rPr lang="en-US" i="1" dirty="0">
                <a:solidFill>
                  <a:srgbClr val="C00000"/>
                </a:solidFill>
                <a:hlinkClick r:id="rId4"/>
              </a:rPr>
              <a:t>https://wise-</a:t>
            </a:r>
            <a:r>
              <a:rPr lang="en-US" i="1" dirty="0" err="1">
                <a:solidFill>
                  <a:srgbClr val="C00000"/>
                </a:solidFill>
                <a:hlinkClick r:id="rId4"/>
              </a:rPr>
              <a:t>community.org</a:t>
            </a:r>
            <a:r>
              <a:rPr lang="en-US" i="1" dirty="0">
                <a:solidFill>
                  <a:srgbClr val="C00000"/>
                </a:solidFill>
                <a:hlinkClick r:id="rId4"/>
              </a:rPr>
              <a:t>/sci/</a:t>
            </a:r>
            <a:endParaRPr lang="en-US" i="1" dirty="0">
              <a:solidFill>
                <a:srgbClr val="C00000"/>
              </a:solidFill>
            </a:endParaRPr>
          </a:p>
        </p:txBody>
      </p:sp>
    </p:spTree>
    <p:extLst>
      <p:ext uri="{BB962C8B-B14F-4D97-AF65-F5344CB8AC3E}">
        <p14:creationId xmlns:p14="http://schemas.microsoft.com/office/powerpoint/2010/main" val="3062805262"/>
      </p:ext>
    </p:extLst>
  </p:cSld>
  <p:clrMapOvr>
    <a:masterClrMapping/>
  </p:clrMapOvr>
</p:sld>
</file>

<file path=ppt/theme/theme1.xml><?xml version="1.0" encoding="utf-8"?>
<a:theme xmlns:a="http://schemas.openxmlformats.org/drawingml/2006/main" name="EGI Engage powerpoint presentation v3.2">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10.xml><?xml version="1.0" encoding="utf-8"?>
<a:theme xmlns:a="http://schemas.openxmlformats.org/drawingml/2006/main" name="1_Theme-AARC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AARC2" id="{3F2A2FBD-7E0D-D546-B7F5-EE08B206C8E2}" vid="{CF549BB9-30E8-5C49-BCD6-48100F219017}"/>
    </a:ext>
  </a:extLst>
</a:theme>
</file>

<file path=ppt/theme/theme11.xml><?xml version="1.0" encoding="utf-8"?>
<a:theme xmlns:a="http://schemas.openxmlformats.org/drawingml/2006/main" name="1_wise-Theme2">
  <a:themeElements>
    <a:clrScheme name="WISE 1">
      <a:dk1>
        <a:srgbClr val="04304A"/>
      </a:dk1>
      <a:lt1>
        <a:sysClr val="window" lastClr="FFFFFF"/>
      </a:lt1>
      <a:dk2>
        <a:srgbClr val="0C5428"/>
      </a:dk2>
      <a:lt2>
        <a:srgbClr val="E7E6E6"/>
      </a:lt2>
      <a:accent1>
        <a:srgbClr val="2199DA"/>
      </a:accent1>
      <a:accent2>
        <a:srgbClr val="E30179"/>
      </a:accent2>
      <a:accent3>
        <a:srgbClr val="E4001B"/>
      </a:accent3>
      <a:accent4>
        <a:srgbClr val="29AB5F"/>
      </a:accent4>
      <a:accent5>
        <a:srgbClr val="55555B"/>
      </a:accent5>
      <a:accent6>
        <a:srgbClr val="165B7D"/>
      </a:accent6>
      <a:hlink>
        <a:srgbClr val="F48017"/>
      </a:hlink>
      <a:folHlink>
        <a:srgbClr val="F37F16"/>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wise-Theme2" id="{5B1B33B0-D8EB-BB41-AEC5-FABDF8A69BF5}" vid="{173B8E99-6C47-D540-8C6B-ECAE0F8A45C9}"/>
    </a:ext>
  </a:extLst>
</a:theme>
</file>

<file path=ppt/theme/theme12.xml><?xml version="1.0" encoding="utf-8"?>
<a:theme xmlns:a="http://schemas.openxmlformats.org/drawingml/2006/main" name="AARC Theme3">
  <a:themeElements>
    <a:clrScheme name="WISE 1">
      <a:dk1>
        <a:srgbClr val="04304A"/>
      </a:dk1>
      <a:lt1>
        <a:sysClr val="window" lastClr="FFFFFF"/>
      </a:lt1>
      <a:dk2>
        <a:srgbClr val="0C5428"/>
      </a:dk2>
      <a:lt2>
        <a:srgbClr val="E7E6E6"/>
      </a:lt2>
      <a:accent1>
        <a:srgbClr val="2199DA"/>
      </a:accent1>
      <a:accent2>
        <a:srgbClr val="E30179"/>
      </a:accent2>
      <a:accent3>
        <a:srgbClr val="E4001B"/>
      </a:accent3>
      <a:accent4>
        <a:srgbClr val="29AB5F"/>
      </a:accent4>
      <a:accent5>
        <a:srgbClr val="55555B"/>
      </a:accent5>
      <a:accent6>
        <a:srgbClr val="165B7D"/>
      </a:accent6>
      <a:hlink>
        <a:srgbClr val="F48017"/>
      </a:hlink>
      <a:folHlink>
        <a:srgbClr val="F37F16"/>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AARC Theme3" id="{7322B731-5676-4D4E-AA9C-D6D1D6E1A82D}" vid="{760E5B5A-3AE6-1948-97F2-AA731A96ADF0}"/>
    </a:ext>
  </a:extLst>
</a:theme>
</file>

<file path=ppt/theme/theme13.xml><?xml version="1.0" encoding="utf-8"?>
<a:theme xmlns:a="http://schemas.openxmlformats.org/drawingml/2006/main" name="CONTENT">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GI_Powerpoint_Template_16-9 MK" id="{954D123D-40CE-4DCD-8684-A86BF51AF5B1}" vid="{4396AB53-ADF7-4515-B455-D52E94D9B8BA}"/>
    </a:ext>
  </a:extLst>
</a:theme>
</file>

<file path=ppt/theme/theme14.xml><?xml version="1.0" encoding="utf-8"?>
<a:theme xmlns:a="http://schemas.openxmlformats.org/drawingml/2006/main" name="HO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GI_Powerpoint_Template_16-9 MK" id="{954D123D-40CE-4DCD-8684-A86BF51AF5B1}" vid="{0D7A7F13-B78D-4B6D-B37C-96B02A7D623F}"/>
    </a:ext>
  </a:extLst>
</a:theme>
</file>

<file path=ppt/theme/theme15.xml><?xml version="1.0" encoding="utf-8"?>
<a:theme xmlns:a="http://schemas.openxmlformats.org/drawingml/2006/main" name="CERNcobrandi16-9">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ERN-cobranding_16-9" id="{9486FF97-64B1-7C4D-8783-1EE84628D569}" vid="{D93ABEC0-9207-7340-8DD8-677D17C1D647}"/>
    </a:ext>
  </a:extLst>
</a:theme>
</file>

<file path=ppt/theme/theme16.xml><?xml version="1.0" encoding="utf-8"?>
<a:theme xmlns:a="http://schemas.openxmlformats.org/drawingml/2006/main" name="2_CERNcobrandi16-9">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ERN-cobranding_16-9" id="{9486FF97-64B1-7C4D-8783-1EE84628D569}" vid="{D93ABEC0-9207-7340-8DD8-677D17C1D647}"/>
    </a:ext>
  </a:extLst>
</a:theme>
</file>

<file path=ppt/theme/theme17.xml><?xml version="1.0" encoding="utf-8"?>
<a:theme xmlns:a="http://schemas.openxmlformats.org/drawingml/2006/main" name="cclrc_dpk">
  <a:themeElements>
    <a:clrScheme name="cclrc_dpk 8">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FC0128"/>
      </a:folHlink>
    </a:clrScheme>
    <a:fontScheme name="cclrc_dpk">
      <a:majorFont>
        <a:latin typeface="Arial"/>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cclrc_dpk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clrc_dp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cclrc_dpk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clrc_dpk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clrc_dpk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clrc_dpk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cclrc_dpk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clrc_dpk 8">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FC012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Custom 3">
      <a:dk1>
        <a:srgbClr val="181B6A"/>
      </a:dk1>
      <a:lt1>
        <a:srgbClr val="FFFFFF"/>
      </a:lt1>
      <a:dk2>
        <a:srgbClr val="838383"/>
      </a:dk2>
      <a:lt2>
        <a:srgbClr val="EEECE1"/>
      </a:lt2>
      <a:accent1>
        <a:srgbClr val="202B7D"/>
      </a:accent1>
      <a:accent2>
        <a:srgbClr val="030303"/>
      </a:accent2>
      <a:accent3>
        <a:srgbClr val="969696"/>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_Office Theme">
  <a:themeElements>
    <a:clrScheme name="Custom 3">
      <a:dk1>
        <a:srgbClr val="181B6A"/>
      </a:dk1>
      <a:lt1>
        <a:srgbClr val="FFFFFF"/>
      </a:lt1>
      <a:dk2>
        <a:srgbClr val="838383"/>
      </a:dk2>
      <a:lt2>
        <a:srgbClr val="EEECE1"/>
      </a:lt2>
      <a:accent1>
        <a:srgbClr val="202B7D"/>
      </a:accent1>
      <a:accent2>
        <a:srgbClr val="030303"/>
      </a:accent2>
      <a:accent3>
        <a:srgbClr val="969696"/>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GI Powerpoint Presentation (body)">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GI Powerpoint Presentation (closing)">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4.xml><?xml version="1.0" encoding="utf-8"?>
<a:theme xmlns:a="http://schemas.openxmlformats.org/drawingml/2006/main" name="EGI powerpoint presentation v2">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5.xml><?xml version="1.0" encoding="utf-8"?>
<a:theme xmlns:a="http://schemas.openxmlformats.org/drawingml/2006/main" name="1_EGI Powerpoint Presentation (body)">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EGI Powerpoint Presentation (closing)">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7.xml><?xml version="1.0" encoding="utf-8"?>
<a:theme xmlns:a="http://schemas.openxmlformats.org/drawingml/2006/main" name="wise-Theme2">
  <a:themeElements>
    <a:clrScheme name="WISE 1">
      <a:dk1>
        <a:srgbClr val="04304A"/>
      </a:dk1>
      <a:lt1>
        <a:sysClr val="window" lastClr="FFFFFF"/>
      </a:lt1>
      <a:dk2>
        <a:srgbClr val="0C5428"/>
      </a:dk2>
      <a:lt2>
        <a:srgbClr val="E7E6E6"/>
      </a:lt2>
      <a:accent1>
        <a:srgbClr val="2199DA"/>
      </a:accent1>
      <a:accent2>
        <a:srgbClr val="E30179"/>
      </a:accent2>
      <a:accent3>
        <a:srgbClr val="E4001B"/>
      </a:accent3>
      <a:accent4>
        <a:srgbClr val="29AB5F"/>
      </a:accent4>
      <a:accent5>
        <a:srgbClr val="55555B"/>
      </a:accent5>
      <a:accent6>
        <a:srgbClr val="165B7D"/>
      </a:accent6>
      <a:hlink>
        <a:srgbClr val="F48017"/>
      </a:hlink>
      <a:folHlink>
        <a:srgbClr val="F37F16"/>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wise-Theme2" id="{5B1B33B0-D8EB-BB41-AEC5-FABDF8A69BF5}" vid="{173B8E99-6C47-D540-8C6B-ECAE0F8A45C9}"/>
    </a:ext>
  </a:extLst>
</a:theme>
</file>

<file path=ppt/theme/theme8.xml><?xml version="1.0" encoding="utf-8"?>
<a:theme xmlns:a="http://schemas.openxmlformats.org/drawingml/2006/main" name="slide_base">
  <a:themeElements>
    <a:clrScheme name="Eudat-Color">
      <a:dk1>
        <a:srgbClr val="515151"/>
      </a:dk1>
      <a:lt1>
        <a:sysClr val="window" lastClr="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8" id="{4751AB5D-640C-3342-BFAA-5DB4E45F457D}" vid="{E170F76C-6CC7-B945-846A-6208DD64BB9B}"/>
    </a:ext>
  </a:ext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EGI Engage powerpoint presentation v3.2</Template>
  <TotalTime>3020</TotalTime>
  <Words>1129</Words>
  <Application>Microsoft Office PowerPoint</Application>
  <PresentationFormat>Widescreen</PresentationFormat>
  <Paragraphs>137</Paragraphs>
  <Slides>17</Slides>
  <Notes>6</Notes>
  <HiddenSlides>0</HiddenSlides>
  <MMClips>0</MMClips>
  <ScaleCrop>false</ScaleCrop>
  <HeadingPairs>
    <vt:vector size="6" baseType="variant">
      <vt:variant>
        <vt:lpstr>Fonts Used</vt:lpstr>
      </vt:variant>
      <vt:variant>
        <vt:i4>8</vt:i4>
      </vt:variant>
      <vt:variant>
        <vt:lpstr>Theme</vt:lpstr>
      </vt:variant>
      <vt:variant>
        <vt:i4>19</vt:i4>
      </vt:variant>
      <vt:variant>
        <vt:lpstr>Slide Titles</vt:lpstr>
      </vt:variant>
      <vt:variant>
        <vt:i4>17</vt:i4>
      </vt:variant>
    </vt:vector>
  </HeadingPairs>
  <TitlesOfParts>
    <vt:vector size="44" baseType="lpstr">
      <vt:lpstr>Arial</vt:lpstr>
      <vt:lpstr>Calibri</vt:lpstr>
      <vt:lpstr>Calibri Light</vt:lpstr>
      <vt:lpstr>Comic Sans MS</vt:lpstr>
      <vt:lpstr>Segoe UI</vt:lpstr>
      <vt:lpstr>Times New Roman</vt:lpstr>
      <vt:lpstr>Trebuchet MS</vt:lpstr>
      <vt:lpstr>Wingdings</vt:lpstr>
      <vt:lpstr>EGI Engage powerpoint presentation v3.2</vt:lpstr>
      <vt:lpstr>EGI Powerpoint Presentation (body)</vt:lpstr>
      <vt:lpstr>EGI Powerpoint Presentation (closing)</vt:lpstr>
      <vt:lpstr>EGI powerpoint presentation v2</vt:lpstr>
      <vt:lpstr>1_EGI Powerpoint Presentation (body)</vt:lpstr>
      <vt:lpstr>1_EGI Powerpoint Presentation (closing)</vt:lpstr>
      <vt:lpstr>wise-Theme2</vt:lpstr>
      <vt:lpstr>slide_base</vt:lpstr>
      <vt:lpstr>Custom Design</vt:lpstr>
      <vt:lpstr>1_Theme-AARC2</vt:lpstr>
      <vt:lpstr>1_wise-Theme2</vt:lpstr>
      <vt:lpstr>AARC Theme3</vt:lpstr>
      <vt:lpstr>CONTENT</vt:lpstr>
      <vt:lpstr>HOME</vt:lpstr>
      <vt:lpstr>CERNcobrandi16-9</vt:lpstr>
      <vt:lpstr>2_CERNcobrandi16-9</vt:lpstr>
      <vt:lpstr>cclrc_dpk</vt:lpstr>
      <vt:lpstr>Office Theme</vt:lpstr>
      <vt:lpstr>2_Office Theme</vt:lpstr>
      <vt:lpstr>DRTS meeting - Security coordination, trust and policy  Cybersecurity for  Science Research in EU Europe (Trusted CI Virtual Institute, 25 June 2019)  1 Dec 2020</vt:lpstr>
      <vt:lpstr>Security Coordination – DavidK &amp; STFC roles -  HISTORY</vt:lpstr>
      <vt:lpstr>WLCG: Evolving Distributed Computing for the LHC</vt:lpstr>
      <vt:lpstr>The Large Hadron Collider (LHC)</vt:lpstr>
      <vt:lpstr>Some lessons and comments</vt:lpstr>
      <vt:lpstr>LCG Policy</vt:lpstr>
      <vt:lpstr>EGI CSIRT Activities (2010 onwards)</vt:lpstr>
      <vt:lpstr>More details published in https://www.egi.eu/wp-content/uploads/2017/07/EGI-CSIRT-report-July-2017.pdf</vt:lpstr>
      <vt:lpstr>SCI Version 2 – published 31 May 2017</vt:lpstr>
      <vt:lpstr>Endorsement of SCI Version 2 at TNC17 (Linz)</vt:lpstr>
      <vt:lpstr>AARC Policy Development Kit</vt:lpstr>
      <vt:lpstr>FIM4R version 2</vt:lpstr>
      <vt:lpstr>“Every researcher is entitled to focus on their work and not be impeded by needless obstacles nor required to understand anything about the FIM infrastructure enabling their access to research services.” FIM4R version 2</vt:lpstr>
      <vt:lpstr>FIM4R</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Infrastructure Security</dc:title>
  <dc:subject/>
  <dc:creator>David Kelsey</dc:creator>
  <cp:keywords/>
  <dc:description/>
  <cp:lastModifiedBy>David Kelsey</cp:lastModifiedBy>
  <cp:revision>200</cp:revision>
  <cp:lastPrinted>2019-03-12T23:20:29Z</cp:lastPrinted>
  <dcterms:created xsi:type="dcterms:W3CDTF">2016-02-16T14:19:42Z</dcterms:created>
  <dcterms:modified xsi:type="dcterms:W3CDTF">2020-12-02T09:53:44Z</dcterms:modified>
  <cp:category/>
</cp:coreProperties>
</file>