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5" r:id="rId14"/>
    <p:sldId id="268" r:id="rId15"/>
    <p:sldId id="272" r:id="rId16"/>
    <p:sldId id="269" r:id="rId17"/>
    <p:sldId id="273" r:id="rId18"/>
    <p:sldId id="271" r:id="rId19"/>
  </p:sldIdLst>
  <p:sldSz cx="9144000" cy="5143500" type="screen16x9"/>
  <p:notesSz cx="6662738" cy="9926638"/>
  <p:embeddedFontLst>
    <p:embeddedFont>
      <p:font typeface="Calibri" panose="020F0502020204030204" pitchFamily="34" charset="0"/>
      <p:regular r:id="rId21"/>
      <p:bold r:id="rId22"/>
      <p:italic r:id="rId23"/>
      <p:boldItalic r:id="rId24"/>
    </p:embeddedFont>
    <p:embeddedFont>
      <p:font typeface="Roboto" panose="02000000000000000000" pitchFamily="2"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58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887663" cy="49688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773487" y="0"/>
            <a:ext cx="2887661" cy="496886"/>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4237" y="744537"/>
            <a:ext cx="6615900" cy="372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6" name="Google Shape;6;n"/>
          <p:cNvSpPr txBox="1">
            <a:spLocks noGrp="1"/>
          </p:cNvSpPr>
          <p:nvPr>
            <p:ph type="body" idx="1"/>
          </p:nvPr>
        </p:nvSpPr>
        <p:spPr>
          <a:xfrm>
            <a:off x="666750" y="4714875"/>
            <a:ext cx="5329238" cy="4467224"/>
          </a:xfrm>
          <a:prstGeom prst="rect">
            <a:avLst/>
          </a:prstGeom>
          <a:noFill/>
          <a:ln>
            <a:noFill/>
          </a:ln>
        </p:spPr>
        <p:txBody>
          <a:bodyPr spcFirstLastPara="1" wrap="square" lIns="91425" tIns="91425" rIns="91425" bIns="91425" anchor="t" anchorCtr="0"/>
          <a:lstStyle>
            <a:lvl1pPr marL="457200" marR="0" lvl="0" indent="-228600" algn="l" rtl="0">
              <a:spcBef>
                <a:spcPts val="36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4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28163"/>
            <a:ext cx="2887663" cy="496886"/>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Arial"/>
              <a:buNone/>
              <a:defRPr sz="12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L="2743200" marR="0" lvl="6"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L="3200400" marR="0" lvl="7"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L="3657600" marR="0" lvl="8" indent="0" algn="l" rtl="0">
              <a:lnSpc>
                <a:spcPct val="100000"/>
              </a:lnSpc>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773487" y="9428163"/>
            <a:ext cx="2887661" cy="4968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23342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d9b268641_0_5:notes"/>
          <p:cNvSpPr>
            <a:spLocks noGrp="1" noRot="1" noChangeAspect="1"/>
          </p:cNvSpPr>
          <p:nvPr>
            <p:ph type="sldImg" idx="2"/>
          </p:nvPr>
        </p:nvSpPr>
        <p:spPr>
          <a:xfrm>
            <a:off x="24237" y="744537"/>
            <a:ext cx="6615900" cy="3722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d9b268641_0_5:notes"/>
          <p:cNvSpPr txBox="1">
            <a:spLocks noGrp="1"/>
          </p:cNvSpPr>
          <p:nvPr>
            <p:ph type="body" idx="1"/>
          </p:nvPr>
        </p:nvSpPr>
        <p:spPr>
          <a:xfrm>
            <a:off x="666750" y="4714875"/>
            <a:ext cx="5329200" cy="44673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154" name="Google Shape;154;g3d9b268641_0_5:notes"/>
          <p:cNvSpPr txBox="1">
            <a:spLocks noGrp="1"/>
          </p:cNvSpPr>
          <p:nvPr>
            <p:ph type="sldNum" idx="12"/>
          </p:nvPr>
        </p:nvSpPr>
        <p:spPr>
          <a:xfrm>
            <a:off x="3773487" y="9428163"/>
            <a:ext cx="2887800" cy="4968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Font typeface="Arial"/>
              <a:buNone/>
            </a:pPr>
            <a:fld id="{00000000-1234-1234-1234-123412341234}" type="slidenum">
              <a:rPr lang="en-GB"/>
              <a:t>1</a:t>
            </a:fld>
            <a:endParaRPr/>
          </a:p>
        </p:txBody>
      </p:sp>
    </p:spTree>
    <p:extLst>
      <p:ext uri="{BB962C8B-B14F-4D97-AF65-F5344CB8AC3E}">
        <p14:creationId xmlns:p14="http://schemas.microsoft.com/office/powerpoint/2010/main" val="439334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40a3dd1dfb_0_0: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40a3dd1dfb_0_0:notes"/>
          <p:cNvSpPr txBox="1">
            <a:spLocks noGrp="1"/>
          </p:cNvSpPr>
          <p:nvPr>
            <p:ph type="body" idx="1"/>
          </p:nvPr>
        </p:nvSpPr>
        <p:spPr>
          <a:xfrm>
            <a:off x="666750" y="4714875"/>
            <a:ext cx="5329200" cy="44673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239" name="Google Shape;239;g40a3dd1dfb_0_0:notes"/>
          <p:cNvSpPr txBox="1">
            <a:spLocks noGrp="1"/>
          </p:cNvSpPr>
          <p:nvPr>
            <p:ph type="sldNum" idx="12"/>
          </p:nvPr>
        </p:nvSpPr>
        <p:spPr>
          <a:xfrm>
            <a:off x="3773487" y="9428163"/>
            <a:ext cx="2887800" cy="4968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Arial"/>
              <a:buNone/>
            </a:pPr>
            <a:fld id="{00000000-1234-1234-1234-123412341234}" type="slidenum">
              <a:rPr lang="en-GB"/>
              <a:t>10</a:t>
            </a:fld>
            <a:endParaRPr/>
          </a:p>
        </p:txBody>
      </p:sp>
    </p:spTree>
    <p:extLst>
      <p:ext uri="{BB962C8B-B14F-4D97-AF65-F5344CB8AC3E}">
        <p14:creationId xmlns:p14="http://schemas.microsoft.com/office/powerpoint/2010/main" val="3109274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40b3e68de7_0_9: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40b3e68de7_0_9:notes"/>
          <p:cNvSpPr txBox="1">
            <a:spLocks noGrp="1"/>
          </p:cNvSpPr>
          <p:nvPr>
            <p:ph type="body" idx="1"/>
          </p:nvPr>
        </p:nvSpPr>
        <p:spPr>
          <a:xfrm>
            <a:off x="666750" y="4714875"/>
            <a:ext cx="5329200" cy="44673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249" name="Google Shape;249;g40b3e68de7_0_9:notes"/>
          <p:cNvSpPr txBox="1">
            <a:spLocks noGrp="1"/>
          </p:cNvSpPr>
          <p:nvPr>
            <p:ph type="sldNum" idx="12"/>
          </p:nvPr>
        </p:nvSpPr>
        <p:spPr>
          <a:xfrm>
            <a:off x="3773487" y="9428163"/>
            <a:ext cx="2887800" cy="4968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Arial"/>
              <a:buNone/>
            </a:pPr>
            <a:fld id="{00000000-1234-1234-1234-123412341234}" type="slidenum">
              <a:rPr lang="en-GB"/>
              <a:t>11</a:t>
            </a:fld>
            <a:endParaRPr/>
          </a:p>
        </p:txBody>
      </p:sp>
    </p:spTree>
    <p:extLst>
      <p:ext uri="{BB962C8B-B14F-4D97-AF65-F5344CB8AC3E}">
        <p14:creationId xmlns:p14="http://schemas.microsoft.com/office/powerpoint/2010/main" val="1057472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eff3cc4af_0_26: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eff3cc4af_0_26:notes"/>
          <p:cNvSpPr txBox="1">
            <a:spLocks noGrp="1"/>
          </p:cNvSpPr>
          <p:nvPr>
            <p:ph type="body" idx="1"/>
          </p:nvPr>
        </p:nvSpPr>
        <p:spPr>
          <a:xfrm>
            <a:off x="666750" y="4714875"/>
            <a:ext cx="5329200" cy="44673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259" name="Google Shape;259;g3eff3cc4af_0_26:notes"/>
          <p:cNvSpPr txBox="1">
            <a:spLocks noGrp="1"/>
          </p:cNvSpPr>
          <p:nvPr>
            <p:ph type="sldNum" idx="12"/>
          </p:nvPr>
        </p:nvSpPr>
        <p:spPr>
          <a:xfrm>
            <a:off x="3773487" y="9428163"/>
            <a:ext cx="2887800" cy="4968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Arial"/>
              <a:buNone/>
            </a:pPr>
            <a:fld id="{00000000-1234-1234-1234-123412341234}" type="slidenum">
              <a:rPr lang="en-GB"/>
              <a:t>12</a:t>
            </a:fld>
            <a:endParaRPr/>
          </a:p>
        </p:txBody>
      </p:sp>
    </p:spTree>
    <p:extLst>
      <p:ext uri="{BB962C8B-B14F-4D97-AF65-F5344CB8AC3E}">
        <p14:creationId xmlns:p14="http://schemas.microsoft.com/office/powerpoint/2010/main" val="2962134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eff3cc4af_0_26: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eff3cc4af_0_26:notes"/>
          <p:cNvSpPr txBox="1">
            <a:spLocks noGrp="1"/>
          </p:cNvSpPr>
          <p:nvPr>
            <p:ph type="body" idx="1"/>
          </p:nvPr>
        </p:nvSpPr>
        <p:spPr>
          <a:xfrm>
            <a:off x="666750" y="4714875"/>
            <a:ext cx="5329200" cy="44673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259" name="Google Shape;259;g3eff3cc4af_0_26:notes"/>
          <p:cNvSpPr txBox="1">
            <a:spLocks noGrp="1"/>
          </p:cNvSpPr>
          <p:nvPr>
            <p:ph type="sldNum" idx="12"/>
          </p:nvPr>
        </p:nvSpPr>
        <p:spPr>
          <a:xfrm>
            <a:off x="3773487" y="9428163"/>
            <a:ext cx="2887800" cy="4968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Arial"/>
              <a:buNone/>
            </a:pPr>
            <a:fld id="{00000000-1234-1234-1234-123412341234}" type="slidenum">
              <a:rPr lang="en-GB"/>
              <a:t>13</a:t>
            </a:fld>
            <a:endParaRPr/>
          </a:p>
        </p:txBody>
      </p:sp>
    </p:spTree>
    <p:extLst>
      <p:ext uri="{BB962C8B-B14F-4D97-AF65-F5344CB8AC3E}">
        <p14:creationId xmlns:p14="http://schemas.microsoft.com/office/powerpoint/2010/main" val="1226297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0b123a089_0_48: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40b123a089_0_48:notes"/>
          <p:cNvSpPr txBox="1">
            <a:spLocks noGrp="1"/>
          </p:cNvSpPr>
          <p:nvPr>
            <p:ph type="body" idx="1"/>
          </p:nvPr>
        </p:nvSpPr>
        <p:spPr>
          <a:xfrm>
            <a:off x="666750" y="4714875"/>
            <a:ext cx="5329200" cy="44673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268" name="Google Shape;268;g40b123a089_0_48:notes"/>
          <p:cNvSpPr txBox="1">
            <a:spLocks noGrp="1"/>
          </p:cNvSpPr>
          <p:nvPr>
            <p:ph type="sldNum" idx="12"/>
          </p:nvPr>
        </p:nvSpPr>
        <p:spPr>
          <a:xfrm>
            <a:off x="3773487" y="9428163"/>
            <a:ext cx="2887800" cy="4968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Arial"/>
              <a:buNone/>
            </a:pPr>
            <a:fld id="{00000000-1234-1234-1234-123412341234}" type="slidenum">
              <a:rPr lang="en-GB"/>
              <a:t>14</a:t>
            </a:fld>
            <a:endParaRPr/>
          </a:p>
        </p:txBody>
      </p:sp>
    </p:spTree>
    <p:extLst>
      <p:ext uri="{BB962C8B-B14F-4D97-AF65-F5344CB8AC3E}">
        <p14:creationId xmlns:p14="http://schemas.microsoft.com/office/powerpoint/2010/main" val="669209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eff3cc4af_0_26: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eff3cc4af_0_26:notes"/>
          <p:cNvSpPr txBox="1">
            <a:spLocks noGrp="1"/>
          </p:cNvSpPr>
          <p:nvPr>
            <p:ph type="body" idx="1"/>
          </p:nvPr>
        </p:nvSpPr>
        <p:spPr>
          <a:xfrm>
            <a:off x="666750" y="4714875"/>
            <a:ext cx="5329200" cy="44673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259" name="Google Shape;259;g3eff3cc4af_0_26:notes"/>
          <p:cNvSpPr txBox="1">
            <a:spLocks noGrp="1"/>
          </p:cNvSpPr>
          <p:nvPr>
            <p:ph type="sldNum" idx="12"/>
          </p:nvPr>
        </p:nvSpPr>
        <p:spPr>
          <a:xfrm>
            <a:off x="3773487" y="9428163"/>
            <a:ext cx="2887800" cy="4968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Arial"/>
              <a:buNone/>
            </a:pPr>
            <a:fld id="{00000000-1234-1234-1234-123412341234}" type="slidenum">
              <a:rPr lang="en-GB"/>
              <a:t>15</a:t>
            </a:fld>
            <a:endParaRPr/>
          </a:p>
        </p:txBody>
      </p:sp>
    </p:spTree>
    <p:extLst>
      <p:ext uri="{BB962C8B-B14F-4D97-AF65-F5344CB8AC3E}">
        <p14:creationId xmlns:p14="http://schemas.microsoft.com/office/powerpoint/2010/main" val="130106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40b64f9801_0_5: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40b64f9801_0_5:notes"/>
          <p:cNvSpPr txBox="1">
            <a:spLocks noGrp="1"/>
          </p:cNvSpPr>
          <p:nvPr>
            <p:ph type="body" idx="1"/>
          </p:nvPr>
        </p:nvSpPr>
        <p:spPr>
          <a:xfrm>
            <a:off x="666750" y="4714875"/>
            <a:ext cx="5329200" cy="44673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277" name="Google Shape;277;g40b64f9801_0_5:notes"/>
          <p:cNvSpPr txBox="1">
            <a:spLocks noGrp="1"/>
          </p:cNvSpPr>
          <p:nvPr>
            <p:ph type="sldNum" idx="12"/>
          </p:nvPr>
        </p:nvSpPr>
        <p:spPr>
          <a:xfrm>
            <a:off x="3773487" y="9428163"/>
            <a:ext cx="2887800" cy="4968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Arial"/>
              <a:buNone/>
            </a:pPr>
            <a:fld id="{00000000-1234-1234-1234-123412341234}" type="slidenum">
              <a:rPr lang="en-GB"/>
              <a:t>16</a:t>
            </a:fld>
            <a:endParaRPr/>
          </a:p>
        </p:txBody>
      </p:sp>
    </p:spTree>
    <p:extLst>
      <p:ext uri="{BB962C8B-B14F-4D97-AF65-F5344CB8AC3E}">
        <p14:creationId xmlns:p14="http://schemas.microsoft.com/office/powerpoint/2010/main" val="2262996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40b64f9801_0_5: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40b64f9801_0_5:notes"/>
          <p:cNvSpPr txBox="1">
            <a:spLocks noGrp="1"/>
          </p:cNvSpPr>
          <p:nvPr>
            <p:ph type="body" idx="1"/>
          </p:nvPr>
        </p:nvSpPr>
        <p:spPr>
          <a:xfrm>
            <a:off x="666750" y="4714875"/>
            <a:ext cx="5329200" cy="44673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277" name="Google Shape;277;g40b64f9801_0_5:notes"/>
          <p:cNvSpPr txBox="1">
            <a:spLocks noGrp="1"/>
          </p:cNvSpPr>
          <p:nvPr>
            <p:ph type="sldNum" idx="12"/>
          </p:nvPr>
        </p:nvSpPr>
        <p:spPr>
          <a:xfrm>
            <a:off x="3773487" y="9428163"/>
            <a:ext cx="2887800" cy="4968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Arial"/>
              <a:buNone/>
            </a:pPr>
            <a:fld id="{00000000-1234-1234-1234-123412341234}" type="slidenum">
              <a:rPr lang="en-GB"/>
              <a:t>17</a:t>
            </a:fld>
            <a:endParaRPr/>
          </a:p>
        </p:txBody>
      </p:sp>
    </p:spTree>
    <p:extLst>
      <p:ext uri="{BB962C8B-B14F-4D97-AF65-F5344CB8AC3E}">
        <p14:creationId xmlns:p14="http://schemas.microsoft.com/office/powerpoint/2010/main" val="3371564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3:notes"/>
          <p:cNvSpPr txBox="1">
            <a:spLocks noGrp="1"/>
          </p:cNvSpPr>
          <p:nvPr>
            <p:ph type="body" idx="1"/>
          </p:nvPr>
        </p:nvSpPr>
        <p:spPr>
          <a:xfrm>
            <a:off x="666750" y="4714875"/>
            <a:ext cx="5329200" cy="44673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dirty="0"/>
          </a:p>
        </p:txBody>
      </p:sp>
      <p:sp>
        <p:nvSpPr>
          <p:cNvPr id="301" name="Google Shape;301;p23: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1629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1dba7ac38_0_24: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1dba7ac38_0_24:notes"/>
          <p:cNvSpPr txBox="1">
            <a:spLocks noGrp="1"/>
          </p:cNvSpPr>
          <p:nvPr>
            <p:ph type="body" idx="1"/>
          </p:nvPr>
        </p:nvSpPr>
        <p:spPr>
          <a:xfrm>
            <a:off x="666750" y="4714875"/>
            <a:ext cx="5329200" cy="44673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162" name="Google Shape;162;g21dba7ac38_0_24:notes"/>
          <p:cNvSpPr txBox="1">
            <a:spLocks noGrp="1"/>
          </p:cNvSpPr>
          <p:nvPr>
            <p:ph type="sldNum" idx="12"/>
          </p:nvPr>
        </p:nvSpPr>
        <p:spPr>
          <a:xfrm>
            <a:off x="3773487" y="9428163"/>
            <a:ext cx="2887800" cy="4968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Arial"/>
              <a:buNone/>
            </a:pPr>
            <a:fld id="{00000000-1234-1234-1234-123412341234}" type="slidenum">
              <a:rPr lang="en-GB"/>
              <a:t>2</a:t>
            </a:fld>
            <a:endParaRPr/>
          </a:p>
        </p:txBody>
      </p:sp>
    </p:spTree>
    <p:extLst>
      <p:ext uri="{BB962C8B-B14F-4D97-AF65-F5344CB8AC3E}">
        <p14:creationId xmlns:p14="http://schemas.microsoft.com/office/powerpoint/2010/main" val="268277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2322c6a5c_0_11: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22322c6a5c_0_11:notes"/>
          <p:cNvSpPr txBox="1">
            <a:spLocks noGrp="1"/>
          </p:cNvSpPr>
          <p:nvPr>
            <p:ph type="body" idx="1"/>
          </p:nvPr>
        </p:nvSpPr>
        <p:spPr>
          <a:xfrm>
            <a:off x="666750" y="4714875"/>
            <a:ext cx="5329200" cy="44673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171" name="Google Shape;171;g22322c6a5c_0_11:notes"/>
          <p:cNvSpPr txBox="1">
            <a:spLocks noGrp="1"/>
          </p:cNvSpPr>
          <p:nvPr>
            <p:ph type="sldNum" idx="12"/>
          </p:nvPr>
        </p:nvSpPr>
        <p:spPr>
          <a:xfrm>
            <a:off x="3773487" y="9428163"/>
            <a:ext cx="2887800" cy="4968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Arial"/>
              <a:buNone/>
            </a:pPr>
            <a:fld id="{00000000-1234-1234-1234-123412341234}" type="slidenum">
              <a:rPr lang="en-GB"/>
              <a:t>3</a:t>
            </a:fld>
            <a:endParaRPr/>
          </a:p>
        </p:txBody>
      </p:sp>
    </p:spTree>
    <p:extLst>
      <p:ext uri="{BB962C8B-B14F-4D97-AF65-F5344CB8AC3E}">
        <p14:creationId xmlns:p14="http://schemas.microsoft.com/office/powerpoint/2010/main" val="1947571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c199b6278_0_1: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c199b6278_0_1:notes"/>
          <p:cNvSpPr txBox="1">
            <a:spLocks noGrp="1"/>
          </p:cNvSpPr>
          <p:nvPr>
            <p:ph type="body" idx="1"/>
          </p:nvPr>
        </p:nvSpPr>
        <p:spPr>
          <a:xfrm>
            <a:off x="666750" y="4714875"/>
            <a:ext cx="5329200" cy="44673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181" name="Google Shape;181;g3c199b6278_0_1:notes"/>
          <p:cNvSpPr txBox="1">
            <a:spLocks noGrp="1"/>
          </p:cNvSpPr>
          <p:nvPr>
            <p:ph type="sldNum" idx="12"/>
          </p:nvPr>
        </p:nvSpPr>
        <p:spPr>
          <a:xfrm>
            <a:off x="3773487" y="9428163"/>
            <a:ext cx="2887800" cy="4968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Arial"/>
              <a:buNone/>
            </a:pPr>
            <a:fld id="{00000000-1234-1234-1234-123412341234}" type="slidenum">
              <a:rPr lang="en-GB"/>
              <a:t>4</a:t>
            </a:fld>
            <a:endParaRPr/>
          </a:p>
        </p:txBody>
      </p:sp>
    </p:spTree>
    <p:extLst>
      <p:ext uri="{BB962C8B-B14F-4D97-AF65-F5344CB8AC3E}">
        <p14:creationId xmlns:p14="http://schemas.microsoft.com/office/powerpoint/2010/main" val="1907491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40b123a089_0_1:notes"/>
          <p:cNvSpPr>
            <a:spLocks noGrp="1" noRot="1" noChangeAspect="1"/>
          </p:cNvSpPr>
          <p:nvPr>
            <p:ph type="sldImg" idx="2"/>
          </p:nvPr>
        </p:nvSpPr>
        <p:spPr>
          <a:xfrm>
            <a:off x="24236" y="744537"/>
            <a:ext cx="6615900" cy="3722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40b123a089_0_1:notes"/>
          <p:cNvSpPr txBox="1">
            <a:spLocks noGrp="1"/>
          </p:cNvSpPr>
          <p:nvPr>
            <p:ph type="body" idx="1"/>
          </p:nvPr>
        </p:nvSpPr>
        <p:spPr>
          <a:xfrm>
            <a:off x="666750" y="4714875"/>
            <a:ext cx="5329200" cy="44673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191" name="Google Shape;191;g40b123a089_0_1:notes"/>
          <p:cNvSpPr txBox="1">
            <a:spLocks noGrp="1"/>
          </p:cNvSpPr>
          <p:nvPr>
            <p:ph type="sldNum" idx="12"/>
          </p:nvPr>
        </p:nvSpPr>
        <p:spPr>
          <a:xfrm>
            <a:off x="3773487" y="9428163"/>
            <a:ext cx="2887800" cy="4968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Arial"/>
              <a:buNone/>
            </a:pPr>
            <a:fld id="{00000000-1234-1234-1234-123412341234}" type="slidenum">
              <a:rPr lang="en-GB"/>
              <a:t>5</a:t>
            </a:fld>
            <a:endParaRPr/>
          </a:p>
        </p:txBody>
      </p:sp>
    </p:spTree>
    <p:extLst>
      <p:ext uri="{BB962C8B-B14F-4D97-AF65-F5344CB8AC3E}">
        <p14:creationId xmlns:p14="http://schemas.microsoft.com/office/powerpoint/2010/main" val="3999245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40b123a089_0_11: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40b123a089_0_11:notes"/>
          <p:cNvSpPr txBox="1">
            <a:spLocks noGrp="1"/>
          </p:cNvSpPr>
          <p:nvPr>
            <p:ph type="body" idx="1"/>
          </p:nvPr>
        </p:nvSpPr>
        <p:spPr>
          <a:xfrm>
            <a:off x="666750" y="4714875"/>
            <a:ext cx="5329200" cy="44673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201" name="Google Shape;201;g40b123a089_0_11:notes"/>
          <p:cNvSpPr txBox="1">
            <a:spLocks noGrp="1"/>
          </p:cNvSpPr>
          <p:nvPr>
            <p:ph type="sldNum" idx="12"/>
          </p:nvPr>
        </p:nvSpPr>
        <p:spPr>
          <a:xfrm>
            <a:off x="3773487" y="9428163"/>
            <a:ext cx="2887800" cy="4968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Arial"/>
              <a:buNone/>
            </a:pPr>
            <a:fld id="{00000000-1234-1234-1234-123412341234}" type="slidenum">
              <a:rPr lang="en-GB"/>
              <a:t>6</a:t>
            </a:fld>
            <a:endParaRPr/>
          </a:p>
        </p:txBody>
      </p:sp>
    </p:spTree>
    <p:extLst>
      <p:ext uri="{BB962C8B-B14F-4D97-AF65-F5344CB8AC3E}">
        <p14:creationId xmlns:p14="http://schemas.microsoft.com/office/powerpoint/2010/main" val="3181292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eff3cc4af_0_5: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eff3cc4af_0_5:notes"/>
          <p:cNvSpPr txBox="1">
            <a:spLocks noGrp="1"/>
          </p:cNvSpPr>
          <p:nvPr>
            <p:ph type="body" idx="1"/>
          </p:nvPr>
        </p:nvSpPr>
        <p:spPr>
          <a:xfrm>
            <a:off x="666750" y="4714875"/>
            <a:ext cx="5329200" cy="44673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212" name="Google Shape;212;g3eff3cc4af_0_5:notes"/>
          <p:cNvSpPr txBox="1">
            <a:spLocks noGrp="1"/>
          </p:cNvSpPr>
          <p:nvPr>
            <p:ph type="sldNum" idx="12"/>
          </p:nvPr>
        </p:nvSpPr>
        <p:spPr>
          <a:xfrm>
            <a:off x="3773487" y="9428163"/>
            <a:ext cx="2887800" cy="4968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Arial"/>
              <a:buNone/>
            </a:pPr>
            <a:fld id="{00000000-1234-1234-1234-123412341234}" type="slidenum">
              <a:rPr lang="en-GB"/>
              <a:t>7</a:t>
            </a:fld>
            <a:endParaRPr/>
          </a:p>
        </p:txBody>
      </p:sp>
    </p:spTree>
    <p:extLst>
      <p:ext uri="{BB962C8B-B14F-4D97-AF65-F5344CB8AC3E}">
        <p14:creationId xmlns:p14="http://schemas.microsoft.com/office/powerpoint/2010/main" val="35743568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40b123a089_0_30: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40b123a089_0_30:notes"/>
          <p:cNvSpPr txBox="1">
            <a:spLocks noGrp="1"/>
          </p:cNvSpPr>
          <p:nvPr>
            <p:ph type="body" idx="1"/>
          </p:nvPr>
        </p:nvSpPr>
        <p:spPr>
          <a:xfrm>
            <a:off x="666750" y="4714875"/>
            <a:ext cx="5329200" cy="44673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221" name="Google Shape;221;g40b123a089_0_30:notes"/>
          <p:cNvSpPr txBox="1">
            <a:spLocks noGrp="1"/>
          </p:cNvSpPr>
          <p:nvPr>
            <p:ph type="sldNum" idx="12"/>
          </p:nvPr>
        </p:nvSpPr>
        <p:spPr>
          <a:xfrm>
            <a:off x="3773487" y="9428163"/>
            <a:ext cx="2887800" cy="4968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Arial"/>
              <a:buNone/>
            </a:pPr>
            <a:fld id="{00000000-1234-1234-1234-123412341234}" type="slidenum">
              <a:rPr lang="en-GB"/>
              <a:t>8</a:t>
            </a:fld>
            <a:endParaRPr/>
          </a:p>
        </p:txBody>
      </p:sp>
    </p:spTree>
    <p:extLst>
      <p:ext uri="{BB962C8B-B14F-4D97-AF65-F5344CB8AC3E}">
        <p14:creationId xmlns:p14="http://schemas.microsoft.com/office/powerpoint/2010/main" val="2304269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40b3e68de7_0_0: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40b3e68de7_0_0:notes"/>
          <p:cNvSpPr txBox="1">
            <a:spLocks noGrp="1"/>
          </p:cNvSpPr>
          <p:nvPr>
            <p:ph type="body" idx="1"/>
          </p:nvPr>
        </p:nvSpPr>
        <p:spPr>
          <a:xfrm>
            <a:off x="666750" y="4714875"/>
            <a:ext cx="5329200" cy="44673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230" name="Google Shape;230;g40b3e68de7_0_0:notes"/>
          <p:cNvSpPr txBox="1">
            <a:spLocks noGrp="1"/>
          </p:cNvSpPr>
          <p:nvPr>
            <p:ph type="sldNum" idx="12"/>
          </p:nvPr>
        </p:nvSpPr>
        <p:spPr>
          <a:xfrm>
            <a:off x="3773487" y="9428163"/>
            <a:ext cx="2887800" cy="4968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Font typeface="Arial"/>
              <a:buNone/>
            </a:pPr>
            <a:fld id="{00000000-1234-1234-1234-123412341234}" type="slidenum">
              <a:rPr lang="en-GB"/>
              <a:t>9</a:t>
            </a:fld>
            <a:endParaRPr/>
          </a:p>
        </p:txBody>
      </p:sp>
    </p:spTree>
    <p:extLst>
      <p:ext uri="{BB962C8B-B14F-4D97-AF65-F5344CB8AC3E}">
        <p14:creationId xmlns:p14="http://schemas.microsoft.com/office/powerpoint/2010/main" val="38770505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uverture">
  <p:cSld name="Couverture">
    <p:spTree>
      <p:nvGrpSpPr>
        <p:cNvPr id="1" name="Shape 24"/>
        <p:cNvGrpSpPr/>
        <p:nvPr/>
      </p:nvGrpSpPr>
      <p:grpSpPr>
        <a:xfrm>
          <a:off x="0" y="0"/>
          <a:ext cx="0" cy="0"/>
          <a:chOff x="0" y="0"/>
          <a:chExt cx="0" cy="0"/>
        </a:xfrm>
      </p:grpSpPr>
      <p:pic>
        <p:nvPicPr>
          <p:cNvPr id="25" name="Google Shape;25;p2" descr="Montage-ITER_©AL_P.Avavian_L.Lelong.jpg"/>
          <p:cNvPicPr preferRelativeResize="0"/>
          <p:nvPr/>
        </p:nvPicPr>
        <p:blipFill rotWithShape="1">
          <a:blip r:embed="rId2">
            <a:alphaModFix/>
          </a:blip>
          <a:srcRect l="13699" r="13699"/>
          <a:stretch/>
        </p:blipFill>
        <p:spPr>
          <a:xfrm>
            <a:off x="4037700" y="394275"/>
            <a:ext cx="5106000" cy="4749300"/>
          </a:xfrm>
          <a:prstGeom prst="rect">
            <a:avLst/>
          </a:prstGeom>
          <a:noFill/>
          <a:ln>
            <a:noFill/>
          </a:ln>
        </p:spPr>
      </p:pic>
      <p:grpSp>
        <p:nvGrpSpPr>
          <p:cNvPr id="26" name="Google Shape;26;p2"/>
          <p:cNvGrpSpPr/>
          <p:nvPr/>
        </p:nvGrpSpPr>
        <p:grpSpPr>
          <a:xfrm>
            <a:off x="0" y="-1201"/>
            <a:ext cx="9152876" cy="5161201"/>
            <a:chOff x="0" y="-1201"/>
            <a:chExt cx="9152876" cy="5161201"/>
          </a:xfrm>
        </p:grpSpPr>
        <p:pic>
          <p:nvPicPr>
            <p:cNvPr id="27" name="Google Shape;27;p2" descr="t1.png"/>
            <p:cNvPicPr preferRelativeResize="0"/>
            <p:nvPr/>
          </p:nvPicPr>
          <p:blipFill rotWithShape="1">
            <a:blip r:embed="rId3">
              <a:alphaModFix/>
            </a:blip>
            <a:srcRect r="47875"/>
            <a:stretch/>
          </p:blipFill>
          <p:spPr>
            <a:xfrm>
              <a:off x="0" y="-1200"/>
              <a:ext cx="4766100" cy="5161200"/>
            </a:xfrm>
            <a:prstGeom prst="rect">
              <a:avLst/>
            </a:prstGeom>
            <a:noFill/>
            <a:ln>
              <a:noFill/>
            </a:ln>
          </p:spPr>
        </p:pic>
        <p:pic>
          <p:nvPicPr>
            <p:cNvPr id="28" name="Google Shape;28;p2" descr="t1.png"/>
            <p:cNvPicPr preferRelativeResize="0"/>
            <p:nvPr/>
          </p:nvPicPr>
          <p:blipFill rotWithShape="1">
            <a:blip r:embed="rId3">
              <a:alphaModFix/>
            </a:blip>
            <a:srcRect l="51641" b="71834"/>
            <a:stretch/>
          </p:blipFill>
          <p:spPr>
            <a:xfrm>
              <a:off x="4730876" y="-1201"/>
              <a:ext cx="4422000" cy="1448700"/>
            </a:xfrm>
            <a:prstGeom prst="rect">
              <a:avLst/>
            </a:prstGeom>
            <a:noFill/>
            <a:ln>
              <a:noFill/>
            </a:ln>
          </p:spPr>
        </p:pic>
        <p:pic>
          <p:nvPicPr>
            <p:cNvPr id="29" name="Google Shape;29;p2" descr="t1.png"/>
            <p:cNvPicPr preferRelativeResize="0"/>
            <p:nvPr/>
          </p:nvPicPr>
          <p:blipFill rotWithShape="1">
            <a:blip r:embed="rId3">
              <a:alphaModFix/>
            </a:blip>
            <a:srcRect l="51641" t="59225"/>
            <a:stretch/>
          </p:blipFill>
          <p:spPr>
            <a:xfrm>
              <a:off x="4722050" y="3053875"/>
              <a:ext cx="4422000" cy="2106000"/>
            </a:xfrm>
            <a:prstGeom prst="rect">
              <a:avLst/>
            </a:prstGeom>
            <a:noFill/>
            <a:ln>
              <a:noFill/>
            </a:ln>
          </p:spPr>
        </p:pic>
      </p:grpSp>
      <p:sp>
        <p:nvSpPr>
          <p:cNvPr id="30" name="Google Shape;30;p2"/>
          <p:cNvSpPr/>
          <p:nvPr/>
        </p:nvSpPr>
        <p:spPr>
          <a:xfrm>
            <a:off x="323528" y="4371950"/>
            <a:ext cx="4248600" cy="6501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1" name="Google Shape;31;p2"/>
          <p:cNvSpPr/>
          <p:nvPr/>
        </p:nvSpPr>
        <p:spPr>
          <a:xfrm>
            <a:off x="323528" y="4021796"/>
            <a:ext cx="4248600" cy="2985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Roboto"/>
              <a:ea typeface="Roboto"/>
              <a:cs typeface="Roboto"/>
              <a:sym typeface="Roboto"/>
            </a:endParaRPr>
          </a:p>
        </p:txBody>
      </p:sp>
      <p:sp>
        <p:nvSpPr>
          <p:cNvPr id="32" name="Google Shape;32;p2"/>
          <p:cNvSpPr txBox="1">
            <a:spLocks noGrp="1"/>
          </p:cNvSpPr>
          <p:nvPr>
            <p:ph type="title"/>
          </p:nvPr>
        </p:nvSpPr>
        <p:spPr>
          <a:xfrm>
            <a:off x="260486" y="1316440"/>
            <a:ext cx="3999300" cy="8565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Roboto"/>
              <a:buNone/>
              <a:defRPr sz="3600" b="0" i="0" u="none" strike="noStrike" cap="none">
                <a:solidFill>
                  <a:schemeClr val="dk1"/>
                </a:solidFill>
                <a:latin typeface="Roboto"/>
                <a:ea typeface="Roboto"/>
                <a:cs typeface="Roboto"/>
                <a:sym typeface="Roboto"/>
              </a:defRPr>
            </a:lvl1pPr>
            <a:lvl2pPr marL="0" marR="0" lvl="1"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2pPr>
            <a:lvl3pPr marL="0" marR="0" lvl="2"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3pPr>
            <a:lvl4pPr marL="0" marR="0" lvl="3"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4pPr>
            <a:lvl5pPr marL="0" marR="0" lvl="4"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5pPr>
            <a:lvl6pPr marL="393700" marR="0" lvl="5"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6pPr>
            <a:lvl7pPr marL="787400" marR="0" lvl="6"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7pPr>
            <a:lvl8pPr marL="1181100" marR="0" lvl="7"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8pPr>
            <a:lvl9pPr marL="1574800" marR="0" lvl="8"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9pPr>
          </a:lstStyle>
          <a:p>
            <a:endParaRPr/>
          </a:p>
        </p:txBody>
      </p:sp>
      <p:sp>
        <p:nvSpPr>
          <p:cNvPr id="33" name="Google Shape;33;p2"/>
          <p:cNvSpPr/>
          <p:nvPr/>
        </p:nvSpPr>
        <p:spPr>
          <a:xfrm>
            <a:off x="4494651" y="4140157"/>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34" name="Google Shape;34;p2"/>
          <p:cNvSpPr/>
          <p:nvPr/>
        </p:nvSpPr>
        <p:spPr>
          <a:xfrm>
            <a:off x="279158" y="4116092"/>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35" name="Google Shape;35;p2"/>
          <p:cNvSpPr/>
          <p:nvPr/>
        </p:nvSpPr>
        <p:spPr>
          <a:xfrm>
            <a:off x="351164" y="4879662"/>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36" name="Google Shape;36;p2"/>
          <p:cNvSpPr/>
          <p:nvPr/>
        </p:nvSpPr>
        <p:spPr>
          <a:xfrm>
            <a:off x="4566660" y="4903726"/>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37" name="Google Shape;37;p2"/>
          <p:cNvSpPr/>
          <p:nvPr/>
        </p:nvSpPr>
        <p:spPr>
          <a:xfrm>
            <a:off x="4494651" y="3712826"/>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38" name="Google Shape;38;p2"/>
          <p:cNvSpPr/>
          <p:nvPr/>
        </p:nvSpPr>
        <p:spPr>
          <a:xfrm>
            <a:off x="279158" y="3688762"/>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39" name="Google Shape;39;p2"/>
          <p:cNvSpPr/>
          <p:nvPr/>
        </p:nvSpPr>
        <p:spPr>
          <a:xfrm>
            <a:off x="351164" y="4022639"/>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40" name="Google Shape;40;p2"/>
          <p:cNvSpPr/>
          <p:nvPr/>
        </p:nvSpPr>
        <p:spPr>
          <a:xfrm>
            <a:off x="4494651" y="4022639"/>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41" name="Google Shape;41;p2"/>
          <p:cNvSpPr txBox="1"/>
          <p:nvPr/>
        </p:nvSpPr>
        <p:spPr>
          <a:xfrm>
            <a:off x="367391" y="4443957"/>
            <a:ext cx="4132500" cy="665700"/>
          </a:xfrm>
          <a:prstGeom prst="rect">
            <a:avLst/>
          </a:prstGeom>
          <a:noFill/>
          <a:ln>
            <a:noFill/>
          </a:ln>
        </p:spPr>
        <p:txBody>
          <a:bodyPr spcFirstLastPara="1" wrap="square" lIns="0" tIns="0" rIns="0" bIns="0" anchor="t" anchorCtr="0">
            <a:noAutofit/>
          </a:bodyPr>
          <a:lstStyle/>
          <a:p>
            <a:pPr marL="12700" marR="0" lvl="0" indent="0" algn="just" rtl="0">
              <a:lnSpc>
                <a:spcPct val="100000"/>
              </a:lnSpc>
              <a:spcBef>
                <a:spcPts val="0"/>
              </a:spcBef>
              <a:spcAft>
                <a:spcPts val="0"/>
              </a:spcAft>
              <a:buClr>
                <a:srgbClr val="3760A4"/>
              </a:buClr>
              <a:buFont typeface="Helvetica Neue"/>
              <a:buNone/>
            </a:pPr>
            <a:r>
              <a:rPr lang="en-GB" sz="600" b="0" i="0" u="none" strike="noStrike" cap="none">
                <a:solidFill>
                  <a:srgbClr val="3760A4"/>
                </a:solidFill>
                <a:latin typeface="Roboto"/>
                <a:ea typeface="Roboto"/>
                <a:cs typeface="Roboto"/>
                <a:sym typeface="Roboto"/>
              </a:rPr>
              <a:t>This document and the information contained herein is l’Air Liquide S.A. or one of its affiliates’ property. The document is confidential business information and may furthermore contain confidential technical information. It is provided to certain employees of the Air Liquide Group for their internal use exclusively in the course of their employment. Any reproduction or disclosure of all or part of this document to third parties is prohibited without the express written consent of an authorized representative within the Air Liquide Group. If you have received this document by mistake, please immediately notify the sender and destroy the original message.</a:t>
            </a:r>
            <a:endParaRPr/>
          </a:p>
        </p:txBody>
      </p:sp>
      <p:sp>
        <p:nvSpPr>
          <p:cNvPr id="42" name="Google Shape;42;p2"/>
          <p:cNvSpPr/>
          <p:nvPr/>
        </p:nvSpPr>
        <p:spPr>
          <a:xfrm>
            <a:off x="237223" y="3857800"/>
            <a:ext cx="2818200" cy="165600"/>
          </a:xfrm>
          <a:prstGeom prst="rect">
            <a:avLst/>
          </a:prstGeom>
          <a:noFill/>
          <a:ln>
            <a:noFill/>
          </a:ln>
        </p:spPr>
        <p:txBody>
          <a:bodyPr spcFirstLastPara="1" wrap="square" lIns="78700" tIns="39325" rIns="78700" bIns="39325" anchor="t" anchorCtr="0">
            <a:noAutofit/>
          </a:bodyPr>
          <a:lstStyle/>
          <a:p>
            <a:pPr marL="12700" marR="0" lvl="0" indent="0" algn="l" rtl="0">
              <a:lnSpc>
                <a:spcPct val="100000"/>
              </a:lnSpc>
              <a:spcBef>
                <a:spcPts val="0"/>
              </a:spcBef>
              <a:spcAft>
                <a:spcPts val="0"/>
              </a:spcAft>
              <a:buClr>
                <a:srgbClr val="3760A4"/>
              </a:buClr>
              <a:buFont typeface="Helvetica Neue"/>
              <a:buNone/>
            </a:pPr>
            <a:r>
              <a:rPr lang="en-GB" sz="650" b="1" i="0" u="none" strike="noStrike" cap="none">
                <a:solidFill>
                  <a:srgbClr val="3760A4"/>
                </a:solidFill>
                <a:latin typeface="Roboto"/>
                <a:ea typeface="Roboto"/>
                <a:cs typeface="Roboto"/>
                <a:sym typeface="Roboto"/>
              </a:rPr>
              <a:t>THIS  DOCUMENT  IS </a:t>
            </a:r>
            <a:r>
              <a:rPr lang="en-GB" sz="650" b="1">
                <a:solidFill>
                  <a:schemeClr val="dk1"/>
                </a:solidFill>
                <a:latin typeface="Roboto"/>
                <a:ea typeface="Roboto"/>
                <a:cs typeface="Roboto"/>
                <a:sym typeface="Roboto"/>
              </a:rPr>
              <a:t> </a:t>
            </a:r>
            <a:r>
              <a:rPr lang="en-GB" sz="650" b="1">
                <a:solidFill>
                  <a:srgbClr val="9B9B9A"/>
                </a:solidFill>
                <a:latin typeface="Roboto"/>
                <a:ea typeface="Roboto"/>
                <a:cs typeface="Roboto"/>
                <a:sym typeface="Roboto"/>
              </a:rPr>
              <a:t>PUBLIC</a:t>
            </a:r>
            <a:endParaRPr/>
          </a:p>
          <a:p>
            <a:pPr marL="12700" marR="0" lvl="0" indent="0" algn="l" rtl="0">
              <a:lnSpc>
                <a:spcPct val="100000"/>
              </a:lnSpc>
              <a:spcBef>
                <a:spcPts val="0"/>
              </a:spcBef>
              <a:spcAft>
                <a:spcPts val="0"/>
              </a:spcAft>
              <a:buClr>
                <a:srgbClr val="3760A4"/>
              </a:buClr>
              <a:buFont typeface="Helvetica Neue"/>
              <a:buNone/>
            </a:pPr>
            <a:endParaRPr sz="650" b="1">
              <a:solidFill>
                <a:srgbClr val="7EA243"/>
              </a:solidFill>
              <a:latin typeface="Roboto"/>
              <a:ea typeface="Roboto"/>
              <a:cs typeface="Roboto"/>
              <a:sym typeface="Roboto"/>
            </a:endParaRPr>
          </a:p>
          <a:p>
            <a:pPr marL="12700" marR="0" lvl="0" indent="0" algn="l" rtl="0">
              <a:lnSpc>
                <a:spcPct val="100000"/>
              </a:lnSpc>
              <a:spcBef>
                <a:spcPts val="0"/>
              </a:spcBef>
              <a:spcAft>
                <a:spcPts val="0"/>
              </a:spcAft>
              <a:buClr>
                <a:srgbClr val="3760A4"/>
              </a:buClr>
              <a:buFont typeface="Helvetica Neue"/>
              <a:buNone/>
            </a:pPr>
            <a:endParaRPr sz="650" b="1">
              <a:solidFill>
                <a:srgbClr val="7EA243"/>
              </a:solidFill>
              <a:latin typeface="Roboto"/>
              <a:ea typeface="Roboto"/>
              <a:cs typeface="Roboto"/>
              <a:sym typeface="Roboto"/>
            </a:endParaRPr>
          </a:p>
          <a:p>
            <a:pPr marL="12700" marR="0" lvl="0" indent="0" algn="l" rtl="0">
              <a:lnSpc>
                <a:spcPct val="100000"/>
              </a:lnSpc>
              <a:spcBef>
                <a:spcPts val="0"/>
              </a:spcBef>
              <a:spcAft>
                <a:spcPts val="0"/>
              </a:spcAft>
              <a:buClr>
                <a:srgbClr val="3760A4"/>
              </a:buClr>
              <a:buFont typeface="Helvetica Neue"/>
              <a:buNone/>
            </a:pPr>
            <a:endParaRPr sz="650" b="1">
              <a:solidFill>
                <a:srgbClr val="7EA243"/>
              </a:solidFill>
              <a:latin typeface="Roboto"/>
              <a:ea typeface="Roboto"/>
              <a:cs typeface="Roboto"/>
              <a:sym typeface="Roboto"/>
            </a:endParaRPr>
          </a:p>
          <a:p>
            <a:pPr marL="0" marR="0" lvl="0" indent="0" algn="l" rtl="0">
              <a:lnSpc>
                <a:spcPct val="100000"/>
              </a:lnSpc>
              <a:spcBef>
                <a:spcPts val="0"/>
              </a:spcBef>
              <a:spcAft>
                <a:spcPts val="0"/>
              </a:spcAft>
              <a:buClr>
                <a:srgbClr val="3760A4"/>
              </a:buClr>
              <a:buFont typeface="Helvetica Neue"/>
              <a:buNone/>
            </a:pPr>
            <a:endParaRPr sz="650" b="1" i="0" u="none" strike="noStrike" cap="none">
              <a:solidFill>
                <a:srgbClr val="3760A4"/>
              </a:solidFill>
              <a:latin typeface="Roboto"/>
              <a:ea typeface="Roboto"/>
              <a:cs typeface="Roboto"/>
              <a:sym typeface="Roboto"/>
            </a:endParaRPr>
          </a:p>
        </p:txBody>
      </p:sp>
      <p:pic>
        <p:nvPicPr>
          <p:cNvPr id="43" name="Google Shape;43;p2"/>
          <p:cNvPicPr preferRelativeResize="0"/>
          <p:nvPr/>
        </p:nvPicPr>
        <p:blipFill>
          <a:blip r:embed="rId4">
            <a:alphaModFix/>
          </a:blip>
          <a:stretch>
            <a:fillRect/>
          </a:stretch>
        </p:blipFill>
        <p:spPr>
          <a:xfrm>
            <a:off x="165333" y="227290"/>
            <a:ext cx="1797355" cy="549469"/>
          </a:xfrm>
          <a:prstGeom prst="rect">
            <a:avLst/>
          </a:prstGeom>
          <a:noFill/>
          <a:ln>
            <a:noFill/>
          </a:ln>
        </p:spPr>
      </p:pic>
      <p:grpSp>
        <p:nvGrpSpPr>
          <p:cNvPr id="44" name="Google Shape;44;p2"/>
          <p:cNvGrpSpPr/>
          <p:nvPr/>
        </p:nvGrpSpPr>
        <p:grpSpPr>
          <a:xfrm>
            <a:off x="2937098" y="4041464"/>
            <a:ext cx="1630800" cy="303300"/>
            <a:chOff x="2937098" y="4041464"/>
            <a:chExt cx="1630800" cy="303300"/>
          </a:xfrm>
        </p:grpSpPr>
        <p:sp>
          <p:nvSpPr>
            <p:cNvPr id="45" name="Google Shape;45;p2"/>
            <p:cNvSpPr/>
            <p:nvPr/>
          </p:nvSpPr>
          <p:spPr>
            <a:xfrm>
              <a:off x="2937098" y="4041464"/>
              <a:ext cx="1630800" cy="303300"/>
            </a:xfrm>
            <a:custGeom>
              <a:avLst/>
              <a:gdLst/>
              <a:ahLst/>
              <a:cxnLst/>
              <a:rect l="l" t="t" r="r" b="b"/>
              <a:pathLst>
                <a:path w="120000" h="120000" extrusionOk="0">
                  <a:moveTo>
                    <a:pt x="119969" y="119841"/>
                  </a:moveTo>
                  <a:lnTo>
                    <a:pt x="0" y="119841"/>
                  </a:lnTo>
                  <a:lnTo>
                    <a:pt x="0" y="0"/>
                  </a:lnTo>
                  <a:lnTo>
                    <a:pt x="119969" y="0"/>
                  </a:lnTo>
                  <a:lnTo>
                    <a:pt x="119969" y="119841"/>
                  </a:lnTo>
                  <a:close/>
                </a:path>
              </a:pathLst>
            </a:custGeom>
            <a:solidFill>
              <a:srgbClr val="645F9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sp>
          <p:nvSpPr>
            <p:cNvPr id="46" name="Google Shape;46;p2"/>
            <p:cNvSpPr txBox="1"/>
            <p:nvPr/>
          </p:nvSpPr>
          <p:spPr>
            <a:xfrm>
              <a:off x="3043672" y="4065448"/>
              <a:ext cx="1456200" cy="1545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FFFFFF"/>
                </a:buClr>
                <a:buFont typeface="Helvetica Neue"/>
                <a:buNone/>
              </a:pPr>
              <a:r>
                <a:rPr lang="en-GB" sz="850" b="1">
                  <a:solidFill>
                    <a:srgbClr val="FFFFFF"/>
                  </a:solidFill>
                  <a:latin typeface="Roboto"/>
                  <a:ea typeface="Roboto"/>
                  <a:cs typeface="Roboto"/>
                  <a:sym typeface="Roboto"/>
                </a:rPr>
                <a:t>ADVANCED BUSINESS</a:t>
              </a:r>
              <a:endParaRPr/>
            </a:p>
            <a:p>
              <a:pPr marL="12700" marR="0" lvl="0" indent="0" algn="l" rtl="0">
                <a:lnSpc>
                  <a:spcPct val="100000"/>
                </a:lnSpc>
                <a:spcBef>
                  <a:spcPts val="0"/>
                </a:spcBef>
                <a:spcAft>
                  <a:spcPts val="0"/>
                </a:spcAft>
                <a:buClr>
                  <a:srgbClr val="FFFFFF"/>
                </a:buClr>
                <a:buFont typeface="Helvetica Neue"/>
                <a:buNone/>
              </a:pPr>
              <a:r>
                <a:rPr lang="en-GB" sz="850" b="1" i="0" u="none" strike="noStrike" cap="none">
                  <a:solidFill>
                    <a:srgbClr val="FFFFFF"/>
                  </a:solidFill>
                  <a:latin typeface="Roboto"/>
                  <a:ea typeface="Roboto"/>
                  <a:cs typeface="Roboto"/>
                  <a:sym typeface="Roboto"/>
                </a:rPr>
                <a:t>&amp; TECHNOLOGIES</a:t>
              </a: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re &amp; texte">
  <p:cSld name="Titre &amp; texte">
    <p:spTree>
      <p:nvGrpSpPr>
        <p:cNvPr id="1" name="Shape 140"/>
        <p:cNvGrpSpPr/>
        <p:nvPr/>
      </p:nvGrpSpPr>
      <p:grpSpPr>
        <a:xfrm>
          <a:off x="0" y="0"/>
          <a:ext cx="0" cy="0"/>
          <a:chOff x="0" y="0"/>
          <a:chExt cx="0" cy="0"/>
        </a:xfrm>
      </p:grpSpPr>
      <p:sp>
        <p:nvSpPr>
          <p:cNvPr id="141" name="Google Shape;141;p11"/>
          <p:cNvSpPr txBox="1">
            <a:spLocks noGrp="1"/>
          </p:cNvSpPr>
          <p:nvPr>
            <p:ph type="title"/>
          </p:nvPr>
        </p:nvSpPr>
        <p:spPr>
          <a:xfrm>
            <a:off x="151350" y="63525"/>
            <a:ext cx="8841300" cy="530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75FA4"/>
              </a:buClr>
              <a:buSzPts val="1400"/>
              <a:buFont typeface="Roboto"/>
              <a:buNone/>
              <a:defRPr sz="2500" b="0" i="0" u="none" strike="noStrike" cap="none">
                <a:solidFill>
                  <a:srgbClr val="375FA4"/>
                </a:solidFill>
                <a:latin typeface="Roboto"/>
                <a:ea typeface="Roboto"/>
                <a:cs typeface="Roboto"/>
                <a:sym typeface="Roboto"/>
              </a:defRPr>
            </a:lvl1pPr>
            <a:lvl2pPr marL="0" marR="0" lvl="1"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2pPr>
            <a:lvl3pPr marL="0" marR="0" lvl="2"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3pPr>
            <a:lvl4pPr marL="0" marR="0" lvl="3"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4pPr>
            <a:lvl5pPr marL="0" marR="0" lvl="4"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5pPr>
            <a:lvl6pPr marL="393700" marR="0" lvl="5"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6pPr>
            <a:lvl7pPr marL="787400" marR="0" lvl="6"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7pPr>
            <a:lvl8pPr marL="1181100" marR="0" lvl="7"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8pPr>
            <a:lvl9pPr marL="1574800" marR="0" lvl="8"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9pPr>
          </a:lstStyle>
          <a:p>
            <a:endParaRPr/>
          </a:p>
        </p:txBody>
      </p:sp>
      <p:sp>
        <p:nvSpPr>
          <p:cNvPr id="142" name="Google Shape;142;p11"/>
          <p:cNvSpPr/>
          <p:nvPr/>
        </p:nvSpPr>
        <p:spPr>
          <a:xfrm>
            <a:off x="716479" y="634125"/>
            <a:ext cx="465000" cy="0"/>
          </a:xfrm>
          <a:custGeom>
            <a:avLst/>
            <a:gdLst/>
            <a:ahLst/>
            <a:cxnLst/>
            <a:rect l="l" t="t" r="r" b="b"/>
            <a:pathLst>
              <a:path w="120000" h="120000" extrusionOk="0">
                <a:moveTo>
                  <a:pt x="0" y="0"/>
                </a:moveTo>
                <a:lnTo>
                  <a:pt x="119915" y="0"/>
                </a:lnTo>
              </a:path>
            </a:pathLst>
          </a:custGeom>
          <a:noFill/>
          <a:ln w="25400"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143" name="Google Shape;143;p11"/>
          <p:cNvSpPr txBox="1">
            <a:spLocks noGrp="1"/>
          </p:cNvSpPr>
          <p:nvPr>
            <p:ph type="sldNum" idx="12"/>
          </p:nvPr>
        </p:nvSpPr>
        <p:spPr>
          <a:xfrm>
            <a:off x="202619" y="4647982"/>
            <a:ext cx="548700" cy="393600"/>
          </a:xfrm>
          <a:prstGeom prst="rect">
            <a:avLst/>
          </a:prstGeom>
          <a:noFill/>
          <a:ln>
            <a:noFill/>
          </a:ln>
        </p:spPr>
        <p:txBody>
          <a:bodyPr spcFirstLastPara="1" wrap="square" lIns="78700" tIns="78700" rIns="78700" bIns="78700" anchor="ctr" anchorCtr="0">
            <a:noAutofit/>
          </a:bodyPr>
          <a:lstStyle>
            <a:lvl1pPr marL="0" marR="0" lvl="0"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GB"/>
              <a:t>‹#›</a:t>
            </a:fld>
            <a:endParaRPr/>
          </a:p>
        </p:txBody>
      </p:sp>
      <p:sp>
        <p:nvSpPr>
          <p:cNvPr id="144" name="Google Shape;144;p11"/>
          <p:cNvSpPr txBox="1">
            <a:spLocks noGrp="1"/>
          </p:cNvSpPr>
          <p:nvPr>
            <p:ph type="body" idx="1"/>
          </p:nvPr>
        </p:nvSpPr>
        <p:spPr>
          <a:xfrm>
            <a:off x="422675" y="742050"/>
            <a:ext cx="8064900" cy="3659400"/>
          </a:xfrm>
          <a:prstGeom prst="rect">
            <a:avLst/>
          </a:prstGeom>
          <a:noFill/>
          <a:ln>
            <a:noFill/>
          </a:ln>
        </p:spPr>
        <p:txBody>
          <a:bodyPr spcFirstLastPara="1" wrap="square" lIns="91425" tIns="91425" rIns="91425" bIns="91425" anchor="t" anchorCtr="0"/>
          <a:lstStyle>
            <a:lvl1pPr marL="457200" marR="0" lvl="0" indent="-371475" algn="l" rtl="0">
              <a:lnSpc>
                <a:spcPct val="100000"/>
              </a:lnSpc>
              <a:spcBef>
                <a:spcPts val="0"/>
              </a:spcBef>
              <a:spcAft>
                <a:spcPts val="0"/>
              </a:spcAft>
              <a:buClr>
                <a:schemeClr val="dk1"/>
              </a:buClr>
              <a:buSzPts val="2250"/>
              <a:buFont typeface="Roboto"/>
              <a:buChar char="●"/>
              <a:defRPr sz="1500" b="0" i="0" u="none" strike="noStrike" cap="none">
                <a:solidFill>
                  <a:schemeClr val="dk1"/>
                </a:solidFill>
                <a:latin typeface="Roboto"/>
                <a:ea typeface="Roboto"/>
                <a:cs typeface="Roboto"/>
                <a:sym typeface="Roboto"/>
              </a:defRPr>
            </a:lvl1pPr>
            <a:lvl2pPr marL="914400" marR="0" lvl="1" indent="-317500" algn="l" rtl="0">
              <a:lnSpc>
                <a:spcPct val="100000"/>
              </a:lnSpc>
              <a:spcBef>
                <a:spcPts val="900"/>
              </a:spcBef>
              <a:spcAft>
                <a:spcPts val="0"/>
              </a:spcAft>
              <a:buClr>
                <a:srgbClr val="4A86E8"/>
              </a:buClr>
              <a:buSzPts val="1400"/>
              <a:buFont typeface="Roboto"/>
              <a:buChar char="●"/>
              <a:defRPr b="0" i="0" u="none" strike="noStrike" cap="none">
                <a:solidFill>
                  <a:srgbClr val="4A86E8"/>
                </a:solidFill>
                <a:latin typeface="Roboto"/>
                <a:ea typeface="Roboto"/>
                <a:cs typeface="Roboto"/>
                <a:sym typeface="Roboto"/>
              </a:defRPr>
            </a:lvl2pPr>
            <a:lvl3pPr marL="1371600" marR="0" lvl="2" indent="-317500" algn="l" rtl="0">
              <a:lnSpc>
                <a:spcPct val="100000"/>
              </a:lnSpc>
              <a:spcBef>
                <a:spcPts val="300"/>
              </a:spcBef>
              <a:spcAft>
                <a:spcPts val="0"/>
              </a:spcAft>
              <a:buClr>
                <a:srgbClr val="6D9EEB"/>
              </a:buClr>
              <a:buSzPts val="1400"/>
              <a:buFont typeface="Roboto"/>
              <a:buChar char="○"/>
              <a:defRPr sz="1300" i="0" u="none" strike="noStrike" cap="none">
                <a:solidFill>
                  <a:srgbClr val="6D9EEB"/>
                </a:solidFill>
                <a:latin typeface="Roboto"/>
                <a:ea typeface="Roboto"/>
                <a:cs typeface="Roboto"/>
                <a:sym typeface="Roboto"/>
              </a:defRPr>
            </a:lvl3pPr>
            <a:lvl4pPr marL="1828800" marR="0" lvl="3" indent="-304800" algn="l" rtl="0">
              <a:lnSpc>
                <a:spcPct val="100000"/>
              </a:lnSpc>
              <a:spcBef>
                <a:spcPts val="200"/>
              </a:spcBef>
              <a:spcAft>
                <a:spcPts val="0"/>
              </a:spcAft>
              <a:buClr>
                <a:srgbClr val="6F6F6E"/>
              </a:buClr>
              <a:buSzPts val="1200"/>
              <a:buFont typeface="Roboto"/>
              <a:buChar char="●"/>
              <a:defRPr sz="1200" b="0" i="0" u="none" strike="noStrike" cap="none">
                <a:solidFill>
                  <a:srgbClr val="6F6F6E"/>
                </a:solidFill>
                <a:latin typeface="Roboto"/>
                <a:ea typeface="Roboto"/>
                <a:cs typeface="Roboto"/>
                <a:sym typeface="Roboto"/>
              </a:defRPr>
            </a:lvl4pPr>
            <a:lvl5pPr marL="2286000" marR="0" lvl="4" indent="-304800" algn="l" rtl="0">
              <a:lnSpc>
                <a:spcPct val="100000"/>
              </a:lnSpc>
              <a:spcBef>
                <a:spcPts val="200"/>
              </a:spcBef>
              <a:spcAft>
                <a:spcPts val="0"/>
              </a:spcAft>
              <a:buClr>
                <a:srgbClr val="6F6F6E"/>
              </a:buClr>
              <a:buSzPts val="1200"/>
              <a:buFont typeface="Roboto"/>
              <a:buChar char="○"/>
              <a:defRPr sz="1200" b="0" i="0" u="none" strike="noStrike" cap="none">
                <a:solidFill>
                  <a:srgbClr val="6F6F6E"/>
                </a:solidFill>
                <a:latin typeface="Roboto"/>
                <a:ea typeface="Roboto"/>
                <a:cs typeface="Roboto"/>
                <a:sym typeface="Roboto"/>
              </a:defRPr>
            </a:lvl5pPr>
            <a:lvl6pPr marL="2743200" marR="0" lvl="5" indent="-304800" algn="l" rtl="0">
              <a:lnSpc>
                <a:spcPct val="100000"/>
              </a:lnSpc>
              <a:spcBef>
                <a:spcPts val="200"/>
              </a:spcBef>
              <a:spcAft>
                <a:spcPts val="0"/>
              </a:spcAft>
              <a:buClr>
                <a:srgbClr val="6F6F6E"/>
              </a:buClr>
              <a:buSzPts val="1200"/>
              <a:buFont typeface="Roboto"/>
              <a:buChar char="●"/>
              <a:defRPr sz="1200" b="0" i="0" u="none" strike="noStrike" cap="none">
                <a:solidFill>
                  <a:srgbClr val="6F6F6E"/>
                </a:solidFill>
                <a:latin typeface="Roboto"/>
                <a:ea typeface="Roboto"/>
                <a:cs typeface="Roboto"/>
                <a:sym typeface="Roboto"/>
              </a:defRPr>
            </a:lvl6pPr>
            <a:lvl7pPr marL="3200400" marR="0" lvl="6" indent="-304800" algn="l" rtl="0">
              <a:lnSpc>
                <a:spcPct val="100000"/>
              </a:lnSpc>
              <a:spcBef>
                <a:spcPts val="200"/>
              </a:spcBef>
              <a:spcAft>
                <a:spcPts val="0"/>
              </a:spcAft>
              <a:buClr>
                <a:srgbClr val="6F6F6E"/>
              </a:buClr>
              <a:buSzPts val="1200"/>
              <a:buFont typeface="Roboto"/>
              <a:buChar char="○"/>
              <a:defRPr sz="1200" b="0" i="0" u="none" strike="noStrike" cap="none">
                <a:solidFill>
                  <a:srgbClr val="6F6F6E"/>
                </a:solidFill>
                <a:latin typeface="Roboto"/>
                <a:ea typeface="Roboto"/>
                <a:cs typeface="Roboto"/>
                <a:sym typeface="Roboto"/>
              </a:defRPr>
            </a:lvl7pPr>
            <a:lvl8pPr marL="3657600" marR="0" lvl="7" indent="-304800" algn="l" rtl="0">
              <a:lnSpc>
                <a:spcPct val="100000"/>
              </a:lnSpc>
              <a:spcBef>
                <a:spcPts val="200"/>
              </a:spcBef>
              <a:spcAft>
                <a:spcPts val="0"/>
              </a:spcAft>
              <a:buClr>
                <a:srgbClr val="6F6F6E"/>
              </a:buClr>
              <a:buSzPts val="1200"/>
              <a:buFont typeface="Roboto"/>
              <a:buChar char="●"/>
              <a:defRPr sz="1200" b="0" i="0" u="none" strike="noStrike" cap="none">
                <a:solidFill>
                  <a:srgbClr val="6F6F6E"/>
                </a:solidFill>
                <a:latin typeface="Roboto"/>
                <a:ea typeface="Roboto"/>
                <a:cs typeface="Roboto"/>
                <a:sym typeface="Roboto"/>
              </a:defRPr>
            </a:lvl8pPr>
            <a:lvl9pPr marL="4114800" marR="0" lvl="8" indent="-304800" algn="l" rtl="0">
              <a:lnSpc>
                <a:spcPct val="100000"/>
              </a:lnSpc>
              <a:spcBef>
                <a:spcPts val="200"/>
              </a:spcBef>
              <a:spcAft>
                <a:spcPts val="0"/>
              </a:spcAft>
              <a:buClr>
                <a:srgbClr val="6F6F6E"/>
              </a:buClr>
              <a:buSzPts val="1200"/>
              <a:buFont typeface="Roboto"/>
              <a:buChar char="○"/>
              <a:defRPr sz="1200" b="0" i="0" u="none" strike="noStrike" cap="none">
                <a:solidFill>
                  <a:srgbClr val="6F6F6E"/>
                </a:solidFill>
                <a:latin typeface="Roboto"/>
                <a:ea typeface="Roboto"/>
                <a:cs typeface="Roboto"/>
                <a:sym typeface="Roboto"/>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ge image">
  <p:cSld name="Page image">
    <p:spTree>
      <p:nvGrpSpPr>
        <p:cNvPr id="1" name="Shape 145"/>
        <p:cNvGrpSpPr/>
        <p:nvPr/>
      </p:nvGrpSpPr>
      <p:grpSpPr>
        <a:xfrm>
          <a:off x="0" y="0"/>
          <a:ext cx="0" cy="0"/>
          <a:chOff x="0" y="0"/>
          <a:chExt cx="0" cy="0"/>
        </a:xfrm>
      </p:grpSpPr>
      <p:pic>
        <p:nvPicPr>
          <p:cNvPr id="146" name="Google Shape;146;p12" descr="ITER cold box manufacturing in Grenoble site © Air Liquide / Laurent Lelong"/>
          <p:cNvPicPr preferRelativeResize="0"/>
          <p:nvPr/>
        </p:nvPicPr>
        <p:blipFill rotWithShape="1">
          <a:blip r:embed="rId2">
            <a:alphaModFix/>
          </a:blip>
          <a:srcRect l="1670" t="7586" r="1233" b="16552"/>
          <a:stretch/>
        </p:blipFill>
        <p:spPr>
          <a:xfrm>
            <a:off x="0" y="-316200"/>
            <a:ext cx="9144003" cy="4761625"/>
          </a:xfrm>
          <a:prstGeom prst="rect">
            <a:avLst/>
          </a:prstGeom>
          <a:noFill/>
          <a:ln>
            <a:noFill/>
          </a:ln>
        </p:spPr>
      </p:pic>
      <p:sp>
        <p:nvSpPr>
          <p:cNvPr id="147" name="Google Shape;147;p12"/>
          <p:cNvSpPr/>
          <p:nvPr/>
        </p:nvSpPr>
        <p:spPr>
          <a:xfrm>
            <a:off x="6208187" y="1419333"/>
            <a:ext cx="2929800" cy="2928900"/>
          </a:xfrm>
          <a:custGeom>
            <a:avLst/>
            <a:gdLst/>
            <a:ahLst/>
            <a:cxnLst/>
            <a:rect l="l" t="t" r="r" b="b"/>
            <a:pathLst>
              <a:path w="120000" h="120000" extrusionOk="0">
                <a:moveTo>
                  <a:pt x="59986" y="0"/>
                </a:moveTo>
                <a:lnTo>
                  <a:pt x="55066" y="198"/>
                </a:lnTo>
                <a:lnTo>
                  <a:pt x="50256" y="785"/>
                </a:lnTo>
                <a:lnTo>
                  <a:pt x="45571" y="1743"/>
                </a:lnTo>
                <a:lnTo>
                  <a:pt x="41026" y="3058"/>
                </a:lnTo>
                <a:lnTo>
                  <a:pt x="36637" y="4715"/>
                </a:lnTo>
                <a:lnTo>
                  <a:pt x="32419" y="6697"/>
                </a:lnTo>
                <a:lnTo>
                  <a:pt x="28388" y="8989"/>
                </a:lnTo>
                <a:lnTo>
                  <a:pt x="24559" y="11576"/>
                </a:lnTo>
                <a:lnTo>
                  <a:pt x="20948" y="14443"/>
                </a:lnTo>
                <a:lnTo>
                  <a:pt x="17570" y="17573"/>
                </a:lnTo>
                <a:lnTo>
                  <a:pt x="14440" y="20952"/>
                </a:lnTo>
                <a:lnTo>
                  <a:pt x="11574" y="24564"/>
                </a:lnTo>
                <a:lnTo>
                  <a:pt x="8987" y="28394"/>
                </a:lnTo>
                <a:lnTo>
                  <a:pt x="6695" y="32426"/>
                </a:lnTo>
                <a:lnTo>
                  <a:pt x="4714" y="36644"/>
                </a:lnTo>
                <a:lnTo>
                  <a:pt x="3058" y="41034"/>
                </a:lnTo>
                <a:lnTo>
                  <a:pt x="1743" y="45579"/>
                </a:lnTo>
                <a:lnTo>
                  <a:pt x="785" y="50265"/>
                </a:lnTo>
                <a:lnTo>
                  <a:pt x="198" y="55076"/>
                </a:lnTo>
                <a:lnTo>
                  <a:pt x="0" y="59997"/>
                </a:lnTo>
                <a:lnTo>
                  <a:pt x="198" y="64917"/>
                </a:lnTo>
                <a:lnTo>
                  <a:pt x="785" y="69729"/>
                </a:lnTo>
                <a:lnTo>
                  <a:pt x="1743" y="74415"/>
                </a:lnTo>
                <a:lnTo>
                  <a:pt x="3058" y="78960"/>
                </a:lnTo>
                <a:lnTo>
                  <a:pt x="4714" y="83350"/>
                </a:lnTo>
                <a:lnTo>
                  <a:pt x="6695" y="87568"/>
                </a:lnTo>
                <a:lnTo>
                  <a:pt x="8987" y="91600"/>
                </a:lnTo>
                <a:lnTo>
                  <a:pt x="11574" y="95430"/>
                </a:lnTo>
                <a:lnTo>
                  <a:pt x="14440" y="99041"/>
                </a:lnTo>
                <a:lnTo>
                  <a:pt x="17570" y="102420"/>
                </a:lnTo>
                <a:lnTo>
                  <a:pt x="20948" y="105551"/>
                </a:lnTo>
                <a:lnTo>
                  <a:pt x="24559" y="108417"/>
                </a:lnTo>
                <a:lnTo>
                  <a:pt x="28388" y="111004"/>
                </a:lnTo>
                <a:lnTo>
                  <a:pt x="32419" y="113296"/>
                </a:lnTo>
                <a:lnTo>
                  <a:pt x="36637" y="115278"/>
                </a:lnTo>
                <a:lnTo>
                  <a:pt x="41026" y="116934"/>
                </a:lnTo>
                <a:lnTo>
                  <a:pt x="45571" y="118249"/>
                </a:lnTo>
                <a:lnTo>
                  <a:pt x="50256" y="119207"/>
                </a:lnTo>
                <a:lnTo>
                  <a:pt x="55066" y="119793"/>
                </a:lnTo>
                <a:lnTo>
                  <a:pt x="59986" y="119992"/>
                </a:lnTo>
                <a:lnTo>
                  <a:pt x="119983" y="119992"/>
                </a:lnTo>
                <a:lnTo>
                  <a:pt x="119984" y="59997"/>
                </a:lnTo>
                <a:lnTo>
                  <a:pt x="119785" y="55076"/>
                </a:lnTo>
                <a:lnTo>
                  <a:pt x="119199" y="50265"/>
                </a:lnTo>
                <a:lnTo>
                  <a:pt x="118240" y="45579"/>
                </a:lnTo>
                <a:lnTo>
                  <a:pt x="116925" y="41034"/>
                </a:lnTo>
                <a:lnTo>
                  <a:pt x="115269" y="36644"/>
                </a:lnTo>
                <a:lnTo>
                  <a:pt x="113288" y="32426"/>
                </a:lnTo>
                <a:lnTo>
                  <a:pt x="110996" y="28394"/>
                </a:lnTo>
                <a:lnTo>
                  <a:pt x="108409" y="24564"/>
                </a:lnTo>
                <a:lnTo>
                  <a:pt x="105542" y="20952"/>
                </a:lnTo>
                <a:lnTo>
                  <a:pt x="102412" y="17573"/>
                </a:lnTo>
                <a:lnTo>
                  <a:pt x="99033" y="14443"/>
                </a:lnTo>
                <a:lnTo>
                  <a:pt x="95421" y="11576"/>
                </a:lnTo>
                <a:lnTo>
                  <a:pt x="91592" y="8989"/>
                </a:lnTo>
                <a:lnTo>
                  <a:pt x="87560" y="6697"/>
                </a:lnTo>
                <a:lnTo>
                  <a:pt x="83341" y="4715"/>
                </a:lnTo>
                <a:lnTo>
                  <a:pt x="78951" y="3058"/>
                </a:lnTo>
                <a:lnTo>
                  <a:pt x="74405" y="1743"/>
                </a:lnTo>
                <a:lnTo>
                  <a:pt x="69718" y="785"/>
                </a:lnTo>
                <a:lnTo>
                  <a:pt x="64907" y="198"/>
                </a:lnTo>
                <a:lnTo>
                  <a:pt x="59986" y="0"/>
                </a:lnTo>
                <a:close/>
              </a:path>
            </a:pathLst>
          </a:cu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148" name="Google Shape;148;p12"/>
          <p:cNvSpPr/>
          <p:nvPr/>
        </p:nvSpPr>
        <p:spPr>
          <a:xfrm>
            <a:off x="6776207" y="3487030"/>
            <a:ext cx="465000" cy="0"/>
          </a:xfrm>
          <a:custGeom>
            <a:avLst/>
            <a:gdLst/>
            <a:ahLst/>
            <a:cxnLst/>
            <a:rect l="l" t="t" r="r" b="b"/>
            <a:pathLst>
              <a:path w="120000" h="120000" extrusionOk="0">
                <a:moveTo>
                  <a:pt x="0" y="0"/>
                </a:moveTo>
                <a:lnTo>
                  <a:pt x="119915" y="0"/>
                </a:lnTo>
              </a:path>
            </a:pathLst>
          </a:custGeom>
          <a:noFill/>
          <a:ln w="25400"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149" name="Google Shape;149;p12"/>
          <p:cNvSpPr txBox="1">
            <a:spLocks noGrp="1"/>
          </p:cNvSpPr>
          <p:nvPr>
            <p:ph type="title"/>
          </p:nvPr>
        </p:nvSpPr>
        <p:spPr>
          <a:xfrm>
            <a:off x="6668615" y="2201291"/>
            <a:ext cx="2376300" cy="12387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Roboto"/>
              <a:buNone/>
              <a:defRPr sz="2600" b="0" i="0" u="none" strike="noStrike" cap="none">
                <a:solidFill>
                  <a:schemeClr val="dk1"/>
                </a:solidFill>
                <a:latin typeface="Roboto"/>
                <a:ea typeface="Roboto"/>
                <a:cs typeface="Roboto"/>
                <a:sym typeface="Roboto"/>
              </a:defRPr>
            </a:lvl1pPr>
            <a:lvl2pPr lvl="1" indent="0" rtl="0">
              <a:spcBef>
                <a:spcPts val="0"/>
              </a:spcBef>
              <a:spcAft>
                <a:spcPts val="0"/>
              </a:spcAft>
              <a:buSzPts val="1400"/>
              <a:buFont typeface="Arial"/>
              <a:buNone/>
              <a:defRPr sz="1200"/>
            </a:lvl2pPr>
            <a:lvl3pPr lvl="2" indent="0" rtl="0">
              <a:spcBef>
                <a:spcPts val="0"/>
              </a:spcBef>
              <a:spcAft>
                <a:spcPts val="0"/>
              </a:spcAft>
              <a:buSzPts val="1400"/>
              <a:buFont typeface="Arial"/>
              <a:buNone/>
              <a:defRPr sz="1200"/>
            </a:lvl3pPr>
            <a:lvl4pPr lvl="3" indent="0" rtl="0">
              <a:spcBef>
                <a:spcPts val="0"/>
              </a:spcBef>
              <a:spcAft>
                <a:spcPts val="0"/>
              </a:spcAft>
              <a:buSzPts val="1400"/>
              <a:buFont typeface="Arial"/>
              <a:buNone/>
              <a:defRPr sz="1200"/>
            </a:lvl4pPr>
            <a:lvl5pPr lvl="4" indent="0" rtl="0">
              <a:spcBef>
                <a:spcPts val="0"/>
              </a:spcBef>
              <a:spcAft>
                <a:spcPts val="0"/>
              </a:spcAft>
              <a:buSzPts val="1400"/>
              <a:buFont typeface="Arial"/>
              <a:buNone/>
              <a:defRPr sz="1200"/>
            </a:lvl5pPr>
            <a:lvl6pPr lvl="5" indent="0" rtl="0">
              <a:spcBef>
                <a:spcPts val="0"/>
              </a:spcBef>
              <a:spcAft>
                <a:spcPts val="0"/>
              </a:spcAft>
              <a:buSzPts val="1400"/>
              <a:buFont typeface="Arial"/>
              <a:buNone/>
              <a:defRPr sz="1200"/>
            </a:lvl6pPr>
            <a:lvl7pPr lvl="6" indent="0" rtl="0">
              <a:spcBef>
                <a:spcPts val="0"/>
              </a:spcBef>
              <a:spcAft>
                <a:spcPts val="0"/>
              </a:spcAft>
              <a:buSzPts val="1400"/>
              <a:buFont typeface="Arial"/>
              <a:buNone/>
              <a:defRPr sz="1200"/>
            </a:lvl7pPr>
            <a:lvl8pPr lvl="7" indent="0" rtl="0">
              <a:spcBef>
                <a:spcPts val="0"/>
              </a:spcBef>
              <a:spcAft>
                <a:spcPts val="0"/>
              </a:spcAft>
              <a:buSzPts val="1400"/>
              <a:buFont typeface="Arial"/>
              <a:buNone/>
              <a:defRPr sz="1200"/>
            </a:lvl8pPr>
            <a:lvl9pPr lvl="8" indent="0" rtl="0">
              <a:spcBef>
                <a:spcPts val="0"/>
              </a:spcBef>
              <a:spcAft>
                <a:spcPts val="0"/>
              </a:spcAft>
              <a:buSzPts val="1400"/>
              <a:buFont typeface="Arial"/>
              <a:buNone/>
              <a:defRPr sz="1200"/>
            </a:lvl9pPr>
          </a:lstStyle>
          <a:p>
            <a:endParaRPr/>
          </a:p>
        </p:txBody>
      </p:sp>
      <p:sp>
        <p:nvSpPr>
          <p:cNvPr id="150" name="Google Shape;150;p12"/>
          <p:cNvSpPr txBox="1">
            <a:spLocks noGrp="1"/>
          </p:cNvSpPr>
          <p:nvPr>
            <p:ph type="sldNum" idx="12"/>
          </p:nvPr>
        </p:nvSpPr>
        <p:spPr>
          <a:xfrm>
            <a:off x="202619" y="4647982"/>
            <a:ext cx="548700" cy="393600"/>
          </a:xfrm>
          <a:prstGeom prst="rect">
            <a:avLst/>
          </a:prstGeom>
          <a:noFill/>
          <a:ln>
            <a:noFill/>
          </a:ln>
        </p:spPr>
        <p:txBody>
          <a:bodyPr spcFirstLastPara="1" wrap="square" lIns="78700" tIns="78700" rIns="78700" bIns="78700" anchor="ctr" anchorCtr="0">
            <a:noAutofit/>
          </a:bodyPr>
          <a:lstStyle>
            <a:lvl1pPr marL="0" marR="0" lvl="0"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uverture 1">
  <p:cSld name="Couverture_1">
    <p:spTree>
      <p:nvGrpSpPr>
        <p:cNvPr id="1" name="Shape 47"/>
        <p:cNvGrpSpPr/>
        <p:nvPr/>
      </p:nvGrpSpPr>
      <p:grpSpPr>
        <a:xfrm>
          <a:off x="0" y="0"/>
          <a:ext cx="0" cy="0"/>
          <a:chOff x="0" y="0"/>
          <a:chExt cx="0" cy="0"/>
        </a:xfrm>
      </p:grpSpPr>
      <p:sp>
        <p:nvSpPr>
          <p:cNvPr id="48" name="Google Shape;48;p3"/>
          <p:cNvSpPr txBox="1"/>
          <p:nvPr/>
        </p:nvSpPr>
        <p:spPr>
          <a:xfrm>
            <a:off x="-85575" y="4502350"/>
            <a:ext cx="9877200" cy="6657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pic>
        <p:nvPicPr>
          <p:cNvPr id="49" name="Google Shape;49;p3" descr="t1.png"/>
          <p:cNvPicPr preferRelativeResize="0"/>
          <p:nvPr/>
        </p:nvPicPr>
        <p:blipFill rotWithShape="1">
          <a:blip r:embed="rId2">
            <a:alphaModFix/>
          </a:blip>
          <a:srcRect r="47875"/>
          <a:stretch/>
        </p:blipFill>
        <p:spPr>
          <a:xfrm>
            <a:off x="4687175" y="4237138"/>
            <a:ext cx="4766100" cy="737700"/>
          </a:xfrm>
          <a:prstGeom prst="rect">
            <a:avLst/>
          </a:prstGeom>
          <a:noFill/>
          <a:ln>
            <a:noFill/>
          </a:ln>
        </p:spPr>
      </p:pic>
      <p:pic>
        <p:nvPicPr>
          <p:cNvPr id="50" name="Google Shape;50;p3"/>
          <p:cNvPicPr preferRelativeResize="0"/>
          <p:nvPr/>
        </p:nvPicPr>
        <p:blipFill rotWithShape="1">
          <a:blip r:embed="rId3">
            <a:alphaModFix/>
          </a:blip>
          <a:srcRect t="13249" b="38413"/>
          <a:stretch/>
        </p:blipFill>
        <p:spPr>
          <a:xfrm>
            <a:off x="4853025" y="3263313"/>
            <a:ext cx="4222802" cy="1360400"/>
          </a:xfrm>
          <a:prstGeom prst="rect">
            <a:avLst/>
          </a:prstGeom>
          <a:noFill/>
          <a:ln>
            <a:noFill/>
          </a:ln>
        </p:spPr>
      </p:pic>
      <p:pic>
        <p:nvPicPr>
          <p:cNvPr id="51" name="Google Shape;51;p3" descr="t1.png"/>
          <p:cNvPicPr preferRelativeResize="0"/>
          <p:nvPr/>
        </p:nvPicPr>
        <p:blipFill rotWithShape="1">
          <a:blip r:embed="rId2">
            <a:alphaModFix/>
          </a:blip>
          <a:srcRect l="51639" t="63883" r="2685"/>
          <a:stretch/>
        </p:blipFill>
        <p:spPr>
          <a:xfrm>
            <a:off x="4981925" y="3048788"/>
            <a:ext cx="4176600" cy="1865400"/>
          </a:xfrm>
          <a:prstGeom prst="rect">
            <a:avLst/>
          </a:prstGeom>
          <a:noFill/>
          <a:ln>
            <a:noFill/>
          </a:ln>
        </p:spPr>
      </p:pic>
      <p:sp>
        <p:nvSpPr>
          <p:cNvPr id="52" name="Google Shape;52;p3"/>
          <p:cNvSpPr txBox="1">
            <a:spLocks noGrp="1"/>
          </p:cNvSpPr>
          <p:nvPr>
            <p:ph type="title"/>
          </p:nvPr>
        </p:nvSpPr>
        <p:spPr>
          <a:xfrm>
            <a:off x="501911" y="1583478"/>
            <a:ext cx="3999300" cy="8565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Roboto"/>
              <a:buNone/>
              <a:defRPr sz="3600" b="0" i="0" u="none" strike="noStrike" cap="none">
                <a:solidFill>
                  <a:schemeClr val="dk1"/>
                </a:solidFill>
                <a:latin typeface="Roboto"/>
                <a:ea typeface="Roboto"/>
                <a:cs typeface="Roboto"/>
                <a:sym typeface="Roboto"/>
              </a:defRPr>
            </a:lvl1pPr>
            <a:lvl2pPr marL="0" marR="0" lvl="1"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2pPr>
            <a:lvl3pPr marL="0" marR="0" lvl="2"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3pPr>
            <a:lvl4pPr marL="0" marR="0" lvl="3"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4pPr>
            <a:lvl5pPr marL="0" marR="0" lvl="4"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5pPr>
            <a:lvl6pPr marL="393700" marR="0" lvl="5"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6pPr>
            <a:lvl7pPr marL="787400" marR="0" lvl="6"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7pPr>
            <a:lvl8pPr marL="1181100" marR="0" lvl="7"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8pPr>
            <a:lvl9pPr marL="1574800" marR="0" lvl="8"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9pPr>
          </a:lstStyle>
          <a:p>
            <a:endParaRPr/>
          </a:p>
        </p:txBody>
      </p:sp>
      <p:sp>
        <p:nvSpPr>
          <p:cNvPr id="53" name="Google Shape;53;p3"/>
          <p:cNvSpPr/>
          <p:nvPr/>
        </p:nvSpPr>
        <p:spPr>
          <a:xfrm>
            <a:off x="4853014" y="4652257"/>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54" name="Google Shape;54;p3"/>
          <p:cNvSpPr/>
          <p:nvPr/>
        </p:nvSpPr>
        <p:spPr>
          <a:xfrm>
            <a:off x="564521" y="5267967"/>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55" name="Google Shape;55;p3"/>
          <p:cNvSpPr/>
          <p:nvPr/>
        </p:nvSpPr>
        <p:spPr>
          <a:xfrm>
            <a:off x="726251" y="5397612"/>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56" name="Google Shape;56;p3"/>
          <p:cNvSpPr/>
          <p:nvPr/>
        </p:nvSpPr>
        <p:spPr>
          <a:xfrm>
            <a:off x="4935373" y="5255651"/>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57" name="Google Shape;57;p3"/>
          <p:cNvSpPr/>
          <p:nvPr/>
        </p:nvSpPr>
        <p:spPr>
          <a:xfrm>
            <a:off x="4736076" y="3979864"/>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58" name="Google Shape;58;p3"/>
          <p:cNvSpPr/>
          <p:nvPr/>
        </p:nvSpPr>
        <p:spPr>
          <a:xfrm>
            <a:off x="4776814" y="4877764"/>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pic>
        <p:nvPicPr>
          <p:cNvPr id="59" name="Google Shape;59;p3"/>
          <p:cNvPicPr preferRelativeResize="0"/>
          <p:nvPr/>
        </p:nvPicPr>
        <p:blipFill>
          <a:blip r:embed="rId4">
            <a:alphaModFix/>
          </a:blip>
          <a:stretch>
            <a:fillRect/>
          </a:stretch>
        </p:blipFill>
        <p:spPr>
          <a:xfrm>
            <a:off x="406758" y="494327"/>
            <a:ext cx="1797355" cy="549469"/>
          </a:xfrm>
          <a:prstGeom prst="rect">
            <a:avLst/>
          </a:prstGeom>
          <a:noFill/>
          <a:ln>
            <a:noFill/>
          </a:ln>
        </p:spPr>
      </p:pic>
      <p:sp>
        <p:nvSpPr>
          <p:cNvPr id="60" name="Google Shape;60;p3"/>
          <p:cNvSpPr/>
          <p:nvPr/>
        </p:nvSpPr>
        <p:spPr>
          <a:xfrm>
            <a:off x="526958" y="4431625"/>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61" name="Google Shape;61;p3"/>
          <p:cNvSpPr/>
          <p:nvPr/>
        </p:nvSpPr>
        <p:spPr>
          <a:xfrm>
            <a:off x="642901" y="5340539"/>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pic>
        <p:nvPicPr>
          <p:cNvPr id="62" name="Google Shape;62;p3"/>
          <p:cNvPicPr preferRelativeResize="0"/>
          <p:nvPr/>
        </p:nvPicPr>
        <p:blipFill rotWithShape="1">
          <a:blip r:embed="rId5">
            <a:alphaModFix/>
          </a:blip>
          <a:srcRect l="3818" t="26979" b="24688"/>
          <a:stretch/>
        </p:blipFill>
        <p:spPr>
          <a:xfrm>
            <a:off x="5014225" y="491213"/>
            <a:ext cx="4061599" cy="1360400"/>
          </a:xfrm>
          <a:prstGeom prst="rect">
            <a:avLst/>
          </a:prstGeom>
          <a:noFill/>
          <a:ln>
            <a:noFill/>
          </a:ln>
        </p:spPr>
      </p:pic>
      <p:pic>
        <p:nvPicPr>
          <p:cNvPr id="63" name="Google Shape;63;p3" descr="t1.png"/>
          <p:cNvPicPr preferRelativeResize="0"/>
          <p:nvPr/>
        </p:nvPicPr>
        <p:blipFill rotWithShape="1">
          <a:blip r:embed="rId2">
            <a:alphaModFix/>
          </a:blip>
          <a:srcRect l="51641" b="71834"/>
          <a:stretch/>
        </p:blipFill>
        <p:spPr>
          <a:xfrm>
            <a:off x="4981913" y="72913"/>
            <a:ext cx="4474800" cy="1448700"/>
          </a:xfrm>
          <a:prstGeom prst="rect">
            <a:avLst/>
          </a:prstGeom>
          <a:noFill/>
          <a:ln>
            <a:noFill/>
          </a:ln>
        </p:spPr>
      </p:pic>
      <p:pic>
        <p:nvPicPr>
          <p:cNvPr id="64" name="Google Shape;64;p3"/>
          <p:cNvPicPr preferRelativeResize="0"/>
          <p:nvPr/>
        </p:nvPicPr>
        <p:blipFill rotWithShape="1">
          <a:blip r:embed="rId6">
            <a:alphaModFix/>
          </a:blip>
          <a:srcRect t="6221" b="47034"/>
          <a:stretch/>
        </p:blipFill>
        <p:spPr>
          <a:xfrm>
            <a:off x="4958825" y="1905412"/>
            <a:ext cx="4222802" cy="1304099"/>
          </a:xfrm>
          <a:prstGeom prst="rect">
            <a:avLst/>
          </a:prstGeom>
          <a:noFill/>
          <a:ln>
            <a:noFill/>
          </a:ln>
        </p:spPr>
      </p:pic>
      <p:sp>
        <p:nvSpPr>
          <p:cNvPr id="65" name="Google Shape;65;p3"/>
          <p:cNvSpPr/>
          <p:nvPr/>
        </p:nvSpPr>
        <p:spPr>
          <a:xfrm>
            <a:off x="4778001" y="3930545"/>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sp>
        <p:nvSpPr>
          <p:cNvPr id="66" name="Google Shape;66;p3"/>
          <p:cNvSpPr/>
          <p:nvPr/>
        </p:nvSpPr>
        <p:spPr>
          <a:xfrm>
            <a:off x="4778001" y="3503214"/>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pic>
        <p:nvPicPr>
          <p:cNvPr id="67" name="Google Shape;67;p3" descr="t1.png"/>
          <p:cNvPicPr preferRelativeResize="0"/>
          <p:nvPr/>
        </p:nvPicPr>
        <p:blipFill rotWithShape="1">
          <a:blip r:embed="rId2">
            <a:alphaModFix/>
          </a:blip>
          <a:srcRect r="47875"/>
          <a:stretch/>
        </p:blipFill>
        <p:spPr>
          <a:xfrm>
            <a:off x="248125" y="411088"/>
            <a:ext cx="4766100" cy="4605900"/>
          </a:xfrm>
          <a:prstGeom prst="rect">
            <a:avLst/>
          </a:prstGeom>
          <a:noFill/>
          <a:ln>
            <a:noFill/>
          </a:ln>
        </p:spPr>
      </p:pic>
      <p:sp>
        <p:nvSpPr>
          <p:cNvPr id="68" name="Google Shape;68;p3"/>
          <p:cNvSpPr/>
          <p:nvPr/>
        </p:nvSpPr>
        <p:spPr>
          <a:xfrm>
            <a:off x="4778001" y="3813027"/>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sp>
        <p:nvSpPr>
          <p:cNvPr id="69" name="Google Shape;69;p3"/>
          <p:cNvSpPr/>
          <p:nvPr/>
        </p:nvSpPr>
        <p:spPr>
          <a:xfrm>
            <a:off x="761803" y="5415613"/>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sp>
        <p:nvSpPr>
          <p:cNvPr id="70" name="Google Shape;70;p3"/>
          <p:cNvSpPr/>
          <p:nvPr/>
        </p:nvSpPr>
        <p:spPr>
          <a:xfrm>
            <a:off x="568883" y="3954975"/>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sp>
        <p:nvSpPr>
          <p:cNvPr id="71" name="Google Shape;71;p3"/>
          <p:cNvSpPr/>
          <p:nvPr/>
        </p:nvSpPr>
        <p:spPr>
          <a:xfrm>
            <a:off x="640889" y="4288852"/>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pic>
        <p:nvPicPr>
          <p:cNvPr id="72" name="Google Shape;72;p3" descr="t1.png"/>
          <p:cNvPicPr preferRelativeResize="0"/>
          <p:nvPr/>
        </p:nvPicPr>
        <p:blipFill rotWithShape="1">
          <a:blip r:embed="rId2">
            <a:alphaModFix/>
          </a:blip>
          <a:srcRect l="51641" b="71834"/>
          <a:stretch/>
        </p:blipFill>
        <p:spPr>
          <a:xfrm>
            <a:off x="5014226" y="-210814"/>
            <a:ext cx="4422000" cy="1448700"/>
          </a:xfrm>
          <a:prstGeom prst="rect">
            <a:avLst/>
          </a:prstGeom>
          <a:noFill/>
          <a:ln>
            <a:noFill/>
          </a:ln>
        </p:spPr>
      </p:pic>
      <p:sp>
        <p:nvSpPr>
          <p:cNvPr id="73" name="Google Shape;73;p3"/>
          <p:cNvSpPr/>
          <p:nvPr/>
        </p:nvSpPr>
        <p:spPr>
          <a:xfrm>
            <a:off x="568883" y="4382305"/>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sp>
        <p:nvSpPr>
          <p:cNvPr id="74" name="Google Shape;74;p3"/>
          <p:cNvSpPr/>
          <p:nvPr/>
        </p:nvSpPr>
        <p:spPr>
          <a:xfrm>
            <a:off x="568883" y="3954975"/>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sp>
        <p:nvSpPr>
          <p:cNvPr id="75" name="Google Shape;75;p3"/>
          <p:cNvSpPr/>
          <p:nvPr/>
        </p:nvSpPr>
        <p:spPr>
          <a:xfrm>
            <a:off x="640891" y="4288852"/>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sp>
        <p:nvSpPr>
          <p:cNvPr id="76" name="Google Shape;76;p3"/>
          <p:cNvSpPr/>
          <p:nvPr/>
        </p:nvSpPr>
        <p:spPr>
          <a:xfrm>
            <a:off x="726251" y="5397612"/>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pic>
        <p:nvPicPr>
          <p:cNvPr id="77" name="Google Shape;77;p3" descr="t1.png"/>
          <p:cNvPicPr preferRelativeResize="0"/>
          <p:nvPr/>
        </p:nvPicPr>
        <p:blipFill rotWithShape="1">
          <a:blip r:embed="rId2">
            <a:alphaModFix/>
          </a:blip>
          <a:srcRect l="51641" b="71834"/>
          <a:stretch/>
        </p:blipFill>
        <p:spPr>
          <a:xfrm>
            <a:off x="4642589" y="-521789"/>
            <a:ext cx="4422000" cy="1448700"/>
          </a:xfrm>
          <a:prstGeom prst="rect">
            <a:avLst/>
          </a:prstGeom>
          <a:noFill/>
          <a:ln>
            <a:noFill/>
          </a:ln>
        </p:spPr>
      </p:pic>
      <p:pic>
        <p:nvPicPr>
          <p:cNvPr id="78" name="Google Shape;78;p3" descr="t1.png"/>
          <p:cNvPicPr preferRelativeResize="0"/>
          <p:nvPr/>
        </p:nvPicPr>
        <p:blipFill rotWithShape="1">
          <a:blip r:embed="rId2">
            <a:alphaModFix/>
          </a:blip>
          <a:srcRect l="51641" t="59225"/>
          <a:stretch/>
        </p:blipFill>
        <p:spPr>
          <a:xfrm>
            <a:off x="4633763" y="2533288"/>
            <a:ext cx="4422000" cy="2106000"/>
          </a:xfrm>
          <a:prstGeom prst="rect">
            <a:avLst/>
          </a:prstGeom>
          <a:noFill/>
          <a:ln>
            <a:noFill/>
          </a:ln>
        </p:spPr>
      </p:pic>
      <p:sp>
        <p:nvSpPr>
          <p:cNvPr id="79" name="Google Shape;79;p3"/>
          <p:cNvSpPr/>
          <p:nvPr/>
        </p:nvSpPr>
        <p:spPr>
          <a:xfrm>
            <a:off x="241616" y="4098588"/>
            <a:ext cx="4248600" cy="650100"/>
          </a:xfrm>
          <a:prstGeom prst="rect">
            <a:avLst/>
          </a:prstGeom>
          <a:noFill/>
          <a:ln w="9525" cap="flat" cmpd="sng">
            <a:solidFill>
              <a:srgbClr val="3760A4"/>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0" name="Google Shape;80;p3"/>
          <p:cNvSpPr/>
          <p:nvPr/>
        </p:nvSpPr>
        <p:spPr>
          <a:xfrm>
            <a:off x="241616" y="3748434"/>
            <a:ext cx="4248600" cy="298500"/>
          </a:xfrm>
          <a:prstGeom prst="rect">
            <a:avLst/>
          </a:prstGeom>
          <a:noFill/>
          <a:ln w="9525" cap="flat" cmpd="sng">
            <a:solidFill>
              <a:srgbClr val="3760A4"/>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Roboto"/>
              <a:ea typeface="Roboto"/>
              <a:cs typeface="Roboto"/>
              <a:sym typeface="Roboto"/>
            </a:endParaRPr>
          </a:p>
        </p:txBody>
      </p:sp>
      <p:sp>
        <p:nvSpPr>
          <p:cNvPr id="81" name="Google Shape;81;p3"/>
          <p:cNvSpPr/>
          <p:nvPr/>
        </p:nvSpPr>
        <p:spPr>
          <a:xfrm>
            <a:off x="4412739" y="4095395"/>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sp>
        <p:nvSpPr>
          <p:cNvPr id="82" name="Google Shape;82;p3"/>
          <p:cNvSpPr/>
          <p:nvPr/>
        </p:nvSpPr>
        <p:spPr>
          <a:xfrm>
            <a:off x="197246" y="4071330"/>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sp>
        <p:nvSpPr>
          <p:cNvPr id="83" name="Google Shape;83;p3"/>
          <p:cNvSpPr/>
          <p:nvPr/>
        </p:nvSpPr>
        <p:spPr>
          <a:xfrm>
            <a:off x="269251" y="4834900"/>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sp>
        <p:nvSpPr>
          <p:cNvPr id="84" name="Google Shape;84;p3"/>
          <p:cNvSpPr/>
          <p:nvPr/>
        </p:nvSpPr>
        <p:spPr>
          <a:xfrm>
            <a:off x="4484748" y="4858964"/>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sp>
        <p:nvSpPr>
          <p:cNvPr id="85" name="Google Shape;85;p3"/>
          <p:cNvSpPr/>
          <p:nvPr/>
        </p:nvSpPr>
        <p:spPr>
          <a:xfrm>
            <a:off x="269251" y="3977877"/>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sp>
        <p:nvSpPr>
          <p:cNvPr id="86" name="Google Shape;86;p3"/>
          <p:cNvSpPr/>
          <p:nvPr/>
        </p:nvSpPr>
        <p:spPr>
          <a:xfrm>
            <a:off x="4412739" y="3977877"/>
            <a:ext cx="0" cy="0"/>
          </a:xfrm>
          <a:custGeom>
            <a:avLst/>
            <a:gdLst/>
            <a:ahLst/>
            <a:cxnLst/>
            <a:rect l="l" t="t" r="r" b="b"/>
            <a:pathLst>
              <a:path w="120000" h="120000" extrusionOk="0">
                <a:moveTo>
                  <a:pt x="0" y="0"/>
                </a:moveTo>
                <a:lnTo>
                  <a:pt x="0" y="0"/>
                </a:lnTo>
              </a:path>
            </a:pathLst>
          </a:custGeom>
          <a:noFill/>
          <a:ln w="12925"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sp>
        <p:nvSpPr>
          <p:cNvPr id="87" name="Google Shape;87;p3"/>
          <p:cNvSpPr txBox="1"/>
          <p:nvPr/>
        </p:nvSpPr>
        <p:spPr>
          <a:xfrm>
            <a:off x="285478" y="4170595"/>
            <a:ext cx="4132500" cy="665700"/>
          </a:xfrm>
          <a:prstGeom prst="rect">
            <a:avLst/>
          </a:prstGeom>
          <a:noFill/>
          <a:ln>
            <a:noFill/>
          </a:ln>
        </p:spPr>
        <p:txBody>
          <a:bodyPr spcFirstLastPara="1" wrap="square" lIns="0" tIns="0" rIns="0" bIns="0" anchor="t" anchorCtr="0">
            <a:noAutofit/>
          </a:bodyPr>
          <a:lstStyle/>
          <a:p>
            <a:pPr marL="12700" marR="0" lvl="0" indent="0" algn="just" rtl="0">
              <a:lnSpc>
                <a:spcPct val="100000"/>
              </a:lnSpc>
              <a:spcBef>
                <a:spcPts val="0"/>
              </a:spcBef>
              <a:spcAft>
                <a:spcPts val="0"/>
              </a:spcAft>
              <a:buClr>
                <a:srgbClr val="3760A4"/>
              </a:buClr>
              <a:buFont typeface="Helvetica Neue"/>
              <a:buNone/>
            </a:pPr>
            <a:r>
              <a:rPr lang="en-GB" sz="600" b="0" i="0" u="none" strike="noStrike" cap="none">
                <a:solidFill>
                  <a:srgbClr val="3760A4"/>
                </a:solidFill>
                <a:latin typeface="Roboto"/>
                <a:ea typeface="Roboto"/>
                <a:cs typeface="Roboto"/>
                <a:sym typeface="Roboto"/>
              </a:rPr>
              <a:t>This document and the information contained herein is l’Air Liquide S.A. or one of its affiliates’ property. The document is confidential business information and may furthermore contain confidential technical information. It is provided to certain employees of the Air Liquide Group for their internal use exclusively in the course of their employment. Any reproduction or disclosure of all or part of this document to third parties is prohibited without the express written consent of an authorized representative within the Air Liquide Group. If you have received this document by mistake, please immediately notify the sender and destroy the original message.</a:t>
            </a:r>
            <a:endParaRPr/>
          </a:p>
        </p:txBody>
      </p:sp>
      <p:sp>
        <p:nvSpPr>
          <p:cNvPr id="88" name="Google Shape;88;p3"/>
          <p:cNvSpPr/>
          <p:nvPr/>
        </p:nvSpPr>
        <p:spPr>
          <a:xfrm>
            <a:off x="155322" y="3584427"/>
            <a:ext cx="2344800" cy="165600"/>
          </a:xfrm>
          <a:prstGeom prst="rect">
            <a:avLst/>
          </a:prstGeom>
          <a:noFill/>
          <a:ln>
            <a:noFill/>
          </a:ln>
        </p:spPr>
        <p:txBody>
          <a:bodyPr spcFirstLastPara="1" wrap="square" lIns="78700" tIns="39325" rIns="78700" bIns="39325" anchor="t" anchorCtr="0">
            <a:noAutofit/>
          </a:bodyPr>
          <a:lstStyle/>
          <a:p>
            <a:pPr marL="12700" marR="0" lvl="0" indent="0" algn="l" rtl="0">
              <a:lnSpc>
                <a:spcPct val="100000"/>
              </a:lnSpc>
              <a:spcBef>
                <a:spcPts val="0"/>
              </a:spcBef>
              <a:spcAft>
                <a:spcPts val="0"/>
              </a:spcAft>
              <a:buClr>
                <a:srgbClr val="3760A4"/>
              </a:buClr>
              <a:buFont typeface="Helvetica Neue"/>
              <a:buNone/>
            </a:pPr>
            <a:r>
              <a:rPr lang="en-GB" sz="650" b="1" i="0" u="none" strike="noStrike" cap="none">
                <a:solidFill>
                  <a:srgbClr val="3760A4"/>
                </a:solidFill>
                <a:latin typeface="Roboto"/>
                <a:ea typeface="Roboto"/>
                <a:cs typeface="Roboto"/>
                <a:sym typeface="Roboto"/>
              </a:rPr>
              <a:t>THIS  DOCUMENT  IS  </a:t>
            </a:r>
            <a:r>
              <a:rPr lang="en-GB" sz="650" b="1" i="0" u="none" strike="noStrike" cap="none">
                <a:solidFill>
                  <a:srgbClr val="7EA243"/>
                </a:solidFill>
                <a:latin typeface="Roboto"/>
                <a:ea typeface="Roboto"/>
                <a:cs typeface="Roboto"/>
                <a:sym typeface="Roboto"/>
              </a:rPr>
              <a:t>•INTERNAL</a:t>
            </a:r>
            <a:endParaRPr/>
          </a:p>
          <a:p>
            <a:pPr marL="12700" marR="0" lvl="0" indent="0" algn="l" rtl="0">
              <a:lnSpc>
                <a:spcPct val="100000"/>
              </a:lnSpc>
              <a:spcBef>
                <a:spcPts val="0"/>
              </a:spcBef>
              <a:spcAft>
                <a:spcPts val="0"/>
              </a:spcAft>
              <a:buClr>
                <a:srgbClr val="3760A4"/>
              </a:buClr>
              <a:buFont typeface="Helvetica Neue"/>
              <a:buNone/>
            </a:pPr>
            <a:endParaRPr sz="650" b="1" i="0" u="none" strike="noStrike" cap="none">
              <a:solidFill>
                <a:srgbClr val="3760A4"/>
              </a:solidFill>
              <a:latin typeface="Roboto"/>
              <a:ea typeface="Roboto"/>
              <a:cs typeface="Roboto"/>
              <a:sym typeface="Roboto"/>
            </a:endParaRPr>
          </a:p>
        </p:txBody>
      </p:sp>
      <p:sp>
        <p:nvSpPr>
          <p:cNvPr id="89" name="Google Shape;89;p3"/>
          <p:cNvSpPr/>
          <p:nvPr/>
        </p:nvSpPr>
        <p:spPr>
          <a:xfrm>
            <a:off x="2855186" y="3768102"/>
            <a:ext cx="1630800" cy="303300"/>
          </a:xfrm>
          <a:custGeom>
            <a:avLst/>
            <a:gdLst/>
            <a:ahLst/>
            <a:cxnLst/>
            <a:rect l="l" t="t" r="r" b="b"/>
            <a:pathLst>
              <a:path w="120000" h="120000" extrusionOk="0">
                <a:moveTo>
                  <a:pt x="119969" y="119841"/>
                </a:moveTo>
                <a:lnTo>
                  <a:pt x="0" y="119841"/>
                </a:lnTo>
                <a:lnTo>
                  <a:pt x="0" y="0"/>
                </a:lnTo>
                <a:lnTo>
                  <a:pt x="119969" y="0"/>
                </a:lnTo>
                <a:lnTo>
                  <a:pt x="119969" y="119841"/>
                </a:lnTo>
                <a:close/>
              </a:path>
            </a:pathLst>
          </a:custGeom>
          <a:solidFill>
            <a:srgbClr val="645F9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sp>
        <p:nvSpPr>
          <p:cNvPr id="90" name="Google Shape;90;p3"/>
          <p:cNvSpPr txBox="1"/>
          <p:nvPr/>
        </p:nvSpPr>
        <p:spPr>
          <a:xfrm>
            <a:off x="2961760" y="3792086"/>
            <a:ext cx="1456200" cy="1545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FFFFFF"/>
              </a:buClr>
              <a:buFont typeface="Helvetica Neue"/>
              <a:buNone/>
            </a:pPr>
            <a:r>
              <a:rPr lang="en-GB" sz="850" b="1">
                <a:solidFill>
                  <a:srgbClr val="FFFFFF"/>
                </a:solidFill>
                <a:latin typeface="Roboto"/>
                <a:ea typeface="Roboto"/>
                <a:cs typeface="Roboto"/>
                <a:sym typeface="Roboto"/>
              </a:rPr>
              <a:t>GLOBAL MARKET</a:t>
            </a:r>
            <a:endParaRPr/>
          </a:p>
          <a:p>
            <a:pPr marL="12700" marR="0" lvl="0" indent="0" algn="l" rtl="0">
              <a:lnSpc>
                <a:spcPct val="100000"/>
              </a:lnSpc>
              <a:spcBef>
                <a:spcPts val="0"/>
              </a:spcBef>
              <a:spcAft>
                <a:spcPts val="0"/>
              </a:spcAft>
              <a:buClr>
                <a:srgbClr val="FFFFFF"/>
              </a:buClr>
              <a:buFont typeface="Helvetica Neue"/>
              <a:buNone/>
            </a:pPr>
            <a:r>
              <a:rPr lang="en-GB" sz="850" b="1" i="0" u="none" strike="noStrike" cap="none">
                <a:solidFill>
                  <a:srgbClr val="FFFFFF"/>
                </a:solidFill>
                <a:latin typeface="Roboto"/>
                <a:ea typeface="Roboto"/>
                <a:cs typeface="Roboto"/>
                <a:sym typeface="Roboto"/>
              </a:rPr>
              <a:t>&amp; TECHNOLOGIES</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mmaire">
  <p:cSld name="Sommaire">
    <p:spTree>
      <p:nvGrpSpPr>
        <p:cNvPr id="1" name="Shape 91"/>
        <p:cNvGrpSpPr/>
        <p:nvPr/>
      </p:nvGrpSpPr>
      <p:grpSpPr>
        <a:xfrm>
          <a:off x="0" y="0"/>
          <a:ext cx="0" cy="0"/>
          <a:chOff x="0" y="0"/>
          <a:chExt cx="0" cy="0"/>
        </a:xfrm>
      </p:grpSpPr>
      <p:sp>
        <p:nvSpPr>
          <p:cNvPr id="92" name="Google Shape;92;p4"/>
          <p:cNvSpPr/>
          <p:nvPr/>
        </p:nvSpPr>
        <p:spPr>
          <a:xfrm>
            <a:off x="611554" y="606575"/>
            <a:ext cx="465000" cy="0"/>
          </a:xfrm>
          <a:custGeom>
            <a:avLst/>
            <a:gdLst/>
            <a:ahLst/>
            <a:cxnLst/>
            <a:rect l="l" t="t" r="r" b="b"/>
            <a:pathLst>
              <a:path w="120000" h="120000" extrusionOk="0">
                <a:moveTo>
                  <a:pt x="0" y="0"/>
                </a:moveTo>
                <a:lnTo>
                  <a:pt x="119915" y="0"/>
                </a:lnTo>
              </a:path>
            </a:pathLst>
          </a:custGeom>
          <a:noFill/>
          <a:ln w="25400"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93" name="Google Shape;93;p4"/>
          <p:cNvSpPr txBox="1">
            <a:spLocks noGrp="1"/>
          </p:cNvSpPr>
          <p:nvPr>
            <p:ph type="title"/>
          </p:nvPr>
        </p:nvSpPr>
        <p:spPr>
          <a:xfrm>
            <a:off x="244200" y="36875"/>
            <a:ext cx="8799600" cy="4935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75FA4"/>
              </a:buClr>
              <a:buSzPts val="1400"/>
              <a:buFont typeface="Roboto"/>
              <a:buNone/>
              <a:defRPr sz="2500" b="0" i="0" u="none" strike="noStrike" cap="none">
                <a:solidFill>
                  <a:srgbClr val="375FA4"/>
                </a:solidFill>
                <a:latin typeface="Roboto"/>
                <a:ea typeface="Roboto"/>
                <a:cs typeface="Roboto"/>
                <a:sym typeface="Roboto"/>
              </a:defRPr>
            </a:lvl1pPr>
            <a:lvl2pPr marL="0" marR="0" lvl="1"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2pPr>
            <a:lvl3pPr marL="0" marR="0" lvl="2"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3pPr>
            <a:lvl4pPr marL="0" marR="0" lvl="3"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4pPr>
            <a:lvl5pPr marL="0" marR="0" lvl="4"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5pPr>
            <a:lvl6pPr marL="393700" marR="0" lvl="5"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6pPr>
            <a:lvl7pPr marL="787400" marR="0" lvl="6"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7pPr>
            <a:lvl8pPr marL="1181100" marR="0" lvl="7"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8pPr>
            <a:lvl9pPr marL="1574800" marR="0" lvl="8"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9pPr>
          </a:lstStyle>
          <a:p>
            <a:endParaRPr/>
          </a:p>
        </p:txBody>
      </p:sp>
      <p:sp>
        <p:nvSpPr>
          <p:cNvPr id="94" name="Google Shape;94;p4"/>
          <p:cNvSpPr txBox="1">
            <a:spLocks noGrp="1"/>
          </p:cNvSpPr>
          <p:nvPr>
            <p:ph type="sldNum" idx="12"/>
          </p:nvPr>
        </p:nvSpPr>
        <p:spPr>
          <a:xfrm>
            <a:off x="202619" y="4647982"/>
            <a:ext cx="548700" cy="393600"/>
          </a:xfrm>
          <a:prstGeom prst="rect">
            <a:avLst/>
          </a:prstGeom>
          <a:noFill/>
          <a:ln>
            <a:noFill/>
          </a:ln>
        </p:spPr>
        <p:txBody>
          <a:bodyPr spcFirstLastPara="1" wrap="square" lIns="78700" tIns="78700" rIns="78700" bIns="78700" anchor="ctr" anchorCtr="0">
            <a:noAutofit/>
          </a:bodyPr>
          <a:lstStyle>
            <a:lvl1pPr marL="0" marR="0" lvl="0"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GB"/>
              <a:t>‹#›</a:t>
            </a:fld>
            <a:endParaRPr/>
          </a:p>
        </p:txBody>
      </p:sp>
      <p:sp>
        <p:nvSpPr>
          <p:cNvPr id="95" name="Google Shape;95;p4"/>
          <p:cNvSpPr txBox="1">
            <a:spLocks noGrp="1"/>
          </p:cNvSpPr>
          <p:nvPr>
            <p:ph type="body" idx="1"/>
          </p:nvPr>
        </p:nvSpPr>
        <p:spPr>
          <a:xfrm>
            <a:off x="406350" y="621675"/>
            <a:ext cx="8499300" cy="3737100"/>
          </a:xfrm>
          <a:prstGeom prst="rect">
            <a:avLst/>
          </a:prstGeom>
          <a:noFill/>
          <a:ln>
            <a:noFill/>
          </a:ln>
        </p:spPr>
        <p:txBody>
          <a:bodyPr spcFirstLastPara="1" wrap="square" lIns="91425" tIns="91425" rIns="91425" bIns="91425" anchor="t" anchorCtr="0"/>
          <a:lstStyle>
            <a:lvl1pPr marL="457200" marR="0" lvl="0" indent="-371475" algn="l" rtl="0">
              <a:lnSpc>
                <a:spcPct val="100000"/>
              </a:lnSpc>
              <a:spcBef>
                <a:spcPts val="0"/>
              </a:spcBef>
              <a:spcAft>
                <a:spcPts val="0"/>
              </a:spcAft>
              <a:buClr>
                <a:schemeClr val="dk1"/>
              </a:buClr>
              <a:buSzPts val="2250"/>
              <a:buFont typeface="Roboto"/>
              <a:buAutoNum type="arabicPeriod"/>
              <a:defRPr sz="1500" b="0" i="0" u="none" strike="noStrike" cap="none">
                <a:solidFill>
                  <a:schemeClr val="dk1"/>
                </a:solidFill>
                <a:latin typeface="Roboto"/>
                <a:ea typeface="Roboto"/>
                <a:cs typeface="Roboto"/>
                <a:sym typeface="Roboto"/>
              </a:defRPr>
            </a:lvl1pPr>
            <a:lvl2pPr marL="914400" marR="0" lvl="1" indent="-317500" algn="l" rtl="0">
              <a:lnSpc>
                <a:spcPct val="100000"/>
              </a:lnSpc>
              <a:spcBef>
                <a:spcPts val="900"/>
              </a:spcBef>
              <a:spcAft>
                <a:spcPts val="0"/>
              </a:spcAft>
              <a:buClr>
                <a:srgbClr val="4A86E8"/>
              </a:buClr>
              <a:buSzPts val="1400"/>
              <a:buFont typeface="Roboto"/>
              <a:buAutoNum type="arabicPeriod"/>
              <a:defRPr b="0" i="0" u="none" strike="noStrike" cap="none">
                <a:solidFill>
                  <a:srgbClr val="4A86E8"/>
                </a:solidFill>
                <a:latin typeface="Roboto"/>
                <a:ea typeface="Roboto"/>
                <a:cs typeface="Roboto"/>
                <a:sym typeface="Roboto"/>
              </a:defRPr>
            </a:lvl2pPr>
            <a:lvl3pPr marL="1371600" marR="0" lvl="2" indent="-317500" algn="l" rtl="0">
              <a:lnSpc>
                <a:spcPct val="100000"/>
              </a:lnSpc>
              <a:spcBef>
                <a:spcPts val="300"/>
              </a:spcBef>
              <a:spcAft>
                <a:spcPts val="0"/>
              </a:spcAft>
              <a:buClr>
                <a:srgbClr val="6D9EEB"/>
              </a:buClr>
              <a:buSzPts val="1400"/>
              <a:buFont typeface="Roboto"/>
              <a:buAutoNum type="arabicPeriod"/>
              <a:defRPr sz="1300" i="0" u="none" strike="noStrike" cap="none">
                <a:solidFill>
                  <a:srgbClr val="6D9EEB"/>
                </a:solidFill>
                <a:latin typeface="Roboto"/>
                <a:ea typeface="Roboto"/>
                <a:cs typeface="Roboto"/>
                <a:sym typeface="Roboto"/>
              </a:defRPr>
            </a:lvl3pPr>
            <a:lvl4pPr marL="1828800" marR="0" lvl="3" indent="-304800" algn="l" rtl="0">
              <a:lnSpc>
                <a:spcPct val="100000"/>
              </a:lnSpc>
              <a:spcBef>
                <a:spcPts val="200"/>
              </a:spcBef>
              <a:spcAft>
                <a:spcPts val="0"/>
              </a:spcAft>
              <a:buClr>
                <a:srgbClr val="6F6F6E"/>
              </a:buClr>
              <a:buSzPts val="1200"/>
              <a:buFont typeface="Roboto"/>
              <a:buAutoNum type="arabicPeriod"/>
              <a:defRPr sz="1200" b="0" i="0" u="none" strike="noStrike" cap="none">
                <a:solidFill>
                  <a:srgbClr val="6F6F6E"/>
                </a:solidFill>
                <a:latin typeface="Roboto"/>
                <a:ea typeface="Roboto"/>
                <a:cs typeface="Roboto"/>
                <a:sym typeface="Roboto"/>
              </a:defRPr>
            </a:lvl4pPr>
            <a:lvl5pPr marL="2286000" marR="0" lvl="4" indent="-304800" algn="l" rtl="0">
              <a:lnSpc>
                <a:spcPct val="100000"/>
              </a:lnSpc>
              <a:spcBef>
                <a:spcPts val="200"/>
              </a:spcBef>
              <a:spcAft>
                <a:spcPts val="0"/>
              </a:spcAft>
              <a:buClr>
                <a:srgbClr val="6F6F6E"/>
              </a:buClr>
              <a:buSzPts val="1200"/>
              <a:buFont typeface="Roboto"/>
              <a:buAutoNum type="arabicPeriod"/>
              <a:defRPr sz="1200" b="0" i="0" u="none" strike="noStrike" cap="none">
                <a:solidFill>
                  <a:srgbClr val="6F6F6E"/>
                </a:solidFill>
                <a:latin typeface="Roboto"/>
                <a:ea typeface="Roboto"/>
                <a:cs typeface="Roboto"/>
                <a:sym typeface="Roboto"/>
              </a:defRPr>
            </a:lvl5pPr>
            <a:lvl6pPr marL="2743200" marR="0" lvl="5" indent="-304800" algn="l" rtl="0">
              <a:lnSpc>
                <a:spcPct val="100000"/>
              </a:lnSpc>
              <a:spcBef>
                <a:spcPts val="200"/>
              </a:spcBef>
              <a:spcAft>
                <a:spcPts val="0"/>
              </a:spcAft>
              <a:buClr>
                <a:srgbClr val="6F6F6E"/>
              </a:buClr>
              <a:buSzPts val="1200"/>
              <a:buFont typeface="Roboto"/>
              <a:buAutoNum type="arabicPeriod"/>
              <a:defRPr sz="1200" b="0" i="0" u="none" strike="noStrike" cap="none">
                <a:solidFill>
                  <a:srgbClr val="6F6F6E"/>
                </a:solidFill>
                <a:latin typeface="Roboto"/>
                <a:ea typeface="Roboto"/>
                <a:cs typeface="Roboto"/>
                <a:sym typeface="Roboto"/>
              </a:defRPr>
            </a:lvl6pPr>
            <a:lvl7pPr marL="3200400" marR="0" lvl="6" indent="-304800" algn="l" rtl="0">
              <a:lnSpc>
                <a:spcPct val="100000"/>
              </a:lnSpc>
              <a:spcBef>
                <a:spcPts val="200"/>
              </a:spcBef>
              <a:spcAft>
                <a:spcPts val="0"/>
              </a:spcAft>
              <a:buClr>
                <a:srgbClr val="6F6F6E"/>
              </a:buClr>
              <a:buSzPts val="1200"/>
              <a:buFont typeface="Roboto"/>
              <a:buAutoNum type="arabicPeriod"/>
              <a:defRPr sz="1200" b="0" i="0" u="none" strike="noStrike" cap="none">
                <a:solidFill>
                  <a:srgbClr val="6F6F6E"/>
                </a:solidFill>
                <a:latin typeface="Roboto"/>
                <a:ea typeface="Roboto"/>
                <a:cs typeface="Roboto"/>
                <a:sym typeface="Roboto"/>
              </a:defRPr>
            </a:lvl7pPr>
            <a:lvl8pPr marL="3657600" marR="0" lvl="7" indent="-304800" algn="l" rtl="0">
              <a:lnSpc>
                <a:spcPct val="100000"/>
              </a:lnSpc>
              <a:spcBef>
                <a:spcPts val="200"/>
              </a:spcBef>
              <a:spcAft>
                <a:spcPts val="0"/>
              </a:spcAft>
              <a:buClr>
                <a:srgbClr val="6F6F6E"/>
              </a:buClr>
              <a:buSzPts val="1200"/>
              <a:buFont typeface="Roboto"/>
              <a:buAutoNum type="arabicPeriod"/>
              <a:defRPr sz="1200" b="0" i="0" u="none" strike="noStrike" cap="none">
                <a:solidFill>
                  <a:srgbClr val="6F6F6E"/>
                </a:solidFill>
                <a:latin typeface="Roboto"/>
                <a:ea typeface="Roboto"/>
                <a:cs typeface="Roboto"/>
                <a:sym typeface="Roboto"/>
              </a:defRPr>
            </a:lvl8pPr>
            <a:lvl9pPr marL="4114800" marR="0" lvl="8" indent="-304800" algn="l" rtl="0">
              <a:lnSpc>
                <a:spcPct val="100000"/>
              </a:lnSpc>
              <a:spcBef>
                <a:spcPts val="200"/>
              </a:spcBef>
              <a:spcAft>
                <a:spcPts val="0"/>
              </a:spcAft>
              <a:buClr>
                <a:srgbClr val="6F6F6E"/>
              </a:buClr>
              <a:buSzPts val="1200"/>
              <a:buFont typeface="Roboto"/>
              <a:buAutoNum type="arabicPeriod"/>
              <a:defRPr sz="1200" b="0" i="0" u="none" strike="noStrike" cap="none">
                <a:solidFill>
                  <a:srgbClr val="6F6F6E"/>
                </a:solidFill>
                <a:latin typeface="Roboto"/>
                <a:ea typeface="Roboto"/>
                <a:cs typeface="Roboto"/>
                <a:sym typeface="Robot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hapitre 1">
  <p:cSld name="Chapitre 1">
    <p:spTree>
      <p:nvGrpSpPr>
        <p:cNvPr id="1" name="Shape 96"/>
        <p:cNvGrpSpPr/>
        <p:nvPr/>
      </p:nvGrpSpPr>
      <p:grpSpPr>
        <a:xfrm>
          <a:off x="0" y="0"/>
          <a:ext cx="0" cy="0"/>
          <a:chOff x="0" y="0"/>
          <a:chExt cx="0" cy="0"/>
        </a:xfrm>
      </p:grpSpPr>
      <p:sp>
        <p:nvSpPr>
          <p:cNvPr id="97" name="Google Shape;97;p5"/>
          <p:cNvSpPr/>
          <p:nvPr/>
        </p:nvSpPr>
        <p:spPr>
          <a:xfrm>
            <a:off x="0" y="0"/>
            <a:ext cx="9144000" cy="44439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98" name="Google Shape;98;p5" descr="chapitre1.png"/>
          <p:cNvPicPr preferRelativeResize="0"/>
          <p:nvPr/>
        </p:nvPicPr>
        <p:blipFill rotWithShape="1">
          <a:blip r:embed="rId2">
            <a:alphaModFix/>
          </a:blip>
          <a:srcRect l="239" t="417"/>
          <a:stretch/>
        </p:blipFill>
        <p:spPr>
          <a:xfrm>
            <a:off x="0" y="0"/>
            <a:ext cx="9151500" cy="4515900"/>
          </a:xfrm>
          <a:prstGeom prst="rect">
            <a:avLst/>
          </a:prstGeom>
          <a:noFill/>
          <a:ln>
            <a:noFill/>
          </a:ln>
        </p:spPr>
      </p:pic>
      <p:sp>
        <p:nvSpPr>
          <p:cNvPr id="99" name="Google Shape;99;p5"/>
          <p:cNvSpPr txBox="1">
            <a:spLocks noGrp="1"/>
          </p:cNvSpPr>
          <p:nvPr>
            <p:ph type="title"/>
          </p:nvPr>
        </p:nvSpPr>
        <p:spPr>
          <a:xfrm>
            <a:off x="2625500" y="485720"/>
            <a:ext cx="1876500" cy="1238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1400"/>
              <a:buFont typeface="Roboto"/>
              <a:buNone/>
              <a:defRPr sz="9000" b="0" i="0" u="none" strike="noStrike" cap="none">
                <a:solidFill>
                  <a:schemeClr val="lt1"/>
                </a:solidFill>
                <a:latin typeface="Roboto"/>
                <a:ea typeface="Roboto"/>
                <a:cs typeface="Roboto"/>
                <a:sym typeface="Roboto"/>
              </a:defRPr>
            </a:lvl1pPr>
            <a:lvl2pPr lvl="1" indent="0" rtl="0">
              <a:spcBef>
                <a:spcPts val="0"/>
              </a:spcBef>
              <a:spcAft>
                <a:spcPts val="0"/>
              </a:spcAft>
              <a:buSzPts val="1400"/>
              <a:buFont typeface="Arial"/>
              <a:buNone/>
              <a:defRPr sz="1200"/>
            </a:lvl2pPr>
            <a:lvl3pPr lvl="2" indent="0" rtl="0">
              <a:spcBef>
                <a:spcPts val="0"/>
              </a:spcBef>
              <a:spcAft>
                <a:spcPts val="0"/>
              </a:spcAft>
              <a:buSzPts val="1400"/>
              <a:buFont typeface="Arial"/>
              <a:buNone/>
              <a:defRPr sz="1200"/>
            </a:lvl3pPr>
            <a:lvl4pPr lvl="3" indent="0" rtl="0">
              <a:spcBef>
                <a:spcPts val="0"/>
              </a:spcBef>
              <a:spcAft>
                <a:spcPts val="0"/>
              </a:spcAft>
              <a:buSzPts val="1400"/>
              <a:buFont typeface="Arial"/>
              <a:buNone/>
              <a:defRPr sz="1200"/>
            </a:lvl4pPr>
            <a:lvl5pPr lvl="4" indent="0" rtl="0">
              <a:spcBef>
                <a:spcPts val="0"/>
              </a:spcBef>
              <a:spcAft>
                <a:spcPts val="0"/>
              </a:spcAft>
              <a:buSzPts val="1400"/>
              <a:buFont typeface="Arial"/>
              <a:buNone/>
              <a:defRPr sz="1200"/>
            </a:lvl5pPr>
            <a:lvl6pPr lvl="5" indent="0" rtl="0">
              <a:spcBef>
                <a:spcPts val="0"/>
              </a:spcBef>
              <a:spcAft>
                <a:spcPts val="0"/>
              </a:spcAft>
              <a:buSzPts val="1400"/>
              <a:buFont typeface="Arial"/>
              <a:buNone/>
              <a:defRPr sz="1200"/>
            </a:lvl6pPr>
            <a:lvl7pPr lvl="6" indent="0" rtl="0">
              <a:spcBef>
                <a:spcPts val="0"/>
              </a:spcBef>
              <a:spcAft>
                <a:spcPts val="0"/>
              </a:spcAft>
              <a:buSzPts val="1400"/>
              <a:buFont typeface="Arial"/>
              <a:buNone/>
              <a:defRPr sz="1200"/>
            </a:lvl7pPr>
            <a:lvl8pPr lvl="7" indent="0" rtl="0">
              <a:spcBef>
                <a:spcPts val="0"/>
              </a:spcBef>
              <a:spcAft>
                <a:spcPts val="0"/>
              </a:spcAft>
              <a:buSzPts val="1400"/>
              <a:buFont typeface="Arial"/>
              <a:buNone/>
              <a:defRPr sz="1200"/>
            </a:lvl8pPr>
            <a:lvl9pPr lvl="8" indent="0" rtl="0">
              <a:spcBef>
                <a:spcPts val="0"/>
              </a:spcBef>
              <a:spcAft>
                <a:spcPts val="0"/>
              </a:spcAft>
              <a:buSzPts val="1400"/>
              <a:buFont typeface="Arial"/>
              <a:buNone/>
              <a:defRPr sz="1200"/>
            </a:lvl9pPr>
          </a:lstStyle>
          <a:p>
            <a:endParaRPr/>
          </a:p>
        </p:txBody>
      </p:sp>
      <p:sp>
        <p:nvSpPr>
          <p:cNvPr id="100" name="Google Shape;100;p5"/>
          <p:cNvSpPr txBox="1">
            <a:spLocks noGrp="1"/>
          </p:cNvSpPr>
          <p:nvPr>
            <p:ph type="subTitle" idx="1"/>
          </p:nvPr>
        </p:nvSpPr>
        <p:spPr>
          <a:xfrm>
            <a:off x="2568350" y="1495820"/>
            <a:ext cx="3024300" cy="1944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1400"/>
              <a:buFont typeface="Roboto"/>
              <a:buNone/>
              <a:defRPr sz="2600" b="0" i="0" u="none" strike="noStrike" cap="none">
                <a:solidFill>
                  <a:schemeClr val="lt1"/>
                </a:solidFill>
                <a:latin typeface="Roboto"/>
                <a:ea typeface="Roboto"/>
                <a:cs typeface="Roboto"/>
                <a:sym typeface="Roboto"/>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01" name="Google Shape;101;p5"/>
          <p:cNvSpPr txBox="1">
            <a:spLocks noGrp="1"/>
          </p:cNvSpPr>
          <p:nvPr>
            <p:ph type="sldNum" idx="12"/>
          </p:nvPr>
        </p:nvSpPr>
        <p:spPr>
          <a:xfrm>
            <a:off x="202619" y="4647982"/>
            <a:ext cx="548700" cy="393600"/>
          </a:xfrm>
          <a:prstGeom prst="rect">
            <a:avLst/>
          </a:prstGeom>
          <a:noFill/>
          <a:ln>
            <a:noFill/>
          </a:ln>
        </p:spPr>
        <p:txBody>
          <a:bodyPr spcFirstLastPara="1" wrap="square" lIns="78700" tIns="78700" rIns="78700" bIns="78700" anchor="ctr" anchorCtr="0">
            <a:noAutofit/>
          </a:bodyPr>
          <a:lstStyle>
            <a:lvl1pPr marL="0" marR="0" lvl="0"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hapitre 2">
  <p:cSld name="Chapitre 2">
    <p:spTree>
      <p:nvGrpSpPr>
        <p:cNvPr id="1" name="Shape 102"/>
        <p:cNvGrpSpPr/>
        <p:nvPr/>
      </p:nvGrpSpPr>
      <p:grpSpPr>
        <a:xfrm>
          <a:off x="0" y="0"/>
          <a:ext cx="0" cy="0"/>
          <a:chOff x="0" y="0"/>
          <a:chExt cx="0" cy="0"/>
        </a:xfrm>
      </p:grpSpPr>
      <p:sp>
        <p:nvSpPr>
          <p:cNvPr id="103" name="Google Shape;103;p6"/>
          <p:cNvSpPr/>
          <p:nvPr/>
        </p:nvSpPr>
        <p:spPr>
          <a:xfrm>
            <a:off x="0" y="0"/>
            <a:ext cx="9144000" cy="4443900"/>
          </a:xfrm>
          <a:prstGeom prst="rect">
            <a:avLst/>
          </a:prstGeom>
          <a:solidFill>
            <a:srgbClr val="55C2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104" name="Google Shape;104;p6" descr="chapitre1.png"/>
          <p:cNvPicPr preferRelativeResize="0"/>
          <p:nvPr/>
        </p:nvPicPr>
        <p:blipFill rotWithShape="1">
          <a:blip r:embed="rId2">
            <a:alphaModFix/>
          </a:blip>
          <a:srcRect l="239" t="417"/>
          <a:stretch/>
        </p:blipFill>
        <p:spPr>
          <a:xfrm>
            <a:off x="0" y="0"/>
            <a:ext cx="9151500" cy="4515900"/>
          </a:xfrm>
          <a:prstGeom prst="rect">
            <a:avLst/>
          </a:prstGeom>
          <a:noFill/>
          <a:ln>
            <a:noFill/>
          </a:ln>
        </p:spPr>
      </p:pic>
      <p:sp>
        <p:nvSpPr>
          <p:cNvPr id="105" name="Google Shape;105;p6"/>
          <p:cNvSpPr txBox="1">
            <a:spLocks noGrp="1"/>
          </p:cNvSpPr>
          <p:nvPr>
            <p:ph type="title"/>
          </p:nvPr>
        </p:nvSpPr>
        <p:spPr>
          <a:xfrm>
            <a:off x="2625500" y="485720"/>
            <a:ext cx="1876500" cy="1238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1400"/>
              <a:buFont typeface="Roboto"/>
              <a:buNone/>
              <a:defRPr sz="9000" b="0" i="0" u="none" strike="noStrike" cap="none">
                <a:solidFill>
                  <a:schemeClr val="lt1"/>
                </a:solidFill>
                <a:latin typeface="Roboto"/>
                <a:ea typeface="Roboto"/>
                <a:cs typeface="Roboto"/>
                <a:sym typeface="Roboto"/>
              </a:defRPr>
            </a:lvl1pPr>
            <a:lvl2pPr lvl="1" indent="0" rtl="0">
              <a:spcBef>
                <a:spcPts val="0"/>
              </a:spcBef>
              <a:spcAft>
                <a:spcPts val="0"/>
              </a:spcAft>
              <a:buSzPts val="1400"/>
              <a:buFont typeface="Arial"/>
              <a:buNone/>
              <a:defRPr sz="1200"/>
            </a:lvl2pPr>
            <a:lvl3pPr lvl="2" indent="0" rtl="0">
              <a:spcBef>
                <a:spcPts val="0"/>
              </a:spcBef>
              <a:spcAft>
                <a:spcPts val="0"/>
              </a:spcAft>
              <a:buSzPts val="1400"/>
              <a:buFont typeface="Arial"/>
              <a:buNone/>
              <a:defRPr sz="1200"/>
            </a:lvl3pPr>
            <a:lvl4pPr lvl="3" indent="0" rtl="0">
              <a:spcBef>
                <a:spcPts val="0"/>
              </a:spcBef>
              <a:spcAft>
                <a:spcPts val="0"/>
              </a:spcAft>
              <a:buSzPts val="1400"/>
              <a:buFont typeface="Arial"/>
              <a:buNone/>
              <a:defRPr sz="1200"/>
            </a:lvl4pPr>
            <a:lvl5pPr lvl="4" indent="0" rtl="0">
              <a:spcBef>
                <a:spcPts val="0"/>
              </a:spcBef>
              <a:spcAft>
                <a:spcPts val="0"/>
              </a:spcAft>
              <a:buSzPts val="1400"/>
              <a:buFont typeface="Arial"/>
              <a:buNone/>
              <a:defRPr sz="1200"/>
            </a:lvl5pPr>
            <a:lvl6pPr lvl="5" indent="0" rtl="0">
              <a:spcBef>
                <a:spcPts val="0"/>
              </a:spcBef>
              <a:spcAft>
                <a:spcPts val="0"/>
              </a:spcAft>
              <a:buSzPts val="1400"/>
              <a:buFont typeface="Arial"/>
              <a:buNone/>
              <a:defRPr sz="1200"/>
            </a:lvl6pPr>
            <a:lvl7pPr lvl="6" indent="0" rtl="0">
              <a:spcBef>
                <a:spcPts val="0"/>
              </a:spcBef>
              <a:spcAft>
                <a:spcPts val="0"/>
              </a:spcAft>
              <a:buSzPts val="1400"/>
              <a:buFont typeface="Arial"/>
              <a:buNone/>
              <a:defRPr sz="1200"/>
            </a:lvl7pPr>
            <a:lvl8pPr lvl="7" indent="0" rtl="0">
              <a:spcBef>
                <a:spcPts val="0"/>
              </a:spcBef>
              <a:spcAft>
                <a:spcPts val="0"/>
              </a:spcAft>
              <a:buSzPts val="1400"/>
              <a:buFont typeface="Arial"/>
              <a:buNone/>
              <a:defRPr sz="1200"/>
            </a:lvl8pPr>
            <a:lvl9pPr lvl="8" indent="0" rtl="0">
              <a:spcBef>
                <a:spcPts val="0"/>
              </a:spcBef>
              <a:spcAft>
                <a:spcPts val="0"/>
              </a:spcAft>
              <a:buSzPts val="1400"/>
              <a:buFont typeface="Arial"/>
              <a:buNone/>
              <a:defRPr sz="1200"/>
            </a:lvl9pPr>
          </a:lstStyle>
          <a:p>
            <a:endParaRPr/>
          </a:p>
        </p:txBody>
      </p:sp>
      <p:sp>
        <p:nvSpPr>
          <p:cNvPr id="106" name="Google Shape;106;p6"/>
          <p:cNvSpPr txBox="1">
            <a:spLocks noGrp="1"/>
          </p:cNvSpPr>
          <p:nvPr>
            <p:ph type="subTitle" idx="1"/>
          </p:nvPr>
        </p:nvSpPr>
        <p:spPr>
          <a:xfrm>
            <a:off x="2568350" y="1495820"/>
            <a:ext cx="3024300" cy="1944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1400"/>
              <a:buFont typeface="Roboto"/>
              <a:buNone/>
              <a:defRPr sz="2600" b="0" i="0" u="none" strike="noStrike" cap="none">
                <a:solidFill>
                  <a:schemeClr val="lt1"/>
                </a:solidFill>
                <a:latin typeface="Roboto"/>
                <a:ea typeface="Roboto"/>
                <a:cs typeface="Roboto"/>
                <a:sym typeface="Roboto"/>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07" name="Google Shape;107;p6"/>
          <p:cNvSpPr txBox="1">
            <a:spLocks noGrp="1"/>
          </p:cNvSpPr>
          <p:nvPr>
            <p:ph type="sldNum" idx="12"/>
          </p:nvPr>
        </p:nvSpPr>
        <p:spPr>
          <a:xfrm>
            <a:off x="202619" y="4647982"/>
            <a:ext cx="548700" cy="393600"/>
          </a:xfrm>
          <a:prstGeom prst="rect">
            <a:avLst/>
          </a:prstGeom>
          <a:noFill/>
          <a:ln>
            <a:noFill/>
          </a:ln>
        </p:spPr>
        <p:txBody>
          <a:bodyPr spcFirstLastPara="1" wrap="square" lIns="78700" tIns="78700" rIns="78700" bIns="78700" anchor="ctr" anchorCtr="0">
            <a:noAutofit/>
          </a:bodyPr>
          <a:lstStyle>
            <a:lvl1pPr marL="0" marR="0" lvl="0"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hapitre 3">
  <p:cSld name="Chapitre 3">
    <p:spTree>
      <p:nvGrpSpPr>
        <p:cNvPr id="1" name="Shape 108"/>
        <p:cNvGrpSpPr/>
        <p:nvPr/>
      </p:nvGrpSpPr>
      <p:grpSpPr>
        <a:xfrm>
          <a:off x="0" y="0"/>
          <a:ext cx="0" cy="0"/>
          <a:chOff x="0" y="0"/>
          <a:chExt cx="0" cy="0"/>
        </a:xfrm>
      </p:grpSpPr>
      <p:sp>
        <p:nvSpPr>
          <p:cNvPr id="109" name="Google Shape;109;p7"/>
          <p:cNvSpPr/>
          <p:nvPr/>
        </p:nvSpPr>
        <p:spPr>
          <a:xfrm>
            <a:off x="0" y="0"/>
            <a:ext cx="9144000" cy="4443900"/>
          </a:xfrm>
          <a:prstGeom prst="rect">
            <a:avLst/>
          </a:prstGeom>
          <a:solidFill>
            <a:srgbClr val="183B6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110" name="Google Shape;110;p7" descr="chapitre1.png"/>
          <p:cNvPicPr preferRelativeResize="0"/>
          <p:nvPr/>
        </p:nvPicPr>
        <p:blipFill rotWithShape="1">
          <a:blip r:embed="rId2">
            <a:alphaModFix/>
          </a:blip>
          <a:srcRect l="239" t="417"/>
          <a:stretch/>
        </p:blipFill>
        <p:spPr>
          <a:xfrm>
            <a:off x="0" y="0"/>
            <a:ext cx="9151500" cy="4515900"/>
          </a:xfrm>
          <a:prstGeom prst="rect">
            <a:avLst/>
          </a:prstGeom>
          <a:noFill/>
          <a:ln>
            <a:noFill/>
          </a:ln>
        </p:spPr>
      </p:pic>
      <p:sp>
        <p:nvSpPr>
          <p:cNvPr id="111" name="Google Shape;111;p7"/>
          <p:cNvSpPr txBox="1">
            <a:spLocks noGrp="1"/>
          </p:cNvSpPr>
          <p:nvPr>
            <p:ph type="title"/>
          </p:nvPr>
        </p:nvSpPr>
        <p:spPr>
          <a:xfrm>
            <a:off x="2625500" y="485720"/>
            <a:ext cx="1876500" cy="1238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1400"/>
              <a:buFont typeface="Roboto"/>
              <a:buNone/>
              <a:defRPr sz="9000" b="0" i="0" u="none" strike="noStrike" cap="none">
                <a:solidFill>
                  <a:schemeClr val="lt1"/>
                </a:solidFill>
                <a:latin typeface="Roboto"/>
                <a:ea typeface="Roboto"/>
                <a:cs typeface="Roboto"/>
                <a:sym typeface="Roboto"/>
              </a:defRPr>
            </a:lvl1pPr>
            <a:lvl2pPr lvl="1" indent="0" rtl="0">
              <a:spcBef>
                <a:spcPts val="0"/>
              </a:spcBef>
              <a:spcAft>
                <a:spcPts val="0"/>
              </a:spcAft>
              <a:buSzPts val="1400"/>
              <a:buFont typeface="Arial"/>
              <a:buNone/>
              <a:defRPr sz="1200"/>
            </a:lvl2pPr>
            <a:lvl3pPr lvl="2" indent="0" rtl="0">
              <a:spcBef>
                <a:spcPts val="0"/>
              </a:spcBef>
              <a:spcAft>
                <a:spcPts val="0"/>
              </a:spcAft>
              <a:buSzPts val="1400"/>
              <a:buFont typeface="Arial"/>
              <a:buNone/>
              <a:defRPr sz="1200"/>
            </a:lvl3pPr>
            <a:lvl4pPr lvl="3" indent="0" rtl="0">
              <a:spcBef>
                <a:spcPts val="0"/>
              </a:spcBef>
              <a:spcAft>
                <a:spcPts val="0"/>
              </a:spcAft>
              <a:buSzPts val="1400"/>
              <a:buFont typeface="Arial"/>
              <a:buNone/>
              <a:defRPr sz="1200"/>
            </a:lvl4pPr>
            <a:lvl5pPr lvl="4" indent="0" rtl="0">
              <a:spcBef>
                <a:spcPts val="0"/>
              </a:spcBef>
              <a:spcAft>
                <a:spcPts val="0"/>
              </a:spcAft>
              <a:buSzPts val="1400"/>
              <a:buFont typeface="Arial"/>
              <a:buNone/>
              <a:defRPr sz="1200"/>
            </a:lvl5pPr>
            <a:lvl6pPr lvl="5" indent="0" rtl="0">
              <a:spcBef>
                <a:spcPts val="0"/>
              </a:spcBef>
              <a:spcAft>
                <a:spcPts val="0"/>
              </a:spcAft>
              <a:buSzPts val="1400"/>
              <a:buFont typeface="Arial"/>
              <a:buNone/>
              <a:defRPr sz="1200"/>
            </a:lvl6pPr>
            <a:lvl7pPr lvl="6" indent="0" rtl="0">
              <a:spcBef>
                <a:spcPts val="0"/>
              </a:spcBef>
              <a:spcAft>
                <a:spcPts val="0"/>
              </a:spcAft>
              <a:buSzPts val="1400"/>
              <a:buFont typeface="Arial"/>
              <a:buNone/>
              <a:defRPr sz="1200"/>
            </a:lvl7pPr>
            <a:lvl8pPr lvl="7" indent="0" rtl="0">
              <a:spcBef>
                <a:spcPts val="0"/>
              </a:spcBef>
              <a:spcAft>
                <a:spcPts val="0"/>
              </a:spcAft>
              <a:buSzPts val="1400"/>
              <a:buFont typeface="Arial"/>
              <a:buNone/>
              <a:defRPr sz="1200"/>
            </a:lvl8pPr>
            <a:lvl9pPr lvl="8" indent="0" rtl="0">
              <a:spcBef>
                <a:spcPts val="0"/>
              </a:spcBef>
              <a:spcAft>
                <a:spcPts val="0"/>
              </a:spcAft>
              <a:buSzPts val="1400"/>
              <a:buFont typeface="Arial"/>
              <a:buNone/>
              <a:defRPr sz="1200"/>
            </a:lvl9pPr>
          </a:lstStyle>
          <a:p>
            <a:endParaRPr/>
          </a:p>
        </p:txBody>
      </p:sp>
      <p:sp>
        <p:nvSpPr>
          <p:cNvPr id="112" name="Google Shape;112;p7"/>
          <p:cNvSpPr txBox="1">
            <a:spLocks noGrp="1"/>
          </p:cNvSpPr>
          <p:nvPr>
            <p:ph type="subTitle" idx="1"/>
          </p:nvPr>
        </p:nvSpPr>
        <p:spPr>
          <a:xfrm>
            <a:off x="2568350" y="1495820"/>
            <a:ext cx="3024300" cy="1944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lt1"/>
              </a:buClr>
              <a:buSzPts val="1400"/>
              <a:buFont typeface="Roboto"/>
              <a:buNone/>
              <a:defRPr sz="2600" b="0" i="0" u="none" strike="noStrike" cap="none">
                <a:solidFill>
                  <a:schemeClr val="lt1"/>
                </a:solidFill>
                <a:latin typeface="Roboto"/>
                <a:ea typeface="Roboto"/>
                <a:cs typeface="Roboto"/>
                <a:sym typeface="Roboto"/>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13" name="Google Shape;113;p7"/>
          <p:cNvSpPr txBox="1">
            <a:spLocks noGrp="1"/>
          </p:cNvSpPr>
          <p:nvPr>
            <p:ph type="sldNum" idx="12"/>
          </p:nvPr>
        </p:nvSpPr>
        <p:spPr>
          <a:xfrm>
            <a:off x="202619" y="4647982"/>
            <a:ext cx="548700" cy="393600"/>
          </a:xfrm>
          <a:prstGeom prst="rect">
            <a:avLst/>
          </a:prstGeom>
          <a:noFill/>
          <a:ln>
            <a:noFill/>
          </a:ln>
        </p:spPr>
        <p:txBody>
          <a:bodyPr spcFirstLastPara="1" wrap="square" lIns="78700" tIns="78700" rIns="78700" bIns="78700" anchor="ctr" anchorCtr="0">
            <a:noAutofit/>
          </a:bodyPr>
          <a:lstStyle>
            <a:lvl1pPr marL="0" marR="0" lvl="0"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e &amp; image 1">
  <p:cSld name="Texte &amp; image 1">
    <p:spTree>
      <p:nvGrpSpPr>
        <p:cNvPr id="1" name="Shape 114"/>
        <p:cNvGrpSpPr/>
        <p:nvPr/>
      </p:nvGrpSpPr>
      <p:grpSpPr>
        <a:xfrm>
          <a:off x="0" y="0"/>
          <a:ext cx="0" cy="0"/>
          <a:chOff x="0" y="0"/>
          <a:chExt cx="0" cy="0"/>
        </a:xfrm>
      </p:grpSpPr>
      <p:sp>
        <p:nvSpPr>
          <p:cNvPr id="115" name="Google Shape;115;p8"/>
          <p:cNvSpPr txBox="1">
            <a:spLocks noGrp="1"/>
          </p:cNvSpPr>
          <p:nvPr>
            <p:ph type="title"/>
          </p:nvPr>
        </p:nvSpPr>
        <p:spPr>
          <a:xfrm>
            <a:off x="138175" y="86350"/>
            <a:ext cx="5728500" cy="4575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75FA4"/>
              </a:buClr>
              <a:buSzPts val="1800"/>
              <a:buFont typeface="Roboto"/>
              <a:buNone/>
              <a:defRPr sz="1800" b="0" i="0" u="none" strike="noStrike" cap="none">
                <a:solidFill>
                  <a:srgbClr val="375FA4"/>
                </a:solidFill>
                <a:latin typeface="Roboto"/>
                <a:ea typeface="Roboto"/>
                <a:cs typeface="Roboto"/>
                <a:sym typeface="Roboto"/>
              </a:defRPr>
            </a:lvl1pPr>
            <a:lvl2pPr marL="0" marR="0" lvl="1"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2pPr>
            <a:lvl3pPr marL="0" marR="0" lvl="2"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3pPr>
            <a:lvl4pPr marL="0" marR="0" lvl="3"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4pPr>
            <a:lvl5pPr marL="0" marR="0" lvl="4"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5pPr>
            <a:lvl6pPr marL="393700" marR="0" lvl="5"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6pPr>
            <a:lvl7pPr marL="787400" marR="0" lvl="6"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7pPr>
            <a:lvl8pPr marL="1181100" marR="0" lvl="7"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8pPr>
            <a:lvl9pPr marL="1574800" marR="0" lvl="8"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9pPr>
          </a:lstStyle>
          <a:p>
            <a:endParaRPr/>
          </a:p>
        </p:txBody>
      </p:sp>
      <p:sp>
        <p:nvSpPr>
          <p:cNvPr id="116" name="Google Shape;116;p8"/>
          <p:cNvSpPr/>
          <p:nvPr/>
        </p:nvSpPr>
        <p:spPr>
          <a:xfrm>
            <a:off x="522729" y="543850"/>
            <a:ext cx="465000" cy="0"/>
          </a:xfrm>
          <a:custGeom>
            <a:avLst/>
            <a:gdLst/>
            <a:ahLst/>
            <a:cxnLst/>
            <a:rect l="l" t="t" r="r" b="b"/>
            <a:pathLst>
              <a:path w="120000" h="120000" extrusionOk="0">
                <a:moveTo>
                  <a:pt x="0" y="0"/>
                </a:moveTo>
                <a:lnTo>
                  <a:pt x="119915" y="0"/>
                </a:lnTo>
              </a:path>
            </a:pathLst>
          </a:custGeom>
          <a:noFill/>
          <a:ln w="25400"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117" name="Google Shape;117;p8"/>
          <p:cNvSpPr txBox="1">
            <a:spLocks noGrp="1"/>
          </p:cNvSpPr>
          <p:nvPr>
            <p:ph type="sldNum" idx="12"/>
          </p:nvPr>
        </p:nvSpPr>
        <p:spPr>
          <a:xfrm>
            <a:off x="202619" y="4647982"/>
            <a:ext cx="548700" cy="393600"/>
          </a:xfrm>
          <a:prstGeom prst="rect">
            <a:avLst/>
          </a:prstGeom>
          <a:noFill/>
          <a:ln>
            <a:noFill/>
          </a:ln>
        </p:spPr>
        <p:txBody>
          <a:bodyPr spcFirstLastPara="1" wrap="square" lIns="78700" tIns="78700" rIns="78700" bIns="78700" anchor="ctr" anchorCtr="0">
            <a:noAutofit/>
          </a:bodyPr>
          <a:lstStyle>
            <a:lvl1pPr marL="0" marR="0" lvl="0"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GB"/>
              <a:t>‹#›</a:t>
            </a:fld>
            <a:endParaRPr/>
          </a:p>
        </p:txBody>
      </p:sp>
      <p:sp>
        <p:nvSpPr>
          <p:cNvPr id="118" name="Google Shape;118;p8"/>
          <p:cNvSpPr txBox="1">
            <a:spLocks noGrp="1"/>
          </p:cNvSpPr>
          <p:nvPr>
            <p:ph type="body" idx="1"/>
          </p:nvPr>
        </p:nvSpPr>
        <p:spPr>
          <a:xfrm>
            <a:off x="138175" y="621675"/>
            <a:ext cx="5801700" cy="3737100"/>
          </a:xfrm>
          <a:prstGeom prst="rect">
            <a:avLst/>
          </a:prstGeom>
          <a:noFill/>
          <a:ln>
            <a:noFill/>
          </a:ln>
        </p:spPr>
        <p:txBody>
          <a:bodyPr spcFirstLastPara="1" wrap="square" lIns="91425" tIns="91425" rIns="91425" bIns="91425" anchor="t" anchorCtr="0"/>
          <a:lstStyle>
            <a:lvl1pPr marL="457200" marR="0" lvl="0" indent="-371475" algn="l" rtl="0">
              <a:lnSpc>
                <a:spcPct val="100000"/>
              </a:lnSpc>
              <a:spcBef>
                <a:spcPts val="0"/>
              </a:spcBef>
              <a:spcAft>
                <a:spcPts val="0"/>
              </a:spcAft>
              <a:buClr>
                <a:schemeClr val="dk1"/>
              </a:buClr>
              <a:buSzPts val="2250"/>
              <a:buFont typeface="Roboto"/>
              <a:buChar char="●"/>
              <a:defRPr sz="1500" b="0" i="0" u="none" strike="noStrike" cap="none">
                <a:solidFill>
                  <a:schemeClr val="dk1"/>
                </a:solidFill>
                <a:latin typeface="Roboto"/>
                <a:ea typeface="Roboto"/>
                <a:cs typeface="Roboto"/>
                <a:sym typeface="Roboto"/>
              </a:defRPr>
            </a:lvl1pPr>
            <a:lvl2pPr marL="914400" marR="0" lvl="1" indent="-317500" algn="l" rtl="0">
              <a:lnSpc>
                <a:spcPct val="100000"/>
              </a:lnSpc>
              <a:spcBef>
                <a:spcPts val="900"/>
              </a:spcBef>
              <a:spcAft>
                <a:spcPts val="0"/>
              </a:spcAft>
              <a:buClr>
                <a:srgbClr val="4A86E8"/>
              </a:buClr>
              <a:buSzPts val="1400"/>
              <a:buFont typeface="Roboto"/>
              <a:buChar char="●"/>
              <a:defRPr b="0" i="0" u="none" strike="noStrike" cap="none">
                <a:solidFill>
                  <a:srgbClr val="4A86E8"/>
                </a:solidFill>
                <a:latin typeface="Roboto"/>
                <a:ea typeface="Roboto"/>
                <a:cs typeface="Roboto"/>
                <a:sym typeface="Roboto"/>
              </a:defRPr>
            </a:lvl2pPr>
            <a:lvl3pPr marL="1371600" marR="0" lvl="2" indent="-317500" algn="l" rtl="0">
              <a:lnSpc>
                <a:spcPct val="100000"/>
              </a:lnSpc>
              <a:spcBef>
                <a:spcPts val="300"/>
              </a:spcBef>
              <a:spcAft>
                <a:spcPts val="0"/>
              </a:spcAft>
              <a:buClr>
                <a:srgbClr val="6D9EEB"/>
              </a:buClr>
              <a:buSzPts val="1400"/>
              <a:buFont typeface="Roboto"/>
              <a:buChar char="○"/>
              <a:defRPr sz="1300" i="0" u="none" strike="noStrike" cap="none">
                <a:solidFill>
                  <a:srgbClr val="6D9EEB"/>
                </a:solidFill>
                <a:latin typeface="Roboto"/>
                <a:ea typeface="Roboto"/>
                <a:cs typeface="Roboto"/>
                <a:sym typeface="Roboto"/>
              </a:defRPr>
            </a:lvl3pPr>
            <a:lvl4pPr marL="1828800" marR="0" lvl="3" indent="-304800" algn="l" rtl="0">
              <a:lnSpc>
                <a:spcPct val="100000"/>
              </a:lnSpc>
              <a:spcBef>
                <a:spcPts val="200"/>
              </a:spcBef>
              <a:spcAft>
                <a:spcPts val="0"/>
              </a:spcAft>
              <a:buClr>
                <a:srgbClr val="6F6F6E"/>
              </a:buClr>
              <a:buSzPts val="1200"/>
              <a:buFont typeface="Roboto"/>
              <a:buChar char="●"/>
              <a:defRPr sz="1200" b="0" i="0" u="none" strike="noStrike" cap="none">
                <a:solidFill>
                  <a:srgbClr val="6F6F6E"/>
                </a:solidFill>
                <a:latin typeface="Roboto"/>
                <a:ea typeface="Roboto"/>
                <a:cs typeface="Roboto"/>
                <a:sym typeface="Roboto"/>
              </a:defRPr>
            </a:lvl4pPr>
            <a:lvl5pPr marL="2286000" marR="0" lvl="4" indent="-304800" algn="l" rtl="0">
              <a:lnSpc>
                <a:spcPct val="100000"/>
              </a:lnSpc>
              <a:spcBef>
                <a:spcPts val="200"/>
              </a:spcBef>
              <a:spcAft>
                <a:spcPts val="0"/>
              </a:spcAft>
              <a:buClr>
                <a:srgbClr val="6F6F6E"/>
              </a:buClr>
              <a:buSzPts val="1200"/>
              <a:buFont typeface="Roboto"/>
              <a:buChar char="○"/>
              <a:defRPr sz="1200" b="0" i="0" u="none" strike="noStrike" cap="none">
                <a:solidFill>
                  <a:srgbClr val="6F6F6E"/>
                </a:solidFill>
                <a:latin typeface="Roboto"/>
                <a:ea typeface="Roboto"/>
                <a:cs typeface="Roboto"/>
                <a:sym typeface="Roboto"/>
              </a:defRPr>
            </a:lvl5pPr>
            <a:lvl6pPr marL="2743200" marR="0" lvl="5" indent="-304800" algn="l" rtl="0">
              <a:lnSpc>
                <a:spcPct val="100000"/>
              </a:lnSpc>
              <a:spcBef>
                <a:spcPts val="200"/>
              </a:spcBef>
              <a:spcAft>
                <a:spcPts val="0"/>
              </a:spcAft>
              <a:buClr>
                <a:srgbClr val="6F6F6E"/>
              </a:buClr>
              <a:buSzPts val="1200"/>
              <a:buFont typeface="Roboto"/>
              <a:buChar char="●"/>
              <a:defRPr sz="1200" b="0" i="0" u="none" strike="noStrike" cap="none">
                <a:solidFill>
                  <a:srgbClr val="6F6F6E"/>
                </a:solidFill>
                <a:latin typeface="Roboto"/>
                <a:ea typeface="Roboto"/>
                <a:cs typeface="Roboto"/>
                <a:sym typeface="Roboto"/>
              </a:defRPr>
            </a:lvl6pPr>
            <a:lvl7pPr marL="3200400" marR="0" lvl="6" indent="-304800" algn="l" rtl="0">
              <a:lnSpc>
                <a:spcPct val="100000"/>
              </a:lnSpc>
              <a:spcBef>
                <a:spcPts val="200"/>
              </a:spcBef>
              <a:spcAft>
                <a:spcPts val="0"/>
              </a:spcAft>
              <a:buClr>
                <a:srgbClr val="6F6F6E"/>
              </a:buClr>
              <a:buSzPts val="1200"/>
              <a:buFont typeface="Roboto"/>
              <a:buChar char="○"/>
              <a:defRPr sz="1200" b="0" i="0" u="none" strike="noStrike" cap="none">
                <a:solidFill>
                  <a:srgbClr val="6F6F6E"/>
                </a:solidFill>
                <a:latin typeface="Roboto"/>
                <a:ea typeface="Roboto"/>
                <a:cs typeface="Roboto"/>
                <a:sym typeface="Roboto"/>
              </a:defRPr>
            </a:lvl7pPr>
            <a:lvl8pPr marL="3657600" marR="0" lvl="7" indent="-304800" algn="l" rtl="0">
              <a:lnSpc>
                <a:spcPct val="100000"/>
              </a:lnSpc>
              <a:spcBef>
                <a:spcPts val="200"/>
              </a:spcBef>
              <a:spcAft>
                <a:spcPts val="0"/>
              </a:spcAft>
              <a:buClr>
                <a:srgbClr val="6F6F6E"/>
              </a:buClr>
              <a:buSzPts val="1200"/>
              <a:buFont typeface="Roboto"/>
              <a:buChar char="●"/>
              <a:defRPr sz="1200" b="0" i="0" u="none" strike="noStrike" cap="none">
                <a:solidFill>
                  <a:srgbClr val="6F6F6E"/>
                </a:solidFill>
                <a:latin typeface="Roboto"/>
                <a:ea typeface="Roboto"/>
                <a:cs typeface="Roboto"/>
                <a:sym typeface="Roboto"/>
              </a:defRPr>
            </a:lvl8pPr>
            <a:lvl9pPr marL="4114800" marR="0" lvl="8" indent="-304800" algn="l" rtl="0">
              <a:lnSpc>
                <a:spcPct val="100000"/>
              </a:lnSpc>
              <a:spcBef>
                <a:spcPts val="200"/>
              </a:spcBef>
              <a:spcAft>
                <a:spcPts val="0"/>
              </a:spcAft>
              <a:buClr>
                <a:srgbClr val="6F6F6E"/>
              </a:buClr>
              <a:buSzPts val="1200"/>
              <a:buFont typeface="Roboto"/>
              <a:buChar char="○"/>
              <a:defRPr sz="1200" b="0" i="0" u="none" strike="noStrike" cap="none">
                <a:solidFill>
                  <a:srgbClr val="6F6F6E"/>
                </a:solidFill>
                <a:latin typeface="Roboto"/>
                <a:ea typeface="Roboto"/>
                <a:cs typeface="Roboto"/>
                <a:sym typeface="Roboto"/>
              </a:defRPr>
            </a:lvl9pPr>
          </a:lstStyle>
          <a:p>
            <a:endParaRPr/>
          </a:p>
        </p:txBody>
      </p:sp>
      <p:pic>
        <p:nvPicPr>
          <p:cNvPr id="119" name="Google Shape;119;p8" descr="BoitesFroides-44_©AL_L.Lelong.jpg"/>
          <p:cNvPicPr preferRelativeResize="0"/>
          <p:nvPr/>
        </p:nvPicPr>
        <p:blipFill>
          <a:blip r:embed="rId2">
            <a:alphaModFix/>
          </a:blip>
          <a:stretch>
            <a:fillRect/>
          </a:stretch>
        </p:blipFill>
        <p:spPr>
          <a:xfrm>
            <a:off x="6173550" y="0"/>
            <a:ext cx="2227837" cy="3342582"/>
          </a:xfrm>
          <a:prstGeom prst="rect">
            <a:avLst/>
          </a:prstGeom>
          <a:noFill/>
          <a:ln>
            <a:noFill/>
          </a:ln>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e &amp; image 2">
  <p:cSld name="Texte &amp; image 2">
    <p:spTree>
      <p:nvGrpSpPr>
        <p:cNvPr id="1" name="Shape 120"/>
        <p:cNvGrpSpPr/>
        <p:nvPr/>
      </p:nvGrpSpPr>
      <p:grpSpPr>
        <a:xfrm>
          <a:off x="0" y="0"/>
          <a:ext cx="0" cy="0"/>
          <a:chOff x="0" y="0"/>
          <a:chExt cx="0" cy="0"/>
        </a:xfrm>
      </p:grpSpPr>
      <p:sp>
        <p:nvSpPr>
          <p:cNvPr id="121" name="Google Shape;121;p9"/>
          <p:cNvSpPr txBox="1">
            <a:spLocks noGrp="1"/>
          </p:cNvSpPr>
          <p:nvPr>
            <p:ph type="title"/>
          </p:nvPr>
        </p:nvSpPr>
        <p:spPr>
          <a:xfrm>
            <a:off x="3120250" y="123475"/>
            <a:ext cx="5964000" cy="4332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75FA4"/>
              </a:buClr>
              <a:buSzPts val="1800"/>
              <a:buFont typeface="Roboto"/>
              <a:buNone/>
              <a:defRPr sz="1800" b="0" i="0" u="none" strike="noStrike" cap="none">
                <a:solidFill>
                  <a:srgbClr val="375FA4"/>
                </a:solidFill>
                <a:latin typeface="Roboto"/>
                <a:ea typeface="Roboto"/>
                <a:cs typeface="Roboto"/>
                <a:sym typeface="Roboto"/>
              </a:defRPr>
            </a:lvl1pPr>
            <a:lvl2pPr marL="0" marR="0" lvl="1"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2pPr>
            <a:lvl3pPr marL="0" marR="0" lvl="2"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3pPr>
            <a:lvl4pPr marL="0" marR="0" lvl="3"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4pPr>
            <a:lvl5pPr marL="0" marR="0" lvl="4"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5pPr>
            <a:lvl6pPr marL="393700" marR="0" lvl="5"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6pPr>
            <a:lvl7pPr marL="787400" marR="0" lvl="6"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7pPr>
            <a:lvl8pPr marL="1181100" marR="0" lvl="7"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8pPr>
            <a:lvl9pPr marL="1574800" marR="0" lvl="8"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9pPr>
          </a:lstStyle>
          <a:p>
            <a:endParaRPr/>
          </a:p>
        </p:txBody>
      </p:sp>
      <p:sp>
        <p:nvSpPr>
          <p:cNvPr id="122" name="Google Shape;122;p9"/>
          <p:cNvSpPr/>
          <p:nvPr/>
        </p:nvSpPr>
        <p:spPr>
          <a:xfrm>
            <a:off x="3302228" y="556675"/>
            <a:ext cx="465000" cy="0"/>
          </a:xfrm>
          <a:custGeom>
            <a:avLst/>
            <a:gdLst/>
            <a:ahLst/>
            <a:cxnLst/>
            <a:rect l="l" t="t" r="r" b="b"/>
            <a:pathLst>
              <a:path w="120000" h="120000" extrusionOk="0">
                <a:moveTo>
                  <a:pt x="0" y="0"/>
                </a:moveTo>
                <a:lnTo>
                  <a:pt x="119915" y="0"/>
                </a:lnTo>
              </a:path>
            </a:pathLst>
          </a:custGeom>
          <a:noFill/>
          <a:ln w="25400"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123" name="Google Shape;123;p9"/>
          <p:cNvSpPr txBox="1">
            <a:spLocks noGrp="1"/>
          </p:cNvSpPr>
          <p:nvPr>
            <p:ph type="sldNum" idx="12"/>
          </p:nvPr>
        </p:nvSpPr>
        <p:spPr>
          <a:xfrm>
            <a:off x="202619" y="4647982"/>
            <a:ext cx="548700" cy="393600"/>
          </a:xfrm>
          <a:prstGeom prst="rect">
            <a:avLst/>
          </a:prstGeom>
          <a:noFill/>
          <a:ln>
            <a:noFill/>
          </a:ln>
        </p:spPr>
        <p:txBody>
          <a:bodyPr spcFirstLastPara="1" wrap="square" lIns="78700" tIns="78700" rIns="78700" bIns="78700" anchor="ctr" anchorCtr="0">
            <a:noAutofit/>
          </a:bodyPr>
          <a:lstStyle>
            <a:lvl1pPr marL="0" marR="0" lvl="0"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GB"/>
              <a:t>‹#›</a:t>
            </a:fld>
            <a:endParaRPr/>
          </a:p>
        </p:txBody>
      </p:sp>
      <p:sp>
        <p:nvSpPr>
          <p:cNvPr id="124" name="Google Shape;124;p9"/>
          <p:cNvSpPr txBox="1">
            <a:spLocks noGrp="1"/>
          </p:cNvSpPr>
          <p:nvPr>
            <p:ph type="body" idx="1"/>
          </p:nvPr>
        </p:nvSpPr>
        <p:spPr>
          <a:xfrm>
            <a:off x="3266525" y="600000"/>
            <a:ext cx="5462400" cy="3737100"/>
          </a:xfrm>
          <a:prstGeom prst="rect">
            <a:avLst/>
          </a:prstGeom>
          <a:noFill/>
          <a:ln>
            <a:noFill/>
          </a:ln>
        </p:spPr>
        <p:txBody>
          <a:bodyPr spcFirstLastPara="1" wrap="square" lIns="91425" tIns="91425" rIns="91425" bIns="91425" anchor="t" anchorCtr="0"/>
          <a:lstStyle>
            <a:lvl1pPr marL="457200" marR="0" lvl="0" indent="-371475" algn="l" rtl="0">
              <a:lnSpc>
                <a:spcPct val="100000"/>
              </a:lnSpc>
              <a:spcBef>
                <a:spcPts val="0"/>
              </a:spcBef>
              <a:spcAft>
                <a:spcPts val="0"/>
              </a:spcAft>
              <a:buClr>
                <a:schemeClr val="dk1"/>
              </a:buClr>
              <a:buSzPts val="2250"/>
              <a:buFont typeface="Roboto"/>
              <a:buChar char="●"/>
              <a:defRPr sz="1500" b="0" i="0" u="none" strike="noStrike" cap="none">
                <a:solidFill>
                  <a:schemeClr val="dk1"/>
                </a:solidFill>
                <a:latin typeface="Roboto"/>
                <a:ea typeface="Roboto"/>
                <a:cs typeface="Roboto"/>
                <a:sym typeface="Roboto"/>
              </a:defRPr>
            </a:lvl1pPr>
            <a:lvl2pPr marL="914400" marR="0" lvl="1" indent="-317500" algn="l" rtl="0">
              <a:lnSpc>
                <a:spcPct val="100000"/>
              </a:lnSpc>
              <a:spcBef>
                <a:spcPts val="900"/>
              </a:spcBef>
              <a:spcAft>
                <a:spcPts val="0"/>
              </a:spcAft>
              <a:buClr>
                <a:srgbClr val="4A86E8"/>
              </a:buClr>
              <a:buSzPts val="1400"/>
              <a:buFont typeface="Roboto"/>
              <a:buChar char="●"/>
              <a:defRPr b="0" i="0" u="none" strike="noStrike" cap="none">
                <a:solidFill>
                  <a:srgbClr val="4A86E8"/>
                </a:solidFill>
                <a:latin typeface="Roboto"/>
                <a:ea typeface="Roboto"/>
                <a:cs typeface="Roboto"/>
                <a:sym typeface="Roboto"/>
              </a:defRPr>
            </a:lvl2pPr>
            <a:lvl3pPr marL="1371600" marR="0" lvl="2" indent="-317500" algn="l" rtl="0">
              <a:lnSpc>
                <a:spcPct val="100000"/>
              </a:lnSpc>
              <a:spcBef>
                <a:spcPts val="300"/>
              </a:spcBef>
              <a:spcAft>
                <a:spcPts val="0"/>
              </a:spcAft>
              <a:buClr>
                <a:srgbClr val="6D9EEB"/>
              </a:buClr>
              <a:buSzPts val="1400"/>
              <a:buFont typeface="Roboto"/>
              <a:buChar char="○"/>
              <a:defRPr sz="1300" i="0" u="none" strike="noStrike" cap="none">
                <a:solidFill>
                  <a:srgbClr val="6D9EEB"/>
                </a:solidFill>
                <a:latin typeface="Roboto"/>
                <a:ea typeface="Roboto"/>
                <a:cs typeface="Roboto"/>
                <a:sym typeface="Roboto"/>
              </a:defRPr>
            </a:lvl3pPr>
            <a:lvl4pPr marL="1828800" marR="0" lvl="3" indent="-304800" algn="l" rtl="0">
              <a:lnSpc>
                <a:spcPct val="100000"/>
              </a:lnSpc>
              <a:spcBef>
                <a:spcPts val="200"/>
              </a:spcBef>
              <a:spcAft>
                <a:spcPts val="0"/>
              </a:spcAft>
              <a:buClr>
                <a:srgbClr val="6F6F6E"/>
              </a:buClr>
              <a:buSzPts val="1200"/>
              <a:buFont typeface="Roboto"/>
              <a:buChar char="●"/>
              <a:defRPr sz="1200" b="0" i="0" u="none" strike="noStrike" cap="none">
                <a:solidFill>
                  <a:srgbClr val="6F6F6E"/>
                </a:solidFill>
                <a:latin typeface="Roboto"/>
                <a:ea typeface="Roboto"/>
                <a:cs typeface="Roboto"/>
                <a:sym typeface="Roboto"/>
              </a:defRPr>
            </a:lvl4pPr>
            <a:lvl5pPr marL="2286000" marR="0" lvl="4" indent="-304800" algn="l" rtl="0">
              <a:lnSpc>
                <a:spcPct val="100000"/>
              </a:lnSpc>
              <a:spcBef>
                <a:spcPts val="200"/>
              </a:spcBef>
              <a:spcAft>
                <a:spcPts val="0"/>
              </a:spcAft>
              <a:buClr>
                <a:srgbClr val="6F6F6E"/>
              </a:buClr>
              <a:buSzPts val="1200"/>
              <a:buFont typeface="Roboto"/>
              <a:buChar char="○"/>
              <a:defRPr sz="1200" b="0" i="0" u="none" strike="noStrike" cap="none">
                <a:solidFill>
                  <a:srgbClr val="6F6F6E"/>
                </a:solidFill>
                <a:latin typeface="Roboto"/>
                <a:ea typeface="Roboto"/>
                <a:cs typeface="Roboto"/>
                <a:sym typeface="Roboto"/>
              </a:defRPr>
            </a:lvl5pPr>
            <a:lvl6pPr marL="2743200" marR="0" lvl="5" indent="-304800" algn="l" rtl="0">
              <a:lnSpc>
                <a:spcPct val="100000"/>
              </a:lnSpc>
              <a:spcBef>
                <a:spcPts val="200"/>
              </a:spcBef>
              <a:spcAft>
                <a:spcPts val="0"/>
              </a:spcAft>
              <a:buClr>
                <a:srgbClr val="6F6F6E"/>
              </a:buClr>
              <a:buSzPts val="1200"/>
              <a:buFont typeface="Roboto"/>
              <a:buChar char="●"/>
              <a:defRPr sz="1200" b="0" i="0" u="none" strike="noStrike" cap="none">
                <a:solidFill>
                  <a:srgbClr val="6F6F6E"/>
                </a:solidFill>
                <a:latin typeface="Roboto"/>
                <a:ea typeface="Roboto"/>
                <a:cs typeface="Roboto"/>
                <a:sym typeface="Roboto"/>
              </a:defRPr>
            </a:lvl6pPr>
            <a:lvl7pPr marL="3200400" marR="0" lvl="6" indent="-304800" algn="l" rtl="0">
              <a:lnSpc>
                <a:spcPct val="100000"/>
              </a:lnSpc>
              <a:spcBef>
                <a:spcPts val="200"/>
              </a:spcBef>
              <a:spcAft>
                <a:spcPts val="0"/>
              </a:spcAft>
              <a:buClr>
                <a:srgbClr val="6F6F6E"/>
              </a:buClr>
              <a:buSzPts val="1200"/>
              <a:buFont typeface="Roboto"/>
              <a:buChar char="○"/>
              <a:defRPr sz="1200" b="0" i="0" u="none" strike="noStrike" cap="none">
                <a:solidFill>
                  <a:srgbClr val="6F6F6E"/>
                </a:solidFill>
                <a:latin typeface="Roboto"/>
                <a:ea typeface="Roboto"/>
                <a:cs typeface="Roboto"/>
                <a:sym typeface="Roboto"/>
              </a:defRPr>
            </a:lvl7pPr>
            <a:lvl8pPr marL="3657600" marR="0" lvl="7" indent="-304800" algn="l" rtl="0">
              <a:lnSpc>
                <a:spcPct val="100000"/>
              </a:lnSpc>
              <a:spcBef>
                <a:spcPts val="200"/>
              </a:spcBef>
              <a:spcAft>
                <a:spcPts val="0"/>
              </a:spcAft>
              <a:buClr>
                <a:srgbClr val="6F6F6E"/>
              </a:buClr>
              <a:buSzPts val="1200"/>
              <a:buFont typeface="Roboto"/>
              <a:buChar char="●"/>
              <a:defRPr sz="1200" b="0" i="0" u="none" strike="noStrike" cap="none">
                <a:solidFill>
                  <a:srgbClr val="6F6F6E"/>
                </a:solidFill>
                <a:latin typeface="Roboto"/>
                <a:ea typeface="Roboto"/>
                <a:cs typeface="Roboto"/>
                <a:sym typeface="Roboto"/>
              </a:defRPr>
            </a:lvl8pPr>
            <a:lvl9pPr marL="4114800" marR="0" lvl="8" indent="-304800" algn="l" rtl="0">
              <a:lnSpc>
                <a:spcPct val="100000"/>
              </a:lnSpc>
              <a:spcBef>
                <a:spcPts val="200"/>
              </a:spcBef>
              <a:spcAft>
                <a:spcPts val="0"/>
              </a:spcAft>
              <a:buClr>
                <a:srgbClr val="6F6F6E"/>
              </a:buClr>
              <a:buSzPts val="1200"/>
              <a:buFont typeface="Roboto"/>
              <a:buChar char="○"/>
              <a:defRPr sz="1200" b="0" i="0" u="none" strike="noStrike" cap="none">
                <a:solidFill>
                  <a:srgbClr val="6F6F6E"/>
                </a:solidFill>
                <a:latin typeface="Roboto"/>
                <a:ea typeface="Roboto"/>
                <a:cs typeface="Roboto"/>
                <a:sym typeface="Roboto"/>
              </a:defRPr>
            </a:lvl9pPr>
          </a:lstStyle>
          <a:p>
            <a:endParaRPr/>
          </a:p>
        </p:txBody>
      </p:sp>
      <p:pic>
        <p:nvPicPr>
          <p:cNvPr id="125" name="Google Shape;125;p9" descr="BoitesFroides-44_©AL_L.Lelong.jpg"/>
          <p:cNvPicPr preferRelativeResize="0"/>
          <p:nvPr/>
        </p:nvPicPr>
        <p:blipFill>
          <a:blip r:embed="rId2">
            <a:alphaModFix/>
          </a:blip>
          <a:stretch>
            <a:fillRect/>
          </a:stretch>
        </p:blipFill>
        <p:spPr>
          <a:xfrm>
            <a:off x="16350" y="0"/>
            <a:ext cx="2227837" cy="334258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e &amp; image 3">
  <p:cSld name="Texte &amp; image 3">
    <p:spTree>
      <p:nvGrpSpPr>
        <p:cNvPr id="1" name="Shape 126"/>
        <p:cNvGrpSpPr/>
        <p:nvPr/>
      </p:nvGrpSpPr>
      <p:grpSpPr>
        <a:xfrm>
          <a:off x="0" y="0"/>
          <a:ext cx="0" cy="0"/>
          <a:chOff x="0" y="0"/>
          <a:chExt cx="0" cy="0"/>
        </a:xfrm>
      </p:grpSpPr>
      <p:sp>
        <p:nvSpPr>
          <p:cNvPr id="127" name="Google Shape;127;p10"/>
          <p:cNvSpPr txBox="1">
            <a:spLocks noGrp="1"/>
          </p:cNvSpPr>
          <p:nvPr>
            <p:ph type="subTitle" idx="1"/>
          </p:nvPr>
        </p:nvSpPr>
        <p:spPr>
          <a:xfrm>
            <a:off x="604408" y="714170"/>
            <a:ext cx="7618200" cy="3936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400"/>
              <a:buFont typeface="Roboto"/>
              <a:buNone/>
              <a:defRPr sz="1500" b="1" i="0" u="none" strike="noStrike" cap="none">
                <a:solidFill>
                  <a:schemeClr val="dk1"/>
                </a:solidFill>
                <a:latin typeface="Roboto"/>
                <a:ea typeface="Roboto"/>
                <a:cs typeface="Roboto"/>
                <a:sym typeface="Roboto"/>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28" name="Google Shape;128;p10"/>
          <p:cNvSpPr txBox="1">
            <a:spLocks noGrp="1"/>
          </p:cNvSpPr>
          <p:nvPr>
            <p:ph type="subTitle" idx="2"/>
          </p:nvPr>
        </p:nvSpPr>
        <p:spPr>
          <a:xfrm>
            <a:off x="598189" y="3354391"/>
            <a:ext cx="2450100" cy="2463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Roboto"/>
              <a:buNone/>
              <a:defRPr sz="1300" b="1" i="0" u="none" strike="noStrike" cap="none">
                <a:solidFill>
                  <a:schemeClr val="dk1"/>
                </a:solidFill>
                <a:latin typeface="Roboto"/>
                <a:ea typeface="Roboto"/>
                <a:cs typeface="Roboto"/>
                <a:sym typeface="Roboto"/>
              </a:defRPr>
            </a:lvl1pPr>
            <a:lvl2pPr marL="457200" marR="0" lvl="1" indent="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300" b="0" i="0" u="none" strike="noStrike" cap="none">
                <a:solidFill>
                  <a:srgbClr val="000000"/>
                </a:solidFill>
                <a:latin typeface="Arial"/>
                <a:ea typeface="Arial"/>
                <a:cs typeface="Arial"/>
                <a:sym typeface="Arial"/>
              </a:defRPr>
            </a:lvl9pPr>
          </a:lstStyle>
          <a:p>
            <a:endParaRPr/>
          </a:p>
        </p:txBody>
      </p:sp>
      <p:sp>
        <p:nvSpPr>
          <p:cNvPr id="129" name="Google Shape;129;p10"/>
          <p:cNvSpPr txBox="1">
            <a:spLocks noGrp="1"/>
          </p:cNvSpPr>
          <p:nvPr>
            <p:ph type="subTitle" idx="3"/>
          </p:nvPr>
        </p:nvSpPr>
        <p:spPr>
          <a:xfrm>
            <a:off x="3392880" y="3354370"/>
            <a:ext cx="2450100" cy="2463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Roboto"/>
              <a:buNone/>
              <a:defRPr sz="1300" b="1" i="0" u="none" strike="noStrike" cap="none">
                <a:solidFill>
                  <a:schemeClr val="dk1"/>
                </a:solidFill>
                <a:latin typeface="Roboto"/>
                <a:ea typeface="Roboto"/>
                <a:cs typeface="Roboto"/>
                <a:sym typeface="Roboto"/>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30" name="Google Shape;130;p10"/>
          <p:cNvSpPr txBox="1">
            <a:spLocks noGrp="1"/>
          </p:cNvSpPr>
          <p:nvPr>
            <p:ph type="subTitle" idx="4"/>
          </p:nvPr>
        </p:nvSpPr>
        <p:spPr>
          <a:xfrm>
            <a:off x="6179696" y="3354391"/>
            <a:ext cx="2450100" cy="2463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dk1"/>
              </a:buClr>
              <a:buSzPts val="1400"/>
              <a:buFont typeface="Roboto"/>
              <a:buNone/>
              <a:defRPr sz="1300" b="1" i="0" u="none" strike="noStrike" cap="none">
                <a:solidFill>
                  <a:schemeClr val="dk1"/>
                </a:solidFill>
                <a:latin typeface="Roboto"/>
                <a:ea typeface="Roboto"/>
                <a:cs typeface="Roboto"/>
                <a:sym typeface="Roboto"/>
              </a:defRPr>
            </a:lvl1pPr>
            <a:lvl2pPr marL="457200" marR="0" lvl="1"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9pPr>
          </a:lstStyle>
          <a:p>
            <a:endParaRPr/>
          </a:p>
        </p:txBody>
      </p:sp>
      <p:sp>
        <p:nvSpPr>
          <p:cNvPr id="131" name="Google Shape;131;p10"/>
          <p:cNvSpPr txBox="1">
            <a:spLocks noGrp="1"/>
          </p:cNvSpPr>
          <p:nvPr>
            <p:ph type="title"/>
          </p:nvPr>
        </p:nvSpPr>
        <p:spPr>
          <a:xfrm>
            <a:off x="155825" y="70075"/>
            <a:ext cx="8652300" cy="537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375FA4"/>
              </a:buClr>
              <a:buSzPts val="1400"/>
              <a:buFont typeface="Roboto"/>
              <a:buNone/>
              <a:defRPr sz="2500" b="0" i="0" u="none" strike="noStrike" cap="none">
                <a:solidFill>
                  <a:srgbClr val="375FA4"/>
                </a:solidFill>
                <a:latin typeface="Roboto"/>
                <a:ea typeface="Roboto"/>
                <a:cs typeface="Roboto"/>
                <a:sym typeface="Roboto"/>
              </a:defRPr>
            </a:lvl1pPr>
            <a:lvl2pPr marL="0" marR="0" lvl="1"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2pPr>
            <a:lvl3pPr marL="0" marR="0" lvl="2"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3pPr>
            <a:lvl4pPr marL="0" marR="0" lvl="3"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4pPr>
            <a:lvl5pPr marL="0" marR="0" lvl="4"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5pPr>
            <a:lvl6pPr marL="393700" marR="0" lvl="5"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6pPr>
            <a:lvl7pPr marL="787400" marR="0" lvl="6"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7pPr>
            <a:lvl8pPr marL="1181100" marR="0" lvl="7"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8pPr>
            <a:lvl9pPr marL="1574800" marR="0" lvl="8" indent="0" algn="l" rtl="0">
              <a:spcBef>
                <a:spcPts val="0"/>
              </a:spcBef>
              <a:spcAft>
                <a:spcPts val="0"/>
              </a:spcAft>
              <a:buClr>
                <a:schemeClr val="lt1"/>
              </a:buClr>
              <a:buSzPts val="1400"/>
              <a:buFont typeface="Arial"/>
              <a:buNone/>
              <a:defRPr sz="2200" b="0" i="0" u="none" strike="noStrike" cap="none">
                <a:solidFill>
                  <a:schemeClr val="lt1"/>
                </a:solidFill>
                <a:latin typeface="Arial"/>
                <a:ea typeface="Arial"/>
                <a:cs typeface="Arial"/>
                <a:sym typeface="Arial"/>
              </a:defRPr>
            </a:lvl9pPr>
          </a:lstStyle>
          <a:p>
            <a:endParaRPr/>
          </a:p>
        </p:txBody>
      </p:sp>
      <p:sp>
        <p:nvSpPr>
          <p:cNvPr id="132" name="Google Shape;132;p10"/>
          <p:cNvSpPr/>
          <p:nvPr/>
        </p:nvSpPr>
        <p:spPr>
          <a:xfrm>
            <a:off x="680804" y="660775"/>
            <a:ext cx="465000" cy="0"/>
          </a:xfrm>
          <a:custGeom>
            <a:avLst/>
            <a:gdLst/>
            <a:ahLst/>
            <a:cxnLst/>
            <a:rect l="l" t="t" r="r" b="b"/>
            <a:pathLst>
              <a:path w="120000" h="120000" extrusionOk="0">
                <a:moveTo>
                  <a:pt x="0" y="0"/>
                </a:moveTo>
                <a:lnTo>
                  <a:pt x="119915" y="0"/>
                </a:lnTo>
              </a:path>
            </a:pathLst>
          </a:custGeom>
          <a:noFill/>
          <a:ln w="25400"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Arial"/>
              <a:ea typeface="Arial"/>
              <a:cs typeface="Arial"/>
              <a:sym typeface="Arial"/>
            </a:endParaRPr>
          </a:p>
        </p:txBody>
      </p:sp>
      <p:sp>
        <p:nvSpPr>
          <p:cNvPr id="133" name="Google Shape;133;p10"/>
          <p:cNvSpPr txBox="1">
            <a:spLocks noGrp="1"/>
          </p:cNvSpPr>
          <p:nvPr>
            <p:ph type="sldNum" idx="12"/>
          </p:nvPr>
        </p:nvSpPr>
        <p:spPr>
          <a:xfrm>
            <a:off x="202619" y="4647982"/>
            <a:ext cx="548700" cy="393600"/>
          </a:xfrm>
          <a:prstGeom prst="rect">
            <a:avLst/>
          </a:prstGeom>
          <a:noFill/>
          <a:ln>
            <a:noFill/>
          </a:ln>
        </p:spPr>
        <p:txBody>
          <a:bodyPr spcFirstLastPara="1" wrap="square" lIns="78700" tIns="78700" rIns="78700" bIns="78700" anchor="ctr" anchorCtr="0">
            <a:noAutofit/>
          </a:bodyPr>
          <a:lstStyle>
            <a:lvl1pPr marL="0" marR="0" lvl="0"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GB"/>
              <a:t>‹#›</a:t>
            </a:fld>
            <a:endParaRPr/>
          </a:p>
        </p:txBody>
      </p:sp>
      <p:sp>
        <p:nvSpPr>
          <p:cNvPr id="134" name="Google Shape;134;p10"/>
          <p:cNvSpPr txBox="1">
            <a:spLocks noGrp="1"/>
          </p:cNvSpPr>
          <p:nvPr>
            <p:ph type="body" idx="5"/>
          </p:nvPr>
        </p:nvSpPr>
        <p:spPr>
          <a:xfrm>
            <a:off x="336300" y="3616950"/>
            <a:ext cx="3924600" cy="1178100"/>
          </a:xfrm>
          <a:prstGeom prst="rect">
            <a:avLst/>
          </a:prstGeom>
          <a:noFill/>
          <a:ln>
            <a:noFill/>
          </a:ln>
        </p:spPr>
        <p:txBody>
          <a:bodyPr spcFirstLastPara="1" wrap="square" lIns="91425" tIns="91425" rIns="91425" bIns="91425" anchor="t" anchorCtr="0"/>
          <a:lstStyle>
            <a:lvl1pPr marL="457200" marR="0" lvl="0" indent="-292100" algn="l" rtl="0">
              <a:lnSpc>
                <a:spcPct val="100000"/>
              </a:lnSpc>
              <a:spcBef>
                <a:spcPts val="0"/>
              </a:spcBef>
              <a:spcAft>
                <a:spcPts val="0"/>
              </a:spcAft>
              <a:buClr>
                <a:schemeClr val="dk1"/>
              </a:buClr>
              <a:buSzPts val="1000"/>
              <a:buFont typeface="Roboto"/>
              <a:buChar char="●"/>
              <a:defRPr sz="1000" b="0" i="0" u="none" strike="noStrike" cap="none">
                <a:solidFill>
                  <a:schemeClr val="dk1"/>
                </a:solidFill>
                <a:latin typeface="Roboto"/>
                <a:ea typeface="Roboto"/>
                <a:cs typeface="Roboto"/>
                <a:sym typeface="Roboto"/>
              </a:defRPr>
            </a:lvl1pPr>
            <a:lvl2pPr marL="914400" marR="0" lvl="1" indent="-292100" algn="l" rtl="0">
              <a:lnSpc>
                <a:spcPct val="100000"/>
              </a:lnSpc>
              <a:spcBef>
                <a:spcPts val="300"/>
              </a:spcBef>
              <a:spcAft>
                <a:spcPts val="0"/>
              </a:spcAft>
              <a:buClr>
                <a:srgbClr val="4A86E8"/>
              </a:buClr>
              <a:buSzPts val="1000"/>
              <a:buFont typeface="Roboto"/>
              <a:buChar char="●"/>
              <a:defRPr sz="1000" b="0" i="0" u="none" strike="noStrike" cap="none">
                <a:solidFill>
                  <a:srgbClr val="4A86E8"/>
                </a:solidFill>
                <a:latin typeface="Roboto"/>
                <a:ea typeface="Roboto"/>
                <a:cs typeface="Roboto"/>
                <a:sym typeface="Roboto"/>
              </a:defRPr>
            </a:lvl2pPr>
            <a:lvl3pPr marL="1371600" marR="0" lvl="2" indent="-292100" algn="l" rtl="0">
              <a:lnSpc>
                <a:spcPct val="100000"/>
              </a:lnSpc>
              <a:spcBef>
                <a:spcPts val="300"/>
              </a:spcBef>
              <a:spcAft>
                <a:spcPts val="0"/>
              </a:spcAft>
              <a:buClr>
                <a:srgbClr val="6D9EEB"/>
              </a:buClr>
              <a:buSzPts val="1000"/>
              <a:buFont typeface="Roboto"/>
              <a:buChar char="○"/>
              <a:defRPr sz="1000" i="0" u="none" strike="noStrike" cap="none">
                <a:solidFill>
                  <a:srgbClr val="6D9EEB"/>
                </a:solidFill>
                <a:latin typeface="Roboto"/>
                <a:ea typeface="Roboto"/>
                <a:cs typeface="Roboto"/>
                <a:sym typeface="Roboto"/>
              </a:defRPr>
            </a:lvl3pPr>
            <a:lvl4pPr marL="1828800" marR="0" lvl="3" indent="-279400" algn="l" rtl="0">
              <a:lnSpc>
                <a:spcPct val="100000"/>
              </a:lnSpc>
              <a:spcBef>
                <a:spcPts val="200"/>
              </a:spcBef>
              <a:spcAft>
                <a:spcPts val="0"/>
              </a:spcAft>
              <a:buClr>
                <a:srgbClr val="6F6F6E"/>
              </a:buClr>
              <a:buSzPts val="800"/>
              <a:buFont typeface="Roboto"/>
              <a:buChar char="●"/>
              <a:defRPr sz="800" b="0" i="0" u="none" strike="noStrike" cap="none">
                <a:solidFill>
                  <a:srgbClr val="6F6F6E"/>
                </a:solidFill>
                <a:latin typeface="Roboto"/>
                <a:ea typeface="Roboto"/>
                <a:cs typeface="Roboto"/>
                <a:sym typeface="Roboto"/>
              </a:defRPr>
            </a:lvl4pPr>
            <a:lvl5pPr marL="2286000" marR="0" lvl="4" indent="-279400" algn="l" rtl="0">
              <a:lnSpc>
                <a:spcPct val="100000"/>
              </a:lnSpc>
              <a:spcBef>
                <a:spcPts val="200"/>
              </a:spcBef>
              <a:spcAft>
                <a:spcPts val="0"/>
              </a:spcAft>
              <a:buClr>
                <a:srgbClr val="6F6F6E"/>
              </a:buClr>
              <a:buSzPts val="800"/>
              <a:buFont typeface="Roboto"/>
              <a:buChar char="○"/>
              <a:defRPr sz="800" b="0" i="0" u="none" strike="noStrike" cap="none">
                <a:solidFill>
                  <a:srgbClr val="6F6F6E"/>
                </a:solidFill>
                <a:latin typeface="Roboto"/>
                <a:ea typeface="Roboto"/>
                <a:cs typeface="Roboto"/>
                <a:sym typeface="Roboto"/>
              </a:defRPr>
            </a:lvl5pPr>
            <a:lvl6pPr marL="2743200" marR="0" lvl="5" indent="-279400" algn="l" rtl="0">
              <a:lnSpc>
                <a:spcPct val="100000"/>
              </a:lnSpc>
              <a:spcBef>
                <a:spcPts val="200"/>
              </a:spcBef>
              <a:spcAft>
                <a:spcPts val="0"/>
              </a:spcAft>
              <a:buClr>
                <a:srgbClr val="6F6F6E"/>
              </a:buClr>
              <a:buSzPts val="800"/>
              <a:buFont typeface="Roboto"/>
              <a:buChar char="●"/>
              <a:defRPr sz="800" b="0" i="0" u="none" strike="noStrike" cap="none">
                <a:solidFill>
                  <a:srgbClr val="6F6F6E"/>
                </a:solidFill>
                <a:latin typeface="Roboto"/>
                <a:ea typeface="Roboto"/>
                <a:cs typeface="Roboto"/>
                <a:sym typeface="Roboto"/>
              </a:defRPr>
            </a:lvl6pPr>
            <a:lvl7pPr marL="3200400" marR="0" lvl="6" indent="-279400" algn="l" rtl="0">
              <a:lnSpc>
                <a:spcPct val="100000"/>
              </a:lnSpc>
              <a:spcBef>
                <a:spcPts val="200"/>
              </a:spcBef>
              <a:spcAft>
                <a:spcPts val="0"/>
              </a:spcAft>
              <a:buClr>
                <a:srgbClr val="6F6F6E"/>
              </a:buClr>
              <a:buSzPts val="800"/>
              <a:buFont typeface="Roboto"/>
              <a:buChar char="○"/>
              <a:defRPr sz="800" b="0" i="0" u="none" strike="noStrike" cap="none">
                <a:solidFill>
                  <a:srgbClr val="6F6F6E"/>
                </a:solidFill>
                <a:latin typeface="Roboto"/>
                <a:ea typeface="Roboto"/>
                <a:cs typeface="Roboto"/>
                <a:sym typeface="Roboto"/>
              </a:defRPr>
            </a:lvl7pPr>
            <a:lvl8pPr marL="3657600" marR="0" lvl="7" indent="-279400" algn="l" rtl="0">
              <a:lnSpc>
                <a:spcPct val="100000"/>
              </a:lnSpc>
              <a:spcBef>
                <a:spcPts val="200"/>
              </a:spcBef>
              <a:spcAft>
                <a:spcPts val="0"/>
              </a:spcAft>
              <a:buClr>
                <a:srgbClr val="6F6F6E"/>
              </a:buClr>
              <a:buSzPts val="800"/>
              <a:buFont typeface="Roboto"/>
              <a:buChar char="●"/>
              <a:defRPr sz="800" b="0" i="0" u="none" strike="noStrike" cap="none">
                <a:solidFill>
                  <a:srgbClr val="6F6F6E"/>
                </a:solidFill>
                <a:latin typeface="Roboto"/>
                <a:ea typeface="Roboto"/>
                <a:cs typeface="Roboto"/>
                <a:sym typeface="Roboto"/>
              </a:defRPr>
            </a:lvl8pPr>
            <a:lvl9pPr marL="4114800" marR="0" lvl="8" indent="-279400" algn="l" rtl="0">
              <a:lnSpc>
                <a:spcPct val="100000"/>
              </a:lnSpc>
              <a:spcBef>
                <a:spcPts val="200"/>
              </a:spcBef>
              <a:spcAft>
                <a:spcPts val="0"/>
              </a:spcAft>
              <a:buClr>
                <a:srgbClr val="6F6F6E"/>
              </a:buClr>
              <a:buSzPts val="800"/>
              <a:buFont typeface="Roboto"/>
              <a:buChar char="○"/>
              <a:defRPr sz="800" b="0" i="0" u="none" strike="noStrike" cap="none">
                <a:solidFill>
                  <a:srgbClr val="6F6F6E"/>
                </a:solidFill>
                <a:latin typeface="Roboto"/>
                <a:ea typeface="Roboto"/>
                <a:cs typeface="Roboto"/>
                <a:sym typeface="Roboto"/>
              </a:defRPr>
            </a:lvl9pPr>
          </a:lstStyle>
          <a:p>
            <a:endParaRPr/>
          </a:p>
        </p:txBody>
      </p:sp>
      <p:sp>
        <p:nvSpPr>
          <p:cNvPr id="135" name="Google Shape;135;p10"/>
          <p:cNvSpPr txBox="1">
            <a:spLocks noGrp="1"/>
          </p:cNvSpPr>
          <p:nvPr>
            <p:ph type="body" idx="6"/>
          </p:nvPr>
        </p:nvSpPr>
        <p:spPr>
          <a:xfrm>
            <a:off x="3204150" y="3653350"/>
            <a:ext cx="3924600" cy="1178100"/>
          </a:xfrm>
          <a:prstGeom prst="rect">
            <a:avLst/>
          </a:prstGeom>
          <a:noFill/>
          <a:ln>
            <a:noFill/>
          </a:ln>
        </p:spPr>
        <p:txBody>
          <a:bodyPr spcFirstLastPara="1" wrap="square" lIns="91425" tIns="91425" rIns="91425" bIns="91425" anchor="t" anchorCtr="0"/>
          <a:lstStyle>
            <a:lvl1pPr marL="457200" marR="0" lvl="0" indent="-292100" algn="l" rtl="0">
              <a:lnSpc>
                <a:spcPct val="100000"/>
              </a:lnSpc>
              <a:spcBef>
                <a:spcPts val="0"/>
              </a:spcBef>
              <a:spcAft>
                <a:spcPts val="0"/>
              </a:spcAft>
              <a:buClr>
                <a:schemeClr val="dk1"/>
              </a:buClr>
              <a:buSzPts val="1000"/>
              <a:buFont typeface="Roboto"/>
              <a:buChar char="●"/>
              <a:defRPr sz="1000" b="0" i="0" u="none" strike="noStrike" cap="none">
                <a:solidFill>
                  <a:schemeClr val="dk1"/>
                </a:solidFill>
                <a:latin typeface="Roboto"/>
                <a:ea typeface="Roboto"/>
                <a:cs typeface="Roboto"/>
                <a:sym typeface="Roboto"/>
              </a:defRPr>
            </a:lvl1pPr>
            <a:lvl2pPr marL="914400" marR="0" lvl="1" indent="-292100" algn="l" rtl="0">
              <a:lnSpc>
                <a:spcPct val="100000"/>
              </a:lnSpc>
              <a:spcBef>
                <a:spcPts val="300"/>
              </a:spcBef>
              <a:spcAft>
                <a:spcPts val="0"/>
              </a:spcAft>
              <a:buClr>
                <a:srgbClr val="4A86E8"/>
              </a:buClr>
              <a:buSzPts val="1000"/>
              <a:buFont typeface="Roboto"/>
              <a:buChar char="●"/>
              <a:defRPr sz="1000" b="0" i="0" u="none" strike="noStrike" cap="none">
                <a:solidFill>
                  <a:srgbClr val="4A86E8"/>
                </a:solidFill>
                <a:latin typeface="Roboto"/>
                <a:ea typeface="Roboto"/>
                <a:cs typeface="Roboto"/>
                <a:sym typeface="Roboto"/>
              </a:defRPr>
            </a:lvl2pPr>
            <a:lvl3pPr marL="1371600" marR="0" lvl="2" indent="-292100" algn="l" rtl="0">
              <a:lnSpc>
                <a:spcPct val="100000"/>
              </a:lnSpc>
              <a:spcBef>
                <a:spcPts val="300"/>
              </a:spcBef>
              <a:spcAft>
                <a:spcPts val="0"/>
              </a:spcAft>
              <a:buClr>
                <a:srgbClr val="6D9EEB"/>
              </a:buClr>
              <a:buSzPts val="1000"/>
              <a:buFont typeface="Roboto"/>
              <a:buChar char="○"/>
              <a:defRPr sz="1000" i="0" u="none" strike="noStrike" cap="none">
                <a:solidFill>
                  <a:srgbClr val="6D9EEB"/>
                </a:solidFill>
                <a:latin typeface="Roboto"/>
                <a:ea typeface="Roboto"/>
                <a:cs typeface="Roboto"/>
                <a:sym typeface="Roboto"/>
              </a:defRPr>
            </a:lvl3pPr>
            <a:lvl4pPr marL="1828800" marR="0" lvl="3" indent="-279400" algn="l" rtl="0">
              <a:lnSpc>
                <a:spcPct val="100000"/>
              </a:lnSpc>
              <a:spcBef>
                <a:spcPts val="200"/>
              </a:spcBef>
              <a:spcAft>
                <a:spcPts val="0"/>
              </a:spcAft>
              <a:buClr>
                <a:srgbClr val="6F6F6E"/>
              </a:buClr>
              <a:buSzPts val="800"/>
              <a:buFont typeface="Roboto"/>
              <a:buChar char="●"/>
              <a:defRPr sz="800" b="0" i="0" u="none" strike="noStrike" cap="none">
                <a:solidFill>
                  <a:srgbClr val="6F6F6E"/>
                </a:solidFill>
                <a:latin typeface="Roboto"/>
                <a:ea typeface="Roboto"/>
                <a:cs typeface="Roboto"/>
                <a:sym typeface="Roboto"/>
              </a:defRPr>
            </a:lvl4pPr>
            <a:lvl5pPr marL="2286000" marR="0" lvl="4" indent="-279400" algn="l" rtl="0">
              <a:lnSpc>
                <a:spcPct val="100000"/>
              </a:lnSpc>
              <a:spcBef>
                <a:spcPts val="200"/>
              </a:spcBef>
              <a:spcAft>
                <a:spcPts val="0"/>
              </a:spcAft>
              <a:buClr>
                <a:srgbClr val="6F6F6E"/>
              </a:buClr>
              <a:buSzPts val="800"/>
              <a:buFont typeface="Roboto"/>
              <a:buChar char="○"/>
              <a:defRPr sz="800" b="0" i="0" u="none" strike="noStrike" cap="none">
                <a:solidFill>
                  <a:srgbClr val="6F6F6E"/>
                </a:solidFill>
                <a:latin typeface="Roboto"/>
                <a:ea typeface="Roboto"/>
                <a:cs typeface="Roboto"/>
                <a:sym typeface="Roboto"/>
              </a:defRPr>
            </a:lvl5pPr>
            <a:lvl6pPr marL="2743200" marR="0" lvl="5" indent="-279400" algn="l" rtl="0">
              <a:lnSpc>
                <a:spcPct val="100000"/>
              </a:lnSpc>
              <a:spcBef>
                <a:spcPts val="200"/>
              </a:spcBef>
              <a:spcAft>
                <a:spcPts val="0"/>
              </a:spcAft>
              <a:buClr>
                <a:srgbClr val="6F6F6E"/>
              </a:buClr>
              <a:buSzPts val="800"/>
              <a:buFont typeface="Roboto"/>
              <a:buChar char="●"/>
              <a:defRPr sz="800" b="0" i="0" u="none" strike="noStrike" cap="none">
                <a:solidFill>
                  <a:srgbClr val="6F6F6E"/>
                </a:solidFill>
                <a:latin typeface="Roboto"/>
                <a:ea typeface="Roboto"/>
                <a:cs typeface="Roboto"/>
                <a:sym typeface="Roboto"/>
              </a:defRPr>
            </a:lvl6pPr>
            <a:lvl7pPr marL="3200400" marR="0" lvl="6" indent="-279400" algn="l" rtl="0">
              <a:lnSpc>
                <a:spcPct val="100000"/>
              </a:lnSpc>
              <a:spcBef>
                <a:spcPts val="200"/>
              </a:spcBef>
              <a:spcAft>
                <a:spcPts val="0"/>
              </a:spcAft>
              <a:buClr>
                <a:srgbClr val="6F6F6E"/>
              </a:buClr>
              <a:buSzPts val="800"/>
              <a:buFont typeface="Roboto"/>
              <a:buChar char="○"/>
              <a:defRPr sz="800" b="0" i="0" u="none" strike="noStrike" cap="none">
                <a:solidFill>
                  <a:srgbClr val="6F6F6E"/>
                </a:solidFill>
                <a:latin typeface="Roboto"/>
                <a:ea typeface="Roboto"/>
                <a:cs typeface="Roboto"/>
                <a:sym typeface="Roboto"/>
              </a:defRPr>
            </a:lvl7pPr>
            <a:lvl8pPr marL="3657600" marR="0" lvl="7" indent="-279400" algn="l" rtl="0">
              <a:lnSpc>
                <a:spcPct val="100000"/>
              </a:lnSpc>
              <a:spcBef>
                <a:spcPts val="200"/>
              </a:spcBef>
              <a:spcAft>
                <a:spcPts val="0"/>
              </a:spcAft>
              <a:buClr>
                <a:srgbClr val="6F6F6E"/>
              </a:buClr>
              <a:buSzPts val="800"/>
              <a:buFont typeface="Roboto"/>
              <a:buChar char="●"/>
              <a:defRPr sz="800" b="0" i="0" u="none" strike="noStrike" cap="none">
                <a:solidFill>
                  <a:srgbClr val="6F6F6E"/>
                </a:solidFill>
                <a:latin typeface="Roboto"/>
                <a:ea typeface="Roboto"/>
                <a:cs typeface="Roboto"/>
                <a:sym typeface="Roboto"/>
              </a:defRPr>
            </a:lvl8pPr>
            <a:lvl9pPr marL="4114800" marR="0" lvl="8" indent="-279400" algn="l" rtl="0">
              <a:lnSpc>
                <a:spcPct val="100000"/>
              </a:lnSpc>
              <a:spcBef>
                <a:spcPts val="200"/>
              </a:spcBef>
              <a:spcAft>
                <a:spcPts val="0"/>
              </a:spcAft>
              <a:buClr>
                <a:srgbClr val="6F6F6E"/>
              </a:buClr>
              <a:buSzPts val="800"/>
              <a:buFont typeface="Roboto"/>
              <a:buChar char="○"/>
              <a:defRPr sz="800" b="0" i="0" u="none" strike="noStrike" cap="none">
                <a:solidFill>
                  <a:srgbClr val="6F6F6E"/>
                </a:solidFill>
                <a:latin typeface="Roboto"/>
                <a:ea typeface="Roboto"/>
                <a:cs typeface="Roboto"/>
                <a:sym typeface="Roboto"/>
              </a:defRPr>
            </a:lvl9pPr>
          </a:lstStyle>
          <a:p>
            <a:endParaRPr/>
          </a:p>
        </p:txBody>
      </p:sp>
      <p:sp>
        <p:nvSpPr>
          <p:cNvPr id="136" name="Google Shape;136;p10"/>
          <p:cNvSpPr txBox="1">
            <a:spLocks noGrp="1"/>
          </p:cNvSpPr>
          <p:nvPr>
            <p:ph type="body" idx="7"/>
          </p:nvPr>
        </p:nvSpPr>
        <p:spPr>
          <a:xfrm>
            <a:off x="5919175" y="3653350"/>
            <a:ext cx="3924600" cy="1178100"/>
          </a:xfrm>
          <a:prstGeom prst="rect">
            <a:avLst/>
          </a:prstGeom>
          <a:noFill/>
          <a:ln>
            <a:noFill/>
          </a:ln>
        </p:spPr>
        <p:txBody>
          <a:bodyPr spcFirstLastPara="1" wrap="square" lIns="91425" tIns="91425" rIns="91425" bIns="91425" anchor="t" anchorCtr="0"/>
          <a:lstStyle>
            <a:lvl1pPr marL="457200" marR="0" lvl="0" indent="-292100" algn="l" rtl="0">
              <a:lnSpc>
                <a:spcPct val="100000"/>
              </a:lnSpc>
              <a:spcBef>
                <a:spcPts val="0"/>
              </a:spcBef>
              <a:spcAft>
                <a:spcPts val="0"/>
              </a:spcAft>
              <a:buClr>
                <a:schemeClr val="dk1"/>
              </a:buClr>
              <a:buSzPts val="1000"/>
              <a:buFont typeface="Roboto"/>
              <a:buChar char="●"/>
              <a:defRPr sz="1000" b="0" i="0" u="none" strike="noStrike" cap="none">
                <a:solidFill>
                  <a:schemeClr val="dk1"/>
                </a:solidFill>
                <a:latin typeface="Roboto"/>
                <a:ea typeface="Roboto"/>
                <a:cs typeface="Roboto"/>
                <a:sym typeface="Roboto"/>
              </a:defRPr>
            </a:lvl1pPr>
            <a:lvl2pPr marL="914400" marR="0" lvl="1" indent="-292100" algn="l" rtl="0">
              <a:lnSpc>
                <a:spcPct val="100000"/>
              </a:lnSpc>
              <a:spcBef>
                <a:spcPts val="300"/>
              </a:spcBef>
              <a:spcAft>
                <a:spcPts val="0"/>
              </a:spcAft>
              <a:buClr>
                <a:srgbClr val="4A86E8"/>
              </a:buClr>
              <a:buSzPts val="1000"/>
              <a:buFont typeface="Roboto"/>
              <a:buChar char="●"/>
              <a:defRPr sz="1000" b="0" i="0" u="none" strike="noStrike" cap="none">
                <a:solidFill>
                  <a:srgbClr val="4A86E8"/>
                </a:solidFill>
                <a:latin typeface="Roboto"/>
                <a:ea typeface="Roboto"/>
                <a:cs typeface="Roboto"/>
                <a:sym typeface="Roboto"/>
              </a:defRPr>
            </a:lvl2pPr>
            <a:lvl3pPr marL="1371600" marR="0" lvl="2" indent="-292100" algn="l" rtl="0">
              <a:lnSpc>
                <a:spcPct val="100000"/>
              </a:lnSpc>
              <a:spcBef>
                <a:spcPts val="300"/>
              </a:spcBef>
              <a:spcAft>
                <a:spcPts val="0"/>
              </a:spcAft>
              <a:buClr>
                <a:srgbClr val="6D9EEB"/>
              </a:buClr>
              <a:buSzPts val="1000"/>
              <a:buFont typeface="Roboto"/>
              <a:buChar char="○"/>
              <a:defRPr sz="1000" i="0" u="none" strike="noStrike" cap="none">
                <a:solidFill>
                  <a:srgbClr val="6D9EEB"/>
                </a:solidFill>
                <a:latin typeface="Roboto"/>
                <a:ea typeface="Roboto"/>
                <a:cs typeface="Roboto"/>
                <a:sym typeface="Roboto"/>
              </a:defRPr>
            </a:lvl3pPr>
            <a:lvl4pPr marL="1828800" marR="0" lvl="3" indent="-279400" algn="l" rtl="0">
              <a:lnSpc>
                <a:spcPct val="100000"/>
              </a:lnSpc>
              <a:spcBef>
                <a:spcPts val="200"/>
              </a:spcBef>
              <a:spcAft>
                <a:spcPts val="0"/>
              </a:spcAft>
              <a:buClr>
                <a:srgbClr val="6F6F6E"/>
              </a:buClr>
              <a:buSzPts val="800"/>
              <a:buFont typeface="Roboto"/>
              <a:buChar char="●"/>
              <a:defRPr sz="800" b="0" i="0" u="none" strike="noStrike" cap="none">
                <a:solidFill>
                  <a:srgbClr val="6F6F6E"/>
                </a:solidFill>
                <a:latin typeface="Roboto"/>
                <a:ea typeface="Roboto"/>
                <a:cs typeface="Roboto"/>
                <a:sym typeface="Roboto"/>
              </a:defRPr>
            </a:lvl4pPr>
            <a:lvl5pPr marL="2286000" marR="0" lvl="4" indent="-279400" algn="l" rtl="0">
              <a:lnSpc>
                <a:spcPct val="100000"/>
              </a:lnSpc>
              <a:spcBef>
                <a:spcPts val="200"/>
              </a:spcBef>
              <a:spcAft>
                <a:spcPts val="0"/>
              </a:spcAft>
              <a:buClr>
                <a:srgbClr val="6F6F6E"/>
              </a:buClr>
              <a:buSzPts val="800"/>
              <a:buFont typeface="Roboto"/>
              <a:buChar char="○"/>
              <a:defRPr sz="800" b="0" i="0" u="none" strike="noStrike" cap="none">
                <a:solidFill>
                  <a:srgbClr val="6F6F6E"/>
                </a:solidFill>
                <a:latin typeface="Roboto"/>
                <a:ea typeface="Roboto"/>
                <a:cs typeface="Roboto"/>
                <a:sym typeface="Roboto"/>
              </a:defRPr>
            </a:lvl5pPr>
            <a:lvl6pPr marL="2743200" marR="0" lvl="5" indent="-279400" algn="l" rtl="0">
              <a:lnSpc>
                <a:spcPct val="100000"/>
              </a:lnSpc>
              <a:spcBef>
                <a:spcPts val="200"/>
              </a:spcBef>
              <a:spcAft>
                <a:spcPts val="0"/>
              </a:spcAft>
              <a:buClr>
                <a:srgbClr val="6F6F6E"/>
              </a:buClr>
              <a:buSzPts val="800"/>
              <a:buFont typeface="Roboto"/>
              <a:buChar char="●"/>
              <a:defRPr sz="800" b="0" i="0" u="none" strike="noStrike" cap="none">
                <a:solidFill>
                  <a:srgbClr val="6F6F6E"/>
                </a:solidFill>
                <a:latin typeface="Roboto"/>
                <a:ea typeface="Roboto"/>
                <a:cs typeface="Roboto"/>
                <a:sym typeface="Roboto"/>
              </a:defRPr>
            </a:lvl6pPr>
            <a:lvl7pPr marL="3200400" marR="0" lvl="6" indent="-279400" algn="l" rtl="0">
              <a:lnSpc>
                <a:spcPct val="100000"/>
              </a:lnSpc>
              <a:spcBef>
                <a:spcPts val="200"/>
              </a:spcBef>
              <a:spcAft>
                <a:spcPts val="0"/>
              </a:spcAft>
              <a:buClr>
                <a:srgbClr val="6F6F6E"/>
              </a:buClr>
              <a:buSzPts val="800"/>
              <a:buFont typeface="Roboto"/>
              <a:buChar char="○"/>
              <a:defRPr sz="800" b="0" i="0" u="none" strike="noStrike" cap="none">
                <a:solidFill>
                  <a:srgbClr val="6F6F6E"/>
                </a:solidFill>
                <a:latin typeface="Roboto"/>
                <a:ea typeface="Roboto"/>
                <a:cs typeface="Roboto"/>
                <a:sym typeface="Roboto"/>
              </a:defRPr>
            </a:lvl7pPr>
            <a:lvl8pPr marL="3657600" marR="0" lvl="7" indent="-279400" algn="l" rtl="0">
              <a:lnSpc>
                <a:spcPct val="100000"/>
              </a:lnSpc>
              <a:spcBef>
                <a:spcPts val="200"/>
              </a:spcBef>
              <a:spcAft>
                <a:spcPts val="0"/>
              </a:spcAft>
              <a:buClr>
                <a:srgbClr val="6F6F6E"/>
              </a:buClr>
              <a:buSzPts val="800"/>
              <a:buFont typeface="Roboto"/>
              <a:buChar char="●"/>
              <a:defRPr sz="800" b="0" i="0" u="none" strike="noStrike" cap="none">
                <a:solidFill>
                  <a:srgbClr val="6F6F6E"/>
                </a:solidFill>
                <a:latin typeface="Roboto"/>
                <a:ea typeface="Roboto"/>
                <a:cs typeface="Roboto"/>
                <a:sym typeface="Roboto"/>
              </a:defRPr>
            </a:lvl8pPr>
            <a:lvl9pPr marL="4114800" marR="0" lvl="8" indent="-279400" algn="l" rtl="0">
              <a:lnSpc>
                <a:spcPct val="100000"/>
              </a:lnSpc>
              <a:spcBef>
                <a:spcPts val="200"/>
              </a:spcBef>
              <a:spcAft>
                <a:spcPts val="0"/>
              </a:spcAft>
              <a:buClr>
                <a:srgbClr val="6F6F6E"/>
              </a:buClr>
              <a:buSzPts val="800"/>
              <a:buFont typeface="Roboto"/>
              <a:buChar char="○"/>
              <a:defRPr sz="800" b="0" i="0" u="none" strike="noStrike" cap="none">
                <a:solidFill>
                  <a:srgbClr val="6F6F6E"/>
                </a:solidFill>
                <a:latin typeface="Roboto"/>
                <a:ea typeface="Roboto"/>
                <a:cs typeface="Roboto"/>
                <a:sym typeface="Roboto"/>
              </a:defRPr>
            </a:lvl9pPr>
          </a:lstStyle>
          <a:p>
            <a:endParaRPr/>
          </a:p>
        </p:txBody>
      </p:sp>
      <p:pic>
        <p:nvPicPr>
          <p:cNvPr id="137" name="Google Shape;137;p10" descr="BoitesFroides-66_©AL_L.Lelong.jpg"/>
          <p:cNvPicPr preferRelativeResize="0"/>
          <p:nvPr/>
        </p:nvPicPr>
        <p:blipFill rotWithShape="1">
          <a:blip r:embed="rId2">
            <a:alphaModFix/>
          </a:blip>
          <a:srcRect t="15055" b="15048"/>
          <a:stretch/>
        </p:blipFill>
        <p:spPr>
          <a:xfrm>
            <a:off x="675125" y="1132750"/>
            <a:ext cx="2068275" cy="2169001"/>
          </a:xfrm>
          <a:prstGeom prst="rect">
            <a:avLst/>
          </a:prstGeom>
          <a:noFill/>
          <a:ln>
            <a:noFill/>
          </a:ln>
        </p:spPr>
      </p:pic>
      <p:pic>
        <p:nvPicPr>
          <p:cNvPr id="138" name="Google Shape;138;p10" descr="BoitesFroides-66_©AL_L.Lelong.jpg"/>
          <p:cNvPicPr preferRelativeResize="0"/>
          <p:nvPr/>
        </p:nvPicPr>
        <p:blipFill rotWithShape="1">
          <a:blip r:embed="rId2">
            <a:alphaModFix/>
          </a:blip>
          <a:srcRect t="15055" b="15048"/>
          <a:stretch/>
        </p:blipFill>
        <p:spPr>
          <a:xfrm>
            <a:off x="3451200" y="1107775"/>
            <a:ext cx="2068275" cy="2169001"/>
          </a:xfrm>
          <a:prstGeom prst="rect">
            <a:avLst/>
          </a:prstGeom>
          <a:noFill/>
          <a:ln>
            <a:noFill/>
          </a:ln>
        </p:spPr>
      </p:pic>
      <p:pic>
        <p:nvPicPr>
          <p:cNvPr id="139" name="Google Shape;139;p10" descr="BoitesFroides-66_©AL_L.Lelong.jpg"/>
          <p:cNvPicPr preferRelativeResize="0"/>
          <p:nvPr/>
        </p:nvPicPr>
        <p:blipFill rotWithShape="1">
          <a:blip r:embed="rId2">
            <a:alphaModFix/>
          </a:blip>
          <a:srcRect t="15055" b="15048"/>
          <a:stretch/>
        </p:blipFill>
        <p:spPr>
          <a:xfrm>
            <a:off x="6235400" y="1107775"/>
            <a:ext cx="2068275" cy="216900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443985" y="4682216"/>
            <a:ext cx="6804000" cy="309600"/>
          </a:xfrm>
          <a:prstGeom prst="rect">
            <a:avLst/>
          </a:prstGeom>
          <a:noFill/>
          <a:ln w="952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Roboto"/>
              <a:ea typeface="Roboto"/>
              <a:cs typeface="Roboto"/>
              <a:sym typeface="Roboto"/>
            </a:endParaRPr>
          </a:p>
        </p:txBody>
      </p:sp>
      <p:sp>
        <p:nvSpPr>
          <p:cNvPr id="11" name="Google Shape;11;p1"/>
          <p:cNvSpPr txBox="1">
            <a:spLocks noGrp="1"/>
          </p:cNvSpPr>
          <p:nvPr>
            <p:ph type="sldNum" idx="12"/>
          </p:nvPr>
        </p:nvSpPr>
        <p:spPr>
          <a:xfrm>
            <a:off x="202619" y="4647982"/>
            <a:ext cx="548700" cy="393600"/>
          </a:xfrm>
          <a:prstGeom prst="rect">
            <a:avLst/>
          </a:prstGeom>
          <a:noFill/>
          <a:ln>
            <a:noFill/>
          </a:ln>
        </p:spPr>
        <p:txBody>
          <a:bodyPr spcFirstLastPara="1" wrap="square" lIns="78700" tIns="78700" rIns="78700" bIns="78700" anchor="ctr" anchorCtr="0">
            <a:noAutofit/>
          </a:bodyPr>
          <a:lstStyle>
            <a:lvl1pPr marL="0" marR="0" lvl="0"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chemeClr val="dk1"/>
              </a:buClr>
              <a:buFont typeface="Helvetica Neue"/>
              <a:buNone/>
              <a:defRPr sz="900" b="1" i="0" u="none" strike="noStrike" cap="none">
                <a:solidFill>
                  <a:schemeClr val="dk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GB"/>
              <a:t>‹#›</a:t>
            </a:fld>
            <a:endParaRPr/>
          </a:p>
        </p:txBody>
      </p:sp>
      <p:sp>
        <p:nvSpPr>
          <p:cNvPr id="12" name="Google Shape;12;p1"/>
          <p:cNvSpPr/>
          <p:nvPr/>
        </p:nvSpPr>
        <p:spPr>
          <a:xfrm>
            <a:off x="1749265" y="4803342"/>
            <a:ext cx="206100" cy="185400"/>
          </a:xfrm>
          <a:prstGeom prst="rect">
            <a:avLst/>
          </a:prstGeom>
          <a:noFill/>
          <a:ln>
            <a:noFill/>
          </a:ln>
        </p:spPr>
        <p:txBody>
          <a:bodyPr spcFirstLastPara="1" wrap="square" lIns="78700" tIns="39325" rIns="78700" bIns="39325" anchor="t" anchorCtr="0">
            <a:noAutofit/>
          </a:bodyPr>
          <a:lstStyle/>
          <a:p>
            <a:pPr marL="0" marR="0" lvl="0" indent="0" algn="l" rtl="0">
              <a:lnSpc>
                <a:spcPct val="100000"/>
              </a:lnSpc>
              <a:spcBef>
                <a:spcPts val="0"/>
              </a:spcBef>
              <a:spcAft>
                <a:spcPts val="0"/>
              </a:spcAft>
              <a:buClr>
                <a:srgbClr val="3760A4"/>
              </a:buClr>
              <a:buFont typeface="Helvetica Neue"/>
              <a:buNone/>
            </a:pPr>
            <a:r>
              <a:rPr lang="en-GB" sz="700" b="0" i="0" u="none" strike="noStrike" cap="none">
                <a:solidFill>
                  <a:srgbClr val="3760A4"/>
                </a:solidFill>
                <a:latin typeface="Roboto"/>
                <a:ea typeface="Roboto"/>
                <a:cs typeface="Roboto"/>
                <a:sym typeface="Roboto"/>
              </a:rPr>
              <a:t>∙</a:t>
            </a:r>
            <a:endParaRPr/>
          </a:p>
        </p:txBody>
      </p:sp>
      <p:sp>
        <p:nvSpPr>
          <p:cNvPr id="13" name="Google Shape;13;p1"/>
          <p:cNvSpPr/>
          <p:nvPr/>
        </p:nvSpPr>
        <p:spPr>
          <a:xfrm>
            <a:off x="830900" y="4755255"/>
            <a:ext cx="0" cy="179100"/>
          </a:xfrm>
          <a:custGeom>
            <a:avLst/>
            <a:gdLst/>
            <a:ahLst/>
            <a:cxnLst/>
            <a:rect l="l" t="t" r="r" b="b"/>
            <a:pathLst>
              <a:path w="120000" h="120000" extrusionOk="0">
                <a:moveTo>
                  <a:pt x="0" y="0"/>
                </a:moveTo>
                <a:lnTo>
                  <a:pt x="0" y="119671"/>
                </a:lnTo>
              </a:path>
            </a:pathLst>
          </a:custGeom>
          <a:noFill/>
          <a:ln w="12700"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Roboto"/>
              <a:ea typeface="Roboto"/>
              <a:cs typeface="Roboto"/>
              <a:sym typeface="Roboto"/>
            </a:endParaRPr>
          </a:p>
        </p:txBody>
      </p:sp>
      <p:sp>
        <p:nvSpPr>
          <p:cNvPr id="14" name="Google Shape;14;p1"/>
          <p:cNvSpPr/>
          <p:nvPr/>
        </p:nvSpPr>
        <p:spPr>
          <a:xfrm>
            <a:off x="3220060" y="4755255"/>
            <a:ext cx="0" cy="179100"/>
          </a:xfrm>
          <a:custGeom>
            <a:avLst/>
            <a:gdLst/>
            <a:ahLst/>
            <a:cxnLst/>
            <a:rect l="l" t="t" r="r" b="b"/>
            <a:pathLst>
              <a:path w="120000" h="120000" extrusionOk="0">
                <a:moveTo>
                  <a:pt x="0" y="0"/>
                </a:moveTo>
                <a:lnTo>
                  <a:pt x="0" y="119671"/>
                </a:lnTo>
              </a:path>
            </a:pathLst>
          </a:custGeom>
          <a:noFill/>
          <a:ln w="12700" cap="flat" cmpd="sng">
            <a:solidFill>
              <a:srgbClr val="3760A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chemeClr val="dk1"/>
              </a:solidFill>
              <a:latin typeface="Roboto"/>
              <a:ea typeface="Roboto"/>
              <a:cs typeface="Roboto"/>
              <a:sym typeface="Roboto"/>
            </a:endParaRPr>
          </a:p>
        </p:txBody>
      </p:sp>
      <p:sp>
        <p:nvSpPr>
          <p:cNvPr id="15" name="Google Shape;15;p1"/>
          <p:cNvSpPr/>
          <p:nvPr/>
        </p:nvSpPr>
        <p:spPr>
          <a:xfrm>
            <a:off x="352661" y="4530170"/>
            <a:ext cx="2344800" cy="165600"/>
          </a:xfrm>
          <a:prstGeom prst="rect">
            <a:avLst/>
          </a:prstGeom>
          <a:noFill/>
          <a:ln>
            <a:noFill/>
          </a:ln>
        </p:spPr>
        <p:txBody>
          <a:bodyPr spcFirstLastPara="1" wrap="square" lIns="78700" tIns="39325" rIns="78700" bIns="39325" anchor="t" anchorCtr="0">
            <a:noAutofit/>
          </a:bodyPr>
          <a:lstStyle/>
          <a:p>
            <a:pPr marL="12700" marR="0" lvl="0" indent="0" algn="l" rtl="0">
              <a:lnSpc>
                <a:spcPct val="100000"/>
              </a:lnSpc>
              <a:spcBef>
                <a:spcPts val="0"/>
              </a:spcBef>
              <a:spcAft>
                <a:spcPts val="0"/>
              </a:spcAft>
              <a:buClr>
                <a:srgbClr val="3760A4"/>
              </a:buClr>
              <a:buFont typeface="Helvetica Neue"/>
              <a:buNone/>
            </a:pPr>
            <a:r>
              <a:rPr lang="en-GB" sz="650" b="1" i="0" u="none" strike="noStrike" cap="none">
                <a:solidFill>
                  <a:srgbClr val="3760A4"/>
                </a:solidFill>
                <a:latin typeface="Roboto"/>
                <a:ea typeface="Roboto"/>
                <a:cs typeface="Roboto"/>
                <a:sym typeface="Roboto"/>
              </a:rPr>
              <a:t>THIS  DOCUMENT  IS </a:t>
            </a:r>
            <a:r>
              <a:rPr lang="en-GB" sz="650" b="1" i="0" u="none" strike="noStrike" cap="none">
                <a:solidFill>
                  <a:schemeClr val="dk1"/>
                </a:solidFill>
                <a:latin typeface="Roboto"/>
                <a:ea typeface="Roboto"/>
                <a:cs typeface="Roboto"/>
                <a:sym typeface="Roboto"/>
              </a:rPr>
              <a:t> </a:t>
            </a:r>
            <a:r>
              <a:rPr lang="en-GB" sz="650" b="1">
                <a:solidFill>
                  <a:schemeClr val="dk1"/>
                </a:solidFill>
                <a:latin typeface="Roboto"/>
                <a:ea typeface="Roboto"/>
                <a:cs typeface="Roboto"/>
                <a:sym typeface="Roboto"/>
              </a:rPr>
              <a:t>PUBLIC</a:t>
            </a:r>
            <a:endParaRPr>
              <a:solidFill>
                <a:schemeClr val="dk1"/>
              </a:solidFill>
            </a:endParaRPr>
          </a:p>
          <a:p>
            <a:pPr marL="12700" marR="0" lvl="0" indent="0" algn="l" rtl="0">
              <a:lnSpc>
                <a:spcPct val="100000"/>
              </a:lnSpc>
              <a:spcBef>
                <a:spcPts val="0"/>
              </a:spcBef>
              <a:spcAft>
                <a:spcPts val="0"/>
              </a:spcAft>
              <a:buClr>
                <a:srgbClr val="3760A4"/>
              </a:buClr>
              <a:buFont typeface="Helvetica Neue"/>
              <a:buNone/>
            </a:pPr>
            <a:endParaRPr sz="650" b="1" i="0" u="none" strike="noStrike" cap="none">
              <a:solidFill>
                <a:srgbClr val="3760A4"/>
              </a:solidFill>
              <a:latin typeface="Roboto"/>
              <a:ea typeface="Roboto"/>
              <a:cs typeface="Roboto"/>
              <a:sym typeface="Roboto"/>
            </a:endParaRPr>
          </a:p>
        </p:txBody>
      </p:sp>
      <p:sp>
        <p:nvSpPr>
          <p:cNvPr id="16" name="Google Shape;16;p1"/>
          <p:cNvSpPr txBox="1"/>
          <p:nvPr/>
        </p:nvSpPr>
        <p:spPr>
          <a:xfrm>
            <a:off x="3226708" y="4565111"/>
            <a:ext cx="4299900" cy="86100"/>
          </a:xfrm>
          <a:prstGeom prst="rect">
            <a:avLst/>
          </a:prstGeom>
          <a:noFill/>
          <a:ln>
            <a:noFill/>
          </a:ln>
        </p:spPr>
        <p:txBody>
          <a:bodyPr spcFirstLastPara="1" wrap="square" lIns="0" tIns="0" rIns="0" bIns="0" anchor="t" anchorCtr="0">
            <a:noAutofit/>
          </a:bodyPr>
          <a:lstStyle/>
          <a:p>
            <a:pPr marL="0" lvl="0" indent="0" rtl="0">
              <a:lnSpc>
                <a:spcPct val="115000"/>
              </a:lnSpc>
              <a:spcBef>
                <a:spcPts val="0"/>
              </a:spcBef>
              <a:spcAft>
                <a:spcPts val="0"/>
              </a:spcAft>
              <a:buClr>
                <a:srgbClr val="000000"/>
              </a:buClr>
              <a:buSzPts val="1100"/>
              <a:buFont typeface="Arial"/>
              <a:buNone/>
            </a:pPr>
            <a:r>
              <a:rPr lang="en-GB" sz="650" b="1">
                <a:solidFill>
                  <a:srgbClr val="3760A4"/>
                </a:solidFill>
                <a:latin typeface="Roboto"/>
                <a:ea typeface="Roboto"/>
                <a:cs typeface="Roboto"/>
                <a:sym typeface="Roboto"/>
              </a:rPr>
              <a:t>AIR LIQUIDE</a:t>
            </a:r>
            <a:r>
              <a:rPr lang="en-GB" sz="650">
                <a:solidFill>
                  <a:srgbClr val="3760A4"/>
                </a:solidFill>
                <a:latin typeface="Roboto"/>
                <a:ea typeface="Roboto"/>
                <a:cs typeface="Roboto"/>
                <a:sym typeface="Roboto"/>
              </a:rPr>
              <a:t>, LE LEADER MONDIAL DES GAZ, TECHNOLOGIES ET SERVICES POUR L’INDUSTRIE ET LA SANTE</a:t>
            </a:r>
            <a:endParaRPr/>
          </a:p>
        </p:txBody>
      </p:sp>
      <p:sp>
        <p:nvSpPr>
          <p:cNvPr id="17" name="Google Shape;17;p1"/>
          <p:cNvSpPr txBox="1"/>
          <p:nvPr/>
        </p:nvSpPr>
        <p:spPr>
          <a:xfrm>
            <a:off x="1030966" y="4699050"/>
            <a:ext cx="2692200" cy="220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3760A4"/>
              </a:buClr>
              <a:buFont typeface="Helvetica Neue"/>
              <a:buNone/>
            </a:pPr>
            <a:r>
              <a:rPr lang="en-GB" sz="850" b="0" i="0" u="none" strike="noStrike" cap="none">
                <a:solidFill>
                  <a:srgbClr val="3760A4"/>
                </a:solidFill>
                <a:latin typeface="Roboto"/>
                <a:ea typeface="Roboto"/>
                <a:cs typeface="Roboto"/>
                <a:sym typeface="Roboto"/>
              </a:rPr>
              <a:t>Date : 201</a:t>
            </a:r>
            <a:r>
              <a:rPr lang="en-GB" sz="850">
                <a:solidFill>
                  <a:srgbClr val="3760A4"/>
                </a:solidFill>
                <a:latin typeface="Roboto"/>
                <a:ea typeface="Roboto"/>
                <a:cs typeface="Roboto"/>
                <a:sym typeface="Roboto"/>
              </a:rPr>
              <a:t>8</a:t>
            </a:r>
            <a:endParaRPr/>
          </a:p>
          <a:p>
            <a:pPr marL="0" marR="0" lvl="0" indent="0" algn="l" rtl="0">
              <a:lnSpc>
                <a:spcPct val="100000"/>
              </a:lnSpc>
              <a:spcBef>
                <a:spcPts val="0"/>
              </a:spcBef>
              <a:spcAft>
                <a:spcPts val="0"/>
              </a:spcAft>
              <a:buClr>
                <a:srgbClr val="3760A4"/>
              </a:buClr>
              <a:buFont typeface="Helvetica Neue"/>
              <a:buNone/>
            </a:pPr>
            <a:r>
              <a:rPr lang="en-GB" sz="850">
                <a:solidFill>
                  <a:srgbClr val="3760A4"/>
                </a:solidFill>
                <a:latin typeface="Roboto"/>
                <a:ea typeface="Roboto"/>
                <a:cs typeface="Roboto"/>
                <a:sym typeface="Roboto"/>
              </a:rPr>
              <a:t>Gas &amp; Cryogenics</a:t>
            </a:r>
            <a:r>
              <a:rPr lang="en-GB" sz="850" b="0" i="0" u="none" strike="noStrike" cap="none">
                <a:solidFill>
                  <a:srgbClr val="3760A4"/>
                </a:solidFill>
                <a:latin typeface="Roboto"/>
                <a:ea typeface="Roboto"/>
                <a:cs typeface="Roboto"/>
                <a:sym typeface="Roboto"/>
              </a:rPr>
              <a:t>     </a:t>
            </a:r>
            <a:r>
              <a:rPr lang="en-GB" sz="1000" b="0" i="0" u="none" strike="noStrike" cap="none">
                <a:solidFill>
                  <a:srgbClr val="3760A4"/>
                </a:solidFill>
                <a:latin typeface="Roboto"/>
                <a:ea typeface="Roboto"/>
                <a:cs typeface="Roboto"/>
                <a:sym typeface="Roboto"/>
              </a:rPr>
              <a:t>•</a:t>
            </a:r>
            <a:r>
              <a:rPr lang="en-GB" sz="850" b="0" i="0" u="none" strike="noStrike" cap="none">
                <a:solidFill>
                  <a:srgbClr val="3760A4"/>
                </a:solidFill>
                <a:latin typeface="Roboto"/>
                <a:ea typeface="Roboto"/>
                <a:cs typeface="Roboto"/>
                <a:sym typeface="Roboto"/>
              </a:rPr>
              <a:t>      ALaT Sassenage   </a:t>
            </a:r>
            <a:endParaRPr sz="850" b="0" i="0" u="none" strike="noStrike" cap="none">
              <a:solidFill>
                <a:srgbClr val="3760A4"/>
              </a:solidFill>
              <a:latin typeface="Roboto"/>
              <a:ea typeface="Roboto"/>
              <a:cs typeface="Roboto"/>
              <a:sym typeface="Roboto"/>
            </a:endParaRPr>
          </a:p>
        </p:txBody>
      </p:sp>
      <p:sp>
        <p:nvSpPr>
          <p:cNvPr id="18" name="Google Shape;18;p1"/>
          <p:cNvSpPr txBox="1"/>
          <p:nvPr/>
        </p:nvSpPr>
        <p:spPr>
          <a:xfrm>
            <a:off x="3426876" y="4726630"/>
            <a:ext cx="3126900" cy="220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3760A4"/>
              </a:buClr>
              <a:buFont typeface="Helvetica Neue"/>
              <a:buNone/>
            </a:pPr>
            <a:r>
              <a:rPr lang="en-GB" sz="850">
                <a:solidFill>
                  <a:srgbClr val="3760A4"/>
                </a:solidFill>
                <a:latin typeface="Roboto"/>
                <a:ea typeface="Roboto"/>
                <a:cs typeface="Roboto"/>
                <a:sym typeface="Roboto"/>
              </a:rPr>
              <a:t>Advanced Technologies presentation</a:t>
            </a:r>
            <a:r>
              <a:rPr lang="en-GB" sz="1000" b="0" i="0" u="none" strike="noStrike" cap="none">
                <a:solidFill>
                  <a:srgbClr val="FFFFFF"/>
                </a:solidFill>
                <a:latin typeface="Roboto"/>
                <a:ea typeface="Roboto"/>
                <a:cs typeface="Roboto"/>
                <a:sym typeface="Roboto"/>
              </a:rPr>
              <a:t>•</a:t>
            </a:r>
            <a:r>
              <a:rPr lang="en-GB" sz="850" b="0" i="0" u="none" strike="noStrike" cap="none">
                <a:solidFill>
                  <a:srgbClr val="3760A4"/>
                </a:solidFill>
                <a:latin typeface="Roboto"/>
                <a:ea typeface="Roboto"/>
                <a:cs typeface="Roboto"/>
                <a:sym typeface="Roboto"/>
              </a:rPr>
              <a:t> </a:t>
            </a:r>
            <a:endParaRPr sz="850" b="0" i="0" u="none" strike="noStrike" cap="none">
              <a:solidFill>
                <a:srgbClr val="3760A4"/>
              </a:solidFill>
              <a:latin typeface="Roboto"/>
              <a:ea typeface="Roboto"/>
              <a:cs typeface="Roboto"/>
              <a:sym typeface="Roboto"/>
            </a:endParaRPr>
          </a:p>
        </p:txBody>
      </p:sp>
      <p:sp>
        <p:nvSpPr>
          <p:cNvPr id="19" name="Google Shape;19;p1"/>
          <p:cNvSpPr txBox="1"/>
          <p:nvPr/>
        </p:nvSpPr>
        <p:spPr>
          <a:xfrm>
            <a:off x="2445550" y="4577110"/>
            <a:ext cx="40500" cy="951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3760A4"/>
              </a:buClr>
              <a:buFont typeface="Arial"/>
              <a:buNone/>
            </a:pPr>
            <a:r>
              <a:rPr lang="en-GB" sz="600" b="0" i="0" u="none" strike="noStrike" cap="none">
                <a:solidFill>
                  <a:srgbClr val="3760A4"/>
                </a:solidFill>
                <a:latin typeface="Roboto"/>
                <a:ea typeface="Roboto"/>
                <a:cs typeface="Roboto"/>
                <a:sym typeface="Roboto"/>
              </a:rPr>
              <a:t>I</a:t>
            </a:r>
            <a:endParaRPr/>
          </a:p>
        </p:txBody>
      </p:sp>
      <p:pic>
        <p:nvPicPr>
          <p:cNvPr id="20" name="Google Shape;20;p1"/>
          <p:cNvPicPr preferRelativeResize="0"/>
          <p:nvPr/>
        </p:nvPicPr>
        <p:blipFill>
          <a:blip r:embed="rId13">
            <a:alphaModFix/>
          </a:blip>
          <a:stretch>
            <a:fillRect/>
          </a:stretch>
        </p:blipFill>
        <p:spPr>
          <a:xfrm>
            <a:off x="7398575" y="4604350"/>
            <a:ext cx="1630801" cy="498555"/>
          </a:xfrm>
          <a:prstGeom prst="rect">
            <a:avLst/>
          </a:prstGeom>
          <a:noFill/>
          <a:ln>
            <a:noFill/>
          </a:ln>
        </p:spPr>
      </p:pic>
      <p:grpSp>
        <p:nvGrpSpPr>
          <p:cNvPr id="21" name="Google Shape;21;p1"/>
          <p:cNvGrpSpPr/>
          <p:nvPr/>
        </p:nvGrpSpPr>
        <p:grpSpPr>
          <a:xfrm>
            <a:off x="5617173" y="4693139"/>
            <a:ext cx="1630800" cy="303300"/>
            <a:chOff x="2937098" y="4041464"/>
            <a:chExt cx="1630800" cy="303300"/>
          </a:xfrm>
        </p:grpSpPr>
        <p:sp>
          <p:nvSpPr>
            <p:cNvPr id="22" name="Google Shape;22;p1"/>
            <p:cNvSpPr/>
            <p:nvPr/>
          </p:nvSpPr>
          <p:spPr>
            <a:xfrm>
              <a:off x="2937098" y="4041464"/>
              <a:ext cx="1630800" cy="303300"/>
            </a:xfrm>
            <a:custGeom>
              <a:avLst/>
              <a:gdLst/>
              <a:ahLst/>
              <a:cxnLst/>
              <a:rect l="l" t="t" r="r" b="b"/>
              <a:pathLst>
                <a:path w="120000" h="120000" extrusionOk="0">
                  <a:moveTo>
                    <a:pt x="119969" y="119841"/>
                  </a:moveTo>
                  <a:lnTo>
                    <a:pt x="0" y="119841"/>
                  </a:lnTo>
                  <a:lnTo>
                    <a:pt x="0" y="0"/>
                  </a:lnTo>
                  <a:lnTo>
                    <a:pt x="119969" y="0"/>
                  </a:lnTo>
                  <a:lnTo>
                    <a:pt x="119969" y="119841"/>
                  </a:lnTo>
                  <a:close/>
                </a:path>
              </a:pathLst>
            </a:custGeom>
            <a:solidFill>
              <a:srgbClr val="645F9B"/>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00" b="0" i="0" u="none" strike="noStrike" cap="none">
                <a:solidFill>
                  <a:srgbClr val="3760A4"/>
                </a:solidFill>
                <a:latin typeface="Arial"/>
                <a:ea typeface="Arial"/>
                <a:cs typeface="Arial"/>
                <a:sym typeface="Arial"/>
              </a:endParaRPr>
            </a:p>
          </p:txBody>
        </p:sp>
        <p:sp>
          <p:nvSpPr>
            <p:cNvPr id="23" name="Google Shape;23;p1"/>
            <p:cNvSpPr txBox="1"/>
            <p:nvPr/>
          </p:nvSpPr>
          <p:spPr>
            <a:xfrm>
              <a:off x="3043672" y="4065448"/>
              <a:ext cx="1456200" cy="154500"/>
            </a:xfrm>
            <a:prstGeom prst="rect">
              <a:avLst/>
            </a:prstGeom>
            <a:noFill/>
            <a:ln>
              <a:noFill/>
            </a:ln>
          </p:spPr>
          <p:txBody>
            <a:bodyPr spcFirstLastPara="1" wrap="square" lIns="0" tIns="0" rIns="0" bIns="0" anchor="t" anchorCtr="0">
              <a:noAutofit/>
            </a:bodyPr>
            <a:lstStyle/>
            <a:p>
              <a:pPr marL="12700" marR="0" lvl="0" indent="0" algn="l" rtl="0">
                <a:lnSpc>
                  <a:spcPct val="100000"/>
                </a:lnSpc>
                <a:spcBef>
                  <a:spcPts val="0"/>
                </a:spcBef>
                <a:spcAft>
                  <a:spcPts val="0"/>
                </a:spcAft>
                <a:buClr>
                  <a:srgbClr val="FFFFFF"/>
                </a:buClr>
                <a:buFont typeface="Helvetica Neue"/>
                <a:buNone/>
              </a:pPr>
              <a:r>
                <a:rPr lang="en-GB" sz="850" b="1">
                  <a:solidFill>
                    <a:srgbClr val="FFFFFF"/>
                  </a:solidFill>
                  <a:latin typeface="Roboto"/>
                  <a:ea typeface="Roboto"/>
                  <a:cs typeface="Roboto"/>
                  <a:sym typeface="Roboto"/>
                </a:rPr>
                <a:t>GLOBAL MARKET</a:t>
              </a:r>
              <a:endParaRPr/>
            </a:p>
            <a:p>
              <a:pPr marL="12700" marR="0" lvl="0" indent="0" algn="l" rtl="0">
                <a:lnSpc>
                  <a:spcPct val="100000"/>
                </a:lnSpc>
                <a:spcBef>
                  <a:spcPts val="0"/>
                </a:spcBef>
                <a:spcAft>
                  <a:spcPts val="0"/>
                </a:spcAft>
                <a:buClr>
                  <a:srgbClr val="FFFFFF"/>
                </a:buClr>
                <a:buFont typeface="Helvetica Neue"/>
                <a:buNone/>
              </a:pPr>
              <a:r>
                <a:rPr lang="en-GB" sz="850" b="1" i="0" u="none" strike="noStrike" cap="none">
                  <a:solidFill>
                    <a:srgbClr val="FFFFFF"/>
                  </a:solidFill>
                  <a:latin typeface="Roboto"/>
                  <a:ea typeface="Roboto"/>
                  <a:cs typeface="Roboto"/>
                  <a:sym typeface="Roboto"/>
                </a:rPr>
                <a:t>&amp; TECHNOLOGIES</a:t>
              </a:r>
              <a:endParaRPr/>
            </a:p>
          </p:txBody>
        </p:sp>
      </p:gr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3"/>
          <p:cNvSpPr txBox="1">
            <a:spLocks noGrp="1"/>
          </p:cNvSpPr>
          <p:nvPr>
            <p:ph type="title"/>
          </p:nvPr>
        </p:nvSpPr>
        <p:spPr>
          <a:xfrm>
            <a:off x="260475" y="934525"/>
            <a:ext cx="4454700" cy="123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Roboto"/>
              <a:buNone/>
            </a:pPr>
            <a:r>
              <a:rPr lang="en-GB" sz="3000"/>
              <a:t>Subcooling of </a:t>
            </a:r>
            <a:endParaRPr sz="3000"/>
          </a:p>
          <a:p>
            <a:pPr marL="0" marR="0" lvl="0" indent="0" algn="l" rtl="0">
              <a:lnSpc>
                <a:spcPct val="100000"/>
              </a:lnSpc>
              <a:spcBef>
                <a:spcPts val="0"/>
              </a:spcBef>
              <a:spcAft>
                <a:spcPts val="0"/>
              </a:spcAft>
              <a:buClr>
                <a:schemeClr val="dk1"/>
              </a:buClr>
              <a:buFont typeface="Roboto"/>
              <a:buNone/>
            </a:pPr>
            <a:r>
              <a:rPr lang="en-GB" sz="3000"/>
              <a:t>Liquid Hydrogen with a </a:t>
            </a:r>
            <a:endParaRPr sz="3000"/>
          </a:p>
          <a:p>
            <a:pPr marL="0" marR="0" lvl="0" indent="0" algn="l" rtl="0">
              <a:lnSpc>
                <a:spcPct val="100000"/>
              </a:lnSpc>
              <a:spcBef>
                <a:spcPts val="0"/>
              </a:spcBef>
              <a:spcAft>
                <a:spcPts val="0"/>
              </a:spcAft>
              <a:buClr>
                <a:schemeClr val="dk1"/>
              </a:buClr>
              <a:buFont typeface="Roboto"/>
              <a:buNone/>
            </a:pPr>
            <a:r>
              <a:rPr lang="en-GB" sz="3000"/>
              <a:t>Cryogenic Refrigerator </a:t>
            </a:r>
            <a:endParaRPr sz="3000"/>
          </a:p>
          <a:p>
            <a:pPr marL="0" marR="0" lvl="0" indent="0" algn="l" rtl="0">
              <a:lnSpc>
                <a:spcPct val="100000"/>
              </a:lnSpc>
              <a:spcBef>
                <a:spcPts val="0"/>
              </a:spcBef>
              <a:spcAft>
                <a:spcPts val="0"/>
              </a:spcAft>
              <a:buClr>
                <a:schemeClr val="dk1"/>
              </a:buClr>
              <a:buFont typeface="Roboto"/>
              <a:buNone/>
            </a:pPr>
            <a:endParaRPr sz="3000"/>
          </a:p>
          <a:p>
            <a:pPr marL="0" marR="0" lvl="0" indent="0" algn="l" rtl="0">
              <a:lnSpc>
                <a:spcPct val="100000"/>
              </a:lnSpc>
              <a:spcBef>
                <a:spcPts val="0"/>
              </a:spcBef>
              <a:spcAft>
                <a:spcPts val="0"/>
              </a:spcAft>
              <a:buClr>
                <a:schemeClr val="dk1"/>
              </a:buClr>
              <a:buFont typeface="Roboto"/>
              <a:buNone/>
            </a:pPr>
            <a:r>
              <a:rPr lang="en-GB" sz="1800">
                <a:solidFill>
                  <a:srgbClr val="3C78D8"/>
                </a:solidFill>
              </a:rPr>
              <a:t>ICEC 27 - Oxford 2018 </a:t>
            </a:r>
            <a:r>
              <a:rPr lang="en-GB" sz="3600" b="0" i="0" u="none" strike="noStrike" cap="none">
                <a:solidFill>
                  <a:schemeClr val="dk1"/>
                </a:solidFill>
                <a:latin typeface="Roboto"/>
                <a:ea typeface="Roboto"/>
                <a:cs typeface="Roboto"/>
                <a:sym typeface="Roboto"/>
              </a:rPr>
              <a:t/>
            </a:r>
            <a:br>
              <a:rPr lang="en-GB" sz="3600" b="0" i="0" u="none" strike="noStrike" cap="none">
                <a:solidFill>
                  <a:schemeClr val="dk1"/>
                </a:solidFill>
                <a:latin typeface="Roboto"/>
                <a:ea typeface="Roboto"/>
                <a:cs typeface="Roboto"/>
                <a:sym typeface="Roboto"/>
              </a:rPr>
            </a:br>
            <a:endParaRPr sz="3600" b="0" i="0" u="none" strike="noStrike" cap="none">
              <a:solidFill>
                <a:schemeClr val="dk1"/>
              </a:solidFill>
              <a:latin typeface="Roboto"/>
              <a:ea typeface="Roboto"/>
              <a:cs typeface="Roboto"/>
              <a:sym typeface="Roboto"/>
            </a:endParaRPr>
          </a:p>
        </p:txBody>
      </p:sp>
      <p:sp>
        <p:nvSpPr>
          <p:cNvPr id="157" name="Google Shape;157;p13"/>
          <p:cNvSpPr txBox="1"/>
          <p:nvPr/>
        </p:nvSpPr>
        <p:spPr>
          <a:xfrm>
            <a:off x="260464" y="3596262"/>
            <a:ext cx="4176600" cy="421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850" b="0" i="0" u="none" strike="noStrike" cap="none">
              <a:solidFill>
                <a:schemeClr val="dk1"/>
              </a:solidFill>
              <a:latin typeface="Roboto"/>
              <a:ea typeface="Roboto"/>
              <a:cs typeface="Roboto"/>
              <a:sym typeface="Roboto"/>
            </a:endParaRPr>
          </a:p>
          <a:p>
            <a:pPr marL="114300" marR="0" lvl="0" indent="0" algn="l" rtl="0">
              <a:lnSpc>
                <a:spcPct val="100000"/>
              </a:lnSpc>
              <a:spcBef>
                <a:spcPts val="0"/>
              </a:spcBef>
              <a:spcAft>
                <a:spcPts val="0"/>
              </a:spcAft>
              <a:buClr>
                <a:srgbClr val="3760A4"/>
              </a:buClr>
              <a:buFont typeface="Helvetica Neue"/>
              <a:buNone/>
            </a:pPr>
            <a:r>
              <a:rPr lang="en-GB" sz="850">
                <a:solidFill>
                  <a:srgbClr val="3760A4"/>
                </a:solidFill>
                <a:latin typeface="Roboto"/>
                <a:ea typeface="Roboto"/>
                <a:cs typeface="Roboto"/>
                <a:sym typeface="Roboto"/>
              </a:rPr>
              <a:t>Oxford </a:t>
            </a:r>
            <a:r>
              <a:rPr lang="en-GB" sz="1000" b="0" i="0" u="none" strike="noStrike" cap="none">
                <a:solidFill>
                  <a:schemeClr val="dk1"/>
                </a:solidFill>
                <a:latin typeface="Roboto"/>
                <a:ea typeface="Roboto"/>
                <a:cs typeface="Roboto"/>
                <a:sym typeface="Roboto"/>
              </a:rPr>
              <a:t>•</a:t>
            </a:r>
            <a:r>
              <a:rPr lang="en-GB" sz="850" b="0" i="0" u="none" strike="noStrike" cap="none">
                <a:solidFill>
                  <a:srgbClr val="3760A4"/>
                </a:solidFill>
                <a:latin typeface="Roboto"/>
                <a:ea typeface="Roboto"/>
                <a:cs typeface="Roboto"/>
                <a:sym typeface="Roboto"/>
              </a:rPr>
              <a:t> </a:t>
            </a:r>
            <a:r>
              <a:rPr lang="en-GB" sz="850">
                <a:solidFill>
                  <a:srgbClr val="3760A4"/>
                </a:solidFill>
                <a:latin typeface="Roboto"/>
                <a:ea typeface="Roboto"/>
                <a:cs typeface="Roboto"/>
                <a:sym typeface="Roboto"/>
              </a:rPr>
              <a:t>05 September. 2018 </a:t>
            </a:r>
            <a:r>
              <a:rPr lang="en-GB" sz="1000">
                <a:solidFill>
                  <a:schemeClr val="dk1"/>
                </a:solidFill>
                <a:latin typeface="Roboto"/>
                <a:ea typeface="Roboto"/>
                <a:cs typeface="Roboto"/>
                <a:sym typeface="Roboto"/>
              </a:rPr>
              <a:t>• </a:t>
            </a:r>
            <a:endParaRPr sz="1000">
              <a:solidFill>
                <a:schemeClr val="dk1"/>
              </a:solidFill>
              <a:latin typeface="Roboto"/>
              <a:ea typeface="Roboto"/>
              <a:cs typeface="Roboto"/>
              <a:sym typeface="Roboto"/>
            </a:endParaRPr>
          </a:p>
          <a:p>
            <a:pPr marL="114300" marR="0" lvl="0" indent="0" algn="l" rtl="0">
              <a:lnSpc>
                <a:spcPct val="100000"/>
              </a:lnSpc>
              <a:spcBef>
                <a:spcPts val="0"/>
              </a:spcBef>
              <a:spcAft>
                <a:spcPts val="0"/>
              </a:spcAft>
              <a:buClr>
                <a:srgbClr val="3760A4"/>
              </a:buClr>
              <a:buFont typeface="Helvetica Neue"/>
              <a:buNone/>
            </a:pPr>
            <a:r>
              <a:rPr lang="en-GB" sz="850">
                <a:solidFill>
                  <a:srgbClr val="3760A4"/>
                </a:solidFill>
                <a:latin typeface="Roboto"/>
                <a:ea typeface="Roboto"/>
                <a:cs typeface="Roboto"/>
                <a:sym typeface="Roboto"/>
              </a:rPr>
              <a:t>J.M. BERNHARDT,  P. DE MAEYER </a:t>
            </a:r>
            <a:endParaRPr/>
          </a:p>
          <a:p>
            <a:pPr marL="114300" marR="0" lvl="0" indent="0" algn="l" rtl="0">
              <a:lnSpc>
                <a:spcPct val="100000"/>
              </a:lnSpc>
              <a:spcBef>
                <a:spcPts val="0"/>
              </a:spcBef>
              <a:spcAft>
                <a:spcPts val="0"/>
              </a:spcAft>
              <a:buClr>
                <a:srgbClr val="3760A4"/>
              </a:buClr>
              <a:buFont typeface="Helvetica Neue"/>
              <a:buNone/>
            </a:pPr>
            <a:r>
              <a:rPr lang="en-GB" sz="850">
                <a:solidFill>
                  <a:srgbClr val="3760A4"/>
                </a:solidFill>
                <a:latin typeface="Roboto"/>
                <a:ea typeface="Roboto"/>
                <a:cs typeface="Roboto"/>
                <a:sym typeface="Roboto"/>
              </a:rPr>
              <a:t>Gas &amp; Cryogenics</a:t>
            </a:r>
            <a:r>
              <a:rPr lang="en-GB" sz="850">
                <a:solidFill>
                  <a:schemeClr val="dk1"/>
                </a:solidFill>
                <a:latin typeface="Roboto"/>
                <a:ea typeface="Roboto"/>
                <a:cs typeface="Roboto"/>
                <a:sym typeface="Roboto"/>
              </a:rPr>
              <a:t> </a:t>
            </a:r>
            <a:r>
              <a:rPr lang="en-GB" sz="850" b="0" i="0" u="none" strike="noStrike" cap="none">
                <a:solidFill>
                  <a:schemeClr val="dk1"/>
                </a:solidFill>
                <a:latin typeface="Roboto"/>
                <a:ea typeface="Roboto"/>
                <a:cs typeface="Roboto"/>
                <a:sym typeface="Roboto"/>
              </a:rPr>
              <a:t>    </a:t>
            </a:r>
            <a:r>
              <a:rPr lang="en-GB" sz="1000" b="0" i="0" u="none" strike="noStrike" cap="none">
                <a:solidFill>
                  <a:schemeClr val="dk1"/>
                </a:solidFill>
                <a:latin typeface="Roboto"/>
                <a:ea typeface="Roboto"/>
                <a:cs typeface="Roboto"/>
                <a:sym typeface="Roboto"/>
              </a:rPr>
              <a:t>•</a:t>
            </a:r>
            <a:r>
              <a:rPr lang="en-GB" sz="850" b="0" i="0" u="none" strike="noStrike" cap="none">
                <a:solidFill>
                  <a:schemeClr val="dk1"/>
                </a:solidFill>
                <a:latin typeface="Roboto"/>
                <a:ea typeface="Roboto"/>
                <a:cs typeface="Roboto"/>
                <a:sym typeface="Roboto"/>
              </a:rPr>
              <a:t>      </a:t>
            </a:r>
            <a:r>
              <a:rPr lang="en-GB" sz="850">
                <a:solidFill>
                  <a:srgbClr val="3760A4"/>
                </a:solidFill>
                <a:latin typeface="Roboto"/>
                <a:ea typeface="Roboto"/>
                <a:cs typeface="Roboto"/>
                <a:sym typeface="Roboto"/>
              </a:rPr>
              <a:t>ALaT Sassenage</a:t>
            </a:r>
            <a:endParaRPr sz="850" b="0" i="0" u="none" strike="noStrike" cap="none">
              <a:solidFill>
                <a:srgbClr val="3760A4"/>
              </a:solidFill>
              <a:latin typeface="Roboto"/>
              <a:ea typeface="Roboto"/>
              <a:cs typeface="Roboto"/>
              <a:sym typeface="Roboto"/>
            </a:endParaRPr>
          </a:p>
        </p:txBody>
      </p:sp>
      <p:pic>
        <p:nvPicPr>
          <p:cNvPr id="158" name="Google Shape;158;p13"/>
          <p:cNvPicPr preferRelativeResize="0"/>
          <p:nvPr/>
        </p:nvPicPr>
        <p:blipFill>
          <a:blip r:embed="rId3">
            <a:alphaModFix/>
          </a:blip>
          <a:stretch>
            <a:fillRect/>
          </a:stretch>
        </p:blipFill>
        <p:spPr>
          <a:xfrm>
            <a:off x="165333" y="227290"/>
            <a:ext cx="1797355" cy="549469"/>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2"/>
          <p:cNvSpPr txBox="1">
            <a:spLocks noGrp="1"/>
          </p:cNvSpPr>
          <p:nvPr>
            <p:ph type="title"/>
          </p:nvPr>
        </p:nvSpPr>
        <p:spPr>
          <a:xfrm>
            <a:off x="244200" y="36875"/>
            <a:ext cx="8799600" cy="49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chemeClr val="dk1"/>
                </a:solidFill>
              </a:rPr>
              <a:t>Subcooling of Liquid Hydrogen with a Cryogenic Refrigerator</a:t>
            </a:r>
            <a:r>
              <a:rPr lang="en-GB" sz="2400"/>
              <a:t> </a:t>
            </a:r>
            <a:endParaRPr/>
          </a:p>
        </p:txBody>
      </p:sp>
      <p:sp>
        <p:nvSpPr>
          <p:cNvPr id="242" name="Google Shape;242;p22"/>
          <p:cNvSpPr txBox="1">
            <a:spLocks noGrp="1"/>
          </p:cNvSpPr>
          <p:nvPr>
            <p:ph type="sldNum" idx="12"/>
          </p:nvPr>
        </p:nvSpPr>
        <p:spPr>
          <a:xfrm>
            <a:off x="202619" y="4647982"/>
            <a:ext cx="548700" cy="393600"/>
          </a:xfrm>
          <a:prstGeom prst="rect">
            <a:avLst/>
          </a:prstGeom>
        </p:spPr>
        <p:txBody>
          <a:bodyPr spcFirstLastPara="1" wrap="square" lIns="78700" tIns="78700" rIns="78700" bIns="78700" anchor="ctr" anchorCtr="0">
            <a:noAutofit/>
          </a:bodyPr>
          <a:lstStyle/>
          <a:p>
            <a:pPr marL="0" lvl="0" indent="0" rtl="0">
              <a:spcBef>
                <a:spcPts val="0"/>
              </a:spcBef>
              <a:spcAft>
                <a:spcPts val="0"/>
              </a:spcAft>
              <a:buClr>
                <a:schemeClr val="dk1"/>
              </a:buClr>
              <a:buFont typeface="Helvetica Neue"/>
              <a:buNone/>
            </a:pPr>
            <a:fld id="{00000000-1234-1234-1234-123412341234}" type="slidenum">
              <a:rPr lang="en-GB"/>
              <a:t>10</a:t>
            </a:fld>
            <a:endParaRPr/>
          </a:p>
        </p:txBody>
      </p:sp>
      <p:pic>
        <p:nvPicPr>
          <p:cNvPr id="243" name="Google Shape;243;p22"/>
          <p:cNvPicPr preferRelativeResize="0"/>
          <p:nvPr/>
        </p:nvPicPr>
        <p:blipFill>
          <a:blip r:embed="rId3">
            <a:alphaModFix/>
          </a:blip>
          <a:stretch>
            <a:fillRect/>
          </a:stretch>
        </p:blipFill>
        <p:spPr>
          <a:xfrm>
            <a:off x="4364194" y="530375"/>
            <a:ext cx="4562308" cy="3968651"/>
          </a:xfrm>
          <a:prstGeom prst="rect">
            <a:avLst/>
          </a:prstGeom>
          <a:noFill/>
          <a:ln>
            <a:noFill/>
          </a:ln>
        </p:spPr>
      </p:pic>
      <p:sp>
        <p:nvSpPr>
          <p:cNvPr id="244" name="Google Shape;244;p22"/>
          <p:cNvSpPr txBox="1"/>
          <p:nvPr/>
        </p:nvSpPr>
        <p:spPr>
          <a:xfrm flipH="1">
            <a:off x="425500" y="632300"/>
            <a:ext cx="3938700" cy="3714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000" dirty="0">
                <a:solidFill>
                  <a:schemeClr val="dk1"/>
                </a:solidFill>
                <a:latin typeface="Roboto" panose="02000000000000000000" pitchFamily="2" charset="0"/>
                <a:ea typeface="Roboto" panose="02000000000000000000" pitchFamily="2" charset="0"/>
                <a:cs typeface="Roboto" panose="02000000000000000000" pitchFamily="2" charset="0"/>
                <a:sym typeface="Roboto"/>
              </a:rPr>
              <a:t>Air Liquide’s Solution Description </a:t>
            </a:r>
            <a:endParaRPr sz="2000" dirty="0">
              <a:solidFill>
                <a:schemeClr val="dk1"/>
              </a:solidFill>
              <a:latin typeface="Roboto" panose="02000000000000000000" pitchFamily="2" charset="0"/>
              <a:ea typeface="Roboto" panose="02000000000000000000" pitchFamily="2" charset="0"/>
              <a:cs typeface="Roboto" panose="02000000000000000000" pitchFamily="2" charset="0"/>
              <a:sym typeface="Roboto"/>
            </a:endParaRPr>
          </a:p>
          <a:p>
            <a:pPr marL="457200" lvl="0" indent="-298450" rtl="0">
              <a:spcBef>
                <a:spcPts val="900"/>
              </a:spcBef>
              <a:spcAft>
                <a:spcPts val="0"/>
              </a:spcAft>
              <a:buClr>
                <a:srgbClr val="1F497D"/>
              </a:buClr>
              <a:buSzPts val="1100"/>
              <a:buFont typeface="Calibri"/>
              <a:buChar char="●"/>
            </a:pPr>
            <a:r>
              <a:rPr lang="en-GB" sz="1200" b="1" i="1"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HELIAL</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 </a:t>
            </a: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Cryogenic Refrigerator, including: </a:t>
            </a:r>
            <a:endParaRPr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914400" lvl="1" indent="-298450" rtl="0">
              <a:spcBef>
                <a:spcPts val="0"/>
              </a:spcBef>
              <a:spcAft>
                <a:spcPts val="0"/>
              </a:spcAft>
              <a:buClr>
                <a:srgbClr val="1F497D"/>
              </a:buClr>
              <a:buSzPts val="1100"/>
              <a:buFont typeface="Calibri"/>
              <a:buChar char="○"/>
            </a:pP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Helium Cycle Compressor </a:t>
            </a:r>
            <a:b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b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and </a:t>
            </a:r>
            <a:b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b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Oil Removal System (ORS) </a:t>
            </a:r>
            <a:endParaRPr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914400" lvl="1" indent="-298450" rtl="0">
              <a:spcBef>
                <a:spcPts val="0"/>
              </a:spcBef>
              <a:spcAft>
                <a:spcPts val="0"/>
              </a:spcAft>
              <a:buClr>
                <a:srgbClr val="1F497D"/>
              </a:buClr>
              <a:buSzPts val="1100"/>
              <a:buFont typeface="Calibri"/>
              <a:buChar char="○"/>
            </a:pPr>
            <a:r>
              <a:rPr lang="en-GB" sz="1200" b="1" i="1"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HELIAL </a:t>
            </a: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Cold Box </a:t>
            </a:r>
            <a:endParaRPr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914400" lvl="1" indent="-298450" rtl="0">
              <a:spcBef>
                <a:spcPts val="0"/>
              </a:spcBef>
              <a:spcAft>
                <a:spcPts val="0"/>
              </a:spcAft>
              <a:buClr>
                <a:srgbClr val="1F497D"/>
              </a:buClr>
              <a:buSzPts val="1100"/>
              <a:buFont typeface="Calibri"/>
              <a:buChar char="○"/>
            </a:pP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Cryogenic Feed Lines to Heat-Exchanger Coil </a:t>
            </a:r>
            <a:endParaRPr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457200" lvl="0" indent="-298450" rtl="0">
              <a:spcBef>
                <a:spcPts val="600"/>
              </a:spcBef>
              <a:spcAft>
                <a:spcPts val="0"/>
              </a:spcAft>
              <a:buClr>
                <a:srgbClr val="1F497D"/>
              </a:buClr>
              <a:buSzPts val="1100"/>
              <a:buFont typeface="Calibri"/>
              <a:buChar char="●"/>
            </a:pP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62 m3 Water Volume LH2 Storage Tank, including:  </a:t>
            </a:r>
            <a:endParaRPr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914400" lvl="1" indent="-298450" rtl="0">
              <a:spcBef>
                <a:spcPts val="0"/>
              </a:spcBef>
              <a:spcAft>
                <a:spcPts val="0"/>
              </a:spcAft>
              <a:buClr>
                <a:srgbClr val="1F497D"/>
              </a:buClr>
              <a:buSzPts val="1100"/>
              <a:buFont typeface="Calibri"/>
              <a:buChar char="○"/>
            </a:pP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Filling Panel </a:t>
            </a:r>
            <a:endParaRPr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914400" lvl="1" indent="-298450" rtl="0">
              <a:spcBef>
                <a:spcPts val="0"/>
              </a:spcBef>
              <a:spcAft>
                <a:spcPts val="0"/>
              </a:spcAft>
              <a:buClr>
                <a:srgbClr val="1F497D"/>
              </a:buClr>
              <a:buSzPts val="1100"/>
              <a:buFont typeface="Calibri"/>
              <a:buChar char="○"/>
            </a:pP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Safety Panel </a:t>
            </a:r>
            <a:endParaRPr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914400" lvl="1" indent="-298450" rtl="0">
              <a:spcBef>
                <a:spcPts val="0"/>
              </a:spcBef>
              <a:spcAft>
                <a:spcPts val="0"/>
              </a:spcAft>
              <a:buClr>
                <a:srgbClr val="1F497D"/>
              </a:buClr>
              <a:buSzPts val="1100"/>
              <a:buFont typeface="Calibri"/>
              <a:buChar char="○"/>
            </a:pP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Cryogenic Feed Line To SABRE Test-Stand </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with </a:t>
            </a: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Purge and Cooldown Systems </a:t>
            </a:r>
            <a:endParaRPr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457200" lvl="0" indent="-298450" rtl="0">
              <a:spcBef>
                <a:spcPts val="600"/>
              </a:spcBef>
              <a:spcAft>
                <a:spcPts val="0"/>
              </a:spcAft>
              <a:buClr>
                <a:srgbClr val="1F497D"/>
              </a:buClr>
              <a:buSzPts val="1100"/>
              <a:buFont typeface="Calibri"/>
              <a:buChar char="●"/>
            </a:pP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900 kg of </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High-Pressure </a:t>
            </a: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GH2 Storage </a:t>
            </a:r>
            <a:endParaRPr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p:txBody>
      </p:sp>
      <p:pic>
        <p:nvPicPr>
          <p:cNvPr id="245" name="Google Shape;245;p22" descr="HELIAL_©AL_Artechnique.png"/>
          <p:cNvPicPr preferRelativeResize="0"/>
          <p:nvPr/>
        </p:nvPicPr>
        <p:blipFill>
          <a:blip r:embed="rId4">
            <a:alphaModFix/>
          </a:blip>
          <a:stretch>
            <a:fillRect/>
          </a:stretch>
        </p:blipFill>
        <p:spPr>
          <a:xfrm>
            <a:off x="4493400" y="2436475"/>
            <a:ext cx="775752" cy="98434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3"/>
          <p:cNvSpPr txBox="1">
            <a:spLocks noGrp="1"/>
          </p:cNvSpPr>
          <p:nvPr>
            <p:ph type="title"/>
          </p:nvPr>
        </p:nvSpPr>
        <p:spPr>
          <a:xfrm>
            <a:off x="244200" y="36875"/>
            <a:ext cx="8799600" cy="49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chemeClr val="dk1"/>
                </a:solidFill>
              </a:rPr>
              <a:t>Subcooling of Liquid Hydrogen with a Cryogenic Refrigerator</a:t>
            </a:r>
            <a:r>
              <a:rPr lang="en-GB" sz="2400"/>
              <a:t> </a:t>
            </a:r>
            <a:endParaRPr/>
          </a:p>
        </p:txBody>
      </p:sp>
      <p:sp>
        <p:nvSpPr>
          <p:cNvPr id="252" name="Google Shape;252;p23"/>
          <p:cNvSpPr txBox="1">
            <a:spLocks noGrp="1"/>
          </p:cNvSpPr>
          <p:nvPr>
            <p:ph type="sldNum" idx="12"/>
          </p:nvPr>
        </p:nvSpPr>
        <p:spPr>
          <a:xfrm>
            <a:off x="202619" y="4647982"/>
            <a:ext cx="548700" cy="393600"/>
          </a:xfrm>
          <a:prstGeom prst="rect">
            <a:avLst/>
          </a:prstGeom>
        </p:spPr>
        <p:txBody>
          <a:bodyPr spcFirstLastPara="1" wrap="square" lIns="78700" tIns="78700" rIns="78700" bIns="78700" anchor="ctr" anchorCtr="0">
            <a:noAutofit/>
          </a:bodyPr>
          <a:lstStyle/>
          <a:p>
            <a:pPr marL="0" lvl="0" indent="0" rtl="0">
              <a:spcBef>
                <a:spcPts val="0"/>
              </a:spcBef>
              <a:spcAft>
                <a:spcPts val="0"/>
              </a:spcAft>
              <a:buClr>
                <a:schemeClr val="dk1"/>
              </a:buClr>
              <a:buFont typeface="Helvetica Neue"/>
              <a:buNone/>
            </a:pPr>
            <a:fld id="{00000000-1234-1234-1234-123412341234}" type="slidenum">
              <a:rPr lang="en-GB"/>
              <a:t>11</a:t>
            </a:fld>
            <a:endParaRPr/>
          </a:p>
        </p:txBody>
      </p:sp>
      <p:sp>
        <p:nvSpPr>
          <p:cNvPr id="253" name="Google Shape;253;p23"/>
          <p:cNvSpPr txBox="1"/>
          <p:nvPr/>
        </p:nvSpPr>
        <p:spPr>
          <a:xfrm flipH="1">
            <a:off x="425550" y="632300"/>
            <a:ext cx="4483334" cy="3714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000" dirty="0" smtClean="0">
                <a:solidFill>
                  <a:schemeClr val="dk1"/>
                </a:solidFill>
                <a:latin typeface="Roboto"/>
                <a:ea typeface="Roboto"/>
                <a:cs typeface="Roboto"/>
                <a:sym typeface="Roboto"/>
              </a:rPr>
              <a:t>Air Liquide’s Solution Description </a:t>
            </a:r>
          </a:p>
          <a:p>
            <a:pPr marL="158750" lvl="0" rtl="0">
              <a:spcBef>
                <a:spcPts val="900"/>
              </a:spcBef>
              <a:spcAft>
                <a:spcPts val="0"/>
              </a:spcAft>
              <a:buClr>
                <a:srgbClr val="1F497D"/>
              </a:buClr>
              <a:buSzPts val="1100"/>
            </a:pPr>
            <a:r>
              <a:rPr lang="en-GB" b="1" i="1"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HELIAL</a:t>
            </a:r>
            <a:r>
              <a:rPr lang="en-GB"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 Cryogenic Refrigerator Main Characteristics </a:t>
            </a:r>
            <a:endParaRPr lang="en-GB" sz="11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457200" lvl="7" indent="-298450">
              <a:spcBef>
                <a:spcPts val="900"/>
              </a:spcBef>
              <a:buClr>
                <a:srgbClr val="1F497D"/>
              </a:buClr>
              <a:buSzPts val="1100"/>
              <a:buFont typeface="Calibri"/>
              <a:buChar char="●"/>
            </a:pPr>
            <a:endPar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457200" lvl="7" indent="-298450">
              <a:spcBef>
                <a:spcPts val="900"/>
              </a:spcBef>
              <a:buClr>
                <a:srgbClr val="1F497D"/>
              </a:buClr>
              <a:buSzPts val="1100"/>
              <a:buFont typeface="Calibri"/>
              <a:buChar char="●"/>
            </a:pPr>
            <a:r>
              <a:rPr lang="en-GB"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One static gas bearing expander</a:t>
            </a:r>
          </a:p>
          <a:p>
            <a:pPr marL="457200" lvl="7" indent="-298450">
              <a:spcBef>
                <a:spcPts val="900"/>
              </a:spcBef>
              <a:buClr>
                <a:srgbClr val="1F497D"/>
              </a:buClr>
              <a:buSzPts val="1100"/>
              <a:buFont typeface="Calibri"/>
              <a:buChar char="●"/>
            </a:pPr>
            <a:r>
              <a:rPr lang="en-GB"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Cooling </a:t>
            </a:r>
            <a:r>
              <a:rPr lang="en-GB"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Power (with </a:t>
            </a:r>
            <a:r>
              <a:rPr lang="en-GB" dirty="0" smtClean="0">
                <a:solidFill>
                  <a:srgbClr val="1F497D"/>
                </a:solidFill>
                <a:highlight>
                  <a:srgbClr val="FFFFFF"/>
                </a:highlight>
                <a:latin typeface="Symbol" panose="05050102010706020507" pitchFamily="18" charset="2"/>
                <a:ea typeface="Roboto" panose="02000000000000000000" pitchFamily="2" charset="0"/>
                <a:cs typeface="Roboto" panose="02000000000000000000" pitchFamily="2" charset="0"/>
                <a:sym typeface="Calibri"/>
              </a:rPr>
              <a:t>D</a:t>
            </a:r>
            <a:r>
              <a:rPr lang="en-GB"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T = 5 K): </a:t>
            </a:r>
            <a:endPar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720725" lvl="8" indent="-298450">
              <a:spcBef>
                <a:spcPts val="600"/>
              </a:spcBef>
              <a:buClr>
                <a:srgbClr val="1F497D"/>
              </a:buClr>
              <a:buSzPts val="1100"/>
              <a:buFont typeface="Courier New" panose="02070309020205020404" pitchFamily="49" charset="0"/>
              <a:buChar char="o"/>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1200 W at 20 K </a:t>
            </a:r>
          </a:p>
          <a:p>
            <a:pPr marL="720725" lvl="7" indent="-298450">
              <a:spcBef>
                <a:spcPts val="600"/>
              </a:spcBef>
              <a:buClr>
                <a:srgbClr val="1F497D"/>
              </a:buClr>
              <a:buSzPts val="1100"/>
              <a:buFont typeface="Courier New" panose="02070309020205020404" pitchFamily="49" charset="0"/>
              <a:buChar char="o"/>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700 W at 18 K </a:t>
            </a:r>
          </a:p>
          <a:p>
            <a:pPr marL="447675" lvl="7" indent="-298450">
              <a:spcBef>
                <a:spcPts val="1200"/>
              </a:spcBef>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Power Consumption 160 kW </a:t>
            </a:r>
          </a:p>
          <a:p>
            <a:pPr marL="149225" lvl="7">
              <a:spcBef>
                <a:spcPts val="1200"/>
              </a:spcBef>
              <a:buClr>
                <a:srgbClr val="1F497D"/>
              </a:buClr>
              <a:buSzPts val="1100"/>
            </a:pPr>
            <a:endParaRPr lang="en-GB" sz="1100" dirty="0" smtClean="0">
              <a:solidFill>
                <a:srgbClr val="1F497D"/>
              </a:solidFill>
              <a:highlight>
                <a:srgbClr val="FFFFFF"/>
              </a:highlight>
              <a:latin typeface="Calibri"/>
              <a:ea typeface="Calibri"/>
              <a:cs typeface="Calibri"/>
              <a:sym typeface="Calibri"/>
            </a:endParaRPr>
          </a:p>
          <a:p>
            <a:pPr marL="457200" lvl="1" indent="-298450">
              <a:spcBef>
                <a:spcPts val="900"/>
              </a:spcBef>
              <a:buClr>
                <a:srgbClr val="1F497D"/>
              </a:buClr>
              <a:buSzPts val="1100"/>
              <a:buFont typeface="Calibri"/>
              <a:buChar char="●"/>
            </a:pPr>
            <a:endParaRPr lang="en-GB" sz="1100" dirty="0" smtClean="0">
              <a:solidFill>
                <a:srgbClr val="1F497D"/>
              </a:solidFill>
              <a:highlight>
                <a:srgbClr val="FFFFFF"/>
              </a:highlight>
              <a:latin typeface="Calibri"/>
              <a:ea typeface="Calibri"/>
              <a:cs typeface="Calibri"/>
              <a:sym typeface="Calibri"/>
            </a:endParaRPr>
          </a:p>
          <a:p>
            <a:pPr marL="0" lvl="0" indent="0" rtl="0">
              <a:spcBef>
                <a:spcPts val="900"/>
              </a:spcBef>
              <a:spcAft>
                <a:spcPts val="0"/>
              </a:spcAft>
              <a:buNone/>
            </a:pPr>
            <a:endParaRPr lang="en-GB" sz="1100" dirty="0" smtClean="0">
              <a:solidFill>
                <a:srgbClr val="1F497D"/>
              </a:solidFill>
              <a:highlight>
                <a:srgbClr val="FFFFFF"/>
              </a:highlight>
              <a:latin typeface="Calibri"/>
              <a:ea typeface="Calibri"/>
              <a:cs typeface="Calibri"/>
              <a:sym typeface="Calibri"/>
            </a:endParaRPr>
          </a:p>
          <a:p>
            <a:pPr marL="0" lvl="0" indent="0" rtl="0">
              <a:spcBef>
                <a:spcPts val="900"/>
              </a:spcBef>
              <a:spcAft>
                <a:spcPts val="900"/>
              </a:spcAft>
              <a:buNone/>
            </a:pPr>
            <a:endParaRPr lang="en-GB" sz="1100" dirty="0">
              <a:solidFill>
                <a:srgbClr val="1F497D"/>
              </a:solidFill>
              <a:highlight>
                <a:srgbClr val="FFFFFF"/>
              </a:highlight>
              <a:latin typeface="Calibri"/>
              <a:ea typeface="Calibri"/>
              <a:cs typeface="Calibri"/>
              <a:sym typeface="Calibri"/>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339" y="549801"/>
            <a:ext cx="2819013" cy="3893820"/>
          </a:xfrm>
          <a:prstGeom prst="rect">
            <a:avLst/>
          </a:prstGeom>
        </p:spPr>
      </p:pic>
      <p:pic>
        <p:nvPicPr>
          <p:cNvPr id="7" name="Google Shape;294;p27"/>
          <p:cNvPicPr preferRelativeResize="0"/>
          <p:nvPr/>
        </p:nvPicPr>
        <p:blipFill>
          <a:blip r:embed="rId4">
            <a:alphaModFix/>
          </a:blip>
          <a:stretch>
            <a:fillRect/>
          </a:stretch>
        </p:blipFill>
        <p:spPr>
          <a:xfrm>
            <a:off x="3915415" y="1643169"/>
            <a:ext cx="2296478" cy="1200770"/>
          </a:xfrm>
          <a:prstGeom prst="rect">
            <a:avLst/>
          </a:prstGeom>
          <a:noFill/>
          <a:ln>
            <a:noFill/>
          </a:ln>
        </p:spPr>
      </p:pic>
      <p:pic>
        <p:nvPicPr>
          <p:cNvPr id="8" name="Google Shape;291;p27"/>
          <p:cNvPicPr preferRelativeResize="0"/>
          <p:nvPr/>
        </p:nvPicPr>
        <p:blipFill>
          <a:blip r:embed="rId5">
            <a:alphaModFix/>
          </a:blip>
          <a:stretch>
            <a:fillRect/>
          </a:stretch>
        </p:blipFill>
        <p:spPr>
          <a:xfrm>
            <a:off x="7687641" y="1003479"/>
            <a:ext cx="914396" cy="70355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4"/>
          <p:cNvSpPr txBox="1">
            <a:spLocks noGrp="1"/>
          </p:cNvSpPr>
          <p:nvPr>
            <p:ph type="title"/>
          </p:nvPr>
        </p:nvSpPr>
        <p:spPr>
          <a:xfrm>
            <a:off x="244200" y="36875"/>
            <a:ext cx="8799600" cy="49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chemeClr val="dk1"/>
                </a:solidFill>
              </a:rPr>
              <a:t>Subcooling of Liquid Hydrogen with a Cryogenic Refrigerator</a:t>
            </a:r>
            <a:r>
              <a:rPr lang="en-GB" sz="2400"/>
              <a:t> </a:t>
            </a:r>
            <a:endParaRPr/>
          </a:p>
        </p:txBody>
      </p:sp>
      <p:sp>
        <p:nvSpPr>
          <p:cNvPr id="262" name="Google Shape;262;p24"/>
          <p:cNvSpPr txBox="1">
            <a:spLocks noGrp="1"/>
          </p:cNvSpPr>
          <p:nvPr>
            <p:ph type="sldNum" idx="12"/>
          </p:nvPr>
        </p:nvSpPr>
        <p:spPr>
          <a:xfrm>
            <a:off x="202619" y="4647982"/>
            <a:ext cx="548700" cy="393600"/>
          </a:xfrm>
          <a:prstGeom prst="rect">
            <a:avLst/>
          </a:prstGeom>
        </p:spPr>
        <p:txBody>
          <a:bodyPr spcFirstLastPara="1" wrap="square" lIns="78700" tIns="78700" rIns="78700" bIns="78700" anchor="ctr" anchorCtr="0">
            <a:noAutofit/>
          </a:bodyPr>
          <a:lstStyle/>
          <a:p>
            <a:pPr marL="0" lvl="0" indent="0" rtl="0">
              <a:spcBef>
                <a:spcPts val="0"/>
              </a:spcBef>
              <a:spcAft>
                <a:spcPts val="0"/>
              </a:spcAft>
              <a:buClr>
                <a:schemeClr val="dk1"/>
              </a:buClr>
              <a:buFont typeface="Helvetica Neue"/>
              <a:buNone/>
            </a:pPr>
            <a:fld id="{00000000-1234-1234-1234-123412341234}" type="slidenum">
              <a:rPr lang="en-GB"/>
              <a:t>12</a:t>
            </a:fld>
            <a:endParaRPr/>
          </a:p>
        </p:txBody>
      </p:sp>
      <p:sp>
        <p:nvSpPr>
          <p:cNvPr id="263" name="Google Shape;263;p24"/>
          <p:cNvSpPr txBox="1"/>
          <p:nvPr/>
        </p:nvSpPr>
        <p:spPr>
          <a:xfrm flipH="1">
            <a:off x="425271" y="632299"/>
            <a:ext cx="6243660" cy="3575315"/>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000" dirty="0">
                <a:solidFill>
                  <a:schemeClr val="dk1"/>
                </a:solidFill>
                <a:latin typeface="Roboto"/>
                <a:ea typeface="Roboto"/>
                <a:cs typeface="Roboto"/>
                <a:sym typeface="Roboto"/>
              </a:rPr>
              <a:t>CFD Simulation </a:t>
            </a:r>
            <a:r>
              <a:rPr lang="en-GB" sz="2000" dirty="0" smtClean="0">
                <a:solidFill>
                  <a:schemeClr val="dk1"/>
                </a:solidFill>
                <a:latin typeface="Roboto"/>
                <a:ea typeface="Roboto"/>
                <a:cs typeface="Roboto"/>
                <a:sym typeface="Roboto"/>
              </a:rPr>
              <a:t>Results</a:t>
            </a:r>
            <a:endParaRPr sz="2000" dirty="0">
              <a:solidFill>
                <a:schemeClr val="dk1"/>
              </a:solidFill>
              <a:latin typeface="Roboto"/>
              <a:ea typeface="Roboto"/>
              <a:cs typeface="Roboto"/>
              <a:sym typeface="Roboto"/>
            </a:endParaRPr>
          </a:p>
          <a:p>
            <a:pPr marL="0" lvl="0" indent="0" rtl="0">
              <a:spcBef>
                <a:spcPts val="900"/>
              </a:spcBef>
              <a:spcAft>
                <a:spcPts val="900"/>
              </a:spcAft>
              <a:buNone/>
            </a:pPr>
            <a:r>
              <a:rPr lang="en-GB" dirty="0" smtClean="0">
                <a:solidFill>
                  <a:schemeClr val="dk1"/>
                </a:solidFill>
                <a:latin typeface="Roboto"/>
                <a:ea typeface="Roboto"/>
                <a:cs typeface="Roboto"/>
                <a:sym typeface="Roboto"/>
              </a:rPr>
              <a:t>Calculation Hypotheses: </a:t>
            </a:r>
          </a:p>
          <a:p>
            <a:pPr marL="171450" indent="-171450">
              <a:spcBef>
                <a:spcPts val="600"/>
              </a:spcBef>
              <a:buFont typeface="Arial" panose="020B0604020202020204" pitchFamily="34" charset="0"/>
              <a:buChar char="•"/>
            </a:pPr>
            <a:r>
              <a:rPr lang="fr-FR" sz="1200" dirty="0" err="1" smtClean="0">
                <a:solidFill>
                  <a:srgbClr val="1F497D"/>
                </a:solidFill>
                <a:highlight>
                  <a:schemeClr val="lt1"/>
                </a:highlight>
                <a:latin typeface="Roboto"/>
                <a:ea typeface="Roboto"/>
                <a:cs typeface="Roboto"/>
              </a:rPr>
              <a:t>Coil</a:t>
            </a:r>
            <a:r>
              <a:rPr lang="fr-FR" sz="1200" dirty="0">
                <a:solidFill>
                  <a:srgbClr val="1F497D"/>
                </a:solidFill>
                <a:highlight>
                  <a:schemeClr val="lt1"/>
                </a:highlight>
                <a:latin typeface="Roboto"/>
                <a:ea typeface="Roboto"/>
                <a:cs typeface="Roboto"/>
              </a:rPr>
              <a:t> </a:t>
            </a:r>
            <a:r>
              <a:rPr lang="fr-FR" sz="1200" dirty="0" smtClean="0">
                <a:solidFill>
                  <a:srgbClr val="1F497D"/>
                </a:solidFill>
                <a:highlight>
                  <a:schemeClr val="lt1"/>
                </a:highlight>
                <a:latin typeface="Roboto"/>
                <a:ea typeface="Roboto"/>
                <a:cs typeface="Roboto"/>
              </a:rPr>
              <a:t>Fed by line </a:t>
            </a:r>
            <a:r>
              <a:rPr lang="fr-FR" sz="1200" dirty="0" err="1" smtClean="0">
                <a:solidFill>
                  <a:srgbClr val="1F497D"/>
                </a:solidFill>
                <a:highlight>
                  <a:schemeClr val="lt1"/>
                </a:highlight>
                <a:latin typeface="Roboto"/>
                <a:ea typeface="Roboto"/>
                <a:cs typeface="Roboto"/>
              </a:rPr>
              <a:t>along</a:t>
            </a:r>
            <a:r>
              <a:rPr lang="fr-FR" sz="1200" dirty="0" smtClean="0">
                <a:solidFill>
                  <a:srgbClr val="1F497D"/>
                </a:solidFill>
                <a:highlight>
                  <a:schemeClr val="lt1"/>
                </a:highlight>
                <a:latin typeface="Roboto"/>
                <a:ea typeface="Roboto"/>
                <a:cs typeface="Roboto"/>
              </a:rPr>
              <a:t> </a:t>
            </a:r>
            <a:r>
              <a:rPr lang="fr-FR" sz="1200" dirty="0" err="1" smtClean="0">
                <a:solidFill>
                  <a:srgbClr val="1F497D"/>
                </a:solidFill>
                <a:highlight>
                  <a:schemeClr val="lt1"/>
                </a:highlight>
                <a:latin typeface="Roboto"/>
                <a:ea typeface="Roboto"/>
                <a:cs typeface="Roboto"/>
              </a:rPr>
              <a:t>its</a:t>
            </a:r>
            <a:r>
              <a:rPr lang="fr-FR" sz="1200" dirty="0" smtClean="0">
                <a:solidFill>
                  <a:srgbClr val="1F497D"/>
                </a:solidFill>
                <a:highlight>
                  <a:schemeClr val="lt1"/>
                </a:highlight>
                <a:latin typeface="Roboto"/>
                <a:ea typeface="Roboto"/>
                <a:cs typeface="Roboto"/>
              </a:rPr>
              <a:t> centre (</a:t>
            </a:r>
            <a:r>
              <a:rPr lang="fr-FR" sz="1200" dirty="0" err="1" smtClean="0">
                <a:solidFill>
                  <a:srgbClr val="1F497D"/>
                </a:solidFill>
                <a:highlight>
                  <a:schemeClr val="lt1"/>
                </a:highlight>
                <a:latin typeface="Roboto"/>
                <a:ea typeface="Roboto"/>
                <a:cs typeface="Roboto"/>
              </a:rPr>
              <a:t>two</a:t>
            </a:r>
            <a:r>
              <a:rPr lang="fr-FR" sz="1200" dirty="0" smtClean="0">
                <a:solidFill>
                  <a:srgbClr val="1F497D"/>
                </a:solidFill>
                <a:highlight>
                  <a:schemeClr val="lt1"/>
                </a:highlight>
                <a:latin typeface="Roboto"/>
                <a:ea typeface="Roboto"/>
                <a:cs typeface="Roboto"/>
              </a:rPr>
              <a:t> </a:t>
            </a:r>
            <a:r>
              <a:rPr lang="fr-FR" sz="1200" dirty="0" err="1" smtClean="0">
                <a:solidFill>
                  <a:srgbClr val="1F497D"/>
                </a:solidFill>
                <a:highlight>
                  <a:schemeClr val="lt1"/>
                </a:highlight>
                <a:latin typeface="Roboto"/>
                <a:ea typeface="Roboto"/>
                <a:cs typeface="Roboto"/>
              </a:rPr>
              <a:t>calculation</a:t>
            </a:r>
            <a:r>
              <a:rPr lang="fr-FR" sz="1200" dirty="0">
                <a:solidFill>
                  <a:srgbClr val="1F497D"/>
                </a:solidFill>
                <a:highlight>
                  <a:schemeClr val="lt1"/>
                </a:highlight>
                <a:latin typeface="Roboto"/>
                <a:ea typeface="Roboto"/>
                <a:cs typeface="Roboto"/>
              </a:rPr>
              <a:t> </a:t>
            </a:r>
            <a:r>
              <a:rPr lang="fr-FR" sz="1200" dirty="0" smtClean="0">
                <a:solidFill>
                  <a:srgbClr val="1F497D"/>
                </a:solidFill>
                <a:highlight>
                  <a:schemeClr val="lt1"/>
                </a:highlight>
                <a:latin typeface="Roboto"/>
                <a:ea typeface="Roboto"/>
                <a:cs typeface="Roboto"/>
              </a:rPr>
              <a:t>options : </a:t>
            </a:r>
            <a:r>
              <a:rPr lang="fr-FR" sz="1200" dirty="0" err="1" smtClean="0">
                <a:solidFill>
                  <a:srgbClr val="1F497D"/>
                </a:solidFill>
                <a:highlight>
                  <a:schemeClr val="lt1"/>
                </a:highlight>
                <a:latin typeface="Roboto"/>
                <a:ea typeface="Roboto"/>
                <a:cs typeface="Roboto"/>
              </a:rPr>
              <a:t>with</a:t>
            </a:r>
            <a:r>
              <a:rPr lang="fr-FR" sz="1200" dirty="0" smtClean="0">
                <a:solidFill>
                  <a:srgbClr val="1F497D"/>
                </a:solidFill>
                <a:highlight>
                  <a:schemeClr val="lt1"/>
                </a:highlight>
                <a:latin typeface="Roboto"/>
                <a:ea typeface="Roboto"/>
                <a:cs typeface="Roboto"/>
              </a:rPr>
              <a:t> or </a:t>
            </a:r>
            <a:r>
              <a:rPr lang="fr-FR" sz="1200" dirty="0" err="1" smtClean="0">
                <a:solidFill>
                  <a:srgbClr val="1F497D"/>
                </a:solidFill>
                <a:highlight>
                  <a:schemeClr val="lt1"/>
                </a:highlight>
                <a:latin typeface="Roboto"/>
                <a:ea typeface="Roboto"/>
                <a:cs typeface="Roboto"/>
              </a:rPr>
              <a:t>without</a:t>
            </a:r>
            <a:r>
              <a:rPr lang="fr-FR" sz="1200" dirty="0" smtClean="0">
                <a:solidFill>
                  <a:srgbClr val="1F497D"/>
                </a:solidFill>
                <a:highlight>
                  <a:schemeClr val="lt1"/>
                </a:highlight>
                <a:latin typeface="Roboto"/>
                <a:ea typeface="Roboto"/>
                <a:cs typeface="Roboto"/>
              </a:rPr>
              <a:t> </a:t>
            </a:r>
            <a:r>
              <a:rPr lang="fr-FR" sz="1200" dirty="0" err="1" smtClean="0">
                <a:solidFill>
                  <a:srgbClr val="1F497D"/>
                </a:solidFill>
                <a:highlight>
                  <a:schemeClr val="lt1"/>
                </a:highlight>
                <a:latin typeface="Roboto"/>
                <a:ea typeface="Roboto"/>
                <a:cs typeface="Roboto"/>
              </a:rPr>
              <a:t>heat</a:t>
            </a:r>
            <a:r>
              <a:rPr lang="fr-FR" sz="1200" dirty="0" smtClean="0">
                <a:solidFill>
                  <a:srgbClr val="1F497D"/>
                </a:solidFill>
                <a:highlight>
                  <a:schemeClr val="lt1"/>
                </a:highlight>
                <a:latin typeface="Roboto"/>
                <a:ea typeface="Roboto"/>
                <a:cs typeface="Roboto"/>
              </a:rPr>
              <a:t> </a:t>
            </a:r>
            <a:r>
              <a:rPr lang="fr-FR" sz="1200" dirty="0" err="1" smtClean="0">
                <a:solidFill>
                  <a:srgbClr val="1F497D"/>
                </a:solidFill>
                <a:highlight>
                  <a:schemeClr val="lt1"/>
                </a:highlight>
                <a:latin typeface="Roboto"/>
                <a:ea typeface="Roboto"/>
                <a:cs typeface="Roboto"/>
              </a:rPr>
              <a:t>transfer</a:t>
            </a:r>
            <a:r>
              <a:rPr lang="fr-FR" sz="1200" dirty="0" smtClean="0">
                <a:solidFill>
                  <a:srgbClr val="1F497D"/>
                </a:solidFill>
                <a:highlight>
                  <a:schemeClr val="lt1"/>
                </a:highlight>
                <a:latin typeface="Roboto"/>
                <a:ea typeface="Roboto"/>
                <a:cs typeface="Roboto"/>
              </a:rPr>
              <a:t>)</a:t>
            </a:r>
            <a:endParaRPr lang="en-GB" sz="1200" dirty="0" smtClean="0">
              <a:solidFill>
                <a:srgbClr val="1F497D"/>
              </a:solidFill>
              <a:highlight>
                <a:schemeClr val="lt1"/>
              </a:highlight>
              <a:latin typeface="Roboto"/>
              <a:ea typeface="Roboto"/>
              <a:cs typeface="Roboto"/>
            </a:endParaRPr>
          </a:p>
          <a:p>
            <a:pPr marL="171450" indent="-171450">
              <a:spcBef>
                <a:spcPts val="600"/>
              </a:spcBef>
              <a:buFont typeface="Arial" panose="020B0604020202020204" pitchFamily="34" charset="0"/>
              <a:buChar char="•"/>
            </a:pPr>
            <a:r>
              <a:rPr lang="en-GB" sz="1200" dirty="0" smtClean="0">
                <a:solidFill>
                  <a:srgbClr val="1F497D"/>
                </a:solidFill>
                <a:highlight>
                  <a:schemeClr val="lt1"/>
                </a:highlight>
                <a:latin typeface="Roboto"/>
                <a:ea typeface="Roboto"/>
                <a:cs typeface="Roboto"/>
              </a:rPr>
              <a:t>3D </a:t>
            </a:r>
            <a:r>
              <a:rPr lang="en-GB" sz="1200" dirty="0">
                <a:solidFill>
                  <a:srgbClr val="1F497D"/>
                </a:solidFill>
                <a:highlight>
                  <a:schemeClr val="lt1"/>
                </a:highlight>
                <a:latin typeface="Roboto"/>
                <a:ea typeface="Roboto"/>
                <a:cs typeface="Roboto"/>
              </a:rPr>
              <a:t>stationary simulations </a:t>
            </a:r>
          </a:p>
          <a:p>
            <a:pPr marL="171450" indent="-171450">
              <a:spcBef>
                <a:spcPts val="600"/>
              </a:spcBef>
              <a:buFont typeface="Arial" panose="020B0604020202020204" pitchFamily="34" charset="0"/>
              <a:buChar char="•"/>
            </a:pPr>
            <a:r>
              <a:rPr lang="fr-FR" sz="1200" dirty="0" err="1">
                <a:solidFill>
                  <a:srgbClr val="1F497D"/>
                </a:solidFill>
                <a:highlight>
                  <a:schemeClr val="lt1"/>
                </a:highlight>
                <a:latin typeface="Roboto"/>
                <a:ea typeface="Roboto"/>
                <a:cs typeface="Roboto"/>
              </a:rPr>
              <a:t>Liquid</a:t>
            </a:r>
            <a:r>
              <a:rPr lang="fr-FR" sz="1200" dirty="0">
                <a:solidFill>
                  <a:srgbClr val="1F497D"/>
                </a:solidFill>
                <a:highlight>
                  <a:schemeClr val="lt1"/>
                </a:highlight>
                <a:latin typeface="Roboto"/>
                <a:ea typeface="Roboto"/>
                <a:cs typeface="Roboto"/>
              </a:rPr>
              <a:t> Phase: Conduction and Natural Convection </a:t>
            </a:r>
          </a:p>
          <a:p>
            <a:pPr marL="171450" indent="-171450">
              <a:spcBef>
                <a:spcPts val="600"/>
              </a:spcBef>
              <a:buFont typeface="Arial" panose="020B0604020202020204" pitchFamily="34" charset="0"/>
              <a:buChar char="•"/>
            </a:pPr>
            <a:r>
              <a:rPr lang="fr-FR" sz="1200" dirty="0" err="1">
                <a:solidFill>
                  <a:srgbClr val="1F497D"/>
                </a:solidFill>
                <a:highlight>
                  <a:schemeClr val="lt1"/>
                </a:highlight>
                <a:latin typeface="Roboto"/>
                <a:ea typeface="Roboto"/>
                <a:cs typeface="Roboto"/>
              </a:rPr>
              <a:t>Gaseous</a:t>
            </a:r>
            <a:r>
              <a:rPr lang="fr-FR" sz="1200" dirty="0">
                <a:solidFill>
                  <a:srgbClr val="1F497D"/>
                </a:solidFill>
                <a:highlight>
                  <a:schemeClr val="lt1"/>
                </a:highlight>
                <a:latin typeface="Roboto"/>
                <a:ea typeface="Roboto"/>
                <a:cs typeface="Roboto"/>
              </a:rPr>
              <a:t> Phase: </a:t>
            </a:r>
            <a:r>
              <a:rPr lang="fr-FR" sz="1200" dirty="0" err="1">
                <a:solidFill>
                  <a:srgbClr val="1F497D"/>
                </a:solidFill>
                <a:highlight>
                  <a:schemeClr val="lt1"/>
                </a:highlight>
                <a:latin typeface="Roboto"/>
                <a:ea typeface="Roboto"/>
                <a:cs typeface="Roboto"/>
              </a:rPr>
              <a:t>isothermal</a:t>
            </a:r>
            <a:r>
              <a:rPr lang="fr-FR" sz="1200" dirty="0">
                <a:solidFill>
                  <a:srgbClr val="1F497D"/>
                </a:solidFill>
                <a:highlight>
                  <a:schemeClr val="lt1"/>
                </a:highlight>
                <a:latin typeface="Roboto"/>
                <a:ea typeface="Roboto"/>
                <a:cs typeface="Roboto"/>
              </a:rPr>
              <a:t> (</a:t>
            </a:r>
            <a:r>
              <a:rPr lang="fr-FR" sz="1200" dirty="0" smtClean="0">
                <a:solidFill>
                  <a:srgbClr val="1F497D"/>
                </a:solidFill>
                <a:highlight>
                  <a:schemeClr val="lt1"/>
                </a:highlight>
                <a:latin typeface="Roboto"/>
                <a:ea typeface="Roboto"/>
                <a:cs typeface="Roboto"/>
              </a:rPr>
              <a:t>No </a:t>
            </a:r>
            <a:r>
              <a:rPr lang="fr-FR" sz="1200" dirty="0">
                <a:solidFill>
                  <a:srgbClr val="1F497D"/>
                </a:solidFill>
                <a:highlight>
                  <a:schemeClr val="lt1"/>
                </a:highlight>
                <a:latin typeface="Roboto"/>
                <a:ea typeface="Roboto"/>
                <a:cs typeface="Roboto"/>
              </a:rPr>
              <a:t>Convection) </a:t>
            </a:r>
          </a:p>
          <a:p>
            <a:pPr marL="171450" indent="-171450">
              <a:spcBef>
                <a:spcPts val="600"/>
              </a:spcBef>
              <a:buFont typeface="Arial" panose="020B0604020202020204" pitchFamily="34" charset="0"/>
              <a:buChar char="•"/>
            </a:pPr>
            <a:r>
              <a:rPr lang="fr-FR" sz="1200" dirty="0" err="1">
                <a:solidFill>
                  <a:srgbClr val="1F497D"/>
                </a:solidFill>
                <a:highlight>
                  <a:schemeClr val="lt1"/>
                </a:highlight>
                <a:latin typeface="Roboto"/>
                <a:ea typeface="Roboto"/>
                <a:cs typeface="Roboto"/>
              </a:rPr>
              <a:t>Gas-Liquid</a:t>
            </a:r>
            <a:r>
              <a:rPr lang="fr-FR" sz="1200" dirty="0">
                <a:solidFill>
                  <a:srgbClr val="1F497D"/>
                </a:solidFill>
                <a:highlight>
                  <a:schemeClr val="lt1"/>
                </a:highlight>
                <a:latin typeface="Roboto"/>
                <a:ea typeface="Roboto"/>
                <a:cs typeface="Roboto"/>
              </a:rPr>
              <a:t> Interface </a:t>
            </a:r>
            <a:r>
              <a:rPr lang="fr-FR" sz="1200" dirty="0" err="1">
                <a:solidFill>
                  <a:srgbClr val="1F497D"/>
                </a:solidFill>
                <a:highlight>
                  <a:schemeClr val="lt1"/>
                </a:highlight>
                <a:latin typeface="Roboto"/>
                <a:ea typeface="Roboto"/>
                <a:cs typeface="Roboto"/>
              </a:rPr>
              <a:t>Heat</a:t>
            </a:r>
            <a:r>
              <a:rPr lang="fr-FR" sz="1200" dirty="0">
                <a:solidFill>
                  <a:srgbClr val="1F497D"/>
                </a:solidFill>
                <a:highlight>
                  <a:schemeClr val="lt1"/>
                </a:highlight>
                <a:latin typeface="Roboto"/>
                <a:ea typeface="Roboto"/>
                <a:cs typeface="Roboto"/>
              </a:rPr>
              <a:t> Flow 480 W to model GH2 Condensation </a:t>
            </a:r>
            <a:r>
              <a:rPr lang="fr-FR" sz="1200" dirty="0" err="1">
                <a:solidFill>
                  <a:srgbClr val="1F497D"/>
                </a:solidFill>
                <a:highlight>
                  <a:schemeClr val="lt1"/>
                </a:highlight>
                <a:latin typeface="Roboto"/>
                <a:ea typeface="Roboto"/>
                <a:cs typeface="Roboto"/>
              </a:rPr>
              <a:t>Heat</a:t>
            </a:r>
            <a:r>
              <a:rPr lang="fr-FR" sz="1200" dirty="0">
                <a:solidFill>
                  <a:srgbClr val="1F497D"/>
                </a:solidFill>
                <a:highlight>
                  <a:schemeClr val="lt1"/>
                </a:highlight>
                <a:latin typeface="Roboto"/>
                <a:ea typeface="Roboto"/>
                <a:cs typeface="Roboto"/>
              </a:rPr>
              <a:t> (</a:t>
            </a:r>
            <a:r>
              <a:rPr lang="fr-FR" sz="1200" dirty="0" smtClean="0">
                <a:solidFill>
                  <a:srgbClr val="1F497D"/>
                </a:solidFill>
                <a:highlight>
                  <a:schemeClr val="lt1"/>
                </a:highlight>
                <a:latin typeface="Roboto"/>
                <a:ea typeface="Roboto"/>
                <a:cs typeface="Roboto"/>
              </a:rPr>
              <a:t>No </a:t>
            </a:r>
            <a:r>
              <a:rPr lang="fr-FR" sz="1200" dirty="0">
                <a:solidFill>
                  <a:srgbClr val="1F497D"/>
                </a:solidFill>
                <a:highlight>
                  <a:schemeClr val="lt1"/>
                </a:highlight>
                <a:latin typeface="Roboto"/>
                <a:ea typeface="Roboto"/>
                <a:cs typeface="Roboto"/>
              </a:rPr>
              <a:t>Mass Transfer) .</a:t>
            </a:r>
          </a:p>
          <a:p>
            <a:pPr marL="171450" indent="-171450">
              <a:spcBef>
                <a:spcPts val="600"/>
              </a:spcBef>
              <a:buFont typeface="Arial" panose="020B0604020202020204" pitchFamily="34" charset="0"/>
              <a:buChar char="•"/>
            </a:pPr>
            <a:r>
              <a:rPr lang="fr-FR" sz="1200" dirty="0" err="1">
                <a:solidFill>
                  <a:srgbClr val="1F497D"/>
                </a:solidFill>
                <a:highlight>
                  <a:schemeClr val="lt1"/>
                </a:highlight>
                <a:latin typeface="Roboto"/>
                <a:ea typeface="Roboto"/>
                <a:cs typeface="Roboto"/>
              </a:rPr>
              <a:t>Extracted</a:t>
            </a:r>
            <a:r>
              <a:rPr lang="fr-FR" sz="1200" dirty="0">
                <a:solidFill>
                  <a:srgbClr val="1F497D"/>
                </a:solidFill>
                <a:highlight>
                  <a:schemeClr val="lt1"/>
                </a:highlight>
                <a:latin typeface="Roboto"/>
                <a:ea typeface="Roboto"/>
                <a:cs typeface="Roboto"/>
              </a:rPr>
              <a:t> </a:t>
            </a:r>
            <a:r>
              <a:rPr lang="fr-FR" sz="1200" dirty="0" err="1">
                <a:solidFill>
                  <a:srgbClr val="1F497D"/>
                </a:solidFill>
                <a:highlight>
                  <a:schemeClr val="lt1"/>
                </a:highlight>
                <a:latin typeface="Roboto"/>
                <a:ea typeface="Roboto"/>
                <a:cs typeface="Roboto"/>
              </a:rPr>
              <a:t>Heat</a:t>
            </a:r>
            <a:r>
              <a:rPr lang="fr-FR" sz="1200" dirty="0">
                <a:solidFill>
                  <a:srgbClr val="1F497D"/>
                </a:solidFill>
                <a:highlight>
                  <a:schemeClr val="lt1"/>
                </a:highlight>
                <a:latin typeface="Roboto"/>
                <a:ea typeface="Roboto"/>
                <a:cs typeface="Roboto"/>
              </a:rPr>
              <a:t>: 600 W </a:t>
            </a:r>
            <a:r>
              <a:rPr lang="fr-FR" sz="1200" dirty="0" err="1">
                <a:solidFill>
                  <a:srgbClr val="1F497D"/>
                </a:solidFill>
                <a:highlight>
                  <a:schemeClr val="lt1"/>
                </a:highlight>
                <a:latin typeface="Roboto"/>
                <a:ea typeface="Roboto"/>
                <a:cs typeface="Roboto"/>
              </a:rPr>
              <a:t>Imposed</a:t>
            </a:r>
            <a:r>
              <a:rPr lang="fr-FR" sz="1200" dirty="0">
                <a:solidFill>
                  <a:srgbClr val="1F497D"/>
                </a:solidFill>
                <a:highlight>
                  <a:schemeClr val="lt1"/>
                </a:highlight>
                <a:latin typeface="Roboto"/>
                <a:ea typeface="Roboto"/>
                <a:cs typeface="Roboto"/>
              </a:rPr>
              <a:t> by </a:t>
            </a:r>
            <a:r>
              <a:rPr lang="fr-FR" sz="1200" dirty="0" err="1">
                <a:solidFill>
                  <a:srgbClr val="1F497D"/>
                </a:solidFill>
                <a:highlight>
                  <a:schemeClr val="lt1"/>
                </a:highlight>
                <a:latin typeface="Roboto"/>
                <a:ea typeface="Roboto"/>
                <a:cs typeface="Roboto"/>
              </a:rPr>
              <a:t>Heat-Exchanger</a:t>
            </a:r>
            <a:r>
              <a:rPr lang="fr-FR" sz="1200" dirty="0">
                <a:solidFill>
                  <a:srgbClr val="1F497D"/>
                </a:solidFill>
                <a:highlight>
                  <a:schemeClr val="lt1"/>
                </a:highlight>
                <a:latin typeface="Roboto"/>
                <a:ea typeface="Roboto"/>
                <a:cs typeface="Roboto"/>
              </a:rPr>
              <a:t> </a:t>
            </a:r>
            <a:r>
              <a:rPr lang="fr-FR" sz="1200" dirty="0" err="1">
                <a:solidFill>
                  <a:srgbClr val="1F497D"/>
                </a:solidFill>
                <a:highlight>
                  <a:schemeClr val="lt1"/>
                </a:highlight>
                <a:latin typeface="Roboto"/>
                <a:ea typeface="Roboto"/>
                <a:cs typeface="Roboto"/>
              </a:rPr>
              <a:t>Coil</a:t>
            </a:r>
            <a:r>
              <a:rPr lang="fr-FR" sz="1200" dirty="0">
                <a:solidFill>
                  <a:srgbClr val="1F497D"/>
                </a:solidFill>
                <a:highlight>
                  <a:schemeClr val="lt1"/>
                </a:highlight>
                <a:latin typeface="Roboto"/>
                <a:ea typeface="Roboto"/>
                <a:cs typeface="Roboto"/>
              </a:rPr>
              <a:t> Surface </a:t>
            </a:r>
            <a:r>
              <a:rPr lang="fr-FR" sz="1200" dirty="0" err="1">
                <a:solidFill>
                  <a:srgbClr val="1F497D"/>
                </a:solidFill>
                <a:highlight>
                  <a:schemeClr val="lt1"/>
                </a:highlight>
                <a:latin typeface="Roboto"/>
                <a:ea typeface="Roboto"/>
                <a:cs typeface="Roboto"/>
              </a:rPr>
              <a:t>Temperature</a:t>
            </a:r>
            <a:r>
              <a:rPr lang="fr-FR" sz="1200" dirty="0">
                <a:solidFill>
                  <a:srgbClr val="1F497D"/>
                </a:solidFill>
                <a:highlight>
                  <a:schemeClr val="lt1"/>
                </a:highlight>
                <a:latin typeface="Roboto"/>
                <a:ea typeface="Roboto"/>
                <a:cs typeface="Roboto"/>
              </a:rPr>
              <a:t> </a:t>
            </a:r>
          </a:p>
          <a:p>
            <a:pPr marL="171450" indent="-171450">
              <a:spcBef>
                <a:spcPts val="600"/>
              </a:spcBef>
              <a:buFont typeface="Arial" panose="020B0604020202020204" pitchFamily="34" charset="0"/>
              <a:buChar char="•"/>
            </a:pPr>
            <a:r>
              <a:rPr lang="fr-FR" sz="1200" dirty="0">
                <a:solidFill>
                  <a:srgbClr val="1F497D"/>
                </a:solidFill>
                <a:highlight>
                  <a:schemeClr val="lt1"/>
                </a:highlight>
                <a:latin typeface="Roboto"/>
                <a:ea typeface="Roboto"/>
                <a:cs typeface="Roboto"/>
              </a:rPr>
              <a:t>Initial Uniform </a:t>
            </a:r>
            <a:r>
              <a:rPr lang="fr-FR" sz="1200" dirty="0" err="1">
                <a:solidFill>
                  <a:srgbClr val="1F497D"/>
                </a:solidFill>
                <a:highlight>
                  <a:schemeClr val="lt1"/>
                </a:highlight>
                <a:latin typeface="Roboto"/>
                <a:ea typeface="Roboto"/>
                <a:cs typeface="Roboto"/>
              </a:rPr>
              <a:t>Liquid</a:t>
            </a:r>
            <a:r>
              <a:rPr lang="fr-FR" sz="1200" dirty="0">
                <a:solidFill>
                  <a:srgbClr val="1F497D"/>
                </a:solidFill>
                <a:highlight>
                  <a:schemeClr val="lt1"/>
                </a:highlight>
                <a:latin typeface="Roboto"/>
                <a:ea typeface="Roboto"/>
                <a:cs typeface="Roboto"/>
              </a:rPr>
              <a:t> Phase </a:t>
            </a:r>
            <a:r>
              <a:rPr lang="fr-FR" sz="1200" dirty="0" err="1">
                <a:solidFill>
                  <a:srgbClr val="1F497D"/>
                </a:solidFill>
                <a:highlight>
                  <a:schemeClr val="lt1"/>
                </a:highlight>
                <a:latin typeface="Roboto"/>
                <a:ea typeface="Roboto"/>
                <a:cs typeface="Roboto"/>
              </a:rPr>
              <a:t>Temperature</a:t>
            </a:r>
            <a:r>
              <a:rPr lang="fr-FR" sz="1200" dirty="0">
                <a:solidFill>
                  <a:srgbClr val="1F497D"/>
                </a:solidFill>
                <a:highlight>
                  <a:schemeClr val="lt1"/>
                </a:highlight>
                <a:latin typeface="Roboto"/>
                <a:ea typeface="Roboto"/>
                <a:cs typeface="Roboto"/>
              </a:rPr>
              <a:t>: </a:t>
            </a:r>
            <a:r>
              <a:rPr lang="en-GB" sz="1200" dirty="0">
                <a:solidFill>
                  <a:srgbClr val="1F497D"/>
                </a:solidFill>
                <a:highlight>
                  <a:schemeClr val="lt1"/>
                </a:highlight>
                <a:latin typeface="Roboto"/>
                <a:ea typeface="Roboto"/>
                <a:cs typeface="Roboto"/>
              </a:rPr>
              <a:t>18K </a:t>
            </a:r>
          </a:p>
          <a:p>
            <a:pPr marL="171450" indent="-171450">
              <a:spcBef>
                <a:spcPts val="600"/>
              </a:spcBef>
              <a:buFont typeface="Arial" panose="020B0604020202020204" pitchFamily="34" charset="0"/>
              <a:buChar char="•"/>
            </a:pPr>
            <a:r>
              <a:rPr lang="fr-FR" sz="1200" dirty="0" err="1">
                <a:solidFill>
                  <a:srgbClr val="1F497D"/>
                </a:solidFill>
                <a:highlight>
                  <a:schemeClr val="lt1"/>
                </a:highlight>
                <a:latin typeface="Roboto"/>
                <a:ea typeface="Roboto"/>
                <a:cs typeface="Roboto"/>
              </a:rPr>
              <a:t>Heat</a:t>
            </a:r>
            <a:r>
              <a:rPr lang="fr-FR" sz="1200" dirty="0">
                <a:solidFill>
                  <a:srgbClr val="1F497D"/>
                </a:solidFill>
                <a:highlight>
                  <a:schemeClr val="lt1"/>
                </a:highlight>
                <a:latin typeface="Roboto"/>
                <a:ea typeface="Roboto"/>
                <a:cs typeface="Roboto"/>
              </a:rPr>
              <a:t> </a:t>
            </a:r>
            <a:r>
              <a:rPr lang="fr-FR" sz="1200" dirty="0" err="1">
                <a:solidFill>
                  <a:srgbClr val="1F497D"/>
                </a:solidFill>
                <a:highlight>
                  <a:schemeClr val="lt1"/>
                </a:highlight>
                <a:latin typeface="Roboto"/>
                <a:ea typeface="Roboto"/>
                <a:cs typeface="Roboto"/>
              </a:rPr>
              <a:t>Inleaks</a:t>
            </a:r>
            <a:r>
              <a:rPr lang="fr-FR" sz="1200" dirty="0">
                <a:solidFill>
                  <a:srgbClr val="1F497D"/>
                </a:solidFill>
                <a:highlight>
                  <a:schemeClr val="lt1"/>
                </a:highlight>
                <a:latin typeface="Roboto"/>
                <a:ea typeface="Roboto"/>
                <a:cs typeface="Roboto"/>
              </a:rPr>
              <a:t> 105 W </a:t>
            </a:r>
            <a:r>
              <a:rPr lang="fr-FR" sz="1200" dirty="0" err="1">
                <a:solidFill>
                  <a:srgbClr val="1F497D"/>
                </a:solidFill>
                <a:highlight>
                  <a:schemeClr val="lt1"/>
                </a:highlight>
                <a:latin typeface="Roboto"/>
                <a:ea typeface="Roboto"/>
                <a:cs typeface="Roboto"/>
              </a:rPr>
              <a:t>Uniformly</a:t>
            </a:r>
            <a:r>
              <a:rPr lang="fr-FR" sz="1200" dirty="0">
                <a:solidFill>
                  <a:srgbClr val="1F497D"/>
                </a:solidFill>
                <a:highlight>
                  <a:schemeClr val="lt1"/>
                </a:highlight>
                <a:latin typeface="Roboto"/>
                <a:ea typeface="Roboto"/>
                <a:cs typeface="Roboto"/>
              </a:rPr>
              <a:t> </a:t>
            </a:r>
            <a:r>
              <a:rPr lang="fr-FR" sz="1200" dirty="0" err="1">
                <a:solidFill>
                  <a:srgbClr val="1F497D"/>
                </a:solidFill>
                <a:highlight>
                  <a:schemeClr val="lt1"/>
                </a:highlight>
                <a:latin typeface="Roboto"/>
                <a:ea typeface="Roboto"/>
                <a:cs typeface="Roboto"/>
              </a:rPr>
              <a:t>Distributed</a:t>
            </a:r>
            <a:r>
              <a:rPr lang="fr-FR" sz="1200" dirty="0">
                <a:solidFill>
                  <a:srgbClr val="1F497D"/>
                </a:solidFill>
                <a:highlight>
                  <a:schemeClr val="lt1"/>
                </a:highlight>
                <a:latin typeface="Roboto"/>
                <a:ea typeface="Roboto"/>
                <a:cs typeface="Roboto"/>
              </a:rPr>
              <a:t> (Equivalent 0.5 % BOR) </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6862" y="530375"/>
            <a:ext cx="2014645" cy="402929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4284" y="1436914"/>
            <a:ext cx="870141" cy="1740282"/>
          </a:xfrm>
          <a:prstGeom prst="rect">
            <a:avLst/>
          </a:prstGeom>
        </p:spPr>
      </p:pic>
      <p:cxnSp>
        <p:nvCxnSpPr>
          <p:cNvPr id="5" name="Connecteur droit 4"/>
          <p:cNvCxnSpPr/>
          <p:nvPr/>
        </p:nvCxnSpPr>
        <p:spPr>
          <a:xfrm>
            <a:off x="7564425" y="1436914"/>
            <a:ext cx="819759" cy="95565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flipV="1">
            <a:off x="7453086" y="2627086"/>
            <a:ext cx="870857" cy="550110"/>
          </a:xfrm>
          <a:prstGeom prst="line">
            <a:avLst/>
          </a:prstGeom>
          <a:ln w="19050"/>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4"/>
          <p:cNvSpPr txBox="1">
            <a:spLocks noGrp="1"/>
          </p:cNvSpPr>
          <p:nvPr>
            <p:ph type="title"/>
          </p:nvPr>
        </p:nvSpPr>
        <p:spPr>
          <a:xfrm>
            <a:off x="244200" y="36875"/>
            <a:ext cx="8799600" cy="49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chemeClr val="dk1"/>
                </a:solidFill>
              </a:rPr>
              <a:t>Subcooling of Liquid Hydrogen with a Cryogenic Refrigerator</a:t>
            </a:r>
            <a:r>
              <a:rPr lang="en-GB" sz="2400"/>
              <a:t> </a:t>
            </a:r>
            <a:endParaRPr/>
          </a:p>
        </p:txBody>
      </p:sp>
      <p:sp>
        <p:nvSpPr>
          <p:cNvPr id="262" name="Google Shape;262;p24"/>
          <p:cNvSpPr txBox="1">
            <a:spLocks noGrp="1"/>
          </p:cNvSpPr>
          <p:nvPr>
            <p:ph type="sldNum" idx="12"/>
          </p:nvPr>
        </p:nvSpPr>
        <p:spPr>
          <a:xfrm>
            <a:off x="202619" y="4647982"/>
            <a:ext cx="548700" cy="393600"/>
          </a:xfrm>
          <a:prstGeom prst="rect">
            <a:avLst/>
          </a:prstGeom>
        </p:spPr>
        <p:txBody>
          <a:bodyPr spcFirstLastPara="1" wrap="square" lIns="78700" tIns="78700" rIns="78700" bIns="78700" anchor="ctr" anchorCtr="0">
            <a:noAutofit/>
          </a:bodyPr>
          <a:lstStyle/>
          <a:p>
            <a:pPr marL="0" lvl="0" indent="0" rtl="0">
              <a:spcBef>
                <a:spcPts val="0"/>
              </a:spcBef>
              <a:spcAft>
                <a:spcPts val="0"/>
              </a:spcAft>
              <a:buClr>
                <a:schemeClr val="dk1"/>
              </a:buClr>
              <a:buFont typeface="Helvetica Neue"/>
              <a:buNone/>
            </a:pPr>
            <a:fld id="{00000000-1234-1234-1234-123412341234}" type="slidenum">
              <a:rPr lang="en-GB"/>
              <a:t>13</a:t>
            </a:fld>
            <a:endParaRPr/>
          </a:p>
        </p:txBody>
      </p:sp>
      <p:sp>
        <p:nvSpPr>
          <p:cNvPr id="263" name="Google Shape;263;p24"/>
          <p:cNvSpPr txBox="1"/>
          <p:nvPr/>
        </p:nvSpPr>
        <p:spPr>
          <a:xfrm flipH="1">
            <a:off x="425273" y="632300"/>
            <a:ext cx="7852452" cy="475140"/>
          </a:xfrm>
          <a:prstGeom prst="rect">
            <a:avLst/>
          </a:prstGeom>
          <a:noFill/>
          <a:ln>
            <a:noFill/>
          </a:ln>
        </p:spPr>
        <p:txBody>
          <a:bodyPr spcFirstLastPara="1" wrap="square" lIns="91425" tIns="91425" rIns="91425" bIns="91425" anchor="t" anchorCtr="0">
            <a:noAutofit/>
          </a:bodyPr>
          <a:lstStyle/>
          <a:p>
            <a:pPr lvl="0"/>
            <a:r>
              <a:rPr lang="en-GB" sz="2000" dirty="0">
                <a:solidFill>
                  <a:schemeClr val="dk1"/>
                </a:solidFill>
                <a:latin typeface="Roboto"/>
                <a:ea typeface="Roboto"/>
                <a:cs typeface="Roboto"/>
                <a:sym typeface="Roboto"/>
              </a:rPr>
              <a:t>CFD Simulation Results </a:t>
            </a:r>
            <a:r>
              <a:rPr lang="en-GB" sz="2000" dirty="0" smtClean="0">
                <a:solidFill>
                  <a:schemeClr val="dk1"/>
                </a:solidFill>
                <a:latin typeface="Roboto"/>
                <a:ea typeface="Roboto"/>
                <a:cs typeface="Roboto"/>
                <a:sym typeface="Roboto"/>
              </a:rPr>
              <a:t>– </a:t>
            </a:r>
            <a:r>
              <a:rPr lang="en-GB" sz="1800" dirty="0" smtClean="0">
                <a:solidFill>
                  <a:schemeClr val="dk1"/>
                </a:solidFill>
                <a:latin typeface="Roboto"/>
                <a:ea typeface="Roboto"/>
                <a:cs typeface="Roboto"/>
                <a:sym typeface="Roboto"/>
              </a:rPr>
              <a:t>Full Tank – with </a:t>
            </a:r>
            <a:r>
              <a:rPr lang="en-GB" sz="1800" dirty="0">
                <a:solidFill>
                  <a:schemeClr val="dk1"/>
                </a:solidFill>
                <a:latin typeface="Roboto"/>
                <a:ea typeface="Roboto"/>
                <a:cs typeface="Roboto"/>
                <a:sym typeface="Roboto"/>
              </a:rPr>
              <a:t>cooling </a:t>
            </a:r>
            <a:r>
              <a:rPr lang="en-GB" sz="1800" dirty="0" smtClean="0">
                <a:solidFill>
                  <a:schemeClr val="dk1"/>
                </a:solidFill>
                <a:latin typeface="Roboto"/>
                <a:ea typeface="Roboto"/>
                <a:cs typeface="Roboto"/>
                <a:sym typeface="Roboto"/>
              </a:rPr>
              <a:t>on central tube</a:t>
            </a:r>
            <a:endParaRPr sz="1800" dirty="0">
              <a:solidFill>
                <a:schemeClr val="dk1"/>
              </a:solidFill>
              <a:latin typeface="Roboto"/>
              <a:ea typeface="Roboto"/>
              <a:cs typeface="Roboto"/>
              <a:sym typeface="Roboto"/>
            </a:endParaRPr>
          </a:p>
        </p:txBody>
      </p:sp>
      <p:pic>
        <p:nvPicPr>
          <p:cNvPr id="264" name="Google Shape;264;p24"/>
          <p:cNvPicPr preferRelativeResize="0"/>
          <p:nvPr/>
        </p:nvPicPr>
        <p:blipFill>
          <a:blip r:embed="rId3">
            <a:alphaModFix/>
          </a:blip>
          <a:stretch>
            <a:fillRect/>
          </a:stretch>
        </p:blipFill>
        <p:spPr>
          <a:xfrm>
            <a:off x="3690000" y="1267800"/>
            <a:ext cx="5137200" cy="3160799"/>
          </a:xfrm>
          <a:prstGeom prst="rect">
            <a:avLst/>
          </a:prstGeom>
          <a:noFill/>
          <a:ln>
            <a:noFill/>
          </a:ln>
        </p:spPr>
      </p:pic>
      <p:sp>
        <p:nvSpPr>
          <p:cNvPr id="7" name="Google Shape;244;p22"/>
          <p:cNvSpPr txBox="1"/>
          <p:nvPr/>
        </p:nvSpPr>
        <p:spPr>
          <a:xfrm flipH="1">
            <a:off x="89308" y="1294031"/>
            <a:ext cx="3802047" cy="2861552"/>
          </a:xfrm>
          <a:prstGeom prst="rect">
            <a:avLst/>
          </a:prstGeom>
          <a:noFill/>
          <a:ln>
            <a:noFill/>
          </a:ln>
        </p:spPr>
        <p:txBody>
          <a:bodyPr spcFirstLastPara="1" wrap="square" lIns="91425" tIns="91425" rIns="91425" bIns="91425" anchor="t" anchorCtr="0">
            <a:noAutofit/>
          </a:bodyPr>
          <a:lstStyle/>
          <a:p>
            <a:pPr marL="457200" lvl="0" indent="-298450" rtl="0">
              <a:spcBef>
                <a:spcPts val="900"/>
              </a:spcBef>
              <a:spcAft>
                <a:spcPts val="0"/>
              </a:spcAft>
              <a:buClr>
                <a:srgbClr val="1F497D"/>
              </a:buClr>
              <a:buSzPts val="1100"/>
              <a:buFont typeface="Calibri"/>
              <a:buChar char="●"/>
            </a:pPr>
            <a:r>
              <a:rPr lang="en-GB" sz="1200" b="1"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Liquid above Coil </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 </a:t>
            </a:r>
          </a:p>
          <a:p>
            <a:pPr marL="914400" lvl="1" indent="-298450">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Stratified Temperature Profile</a:t>
            </a:r>
          </a:p>
          <a:p>
            <a:pPr marL="914400" lvl="1" indent="-298450">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Temperature Variation  &lt; 0.7 K</a:t>
            </a:r>
          </a:p>
          <a:p>
            <a:pPr marL="914400" lvl="1" indent="-298450">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No Vertical Movement in Liquid </a:t>
            </a:r>
          </a:p>
          <a:p>
            <a:pPr marL="914400" lvl="1" indent="-298450">
              <a:buClr>
                <a:srgbClr val="1F497D"/>
              </a:buClr>
              <a:buSzPts val="1100"/>
              <a:buFont typeface="Calibri"/>
              <a:buChar char="○"/>
            </a:pPr>
            <a:endPar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457200" lvl="0" indent="-298450" rtl="0">
              <a:spcBef>
                <a:spcPts val="600"/>
              </a:spcBef>
              <a:spcAft>
                <a:spcPts val="0"/>
              </a:spcAft>
              <a:buClr>
                <a:srgbClr val="1F497D"/>
              </a:buClr>
              <a:buSzPts val="1100"/>
              <a:buFont typeface="Calibri"/>
              <a:buChar char="●"/>
            </a:pPr>
            <a:r>
              <a:rPr lang="en-GB" sz="1200" b="1"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Refrigerated LH2 volume</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  </a:t>
            </a:r>
          </a:p>
          <a:p>
            <a:pPr marL="914400" lvl="1" indent="-298450">
              <a:buClr>
                <a:srgbClr val="1F497D"/>
              </a:buClr>
              <a:buSzPts val="1100"/>
              <a:buFont typeface="Calibri"/>
              <a:buChar char="○"/>
            </a:pP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Stratified Temperature Profile</a:t>
            </a:r>
          </a:p>
          <a:p>
            <a:pPr marL="914400" lvl="1" indent="-298450">
              <a:buClr>
                <a:srgbClr val="1F497D"/>
              </a:buClr>
              <a:buSzPts val="1100"/>
              <a:buFont typeface="Calibri"/>
              <a:buChar char="○"/>
            </a:pP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Temperature Variation  &lt; </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0.5 </a:t>
            </a: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K</a:t>
            </a:r>
          </a:p>
          <a:p>
            <a:pPr marL="914400" lvl="1" indent="-298450">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Higher Convection Flow </a:t>
            </a:r>
            <a:r>
              <a:rPr lang="en-GB" sz="1200" dirty="0" err="1"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Vz</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 &lt; 0.2 m/s </a:t>
            </a:r>
          </a:p>
          <a:p>
            <a:pPr marL="914400" lvl="1" indent="-298450">
              <a:buClr>
                <a:srgbClr val="1F497D"/>
              </a:buClr>
              <a:buSzPts val="1100"/>
              <a:buFont typeface="Calibri"/>
              <a:buChar char="○"/>
            </a:pP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Falling along </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central tube and first tubes of </a:t>
            </a: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coil </a:t>
            </a:r>
            <a:endPar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914400" lvl="1" indent="-298450">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Rising along the walls and on vessel section</a:t>
            </a:r>
          </a:p>
        </p:txBody>
      </p:sp>
      <p:pic>
        <p:nvPicPr>
          <p:cNvPr id="2" name="Image 1"/>
          <p:cNvPicPr>
            <a:picLocks noChangeAspect="1"/>
          </p:cNvPicPr>
          <p:nvPr/>
        </p:nvPicPr>
        <p:blipFill>
          <a:blip r:embed="rId4"/>
          <a:stretch>
            <a:fillRect/>
          </a:stretch>
        </p:blipFill>
        <p:spPr>
          <a:xfrm>
            <a:off x="5943789" y="1261422"/>
            <a:ext cx="725875" cy="3080752"/>
          </a:xfrm>
          <a:prstGeom prst="rect">
            <a:avLst/>
          </a:prstGeom>
        </p:spPr>
      </p:pic>
      <p:pic>
        <p:nvPicPr>
          <p:cNvPr id="3" name="Image 2"/>
          <p:cNvPicPr>
            <a:picLocks noChangeAspect="1"/>
          </p:cNvPicPr>
          <p:nvPr/>
        </p:nvPicPr>
        <p:blipFill>
          <a:blip r:embed="rId5"/>
          <a:stretch>
            <a:fillRect/>
          </a:stretch>
        </p:blipFill>
        <p:spPr>
          <a:xfrm>
            <a:off x="7128666" y="1107440"/>
            <a:ext cx="1390594" cy="3234734"/>
          </a:xfrm>
          <a:prstGeom prst="rect">
            <a:avLst/>
          </a:prstGeom>
        </p:spPr>
      </p:pic>
    </p:spTree>
    <p:extLst>
      <p:ext uri="{BB962C8B-B14F-4D97-AF65-F5344CB8AC3E}">
        <p14:creationId xmlns:p14="http://schemas.microsoft.com/office/powerpoint/2010/main" val="17343414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5"/>
          <p:cNvSpPr txBox="1">
            <a:spLocks noGrp="1"/>
          </p:cNvSpPr>
          <p:nvPr>
            <p:ph type="title"/>
          </p:nvPr>
        </p:nvSpPr>
        <p:spPr>
          <a:xfrm>
            <a:off x="244200" y="36875"/>
            <a:ext cx="8799600" cy="49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chemeClr val="dk1"/>
                </a:solidFill>
              </a:rPr>
              <a:t>Subcooling of Liquid Hydrogen with a Cryogenic Refrigerator</a:t>
            </a:r>
            <a:r>
              <a:rPr lang="en-GB" sz="2400"/>
              <a:t> </a:t>
            </a:r>
            <a:endParaRPr/>
          </a:p>
        </p:txBody>
      </p:sp>
      <p:sp>
        <p:nvSpPr>
          <p:cNvPr id="271" name="Google Shape;271;p25"/>
          <p:cNvSpPr txBox="1">
            <a:spLocks noGrp="1"/>
          </p:cNvSpPr>
          <p:nvPr>
            <p:ph type="sldNum" idx="12"/>
          </p:nvPr>
        </p:nvSpPr>
        <p:spPr>
          <a:xfrm>
            <a:off x="244194" y="4647982"/>
            <a:ext cx="548700" cy="393600"/>
          </a:xfrm>
          <a:prstGeom prst="rect">
            <a:avLst/>
          </a:prstGeom>
        </p:spPr>
        <p:txBody>
          <a:bodyPr spcFirstLastPara="1" wrap="square" lIns="78700" tIns="78700" rIns="78700" bIns="78700" anchor="ctr" anchorCtr="0">
            <a:noAutofit/>
          </a:bodyPr>
          <a:lstStyle/>
          <a:p>
            <a:pPr marL="0" lvl="0" indent="0" rtl="0">
              <a:spcBef>
                <a:spcPts val="0"/>
              </a:spcBef>
              <a:spcAft>
                <a:spcPts val="0"/>
              </a:spcAft>
              <a:buClr>
                <a:schemeClr val="dk1"/>
              </a:buClr>
              <a:buFont typeface="Helvetica Neue"/>
              <a:buNone/>
            </a:pPr>
            <a:fld id="{00000000-1234-1234-1234-123412341234}" type="slidenum">
              <a:rPr lang="en-GB"/>
              <a:t>14</a:t>
            </a:fld>
            <a:endParaRPr/>
          </a:p>
        </p:txBody>
      </p:sp>
      <p:sp>
        <p:nvSpPr>
          <p:cNvPr id="272" name="Google Shape;272;p25"/>
          <p:cNvSpPr txBox="1"/>
          <p:nvPr/>
        </p:nvSpPr>
        <p:spPr>
          <a:xfrm flipH="1">
            <a:off x="425273" y="632300"/>
            <a:ext cx="8086209" cy="444660"/>
          </a:xfrm>
          <a:prstGeom prst="rect">
            <a:avLst/>
          </a:prstGeom>
          <a:noFill/>
          <a:ln>
            <a:noFill/>
          </a:ln>
        </p:spPr>
        <p:txBody>
          <a:bodyPr spcFirstLastPara="1" wrap="square" lIns="91425" tIns="91425" rIns="91425" bIns="91425" anchor="t" anchorCtr="0">
            <a:noAutofit/>
          </a:bodyPr>
          <a:lstStyle/>
          <a:p>
            <a:pPr lvl="0"/>
            <a:r>
              <a:rPr lang="en-GB" sz="2000" dirty="0">
                <a:solidFill>
                  <a:schemeClr val="dk1"/>
                </a:solidFill>
                <a:latin typeface="Roboto"/>
                <a:ea typeface="Roboto"/>
                <a:cs typeface="Roboto"/>
                <a:sym typeface="Roboto"/>
              </a:rPr>
              <a:t>CFD Simulation </a:t>
            </a:r>
            <a:r>
              <a:rPr lang="en-GB" sz="2000" dirty="0" smtClean="0">
                <a:solidFill>
                  <a:schemeClr val="dk1"/>
                </a:solidFill>
                <a:latin typeface="Roboto"/>
                <a:ea typeface="Roboto"/>
                <a:cs typeface="Roboto"/>
                <a:sym typeface="Roboto"/>
              </a:rPr>
              <a:t>Results   -  </a:t>
            </a:r>
            <a:r>
              <a:rPr lang="en-GB" sz="1800" dirty="0" smtClean="0">
                <a:solidFill>
                  <a:schemeClr val="dk1"/>
                </a:solidFill>
                <a:latin typeface="Roboto"/>
                <a:ea typeface="Roboto"/>
                <a:cs typeface="Roboto"/>
                <a:sym typeface="Roboto"/>
              </a:rPr>
              <a:t>Tank </a:t>
            </a:r>
            <a:r>
              <a:rPr lang="en-GB" sz="1800" dirty="0" smtClean="0">
                <a:solidFill>
                  <a:schemeClr val="dk1"/>
                </a:solidFill>
                <a:latin typeface="Roboto"/>
                <a:ea typeface="Roboto"/>
                <a:cs typeface="Roboto"/>
                <a:sym typeface="Roboto"/>
              </a:rPr>
              <a:t>2/3 </a:t>
            </a:r>
            <a:r>
              <a:rPr lang="en-GB" sz="1800" dirty="0">
                <a:solidFill>
                  <a:schemeClr val="dk1"/>
                </a:solidFill>
                <a:latin typeface="Roboto"/>
                <a:ea typeface="Roboto"/>
                <a:cs typeface="Roboto"/>
                <a:sym typeface="Roboto"/>
              </a:rPr>
              <a:t>Full  </a:t>
            </a:r>
            <a:r>
              <a:rPr lang="en-GB" sz="1800" dirty="0" smtClean="0">
                <a:solidFill>
                  <a:schemeClr val="dk1"/>
                </a:solidFill>
                <a:latin typeface="Roboto"/>
                <a:ea typeface="Roboto"/>
                <a:cs typeface="Roboto"/>
                <a:sym typeface="Roboto"/>
              </a:rPr>
              <a:t>(After </a:t>
            </a:r>
            <a:r>
              <a:rPr lang="en-GB" sz="1800" dirty="0">
                <a:solidFill>
                  <a:schemeClr val="dk1"/>
                </a:solidFill>
                <a:latin typeface="Roboto"/>
                <a:ea typeface="Roboto"/>
                <a:cs typeface="Roboto"/>
                <a:sym typeface="Roboto"/>
              </a:rPr>
              <a:t>one Test </a:t>
            </a:r>
            <a:r>
              <a:rPr lang="en-GB" sz="1800" dirty="0" smtClean="0">
                <a:solidFill>
                  <a:schemeClr val="dk1"/>
                </a:solidFill>
                <a:latin typeface="Roboto"/>
                <a:ea typeface="Roboto"/>
                <a:cs typeface="Roboto"/>
                <a:sym typeface="Roboto"/>
              </a:rPr>
              <a:t>Run</a:t>
            </a:r>
            <a:r>
              <a:rPr lang="en-GB" dirty="0">
                <a:solidFill>
                  <a:schemeClr val="dk1"/>
                </a:solidFill>
                <a:latin typeface="Roboto"/>
                <a:ea typeface="Roboto"/>
                <a:cs typeface="Roboto"/>
                <a:sym typeface="Roboto"/>
              </a:rPr>
              <a:t>) – </a:t>
            </a:r>
            <a:r>
              <a:rPr lang="en-GB" sz="1800" dirty="0">
                <a:solidFill>
                  <a:schemeClr val="dk1"/>
                </a:solidFill>
                <a:latin typeface="Roboto"/>
                <a:ea typeface="Roboto"/>
                <a:cs typeface="Roboto"/>
                <a:sym typeface="Roboto"/>
              </a:rPr>
              <a:t>with cooling on central tube</a:t>
            </a:r>
            <a:r>
              <a:rPr lang="en-GB" dirty="0">
                <a:solidFill>
                  <a:schemeClr val="dk1"/>
                </a:solidFill>
                <a:latin typeface="Roboto"/>
                <a:ea typeface="Roboto"/>
                <a:cs typeface="Roboto"/>
                <a:sym typeface="Roboto"/>
              </a:rPr>
              <a:t>  </a:t>
            </a:r>
            <a:endParaRPr sz="1100" dirty="0">
              <a:solidFill>
                <a:srgbClr val="1F497D"/>
              </a:solidFill>
              <a:highlight>
                <a:srgbClr val="FFFFFF"/>
              </a:highlight>
              <a:latin typeface="Calibri"/>
              <a:ea typeface="Calibri"/>
              <a:cs typeface="Calibri"/>
              <a:sym typeface="Calibri"/>
            </a:endParaRPr>
          </a:p>
        </p:txBody>
      </p:sp>
      <p:pic>
        <p:nvPicPr>
          <p:cNvPr id="273" name="Google Shape;273;p25"/>
          <p:cNvPicPr preferRelativeResize="0"/>
          <p:nvPr/>
        </p:nvPicPr>
        <p:blipFill>
          <a:blip r:embed="rId3">
            <a:alphaModFix/>
          </a:blip>
          <a:stretch>
            <a:fillRect/>
          </a:stretch>
        </p:blipFill>
        <p:spPr>
          <a:xfrm>
            <a:off x="3800225" y="1255575"/>
            <a:ext cx="5035850" cy="3178901"/>
          </a:xfrm>
          <a:prstGeom prst="rect">
            <a:avLst/>
          </a:prstGeom>
          <a:noFill/>
          <a:ln>
            <a:noFill/>
          </a:ln>
        </p:spPr>
      </p:pic>
      <p:sp>
        <p:nvSpPr>
          <p:cNvPr id="7" name="Google Shape;244;p22"/>
          <p:cNvSpPr txBox="1"/>
          <p:nvPr/>
        </p:nvSpPr>
        <p:spPr>
          <a:xfrm flipH="1">
            <a:off x="89308" y="1327282"/>
            <a:ext cx="3802047" cy="3714300"/>
          </a:xfrm>
          <a:prstGeom prst="rect">
            <a:avLst/>
          </a:prstGeom>
          <a:noFill/>
          <a:ln>
            <a:noFill/>
          </a:ln>
        </p:spPr>
        <p:txBody>
          <a:bodyPr spcFirstLastPara="1" wrap="square" lIns="91425" tIns="91425" rIns="91425" bIns="91425" anchor="t" anchorCtr="0">
            <a:noAutofit/>
          </a:bodyPr>
          <a:lstStyle/>
          <a:p>
            <a:pPr marL="457200" lvl="0" indent="-298450" rtl="0">
              <a:spcBef>
                <a:spcPts val="900"/>
              </a:spcBef>
              <a:spcAft>
                <a:spcPts val="0"/>
              </a:spcAft>
              <a:buClr>
                <a:srgbClr val="1F497D"/>
              </a:buClr>
              <a:buSzPts val="1100"/>
              <a:buFont typeface="Calibri"/>
              <a:buChar char="●"/>
            </a:pPr>
            <a:r>
              <a:rPr lang="en-GB" sz="1200" b="1"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Liquid above Coil </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 </a:t>
            </a:r>
          </a:p>
          <a:p>
            <a:pPr marL="914400" lvl="1" indent="-298450">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NA</a:t>
            </a:r>
          </a:p>
          <a:p>
            <a:pPr marL="914400" lvl="1" indent="-298450">
              <a:buClr>
                <a:srgbClr val="1F497D"/>
              </a:buClr>
              <a:buSzPts val="1100"/>
              <a:buFont typeface="Calibri"/>
              <a:buChar char="○"/>
            </a:pPr>
            <a:endPar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914400" lvl="1" indent="-298450">
              <a:buClr>
                <a:srgbClr val="1F497D"/>
              </a:buClr>
              <a:buSzPts val="1100"/>
              <a:buFont typeface="Calibri"/>
              <a:buChar char="○"/>
            </a:pPr>
            <a:endPar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914400" lvl="1" indent="-298450">
              <a:buClr>
                <a:srgbClr val="1F497D"/>
              </a:buClr>
              <a:buSzPts val="1100"/>
              <a:buFont typeface="Calibri"/>
              <a:buChar char="○"/>
            </a:pPr>
            <a:endPar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457200" lvl="0" indent="-298450" rtl="0">
              <a:spcBef>
                <a:spcPts val="600"/>
              </a:spcBef>
              <a:spcAft>
                <a:spcPts val="0"/>
              </a:spcAft>
              <a:buClr>
                <a:srgbClr val="1F497D"/>
              </a:buClr>
              <a:buSzPts val="1100"/>
              <a:buFont typeface="Calibri"/>
              <a:buChar char="●"/>
            </a:pPr>
            <a:r>
              <a:rPr lang="en-GB" sz="1200" b="1"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Refrigerated LH2 volume</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  </a:t>
            </a:r>
          </a:p>
          <a:p>
            <a:pPr marL="914400" lvl="1" indent="-298450">
              <a:buClr>
                <a:srgbClr val="1F497D"/>
              </a:buClr>
              <a:buSzPts val="1100"/>
              <a:buFont typeface="Calibri"/>
              <a:buChar char="○"/>
            </a:pP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Stratified Temperature Profile</a:t>
            </a:r>
          </a:p>
          <a:p>
            <a:pPr marL="914400" lvl="1" indent="-298450">
              <a:buClr>
                <a:srgbClr val="1F497D"/>
              </a:buClr>
              <a:buSzPts val="1100"/>
              <a:buFont typeface="Calibri"/>
              <a:buChar char="○"/>
            </a:pP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Temperature Variation  &lt; </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0.4 </a:t>
            </a: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K</a:t>
            </a:r>
          </a:p>
          <a:p>
            <a:pPr marL="914400" lvl="1" indent="-298450">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Higher Convection Flow </a:t>
            </a:r>
            <a:r>
              <a:rPr lang="en-GB" sz="1200" dirty="0" err="1"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Vz</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 &lt; 0.2 m/s </a:t>
            </a:r>
          </a:p>
          <a:p>
            <a:pPr marL="914400" lvl="1" indent="-298450">
              <a:buClr>
                <a:srgbClr val="1F497D"/>
              </a:buClr>
              <a:buSzPts val="1100"/>
              <a:buFont typeface="Calibri"/>
              <a:buChar char="○"/>
            </a:pP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Falling along central tube and first tubes of coil </a:t>
            </a:r>
          </a:p>
          <a:p>
            <a:pPr marL="914400" lvl="1" indent="-298450">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Rising along the walls and on vessel section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24"/>
          <p:cNvSpPr txBox="1">
            <a:spLocks noGrp="1"/>
          </p:cNvSpPr>
          <p:nvPr>
            <p:ph type="title"/>
          </p:nvPr>
        </p:nvSpPr>
        <p:spPr>
          <a:xfrm>
            <a:off x="244200" y="36875"/>
            <a:ext cx="8799600" cy="49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chemeClr val="dk1"/>
                </a:solidFill>
              </a:rPr>
              <a:t>Subcooling of Liquid Hydrogen with a Cryogenic Refrigerator</a:t>
            </a:r>
            <a:r>
              <a:rPr lang="en-GB" sz="2400"/>
              <a:t> </a:t>
            </a:r>
            <a:endParaRPr/>
          </a:p>
        </p:txBody>
      </p:sp>
      <p:sp>
        <p:nvSpPr>
          <p:cNvPr id="262" name="Google Shape;262;p24"/>
          <p:cNvSpPr txBox="1">
            <a:spLocks noGrp="1"/>
          </p:cNvSpPr>
          <p:nvPr>
            <p:ph type="sldNum" idx="12"/>
          </p:nvPr>
        </p:nvSpPr>
        <p:spPr>
          <a:xfrm>
            <a:off x="202619" y="4647982"/>
            <a:ext cx="548700" cy="393600"/>
          </a:xfrm>
          <a:prstGeom prst="rect">
            <a:avLst/>
          </a:prstGeom>
        </p:spPr>
        <p:txBody>
          <a:bodyPr spcFirstLastPara="1" wrap="square" lIns="78700" tIns="78700" rIns="78700" bIns="78700" anchor="ctr" anchorCtr="0">
            <a:noAutofit/>
          </a:bodyPr>
          <a:lstStyle/>
          <a:p>
            <a:pPr marL="0" lvl="0" indent="0" rtl="0">
              <a:spcBef>
                <a:spcPts val="0"/>
              </a:spcBef>
              <a:spcAft>
                <a:spcPts val="0"/>
              </a:spcAft>
              <a:buClr>
                <a:schemeClr val="dk1"/>
              </a:buClr>
              <a:buFont typeface="Helvetica Neue"/>
              <a:buNone/>
            </a:pPr>
            <a:fld id="{00000000-1234-1234-1234-123412341234}" type="slidenum">
              <a:rPr lang="en-GB"/>
              <a:t>15</a:t>
            </a:fld>
            <a:endParaRPr/>
          </a:p>
        </p:txBody>
      </p:sp>
      <p:sp>
        <p:nvSpPr>
          <p:cNvPr id="263" name="Google Shape;263;p24"/>
          <p:cNvSpPr txBox="1"/>
          <p:nvPr/>
        </p:nvSpPr>
        <p:spPr>
          <a:xfrm flipH="1">
            <a:off x="425274" y="632300"/>
            <a:ext cx="7604945" cy="475140"/>
          </a:xfrm>
          <a:prstGeom prst="rect">
            <a:avLst/>
          </a:prstGeom>
          <a:noFill/>
          <a:ln>
            <a:noFill/>
          </a:ln>
        </p:spPr>
        <p:txBody>
          <a:bodyPr spcFirstLastPara="1" wrap="square" lIns="91425" tIns="91425" rIns="91425" bIns="91425" anchor="t" anchorCtr="0">
            <a:noAutofit/>
          </a:bodyPr>
          <a:lstStyle/>
          <a:p>
            <a:pPr lvl="0"/>
            <a:r>
              <a:rPr lang="en-GB" sz="2000" dirty="0">
                <a:solidFill>
                  <a:schemeClr val="dk1"/>
                </a:solidFill>
                <a:latin typeface="Roboto"/>
                <a:ea typeface="Roboto"/>
                <a:cs typeface="Roboto"/>
                <a:sym typeface="Roboto"/>
              </a:rPr>
              <a:t>CFD Simulation Results </a:t>
            </a:r>
            <a:r>
              <a:rPr lang="en-GB" sz="2000" dirty="0" smtClean="0">
                <a:solidFill>
                  <a:schemeClr val="dk1"/>
                </a:solidFill>
                <a:latin typeface="Roboto"/>
                <a:ea typeface="Roboto"/>
                <a:cs typeface="Roboto"/>
                <a:sym typeface="Roboto"/>
              </a:rPr>
              <a:t>– </a:t>
            </a:r>
            <a:r>
              <a:rPr lang="en-GB" sz="1800" dirty="0" smtClean="0">
                <a:solidFill>
                  <a:schemeClr val="dk1"/>
                </a:solidFill>
                <a:latin typeface="Roboto"/>
                <a:ea typeface="Roboto"/>
                <a:cs typeface="Roboto"/>
                <a:sym typeface="Roboto"/>
              </a:rPr>
              <a:t>Full Tank – </a:t>
            </a:r>
            <a:r>
              <a:rPr lang="en-GB" sz="1800" dirty="0">
                <a:solidFill>
                  <a:schemeClr val="dk1"/>
                </a:solidFill>
                <a:latin typeface="Roboto"/>
                <a:ea typeface="Roboto"/>
                <a:cs typeface="Roboto"/>
                <a:sym typeface="Roboto"/>
              </a:rPr>
              <a:t>no cooling </a:t>
            </a:r>
            <a:r>
              <a:rPr lang="en-GB" sz="1800" dirty="0" smtClean="0">
                <a:solidFill>
                  <a:schemeClr val="dk1"/>
                </a:solidFill>
                <a:latin typeface="Roboto"/>
                <a:ea typeface="Roboto"/>
                <a:cs typeface="Roboto"/>
                <a:sym typeface="Roboto"/>
              </a:rPr>
              <a:t>on central tube</a:t>
            </a:r>
            <a:endParaRPr sz="1800" dirty="0">
              <a:solidFill>
                <a:schemeClr val="dk1"/>
              </a:solidFill>
              <a:latin typeface="Roboto"/>
              <a:ea typeface="Roboto"/>
              <a:cs typeface="Roboto"/>
              <a:sym typeface="Roboto"/>
            </a:endParaRPr>
          </a:p>
        </p:txBody>
      </p:sp>
      <p:pic>
        <p:nvPicPr>
          <p:cNvPr id="264" name="Google Shape;264;p24"/>
          <p:cNvPicPr preferRelativeResize="0"/>
          <p:nvPr/>
        </p:nvPicPr>
        <p:blipFill>
          <a:blip r:embed="rId3">
            <a:alphaModFix/>
          </a:blip>
          <a:stretch>
            <a:fillRect/>
          </a:stretch>
        </p:blipFill>
        <p:spPr>
          <a:xfrm>
            <a:off x="3690000" y="1267800"/>
            <a:ext cx="5137200" cy="3160799"/>
          </a:xfrm>
          <a:prstGeom prst="rect">
            <a:avLst/>
          </a:prstGeom>
          <a:noFill/>
          <a:ln>
            <a:noFill/>
          </a:ln>
        </p:spPr>
      </p:pic>
      <p:sp>
        <p:nvSpPr>
          <p:cNvPr id="7" name="Google Shape;244;p22"/>
          <p:cNvSpPr txBox="1"/>
          <p:nvPr/>
        </p:nvSpPr>
        <p:spPr>
          <a:xfrm flipH="1">
            <a:off x="116808" y="1281550"/>
            <a:ext cx="3896391" cy="2681991"/>
          </a:xfrm>
          <a:prstGeom prst="rect">
            <a:avLst/>
          </a:prstGeom>
          <a:noFill/>
          <a:ln>
            <a:noFill/>
          </a:ln>
        </p:spPr>
        <p:txBody>
          <a:bodyPr spcFirstLastPara="1" wrap="square" lIns="91425" tIns="91425" rIns="91425" bIns="91425" anchor="t" anchorCtr="0">
            <a:noAutofit/>
          </a:bodyPr>
          <a:lstStyle/>
          <a:p>
            <a:pPr marL="457200" lvl="0" indent="-298450" rtl="0">
              <a:spcBef>
                <a:spcPts val="900"/>
              </a:spcBef>
              <a:spcAft>
                <a:spcPts val="0"/>
              </a:spcAft>
              <a:buClr>
                <a:srgbClr val="1F497D"/>
              </a:buClr>
              <a:buSzPts val="1100"/>
              <a:buFont typeface="Calibri"/>
              <a:buChar char="●"/>
            </a:pPr>
            <a:r>
              <a:rPr lang="en-GB" sz="1200" b="1"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Liquid above Coil </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 </a:t>
            </a:r>
          </a:p>
          <a:p>
            <a:pPr marL="914400" lvl="1" indent="-298450">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Stratified Temperature Profile</a:t>
            </a:r>
          </a:p>
          <a:p>
            <a:pPr marL="914400" lvl="1" indent="-298450">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Temperature Variation  &lt; 1.0 K</a:t>
            </a:r>
          </a:p>
          <a:p>
            <a:pPr marL="914400" lvl="1" indent="-298450">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No Vertical Movement in Liquid </a:t>
            </a:r>
          </a:p>
          <a:p>
            <a:pPr marL="914400" lvl="1" indent="-298450">
              <a:buClr>
                <a:srgbClr val="1F497D"/>
              </a:buClr>
              <a:buSzPts val="1100"/>
              <a:buFont typeface="Calibri"/>
              <a:buChar char="○"/>
            </a:pPr>
            <a:endPar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457200" lvl="0" indent="-298450" rtl="0">
              <a:spcBef>
                <a:spcPts val="600"/>
              </a:spcBef>
              <a:spcAft>
                <a:spcPts val="0"/>
              </a:spcAft>
              <a:buClr>
                <a:srgbClr val="1F497D"/>
              </a:buClr>
              <a:buSzPts val="1100"/>
              <a:buFont typeface="Calibri"/>
              <a:buChar char="●"/>
            </a:pPr>
            <a:r>
              <a:rPr lang="en-GB" sz="1200" b="1"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Refrigerated LH2 volume</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  </a:t>
            </a:r>
          </a:p>
          <a:p>
            <a:pPr marL="914400" lvl="1" indent="-298450">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Roboto"/>
              </a:rPr>
              <a:t>Uniform Temperature 17.9 K </a:t>
            </a:r>
          </a:p>
          <a:p>
            <a:pPr marL="914400" lvl="1" indent="-298450">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Low-Intensity Convection Flow </a:t>
            </a:r>
            <a:r>
              <a:rPr lang="en-GB" sz="1200" dirty="0" err="1"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Vz</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 &lt; 0.1 m/s </a:t>
            </a:r>
          </a:p>
          <a:p>
            <a:pPr marL="914400" lvl="1" indent="-298450">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Rising along the walls</a:t>
            </a:r>
          </a:p>
          <a:p>
            <a:pPr marL="914400" lvl="1" indent="-298450">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Falling along first tubes of coil and other structures inside the tank</a:t>
            </a:r>
          </a:p>
        </p:txBody>
      </p:sp>
    </p:spTree>
    <p:extLst>
      <p:ext uri="{BB962C8B-B14F-4D97-AF65-F5344CB8AC3E}">
        <p14:creationId xmlns:p14="http://schemas.microsoft.com/office/powerpoint/2010/main" val="8608225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6"/>
          <p:cNvSpPr txBox="1">
            <a:spLocks noGrp="1"/>
          </p:cNvSpPr>
          <p:nvPr>
            <p:ph type="title"/>
          </p:nvPr>
        </p:nvSpPr>
        <p:spPr>
          <a:xfrm>
            <a:off x="244200" y="36875"/>
            <a:ext cx="8799600" cy="49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chemeClr val="dk1"/>
                </a:solidFill>
              </a:rPr>
              <a:t>Subcooling of Liquid Hydrogen with a Cryogenic Refrigerator</a:t>
            </a:r>
            <a:r>
              <a:rPr lang="en-GB" sz="2400"/>
              <a:t> </a:t>
            </a:r>
            <a:endParaRPr/>
          </a:p>
        </p:txBody>
      </p:sp>
      <p:sp>
        <p:nvSpPr>
          <p:cNvPr id="280" name="Google Shape;280;p26"/>
          <p:cNvSpPr txBox="1">
            <a:spLocks noGrp="1"/>
          </p:cNvSpPr>
          <p:nvPr>
            <p:ph type="sldNum" idx="12"/>
          </p:nvPr>
        </p:nvSpPr>
        <p:spPr>
          <a:xfrm>
            <a:off x="244194" y="4647982"/>
            <a:ext cx="548700" cy="393600"/>
          </a:xfrm>
          <a:prstGeom prst="rect">
            <a:avLst/>
          </a:prstGeom>
        </p:spPr>
        <p:txBody>
          <a:bodyPr spcFirstLastPara="1" wrap="square" lIns="78700" tIns="78700" rIns="78700" bIns="78700" anchor="ctr" anchorCtr="0">
            <a:noAutofit/>
          </a:bodyPr>
          <a:lstStyle/>
          <a:p>
            <a:pPr marL="0" lvl="0" indent="0" rtl="0">
              <a:spcBef>
                <a:spcPts val="0"/>
              </a:spcBef>
              <a:spcAft>
                <a:spcPts val="0"/>
              </a:spcAft>
              <a:buClr>
                <a:schemeClr val="dk1"/>
              </a:buClr>
              <a:buFont typeface="Helvetica Neue"/>
              <a:buNone/>
            </a:pPr>
            <a:fld id="{00000000-1234-1234-1234-123412341234}" type="slidenum">
              <a:rPr lang="en-GB"/>
              <a:t>16</a:t>
            </a:fld>
            <a:endParaRPr/>
          </a:p>
        </p:txBody>
      </p:sp>
      <p:sp>
        <p:nvSpPr>
          <p:cNvPr id="5" name="Google Shape;253;p23"/>
          <p:cNvSpPr txBox="1"/>
          <p:nvPr/>
        </p:nvSpPr>
        <p:spPr>
          <a:xfrm flipH="1">
            <a:off x="404923" y="625424"/>
            <a:ext cx="7322787" cy="3714300"/>
          </a:xfrm>
          <a:prstGeom prst="rect">
            <a:avLst/>
          </a:prstGeom>
          <a:noFill/>
          <a:ln>
            <a:noFill/>
          </a:ln>
        </p:spPr>
        <p:txBody>
          <a:bodyPr spcFirstLastPara="1" wrap="square" lIns="91425" tIns="91425" rIns="91425" bIns="91425" anchor="t" anchorCtr="0">
            <a:noAutofit/>
          </a:bodyPr>
          <a:lstStyle/>
          <a:p>
            <a:pPr lvl="0"/>
            <a:r>
              <a:rPr lang="en-GB" sz="2000" dirty="0" smtClean="0">
                <a:solidFill>
                  <a:schemeClr val="dk1"/>
                </a:solidFill>
                <a:latin typeface="Roboto" panose="02000000000000000000" pitchFamily="2" charset="0"/>
                <a:ea typeface="Roboto" panose="02000000000000000000" pitchFamily="2" charset="0"/>
                <a:cs typeface="Roboto" panose="02000000000000000000" pitchFamily="2" charset="0"/>
                <a:sym typeface="Roboto"/>
              </a:rPr>
              <a:t>CFD Simulation Results : Conclusions </a:t>
            </a:r>
          </a:p>
          <a:p>
            <a:pPr marL="158750" lvl="0" rtl="0">
              <a:spcBef>
                <a:spcPts val="900"/>
              </a:spcBef>
              <a:spcAft>
                <a:spcPts val="0"/>
              </a:spcAft>
              <a:buClr>
                <a:srgbClr val="1F497D"/>
              </a:buClr>
              <a:buSzPts val="1100"/>
            </a:pPr>
            <a:r>
              <a:rPr lang="en-GB" b="1" i="1"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Simple model to represent sub-cooled liquid in a LH2 tank</a:t>
            </a:r>
            <a:endParaRPr lang="en-GB" sz="11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457200" lvl="7" indent="-298450">
              <a:spcBef>
                <a:spcPts val="900"/>
              </a:spcBef>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Liquid above Coil  : </a:t>
            </a:r>
            <a:r>
              <a:rPr lang="en-GB" sz="12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Stratified </a:t>
            </a:r>
            <a:r>
              <a:rPr lang="en-GB" sz="1200" dirty="0" smtClean="0">
                <a:solidFill>
                  <a:srgbClr val="1F497D"/>
                </a:solidFill>
                <a:highlight>
                  <a:srgbClr val="FFFFFF"/>
                </a:highlight>
                <a:latin typeface="Symbol" panose="05050102010706020507" pitchFamily="18" charset="2"/>
                <a:ea typeface="Roboto" panose="02000000000000000000" pitchFamily="2" charset="0"/>
                <a:cs typeface="Roboto" panose="02000000000000000000" pitchFamily="2" charset="0"/>
                <a:sym typeface="Calibri"/>
              </a:rPr>
              <a:t>D</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T = 0.7 </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K to 1 K</a:t>
            </a:r>
          </a:p>
          <a:p>
            <a:pPr marL="457200" lvl="7" indent="-298450">
              <a:spcBef>
                <a:spcPts val="900"/>
              </a:spcBef>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Refrigerated LH2 volume : From less than 0.1 K to 0.5 K gradient on total inventory</a:t>
            </a:r>
          </a:p>
          <a:p>
            <a:pPr marL="457200" lvl="7" indent="-298450">
              <a:spcBef>
                <a:spcPts val="900"/>
              </a:spcBef>
              <a:buClr>
                <a:srgbClr val="1F497D"/>
              </a:buClr>
              <a:buSzPts val="1100"/>
              <a:buFont typeface="Calibri"/>
              <a:buChar char="●"/>
            </a:pP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On the useful volume for </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one </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test </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run, </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the temperature gradient is </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less </a:t>
            </a:r>
            <a:r>
              <a:rPr lang="en-GB" sz="12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than 0.2 K</a:t>
            </a:r>
            <a:endParaRPr lang="en-GB" sz="11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149225" lvl="7">
              <a:spcBef>
                <a:spcPts val="1200"/>
              </a:spcBef>
              <a:buClr>
                <a:srgbClr val="1F497D"/>
              </a:buClr>
              <a:buSzPts val="1100"/>
            </a:pPr>
            <a:endParaRPr lang="en-GB" b="1" i="1"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149225" lvl="7">
              <a:spcBef>
                <a:spcPts val="1200"/>
              </a:spcBef>
              <a:buClr>
                <a:srgbClr val="1F497D"/>
              </a:buClr>
              <a:buSzPts val="1100"/>
            </a:pPr>
            <a:endParaRPr lang="en-GB" b="1" i="1"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149225" lvl="7">
              <a:spcBef>
                <a:spcPts val="1200"/>
              </a:spcBef>
              <a:buClr>
                <a:srgbClr val="1F497D"/>
              </a:buClr>
              <a:buSzPts val="1100"/>
            </a:pPr>
            <a:r>
              <a:rPr lang="en-GB" b="1" i="1"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rPr>
              <a:t>Within the worst condition on flow circulation (downstream on the central tube), the temperature gradient on sub-cooled LH2 is still acceptable for the SABRE project.</a:t>
            </a:r>
            <a:endParaRPr lang="en-GB" sz="16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447675" lvl="7" indent="-298450">
              <a:spcBef>
                <a:spcPts val="1200"/>
              </a:spcBef>
              <a:buClr>
                <a:srgbClr val="1F497D"/>
              </a:buClr>
              <a:buSzPts val="1100"/>
              <a:buFont typeface="Calibri"/>
              <a:buChar char="●"/>
            </a:pPr>
            <a:endParaRPr lang="en-GB" sz="11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457200" lvl="1" indent="-298450">
              <a:spcBef>
                <a:spcPts val="900"/>
              </a:spcBef>
              <a:buClr>
                <a:srgbClr val="1F497D"/>
              </a:buClr>
              <a:buSzPts val="1100"/>
              <a:buFont typeface="Calibri"/>
              <a:buChar char="●"/>
            </a:pPr>
            <a:endParaRPr lang="en-GB" sz="11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0" lvl="0" indent="0" rtl="0">
              <a:spcBef>
                <a:spcPts val="900"/>
              </a:spcBef>
              <a:spcAft>
                <a:spcPts val="0"/>
              </a:spcAft>
              <a:buNone/>
            </a:pPr>
            <a:endParaRPr lang="en-GB" sz="1100" dirty="0" smtClean="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0" lvl="0" indent="0" rtl="0">
              <a:spcBef>
                <a:spcPts val="900"/>
              </a:spcBef>
              <a:spcAft>
                <a:spcPts val="900"/>
              </a:spcAft>
              <a:buNone/>
            </a:pPr>
            <a:endParaRPr lang="en-GB" sz="1100" dirty="0">
              <a:solidFill>
                <a:srgbClr val="1F497D"/>
              </a:solidFill>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6"/>
          <p:cNvSpPr txBox="1">
            <a:spLocks noGrp="1"/>
          </p:cNvSpPr>
          <p:nvPr>
            <p:ph type="title"/>
          </p:nvPr>
        </p:nvSpPr>
        <p:spPr>
          <a:xfrm>
            <a:off x="244200" y="36875"/>
            <a:ext cx="8799600" cy="49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chemeClr val="dk1"/>
                </a:solidFill>
              </a:rPr>
              <a:t>Subcooling of Liquid Hydrogen with a Cryogenic Refrigerator</a:t>
            </a:r>
            <a:r>
              <a:rPr lang="en-GB" sz="2400"/>
              <a:t> </a:t>
            </a:r>
            <a:endParaRPr/>
          </a:p>
        </p:txBody>
      </p:sp>
      <p:sp>
        <p:nvSpPr>
          <p:cNvPr id="280" name="Google Shape;280;p26"/>
          <p:cNvSpPr txBox="1">
            <a:spLocks noGrp="1"/>
          </p:cNvSpPr>
          <p:nvPr>
            <p:ph type="sldNum" idx="12"/>
          </p:nvPr>
        </p:nvSpPr>
        <p:spPr>
          <a:xfrm>
            <a:off x="244194" y="4647982"/>
            <a:ext cx="548700" cy="393600"/>
          </a:xfrm>
          <a:prstGeom prst="rect">
            <a:avLst/>
          </a:prstGeom>
        </p:spPr>
        <p:txBody>
          <a:bodyPr spcFirstLastPara="1" wrap="square" lIns="78700" tIns="78700" rIns="78700" bIns="78700" anchor="ctr" anchorCtr="0">
            <a:noAutofit/>
          </a:bodyPr>
          <a:lstStyle/>
          <a:p>
            <a:pPr marL="0" lvl="0" indent="0" rtl="0">
              <a:spcBef>
                <a:spcPts val="0"/>
              </a:spcBef>
              <a:spcAft>
                <a:spcPts val="0"/>
              </a:spcAft>
              <a:buClr>
                <a:schemeClr val="dk1"/>
              </a:buClr>
              <a:buFont typeface="Helvetica Neue"/>
              <a:buNone/>
            </a:pPr>
            <a:fld id="{00000000-1234-1234-1234-123412341234}" type="slidenum">
              <a:rPr lang="en-GB"/>
              <a:t>17</a:t>
            </a:fld>
            <a:endParaRPr/>
          </a:p>
        </p:txBody>
      </p:sp>
      <p:sp>
        <p:nvSpPr>
          <p:cNvPr id="281" name="Google Shape;281;p26"/>
          <p:cNvSpPr txBox="1"/>
          <p:nvPr/>
        </p:nvSpPr>
        <p:spPr>
          <a:xfrm flipH="1">
            <a:off x="325119" y="632300"/>
            <a:ext cx="3799993" cy="3769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000" dirty="0" smtClean="0">
                <a:solidFill>
                  <a:schemeClr val="dk1"/>
                </a:solidFill>
                <a:latin typeface="Roboto"/>
                <a:ea typeface="Roboto"/>
                <a:cs typeface="Roboto"/>
                <a:sym typeface="Roboto"/>
              </a:rPr>
              <a:t>Project Schedule </a:t>
            </a:r>
            <a:endParaRPr sz="2000" dirty="0">
              <a:solidFill>
                <a:schemeClr val="dk1"/>
              </a:solidFill>
              <a:latin typeface="Roboto"/>
              <a:ea typeface="Roboto"/>
              <a:cs typeface="Roboto"/>
              <a:sym typeface="Roboto"/>
            </a:endParaRPr>
          </a:p>
          <a:p>
            <a:pPr marL="171450" lvl="0" indent="-171450" rtl="0">
              <a:spcBef>
                <a:spcPts val="900"/>
              </a:spcBef>
              <a:spcAft>
                <a:spcPts val="0"/>
              </a:spcAft>
              <a:buFont typeface="Arial" panose="020B0604020202020204" pitchFamily="34" charset="0"/>
              <a:buChar char="•"/>
            </a:pPr>
            <a:endParaRPr lang="fr-FR" sz="1200" dirty="0" smtClean="0">
              <a:solidFill>
                <a:schemeClr val="dk1"/>
              </a:solidFill>
              <a:latin typeface="Roboto"/>
              <a:ea typeface="Roboto"/>
              <a:cs typeface="Roboto"/>
              <a:sym typeface="Roboto"/>
            </a:endParaRPr>
          </a:p>
          <a:p>
            <a:pPr marL="171450" lvl="0" indent="-171450" rtl="0">
              <a:spcBef>
                <a:spcPts val="900"/>
              </a:spcBef>
              <a:spcAft>
                <a:spcPts val="0"/>
              </a:spcAft>
              <a:buFont typeface="Arial" panose="020B0604020202020204" pitchFamily="34" charset="0"/>
              <a:buChar char="•"/>
            </a:pPr>
            <a:r>
              <a:rPr lang="fr-FR" sz="1200" dirty="0" err="1" smtClean="0">
                <a:solidFill>
                  <a:schemeClr val="dk1"/>
                </a:solidFill>
                <a:latin typeface="Roboto"/>
                <a:ea typeface="Roboto"/>
                <a:cs typeface="Roboto"/>
                <a:sym typeface="Roboto"/>
              </a:rPr>
              <a:t>June</a:t>
            </a:r>
            <a:r>
              <a:rPr lang="fr-FR" sz="1200" dirty="0" smtClean="0">
                <a:solidFill>
                  <a:schemeClr val="dk1"/>
                </a:solidFill>
                <a:latin typeface="Roboto"/>
                <a:ea typeface="Roboto"/>
                <a:cs typeface="Roboto"/>
                <a:sym typeface="Roboto"/>
              </a:rPr>
              <a:t> 2017: REL </a:t>
            </a:r>
            <a:r>
              <a:rPr lang="fr-FR" sz="1200" dirty="0" err="1" smtClean="0">
                <a:solidFill>
                  <a:schemeClr val="dk1"/>
                </a:solidFill>
                <a:latin typeface="Roboto"/>
                <a:ea typeface="Roboto"/>
                <a:cs typeface="Roboto"/>
                <a:sym typeface="Roboto"/>
              </a:rPr>
              <a:t>Request</a:t>
            </a:r>
            <a:r>
              <a:rPr lang="fr-FR" sz="1200" dirty="0" smtClean="0">
                <a:solidFill>
                  <a:schemeClr val="dk1"/>
                </a:solidFill>
                <a:latin typeface="Roboto"/>
                <a:ea typeface="Roboto"/>
                <a:cs typeface="Roboto"/>
                <a:sym typeface="Roboto"/>
              </a:rPr>
              <a:t> for </a:t>
            </a:r>
            <a:r>
              <a:rPr lang="fr-FR" sz="1200" dirty="0" err="1" smtClean="0">
                <a:solidFill>
                  <a:schemeClr val="dk1"/>
                </a:solidFill>
                <a:latin typeface="Roboto"/>
                <a:ea typeface="Roboto"/>
                <a:cs typeface="Roboto"/>
                <a:sym typeface="Roboto"/>
              </a:rPr>
              <a:t>Proposal</a:t>
            </a:r>
            <a:r>
              <a:rPr lang="fr-FR" sz="1200" dirty="0" smtClean="0">
                <a:solidFill>
                  <a:schemeClr val="dk1"/>
                </a:solidFill>
                <a:latin typeface="Roboto"/>
                <a:ea typeface="Roboto"/>
                <a:cs typeface="Roboto"/>
                <a:sym typeface="Roboto"/>
              </a:rPr>
              <a:t> </a:t>
            </a:r>
            <a:endParaRPr lang="en-GB" sz="1200" dirty="0" smtClean="0">
              <a:solidFill>
                <a:schemeClr val="dk1"/>
              </a:solidFill>
              <a:latin typeface="Roboto"/>
              <a:ea typeface="Roboto"/>
              <a:cs typeface="Roboto"/>
              <a:sym typeface="Roboto"/>
            </a:endParaRPr>
          </a:p>
          <a:p>
            <a:pPr marL="171450" lvl="0" indent="-171450">
              <a:spcBef>
                <a:spcPts val="900"/>
              </a:spcBef>
              <a:buFont typeface="Arial" panose="020B0604020202020204" pitchFamily="34" charset="0"/>
              <a:buChar char="•"/>
            </a:pPr>
            <a:r>
              <a:rPr lang="fr-FR" sz="1200" dirty="0" smtClean="0">
                <a:solidFill>
                  <a:schemeClr val="dk1"/>
                </a:solidFill>
                <a:latin typeface="Roboto"/>
                <a:ea typeface="Roboto"/>
                <a:cs typeface="Roboto"/>
                <a:sym typeface="Roboto"/>
              </a:rPr>
              <a:t>March 2018: </a:t>
            </a:r>
            <a:r>
              <a:rPr lang="fr-FR" sz="1200" dirty="0" err="1" smtClean="0">
                <a:solidFill>
                  <a:schemeClr val="dk1"/>
                </a:solidFill>
                <a:latin typeface="Roboto"/>
                <a:ea typeface="Roboto"/>
                <a:cs typeface="Roboto"/>
                <a:sym typeface="Roboto"/>
              </a:rPr>
              <a:t>Contract</a:t>
            </a:r>
            <a:r>
              <a:rPr lang="fr-FR" sz="1200" dirty="0" smtClean="0">
                <a:solidFill>
                  <a:schemeClr val="dk1"/>
                </a:solidFill>
                <a:latin typeface="Roboto"/>
                <a:ea typeface="Roboto"/>
                <a:cs typeface="Roboto"/>
                <a:sym typeface="Roboto"/>
              </a:rPr>
              <a:t> </a:t>
            </a:r>
            <a:r>
              <a:rPr lang="fr-FR" sz="1200" dirty="0" err="1" smtClean="0">
                <a:solidFill>
                  <a:schemeClr val="dk1"/>
                </a:solidFill>
                <a:latin typeface="Roboto"/>
                <a:ea typeface="Roboto"/>
                <a:cs typeface="Roboto"/>
                <a:sym typeface="Roboto"/>
              </a:rPr>
              <a:t>Awarded</a:t>
            </a:r>
            <a:r>
              <a:rPr lang="fr-FR" sz="1200" dirty="0">
                <a:solidFill>
                  <a:schemeClr val="dk1"/>
                </a:solidFill>
                <a:latin typeface="Roboto"/>
                <a:ea typeface="Roboto"/>
                <a:cs typeface="Roboto"/>
                <a:sym typeface="Roboto"/>
              </a:rPr>
              <a:t> to </a:t>
            </a:r>
            <a:r>
              <a:rPr lang="fr-FR" sz="1200" dirty="0" err="1" smtClean="0">
                <a:solidFill>
                  <a:schemeClr val="dk1"/>
                </a:solidFill>
                <a:latin typeface="Roboto"/>
                <a:ea typeface="Roboto"/>
                <a:cs typeface="Roboto"/>
                <a:sym typeface="Roboto"/>
              </a:rPr>
              <a:t>ALaT</a:t>
            </a:r>
            <a:r>
              <a:rPr lang="fr-FR" sz="1200" dirty="0" smtClean="0">
                <a:solidFill>
                  <a:schemeClr val="dk1"/>
                </a:solidFill>
                <a:latin typeface="Roboto"/>
                <a:ea typeface="Roboto"/>
                <a:cs typeface="Roboto"/>
                <a:sym typeface="Roboto"/>
              </a:rPr>
              <a:t> </a:t>
            </a:r>
          </a:p>
          <a:p>
            <a:pPr marL="171450" lvl="0" indent="-171450" rtl="0">
              <a:spcBef>
                <a:spcPts val="900"/>
              </a:spcBef>
              <a:spcAft>
                <a:spcPts val="0"/>
              </a:spcAft>
              <a:buFont typeface="Arial" panose="020B0604020202020204" pitchFamily="34" charset="0"/>
              <a:buChar char="•"/>
            </a:pPr>
            <a:r>
              <a:rPr lang="fr-FR" sz="1200" dirty="0" smtClean="0">
                <a:solidFill>
                  <a:schemeClr val="dk1"/>
                </a:solidFill>
                <a:latin typeface="Roboto"/>
                <a:ea typeface="Roboto"/>
                <a:cs typeface="Roboto"/>
                <a:sym typeface="Roboto"/>
              </a:rPr>
              <a:t>May 2018: Project Kick- Off  </a:t>
            </a:r>
            <a:endParaRPr sz="1200" dirty="0" smtClean="0">
              <a:solidFill>
                <a:schemeClr val="dk1"/>
              </a:solidFill>
              <a:latin typeface="Roboto"/>
              <a:ea typeface="Roboto"/>
              <a:cs typeface="Roboto"/>
              <a:sym typeface="Roboto"/>
            </a:endParaRPr>
          </a:p>
          <a:p>
            <a:pPr marL="171450" lvl="0" indent="-171450">
              <a:spcBef>
                <a:spcPts val="900"/>
              </a:spcBef>
              <a:buFont typeface="Arial" panose="020B0604020202020204" pitchFamily="34" charset="0"/>
              <a:buChar char="•"/>
            </a:pPr>
            <a:r>
              <a:rPr lang="fr-FR" sz="1200" b="1" i="1" dirty="0" err="1" smtClean="0">
                <a:solidFill>
                  <a:schemeClr val="dk1"/>
                </a:solidFill>
                <a:latin typeface="Roboto"/>
                <a:ea typeface="Roboto"/>
                <a:cs typeface="Roboto"/>
                <a:sym typeface="Roboto"/>
              </a:rPr>
              <a:t>September</a:t>
            </a:r>
            <a:r>
              <a:rPr lang="fr-FR" sz="1200" b="1" i="1" dirty="0" smtClean="0">
                <a:solidFill>
                  <a:schemeClr val="dk1"/>
                </a:solidFill>
                <a:latin typeface="Roboto"/>
                <a:ea typeface="Roboto"/>
                <a:cs typeface="Roboto"/>
                <a:sym typeface="Roboto"/>
              </a:rPr>
              <a:t> 2018: </a:t>
            </a:r>
            <a:r>
              <a:rPr lang="fr-FR" sz="1200" b="1" i="1" dirty="0" err="1" smtClean="0">
                <a:solidFill>
                  <a:schemeClr val="dk1"/>
                </a:solidFill>
                <a:latin typeface="Roboto"/>
                <a:ea typeface="Roboto"/>
                <a:cs typeface="Roboto"/>
                <a:sym typeface="Roboto"/>
              </a:rPr>
              <a:t>Preliminary</a:t>
            </a:r>
            <a:r>
              <a:rPr lang="fr-FR" sz="1200" b="1" i="1" dirty="0" smtClean="0">
                <a:solidFill>
                  <a:schemeClr val="dk1"/>
                </a:solidFill>
                <a:latin typeface="Roboto"/>
                <a:ea typeface="Roboto"/>
                <a:cs typeface="Roboto"/>
                <a:sym typeface="Roboto"/>
              </a:rPr>
              <a:t> Design </a:t>
            </a:r>
            <a:r>
              <a:rPr lang="fr-FR" sz="1200" b="1" i="1" dirty="0" err="1" smtClean="0">
                <a:solidFill>
                  <a:schemeClr val="dk1"/>
                </a:solidFill>
                <a:latin typeface="Roboto"/>
                <a:ea typeface="Roboto"/>
                <a:cs typeface="Roboto"/>
                <a:sym typeface="Roboto"/>
              </a:rPr>
              <a:t>Review</a:t>
            </a:r>
            <a:endParaRPr lang="fr-FR" sz="1200" b="1" i="1" dirty="0" smtClean="0">
              <a:solidFill>
                <a:schemeClr val="dk1"/>
              </a:solidFill>
              <a:latin typeface="Roboto"/>
              <a:ea typeface="Roboto"/>
              <a:cs typeface="Roboto"/>
              <a:sym typeface="Roboto"/>
            </a:endParaRPr>
          </a:p>
          <a:p>
            <a:pPr marL="171450" lvl="0" indent="-171450">
              <a:spcBef>
                <a:spcPts val="900"/>
              </a:spcBef>
              <a:buFont typeface="Arial" panose="020B0604020202020204" pitchFamily="34" charset="0"/>
              <a:buChar char="•"/>
            </a:pPr>
            <a:r>
              <a:rPr lang="fr-FR" sz="1200" dirty="0" err="1" smtClean="0">
                <a:solidFill>
                  <a:schemeClr val="dk1"/>
                </a:solidFill>
                <a:latin typeface="Roboto"/>
                <a:ea typeface="Roboto"/>
                <a:cs typeface="Roboto"/>
                <a:sym typeface="Roboto"/>
              </a:rPr>
              <a:t>November</a:t>
            </a:r>
            <a:r>
              <a:rPr lang="fr-FR" sz="1200" dirty="0" smtClean="0">
                <a:solidFill>
                  <a:schemeClr val="dk1"/>
                </a:solidFill>
                <a:latin typeface="Roboto"/>
                <a:ea typeface="Roboto"/>
                <a:cs typeface="Roboto"/>
                <a:sym typeface="Roboto"/>
              </a:rPr>
              <a:t> 2018: Final </a:t>
            </a:r>
            <a:r>
              <a:rPr lang="fr-FR" sz="1200" dirty="0">
                <a:solidFill>
                  <a:schemeClr val="dk1"/>
                </a:solidFill>
                <a:latin typeface="Roboto"/>
                <a:ea typeface="Roboto"/>
                <a:cs typeface="Roboto"/>
                <a:sym typeface="Roboto"/>
              </a:rPr>
              <a:t>Design </a:t>
            </a:r>
            <a:r>
              <a:rPr lang="fr-FR" sz="1200" dirty="0" err="1" smtClean="0">
                <a:solidFill>
                  <a:schemeClr val="dk1"/>
                </a:solidFill>
                <a:latin typeface="Roboto"/>
                <a:ea typeface="Roboto"/>
                <a:cs typeface="Roboto"/>
                <a:sym typeface="Roboto"/>
              </a:rPr>
              <a:t>Review</a:t>
            </a:r>
            <a:r>
              <a:rPr lang="fr-FR" sz="1200" dirty="0" smtClean="0">
                <a:solidFill>
                  <a:schemeClr val="dk1"/>
                </a:solidFill>
                <a:latin typeface="Roboto"/>
                <a:ea typeface="Roboto"/>
                <a:cs typeface="Roboto"/>
                <a:sym typeface="Roboto"/>
              </a:rPr>
              <a:t> </a:t>
            </a:r>
          </a:p>
          <a:p>
            <a:pPr marL="171450" lvl="0" indent="-171450">
              <a:spcBef>
                <a:spcPts val="900"/>
              </a:spcBef>
              <a:buFont typeface="Arial" panose="020B0604020202020204" pitchFamily="34" charset="0"/>
              <a:buChar char="•"/>
            </a:pPr>
            <a:r>
              <a:rPr lang="fr-FR" sz="1200" dirty="0" smtClean="0">
                <a:solidFill>
                  <a:schemeClr val="dk1"/>
                </a:solidFill>
                <a:latin typeface="Roboto"/>
                <a:ea typeface="Roboto"/>
                <a:cs typeface="Roboto"/>
                <a:sym typeface="Roboto"/>
              </a:rPr>
              <a:t>July 2019: Equipment Delivery </a:t>
            </a:r>
          </a:p>
          <a:p>
            <a:pPr marL="171450" lvl="0" indent="-171450">
              <a:spcBef>
                <a:spcPts val="900"/>
              </a:spcBef>
              <a:buFont typeface="Arial" panose="020B0604020202020204" pitchFamily="34" charset="0"/>
              <a:buChar char="•"/>
            </a:pPr>
            <a:r>
              <a:rPr lang="en-GB" sz="1200" dirty="0" smtClean="0">
                <a:solidFill>
                  <a:schemeClr val="dk1"/>
                </a:solidFill>
                <a:latin typeface="Roboto"/>
                <a:ea typeface="Roboto"/>
                <a:cs typeface="Roboto"/>
                <a:sym typeface="Roboto"/>
              </a:rPr>
              <a:t>September 2019: Installation </a:t>
            </a:r>
            <a:r>
              <a:rPr lang="en-GB" sz="1200" dirty="0">
                <a:solidFill>
                  <a:schemeClr val="dk1"/>
                </a:solidFill>
                <a:latin typeface="Roboto"/>
                <a:ea typeface="Roboto"/>
                <a:cs typeface="Roboto"/>
                <a:sym typeface="Roboto"/>
              </a:rPr>
              <a:t>&amp; </a:t>
            </a:r>
            <a:r>
              <a:rPr lang="en-GB" sz="1200" dirty="0" smtClean="0">
                <a:solidFill>
                  <a:schemeClr val="dk1"/>
                </a:solidFill>
                <a:latin typeface="Roboto"/>
                <a:ea typeface="Roboto"/>
                <a:cs typeface="Roboto"/>
                <a:sym typeface="Roboto"/>
              </a:rPr>
              <a:t>Commissioning</a:t>
            </a:r>
            <a:r>
              <a:rPr lang="en-GB" sz="1200" dirty="0">
                <a:solidFill>
                  <a:schemeClr val="dk1"/>
                </a:solidFill>
                <a:latin typeface="Roboto"/>
                <a:ea typeface="Roboto"/>
                <a:cs typeface="Roboto"/>
                <a:sym typeface="Roboto"/>
              </a:rPr>
              <a:t> </a:t>
            </a:r>
            <a:endParaRPr lang="en-GB" sz="1200" dirty="0" smtClean="0">
              <a:solidFill>
                <a:schemeClr val="dk1"/>
              </a:solidFill>
              <a:latin typeface="Roboto"/>
              <a:ea typeface="Roboto"/>
              <a:cs typeface="Roboto"/>
              <a:sym typeface="Roboto"/>
            </a:endParaRPr>
          </a:p>
          <a:p>
            <a:pPr marL="171450" lvl="0" indent="-171450">
              <a:spcBef>
                <a:spcPts val="900"/>
              </a:spcBef>
              <a:buFont typeface="Arial" panose="020B0604020202020204" pitchFamily="34" charset="0"/>
              <a:buChar char="•"/>
            </a:pPr>
            <a:r>
              <a:rPr lang="fr-FR" sz="1200" dirty="0" err="1" smtClean="0">
                <a:solidFill>
                  <a:schemeClr val="dk1"/>
                </a:solidFill>
                <a:latin typeface="Roboto"/>
                <a:ea typeface="Roboto"/>
                <a:cs typeface="Roboto"/>
                <a:sym typeface="Roboto"/>
              </a:rPr>
              <a:t>November</a:t>
            </a:r>
            <a:r>
              <a:rPr lang="fr-FR" sz="1200" dirty="0" smtClean="0">
                <a:solidFill>
                  <a:schemeClr val="dk1"/>
                </a:solidFill>
                <a:latin typeface="Roboto"/>
                <a:ea typeface="Roboto"/>
                <a:cs typeface="Roboto"/>
                <a:sym typeface="Roboto"/>
              </a:rPr>
              <a:t> 2019: Site </a:t>
            </a:r>
            <a:r>
              <a:rPr lang="fr-FR" sz="1200" dirty="0" err="1" smtClean="0">
                <a:solidFill>
                  <a:schemeClr val="dk1"/>
                </a:solidFill>
                <a:latin typeface="Roboto"/>
                <a:ea typeface="Roboto"/>
                <a:cs typeface="Roboto"/>
                <a:sym typeface="Roboto"/>
              </a:rPr>
              <a:t>Acceptance</a:t>
            </a:r>
            <a:r>
              <a:rPr lang="fr-FR" sz="1200" dirty="0" smtClean="0">
                <a:solidFill>
                  <a:schemeClr val="dk1"/>
                </a:solidFill>
                <a:latin typeface="Roboto"/>
                <a:ea typeface="Roboto"/>
                <a:cs typeface="Roboto"/>
                <a:sym typeface="Roboto"/>
              </a:rPr>
              <a:t> Tests </a:t>
            </a:r>
            <a:endParaRPr sz="1200" dirty="0">
              <a:solidFill>
                <a:schemeClr val="dk1"/>
              </a:solidFill>
              <a:latin typeface="Roboto"/>
              <a:ea typeface="Roboto"/>
              <a:cs typeface="Roboto"/>
              <a:sym typeface="Roboto"/>
            </a:endParaRPr>
          </a:p>
          <a:p>
            <a:pPr marL="171450" indent="-171450">
              <a:spcBef>
                <a:spcPts val="900"/>
              </a:spcBef>
              <a:buFont typeface="Arial" panose="020B0604020202020204" pitchFamily="34" charset="0"/>
              <a:buChar char="•"/>
            </a:pPr>
            <a:r>
              <a:rPr lang="en-GB" sz="1200" dirty="0">
                <a:solidFill>
                  <a:schemeClr val="dk1"/>
                </a:solidFill>
                <a:latin typeface="Roboto"/>
                <a:ea typeface="Roboto"/>
                <a:cs typeface="Roboto"/>
                <a:sym typeface="Roboto"/>
              </a:rPr>
              <a:t>January </a:t>
            </a:r>
            <a:r>
              <a:rPr lang="en-GB" sz="1200" dirty="0" smtClean="0">
                <a:solidFill>
                  <a:schemeClr val="dk1"/>
                </a:solidFill>
                <a:latin typeface="Roboto"/>
                <a:ea typeface="Roboto"/>
                <a:cs typeface="Roboto"/>
                <a:sym typeface="Roboto"/>
              </a:rPr>
              <a:t>2020: Start </a:t>
            </a:r>
            <a:r>
              <a:rPr lang="en-GB" sz="1200" dirty="0">
                <a:solidFill>
                  <a:schemeClr val="dk1"/>
                </a:solidFill>
                <a:latin typeface="Roboto"/>
                <a:ea typeface="Roboto"/>
                <a:cs typeface="Roboto"/>
                <a:sym typeface="Roboto"/>
              </a:rPr>
              <a:t>of SABRE Test </a:t>
            </a:r>
            <a:r>
              <a:rPr lang="en-GB" sz="1200" dirty="0" smtClean="0">
                <a:solidFill>
                  <a:schemeClr val="dk1"/>
                </a:solidFill>
                <a:latin typeface="Roboto"/>
                <a:ea typeface="Roboto"/>
                <a:cs typeface="Roboto"/>
                <a:sym typeface="Roboto"/>
              </a:rPr>
              <a:t>Operations </a:t>
            </a:r>
            <a:endParaRPr sz="1200" dirty="0">
              <a:solidFill>
                <a:schemeClr val="dk1"/>
              </a:solidFill>
              <a:latin typeface="Roboto"/>
              <a:ea typeface="Roboto"/>
              <a:cs typeface="Roboto"/>
              <a:sym typeface="Roboto"/>
            </a:endParaRPr>
          </a:p>
        </p:txBody>
      </p:sp>
      <p:sp>
        <p:nvSpPr>
          <p:cNvPr id="2" name="Rectangle 1"/>
          <p:cNvSpPr/>
          <p:nvPr/>
        </p:nvSpPr>
        <p:spPr>
          <a:xfrm>
            <a:off x="4021901" y="707099"/>
            <a:ext cx="4498347" cy="307777"/>
          </a:xfrm>
          <a:prstGeom prst="rect">
            <a:avLst/>
          </a:prstGeom>
        </p:spPr>
        <p:txBody>
          <a:bodyPr wrap="none">
            <a:spAutoFit/>
          </a:bodyPr>
          <a:lstStyle/>
          <a:p>
            <a:r>
              <a:rPr lang="en-GB" dirty="0">
                <a:solidFill>
                  <a:schemeClr val="dk1"/>
                </a:solidFill>
                <a:latin typeface="Roboto"/>
                <a:ea typeface="Roboto"/>
                <a:cs typeface="Roboto"/>
                <a:sym typeface="Roboto"/>
              </a:rPr>
              <a:t>SABRE TF1 Test Facility Currently Under Construction </a:t>
            </a:r>
            <a:endParaRPr lang="en-GB" dirty="0"/>
          </a:p>
        </p:txBody>
      </p:sp>
      <p:pic>
        <p:nvPicPr>
          <p:cNvPr id="4" name="Picture 3"/>
          <p:cNvPicPr>
            <a:picLocks noChangeAspect="1"/>
          </p:cNvPicPr>
          <p:nvPr/>
        </p:nvPicPr>
        <p:blipFill>
          <a:blip r:embed="rId3"/>
          <a:stretch>
            <a:fillRect/>
          </a:stretch>
        </p:blipFill>
        <p:spPr>
          <a:xfrm>
            <a:off x="4820241" y="1029040"/>
            <a:ext cx="4002713" cy="3456382"/>
          </a:xfrm>
          <a:prstGeom prst="rect">
            <a:avLst/>
          </a:prstGeom>
        </p:spPr>
      </p:pic>
    </p:spTree>
    <p:extLst>
      <p:ext uri="{BB962C8B-B14F-4D97-AF65-F5344CB8AC3E}">
        <p14:creationId xmlns:p14="http://schemas.microsoft.com/office/powerpoint/2010/main" val="40445099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8"/>
          <p:cNvSpPr txBox="1">
            <a:spLocks noGrp="1"/>
          </p:cNvSpPr>
          <p:nvPr>
            <p:ph type="title"/>
          </p:nvPr>
        </p:nvSpPr>
        <p:spPr>
          <a:xfrm>
            <a:off x="6668615" y="2201291"/>
            <a:ext cx="2376300" cy="1800068"/>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dk1"/>
              </a:buClr>
              <a:buFont typeface="Roboto"/>
              <a:buNone/>
            </a:pPr>
            <a:r>
              <a:rPr lang="en-GB" dirty="0"/>
              <a:t>Thank for your </a:t>
            </a:r>
            <a:r>
              <a:rPr lang="en-GB" dirty="0" smtClean="0"/>
              <a:t>attention</a:t>
            </a:r>
            <a:br>
              <a:rPr lang="en-GB" dirty="0" smtClean="0"/>
            </a:br>
            <a:r>
              <a:rPr lang="en-GB" dirty="0" smtClean="0"/>
              <a:t/>
            </a:r>
            <a:br>
              <a:rPr lang="en-GB" dirty="0" smtClean="0"/>
            </a:br>
            <a:r>
              <a:rPr lang="en-GB" dirty="0" smtClean="0"/>
              <a:t>Questions ?</a:t>
            </a:r>
            <a:endParaRPr sz="2600" b="0" i="0" u="none" strike="noStrike" cap="none" dirty="0">
              <a:solidFill>
                <a:schemeClr val="dk1"/>
              </a:solidFill>
              <a:latin typeface="Roboto"/>
              <a:ea typeface="Roboto"/>
              <a:cs typeface="Roboto"/>
              <a:sym typeface="Roboto"/>
            </a:endParaRPr>
          </a:p>
        </p:txBody>
      </p:sp>
      <p:sp>
        <p:nvSpPr>
          <p:cNvPr id="304" name="Google Shape;304;p28"/>
          <p:cNvSpPr txBox="1">
            <a:spLocks noGrp="1"/>
          </p:cNvSpPr>
          <p:nvPr>
            <p:ph type="sldNum" idx="12"/>
          </p:nvPr>
        </p:nvSpPr>
        <p:spPr>
          <a:xfrm>
            <a:off x="202619" y="4647982"/>
            <a:ext cx="548700" cy="393600"/>
          </a:xfrm>
          <a:prstGeom prst="rect">
            <a:avLst/>
          </a:prstGeom>
          <a:noFill/>
          <a:ln>
            <a:noFill/>
          </a:ln>
        </p:spPr>
        <p:txBody>
          <a:bodyPr spcFirstLastPara="1" wrap="square" lIns="78700" tIns="78700" rIns="78700" bIns="78700" anchor="ctr" anchorCtr="0">
            <a:noAutofit/>
          </a:bodyPr>
          <a:lstStyle/>
          <a:p>
            <a:pPr marL="0" marR="0" lvl="0" indent="0" algn="r" rtl="0">
              <a:lnSpc>
                <a:spcPct val="100000"/>
              </a:lnSpc>
              <a:spcBef>
                <a:spcPts val="0"/>
              </a:spcBef>
              <a:spcAft>
                <a:spcPts val="0"/>
              </a:spcAft>
              <a:buClr>
                <a:schemeClr val="dk1"/>
              </a:buClr>
              <a:buFont typeface="Helvetica Neue"/>
              <a:buNone/>
            </a:pPr>
            <a:fld id="{00000000-1234-1234-1234-123412341234}" type="slidenum">
              <a:rPr lang="en-GB" sz="900" b="1" i="0" u="none" strike="noStrike" cap="none">
                <a:solidFill>
                  <a:schemeClr val="dk1"/>
                </a:solidFill>
                <a:latin typeface="Roboto"/>
                <a:ea typeface="Roboto"/>
                <a:cs typeface="Roboto"/>
                <a:sym typeface="Roboto"/>
              </a:rPr>
              <a:t>18</a:t>
            </a:fld>
            <a:endParaRPr sz="900" b="1" i="0" u="none" strike="noStrike" cap="none">
              <a:solidFill>
                <a:schemeClr val="dk1"/>
              </a:solidFill>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4"/>
          <p:cNvSpPr txBox="1"/>
          <p:nvPr/>
        </p:nvSpPr>
        <p:spPr>
          <a:xfrm>
            <a:off x="375000" y="657425"/>
            <a:ext cx="8114100" cy="3520200"/>
          </a:xfrm>
          <a:prstGeom prst="rect">
            <a:avLst/>
          </a:prstGeom>
          <a:noFill/>
          <a:ln w="9525" cap="flat" cmpd="sng">
            <a:solidFill>
              <a:srgbClr val="FF0000">
                <a:alpha val="0"/>
              </a:srgbClr>
            </a:solidFill>
            <a:prstDash val="solid"/>
            <a:round/>
            <a:headEnd type="none" w="sm" len="sm"/>
            <a:tailEnd type="none" w="sm" len="sm"/>
          </a:ln>
        </p:spPr>
        <p:txBody>
          <a:bodyPr spcFirstLastPara="1" wrap="square" lIns="0" tIns="0" rIns="0" bIns="0" anchor="t" anchorCtr="0">
            <a:noAutofit/>
          </a:bodyPr>
          <a:lstStyle/>
          <a:p>
            <a:pPr marL="0" lvl="0" indent="0" rtl="0">
              <a:spcBef>
                <a:spcPts val="0"/>
              </a:spcBef>
              <a:spcAft>
                <a:spcPts val="0"/>
              </a:spcAft>
              <a:buNone/>
            </a:pPr>
            <a:r>
              <a:rPr lang="en-GB" sz="2000" dirty="0">
                <a:solidFill>
                  <a:srgbClr val="375FA4"/>
                </a:solidFill>
                <a:latin typeface="Roboto"/>
                <a:ea typeface="Roboto"/>
                <a:cs typeface="Roboto"/>
                <a:sym typeface="Roboto"/>
              </a:rPr>
              <a:t>Outline of the presentation </a:t>
            </a:r>
            <a:endParaRPr lang="en-GB" sz="2000" dirty="0" smtClean="0">
              <a:solidFill>
                <a:srgbClr val="375FA4"/>
              </a:solidFill>
              <a:latin typeface="Roboto"/>
              <a:ea typeface="Roboto"/>
              <a:cs typeface="Roboto"/>
              <a:sym typeface="Roboto"/>
            </a:endParaRPr>
          </a:p>
          <a:p>
            <a:pPr marL="0" lvl="0" indent="0" rtl="0">
              <a:spcBef>
                <a:spcPts val="0"/>
              </a:spcBef>
              <a:spcAft>
                <a:spcPts val="0"/>
              </a:spcAft>
              <a:buNone/>
            </a:pPr>
            <a:endParaRPr sz="2000" dirty="0">
              <a:solidFill>
                <a:schemeClr val="dk1"/>
              </a:solidFill>
              <a:latin typeface="Roboto"/>
              <a:ea typeface="Roboto"/>
              <a:cs typeface="Roboto"/>
              <a:sym typeface="Roboto"/>
            </a:endParaRPr>
          </a:p>
          <a:p>
            <a:pPr marL="457200" marR="0" lvl="0" indent="-371475" algn="l" rtl="0">
              <a:lnSpc>
                <a:spcPct val="100000"/>
              </a:lnSpc>
              <a:spcBef>
                <a:spcPts val="0"/>
              </a:spcBef>
              <a:spcAft>
                <a:spcPts val="0"/>
              </a:spcAft>
              <a:buClr>
                <a:schemeClr val="dk1"/>
              </a:buClr>
              <a:buSzPts val="2250"/>
              <a:buFont typeface="Roboto"/>
              <a:buChar char="●"/>
            </a:pPr>
            <a:r>
              <a:rPr lang="en-GB" sz="1800" dirty="0">
                <a:solidFill>
                  <a:schemeClr val="dk1"/>
                </a:solidFill>
                <a:latin typeface="Roboto"/>
                <a:ea typeface="Roboto"/>
                <a:cs typeface="Roboto"/>
                <a:sym typeface="Roboto"/>
              </a:rPr>
              <a:t>Air Liquide Advanced Technologies (AL-</a:t>
            </a:r>
            <a:r>
              <a:rPr lang="en-GB" sz="1800" dirty="0" err="1">
                <a:solidFill>
                  <a:schemeClr val="dk1"/>
                </a:solidFill>
                <a:latin typeface="Roboto"/>
                <a:ea typeface="Roboto"/>
                <a:cs typeface="Roboto"/>
                <a:sym typeface="Roboto"/>
              </a:rPr>
              <a:t>aT</a:t>
            </a:r>
            <a:r>
              <a:rPr lang="en-GB" sz="1800" dirty="0">
                <a:solidFill>
                  <a:schemeClr val="dk1"/>
                </a:solidFill>
                <a:latin typeface="Roboto"/>
                <a:ea typeface="Roboto"/>
                <a:cs typeface="Roboto"/>
                <a:sym typeface="Roboto"/>
              </a:rPr>
              <a:t>) </a:t>
            </a:r>
            <a:endParaRPr sz="1800" dirty="0">
              <a:solidFill>
                <a:schemeClr val="dk1"/>
              </a:solidFill>
              <a:latin typeface="Roboto"/>
              <a:ea typeface="Roboto"/>
              <a:cs typeface="Roboto"/>
              <a:sym typeface="Roboto"/>
            </a:endParaRPr>
          </a:p>
          <a:p>
            <a:pPr marL="457200" marR="0" lvl="0" indent="-371475" algn="l" rtl="0">
              <a:lnSpc>
                <a:spcPct val="100000"/>
              </a:lnSpc>
              <a:spcBef>
                <a:spcPts val="0"/>
              </a:spcBef>
              <a:spcAft>
                <a:spcPts val="0"/>
              </a:spcAft>
              <a:buClr>
                <a:schemeClr val="dk1"/>
              </a:buClr>
              <a:buSzPts val="2250"/>
              <a:buFont typeface="Roboto"/>
              <a:buChar char="●"/>
            </a:pPr>
            <a:r>
              <a:rPr lang="en-GB" sz="1800" dirty="0">
                <a:solidFill>
                  <a:schemeClr val="dk1"/>
                </a:solidFill>
                <a:latin typeface="Roboto"/>
                <a:ea typeface="Roboto"/>
                <a:cs typeface="Roboto"/>
                <a:sym typeface="Roboto"/>
              </a:rPr>
              <a:t>The customer requirement of subcooled LH2 </a:t>
            </a:r>
            <a:endParaRPr sz="1800" dirty="0">
              <a:solidFill>
                <a:schemeClr val="dk1"/>
              </a:solidFill>
              <a:latin typeface="Roboto"/>
              <a:ea typeface="Roboto"/>
              <a:cs typeface="Roboto"/>
              <a:sym typeface="Roboto"/>
            </a:endParaRPr>
          </a:p>
          <a:p>
            <a:pPr marL="457200" lvl="0" indent="-371475" rtl="0">
              <a:spcBef>
                <a:spcPts val="0"/>
              </a:spcBef>
              <a:spcAft>
                <a:spcPts val="0"/>
              </a:spcAft>
              <a:buClr>
                <a:schemeClr val="dk1"/>
              </a:buClr>
              <a:buSzPts val="2250"/>
              <a:buFont typeface="Roboto"/>
              <a:buChar char="●"/>
            </a:pPr>
            <a:r>
              <a:rPr lang="en-GB" sz="1800" dirty="0">
                <a:solidFill>
                  <a:schemeClr val="dk1"/>
                </a:solidFill>
                <a:latin typeface="Roboto"/>
                <a:ea typeface="Roboto"/>
                <a:cs typeface="Roboto"/>
                <a:sym typeface="Roboto"/>
              </a:rPr>
              <a:t>The Sabre Test Facility TF1 </a:t>
            </a:r>
            <a:endParaRPr sz="1800" dirty="0">
              <a:solidFill>
                <a:schemeClr val="dk1"/>
              </a:solidFill>
              <a:latin typeface="Roboto"/>
              <a:ea typeface="Roboto"/>
              <a:cs typeface="Roboto"/>
              <a:sym typeface="Roboto"/>
            </a:endParaRPr>
          </a:p>
          <a:p>
            <a:pPr marL="457200" lvl="0" indent="-371475" rtl="0">
              <a:spcBef>
                <a:spcPts val="0"/>
              </a:spcBef>
              <a:spcAft>
                <a:spcPts val="0"/>
              </a:spcAft>
              <a:buClr>
                <a:schemeClr val="dk1"/>
              </a:buClr>
              <a:buSzPts val="2250"/>
              <a:buFont typeface="Roboto"/>
              <a:buChar char="●"/>
            </a:pPr>
            <a:r>
              <a:rPr lang="en-GB" sz="1800" dirty="0">
                <a:solidFill>
                  <a:schemeClr val="dk1"/>
                </a:solidFill>
                <a:latin typeface="Roboto"/>
                <a:ea typeface="Roboto"/>
                <a:cs typeface="Roboto"/>
                <a:sym typeface="Roboto"/>
              </a:rPr>
              <a:t>Cryogenic Requirement </a:t>
            </a:r>
            <a:endParaRPr sz="1800" dirty="0">
              <a:solidFill>
                <a:schemeClr val="dk1"/>
              </a:solidFill>
              <a:latin typeface="Roboto"/>
              <a:ea typeface="Roboto"/>
              <a:cs typeface="Roboto"/>
              <a:sym typeface="Roboto"/>
            </a:endParaRPr>
          </a:p>
          <a:p>
            <a:pPr marL="457200" lvl="0" indent="-371475" rtl="0">
              <a:spcBef>
                <a:spcPts val="0"/>
              </a:spcBef>
              <a:spcAft>
                <a:spcPts val="0"/>
              </a:spcAft>
              <a:buClr>
                <a:schemeClr val="dk1"/>
              </a:buClr>
              <a:buSzPts val="2250"/>
              <a:buFont typeface="Roboto"/>
              <a:buChar char="●"/>
            </a:pPr>
            <a:r>
              <a:rPr lang="en-GB" sz="1800" dirty="0">
                <a:solidFill>
                  <a:schemeClr val="dk1"/>
                </a:solidFill>
                <a:latin typeface="Roboto"/>
                <a:ea typeface="Roboto"/>
                <a:cs typeface="Roboto"/>
                <a:sym typeface="Roboto"/>
              </a:rPr>
              <a:t>AL-</a:t>
            </a:r>
            <a:r>
              <a:rPr lang="en-GB" sz="1800" dirty="0" err="1">
                <a:solidFill>
                  <a:schemeClr val="dk1"/>
                </a:solidFill>
                <a:latin typeface="Roboto"/>
                <a:ea typeface="Roboto"/>
                <a:cs typeface="Roboto"/>
                <a:sym typeface="Roboto"/>
              </a:rPr>
              <a:t>aT</a:t>
            </a:r>
            <a:r>
              <a:rPr lang="en-GB" sz="1800" dirty="0">
                <a:solidFill>
                  <a:schemeClr val="dk1"/>
                </a:solidFill>
                <a:latin typeface="Roboto"/>
                <a:ea typeface="Roboto"/>
                <a:cs typeface="Roboto"/>
                <a:sym typeface="Roboto"/>
              </a:rPr>
              <a:t> Cryogenic System </a:t>
            </a:r>
            <a:endParaRPr sz="1800" dirty="0">
              <a:solidFill>
                <a:schemeClr val="dk1"/>
              </a:solidFill>
              <a:latin typeface="Roboto"/>
              <a:ea typeface="Roboto"/>
              <a:cs typeface="Roboto"/>
              <a:sym typeface="Roboto"/>
            </a:endParaRPr>
          </a:p>
          <a:p>
            <a:pPr marL="457200" lvl="0" indent="-371475" rtl="0">
              <a:spcBef>
                <a:spcPts val="0"/>
              </a:spcBef>
              <a:spcAft>
                <a:spcPts val="0"/>
              </a:spcAft>
              <a:buClr>
                <a:schemeClr val="dk1"/>
              </a:buClr>
              <a:buSzPts val="2250"/>
              <a:buFont typeface="Roboto"/>
              <a:buChar char="●"/>
            </a:pPr>
            <a:r>
              <a:rPr lang="en-GB" sz="1800" dirty="0" smtClean="0">
                <a:solidFill>
                  <a:schemeClr val="dk1"/>
                </a:solidFill>
                <a:latin typeface="Roboto"/>
                <a:ea typeface="Roboto"/>
                <a:cs typeface="Roboto"/>
                <a:sym typeface="Roboto"/>
              </a:rPr>
              <a:t>CFD </a:t>
            </a:r>
            <a:r>
              <a:rPr lang="en-GB" sz="1800" dirty="0">
                <a:solidFill>
                  <a:schemeClr val="dk1"/>
                </a:solidFill>
                <a:latin typeface="Roboto"/>
                <a:ea typeface="Roboto"/>
                <a:cs typeface="Roboto"/>
                <a:sym typeface="Roboto"/>
              </a:rPr>
              <a:t>Simulation </a:t>
            </a:r>
            <a:r>
              <a:rPr lang="en-GB" sz="1800" dirty="0" smtClean="0">
                <a:solidFill>
                  <a:schemeClr val="dk1"/>
                </a:solidFill>
                <a:latin typeface="Roboto"/>
                <a:ea typeface="Roboto"/>
                <a:cs typeface="Roboto"/>
                <a:sym typeface="Roboto"/>
              </a:rPr>
              <a:t>Results</a:t>
            </a:r>
          </a:p>
          <a:p>
            <a:pPr marL="457200" lvl="0" indent="-371475" rtl="0">
              <a:spcBef>
                <a:spcPts val="0"/>
              </a:spcBef>
              <a:spcAft>
                <a:spcPts val="0"/>
              </a:spcAft>
              <a:buClr>
                <a:schemeClr val="dk1"/>
              </a:buClr>
              <a:buSzPts val="2250"/>
              <a:buFont typeface="Roboto"/>
              <a:buChar char="●"/>
            </a:pPr>
            <a:r>
              <a:rPr lang="en-GB" sz="1800" dirty="0" smtClean="0">
                <a:solidFill>
                  <a:schemeClr val="dk1"/>
                </a:solidFill>
                <a:latin typeface="Roboto"/>
                <a:ea typeface="Roboto"/>
                <a:cs typeface="Roboto"/>
                <a:sym typeface="Roboto"/>
              </a:rPr>
              <a:t>Conclusion </a:t>
            </a:r>
            <a:endParaRPr sz="1600" dirty="0">
              <a:solidFill>
                <a:schemeClr val="dk1"/>
              </a:solidFill>
              <a:latin typeface="Roboto"/>
              <a:ea typeface="Roboto"/>
              <a:cs typeface="Roboto"/>
              <a:sym typeface="Roboto"/>
            </a:endParaRPr>
          </a:p>
        </p:txBody>
      </p:sp>
      <p:sp>
        <p:nvSpPr>
          <p:cNvPr id="165" name="Google Shape;165;p14"/>
          <p:cNvSpPr txBox="1">
            <a:spLocks noGrp="1"/>
          </p:cNvSpPr>
          <p:nvPr>
            <p:ph type="title"/>
          </p:nvPr>
        </p:nvSpPr>
        <p:spPr>
          <a:xfrm>
            <a:off x="244200" y="36875"/>
            <a:ext cx="8799600" cy="49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chemeClr val="dk1"/>
                </a:solidFill>
              </a:rPr>
              <a:t>Subcooling of Liquid Hydrogen with a Cryogenic Refrigerator</a:t>
            </a:r>
            <a:r>
              <a:rPr lang="en-GB" sz="2400"/>
              <a:t> </a:t>
            </a:r>
            <a:endParaRPr/>
          </a:p>
        </p:txBody>
      </p:sp>
      <p:sp>
        <p:nvSpPr>
          <p:cNvPr id="166" name="Google Shape;166;p14"/>
          <p:cNvSpPr txBox="1">
            <a:spLocks noGrp="1"/>
          </p:cNvSpPr>
          <p:nvPr>
            <p:ph type="sldNum" idx="12"/>
          </p:nvPr>
        </p:nvSpPr>
        <p:spPr>
          <a:xfrm>
            <a:off x="202619" y="4647982"/>
            <a:ext cx="548700" cy="393600"/>
          </a:xfrm>
          <a:prstGeom prst="rect">
            <a:avLst/>
          </a:prstGeom>
        </p:spPr>
        <p:txBody>
          <a:bodyPr spcFirstLastPara="1" wrap="square" lIns="78700" tIns="78700" rIns="78700" bIns="78700" anchor="ctr" anchorCtr="0">
            <a:noAutofit/>
          </a:bodyPr>
          <a:lstStyle/>
          <a:p>
            <a:pPr marL="0" lvl="0" indent="0" rtl="0">
              <a:spcBef>
                <a:spcPts val="0"/>
              </a:spcBef>
              <a:spcAft>
                <a:spcPts val="0"/>
              </a:spcAft>
              <a:buClr>
                <a:schemeClr val="dk1"/>
              </a:buClr>
              <a:buFont typeface="Helvetica Neue"/>
              <a:buNone/>
            </a:pPr>
            <a:fld id="{00000000-1234-1234-1234-123412341234}" type="slidenum">
              <a:rPr lang="en-GB"/>
              <a:t>2</a:t>
            </a:fld>
            <a:endParaRPr/>
          </a:p>
        </p:txBody>
      </p:sp>
      <p:pic>
        <p:nvPicPr>
          <p:cNvPr id="167" name="Google Shape;167;p14" descr="HELIAL_©AL_Artechnique.png"/>
          <p:cNvPicPr preferRelativeResize="0"/>
          <p:nvPr/>
        </p:nvPicPr>
        <p:blipFill>
          <a:blip r:embed="rId3">
            <a:alphaModFix/>
          </a:blip>
          <a:stretch>
            <a:fillRect/>
          </a:stretch>
        </p:blipFill>
        <p:spPr>
          <a:xfrm>
            <a:off x="3714519" y="2591832"/>
            <a:ext cx="1435061" cy="1820971"/>
          </a:xfrm>
          <a:prstGeom prst="rect">
            <a:avLst/>
          </a:prstGeom>
          <a:noFill/>
          <a:ln>
            <a:noFill/>
          </a:ln>
        </p:spPr>
      </p:pic>
      <p:pic>
        <p:nvPicPr>
          <p:cNvPr id="6" name="Image 1" descr="P1030108"/>
          <p:cNvPicPr/>
          <p:nvPr/>
        </p:nvPicPr>
        <p:blipFill>
          <a:blip r:embed="rId4" cstate="print"/>
          <a:srcRect l="22200" t="16141" b="-197"/>
          <a:stretch>
            <a:fillRect/>
          </a:stretch>
        </p:blipFill>
        <p:spPr bwMode="auto">
          <a:xfrm>
            <a:off x="5435625" y="1455727"/>
            <a:ext cx="3520758" cy="28489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15"/>
          <p:cNvPicPr preferRelativeResize="0"/>
          <p:nvPr/>
        </p:nvPicPr>
        <p:blipFill>
          <a:blip r:embed="rId3">
            <a:alphaModFix/>
          </a:blip>
          <a:stretch>
            <a:fillRect/>
          </a:stretch>
        </p:blipFill>
        <p:spPr>
          <a:xfrm>
            <a:off x="3966982" y="962526"/>
            <a:ext cx="4970883" cy="3492224"/>
          </a:xfrm>
          <a:prstGeom prst="rect">
            <a:avLst/>
          </a:prstGeom>
          <a:noFill/>
          <a:ln>
            <a:noFill/>
          </a:ln>
        </p:spPr>
      </p:pic>
      <p:sp>
        <p:nvSpPr>
          <p:cNvPr id="174" name="Google Shape;174;p15"/>
          <p:cNvSpPr txBox="1"/>
          <p:nvPr/>
        </p:nvSpPr>
        <p:spPr>
          <a:xfrm>
            <a:off x="374999" y="657425"/>
            <a:ext cx="3530108" cy="3520200"/>
          </a:xfrm>
          <a:prstGeom prst="rect">
            <a:avLst/>
          </a:prstGeom>
          <a:noFill/>
          <a:ln w="9525" cap="flat" cmpd="sng">
            <a:solidFill>
              <a:srgbClr val="FF0000">
                <a:alpha val="0"/>
              </a:srgbClr>
            </a:solidFill>
            <a:prstDash val="solid"/>
            <a:round/>
            <a:headEnd type="none" w="sm" len="sm"/>
            <a:tailEnd type="none" w="sm" len="sm"/>
          </a:ln>
        </p:spPr>
        <p:txBody>
          <a:bodyPr spcFirstLastPara="1" wrap="square" lIns="0" tIns="0" rIns="0" bIns="0" anchor="t" anchorCtr="0">
            <a:noAutofit/>
          </a:bodyPr>
          <a:lstStyle/>
          <a:p>
            <a:pPr marL="457200" marR="0" lvl="0" indent="-371475" algn="l" rtl="0">
              <a:lnSpc>
                <a:spcPct val="100000"/>
              </a:lnSpc>
              <a:spcBef>
                <a:spcPts val="0"/>
              </a:spcBef>
              <a:spcAft>
                <a:spcPts val="0"/>
              </a:spcAft>
              <a:buClr>
                <a:schemeClr val="dk1"/>
              </a:buClr>
              <a:buSzPts val="2250"/>
              <a:buFont typeface="Roboto"/>
              <a:buChar char="●"/>
            </a:pPr>
            <a:endParaRPr lang="en-GB" dirty="0" smtClean="0">
              <a:solidFill>
                <a:schemeClr val="dk1"/>
              </a:solidFill>
              <a:latin typeface="Roboto"/>
              <a:ea typeface="Roboto"/>
              <a:cs typeface="Roboto"/>
              <a:sym typeface="Roboto"/>
            </a:endParaRPr>
          </a:p>
          <a:p>
            <a:pPr marL="457200" marR="0" lvl="0" indent="-371475" algn="l" rtl="0">
              <a:lnSpc>
                <a:spcPct val="100000"/>
              </a:lnSpc>
              <a:spcBef>
                <a:spcPts val="0"/>
              </a:spcBef>
              <a:spcAft>
                <a:spcPts val="0"/>
              </a:spcAft>
              <a:buClr>
                <a:schemeClr val="dk1"/>
              </a:buClr>
              <a:buSzPts val="2250"/>
              <a:buFont typeface="Roboto"/>
              <a:buChar char="●"/>
            </a:pPr>
            <a:endParaRPr lang="en-GB" dirty="0">
              <a:solidFill>
                <a:schemeClr val="dk1"/>
              </a:solidFill>
              <a:latin typeface="Roboto"/>
              <a:ea typeface="Roboto"/>
              <a:cs typeface="Roboto"/>
              <a:sym typeface="Roboto"/>
            </a:endParaRPr>
          </a:p>
          <a:p>
            <a:pPr marL="457200" marR="0" lvl="0" indent="-371475" algn="l" rtl="0">
              <a:lnSpc>
                <a:spcPct val="100000"/>
              </a:lnSpc>
              <a:spcBef>
                <a:spcPts val="0"/>
              </a:spcBef>
              <a:spcAft>
                <a:spcPts val="0"/>
              </a:spcAft>
              <a:buClr>
                <a:schemeClr val="dk1"/>
              </a:buClr>
              <a:buSzPts val="2250"/>
              <a:buFont typeface="Roboto"/>
              <a:buChar char="●"/>
            </a:pPr>
            <a:r>
              <a:rPr lang="en-GB" dirty="0" smtClean="0">
                <a:solidFill>
                  <a:schemeClr val="dk1"/>
                </a:solidFill>
                <a:latin typeface="Roboto"/>
                <a:ea typeface="Roboto"/>
                <a:cs typeface="Roboto"/>
                <a:sym typeface="Roboto"/>
              </a:rPr>
              <a:t>Founded </a:t>
            </a:r>
            <a:r>
              <a:rPr lang="en-GB" dirty="0">
                <a:solidFill>
                  <a:schemeClr val="dk1"/>
                </a:solidFill>
                <a:latin typeface="Roboto"/>
                <a:ea typeface="Roboto"/>
                <a:cs typeface="Roboto"/>
                <a:sym typeface="Roboto"/>
              </a:rPr>
              <a:t>1962, </a:t>
            </a:r>
            <a:br>
              <a:rPr lang="en-GB" dirty="0">
                <a:solidFill>
                  <a:schemeClr val="dk1"/>
                </a:solidFill>
                <a:latin typeface="Roboto"/>
                <a:ea typeface="Roboto"/>
                <a:cs typeface="Roboto"/>
                <a:sym typeface="Roboto"/>
              </a:rPr>
            </a:br>
            <a:r>
              <a:rPr lang="en-GB" dirty="0">
                <a:solidFill>
                  <a:schemeClr val="dk1"/>
                </a:solidFill>
                <a:latin typeface="Roboto"/>
                <a:ea typeface="Roboto"/>
                <a:cs typeface="Roboto"/>
                <a:sym typeface="Roboto"/>
              </a:rPr>
              <a:t>at present 700 people on Site</a:t>
            </a:r>
            <a:endParaRPr dirty="0">
              <a:solidFill>
                <a:schemeClr val="dk1"/>
              </a:solidFill>
              <a:latin typeface="Roboto"/>
              <a:ea typeface="Roboto"/>
              <a:cs typeface="Roboto"/>
              <a:sym typeface="Roboto"/>
            </a:endParaRPr>
          </a:p>
          <a:p>
            <a:pPr marL="457200" lvl="0" indent="-371475" rtl="0">
              <a:spcBef>
                <a:spcPts val="0"/>
              </a:spcBef>
              <a:spcAft>
                <a:spcPts val="0"/>
              </a:spcAft>
              <a:buClr>
                <a:schemeClr val="dk1"/>
              </a:buClr>
              <a:buSzPts val="2250"/>
              <a:buFont typeface="Roboto"/>
              <a:buChar char="●"/>
            </a:pPr>
            <a:r>
              <a:rPr lang="en-GB" dirty="0">
                <a:solidFill>
                  <a:schemeClr val="dk1"/>
                </a:solidFill>
                <a:latin typeface="Roboto"/>
                <a:ea typeface="Roboto"/>
                <a:cs typeface="Roboto"/>
                <a:sym typeface="Roboto"/>
              </a:rPr>
              <a:t>Located in </a:t>
            </a:r>
            <a:r>
              <a:rPr lang="en-GB" dirty="0" err="1">
                <a:solidFill>
                  <a:schemeClr val="dk1"/>
                </a:solidFill>
                <a:latin typeface="Roboto"/>
                <a:ea typeface="Roboto"/>
                <a:cs typeface="Roboto"/>
                <a:sym typeface="Roboto"/>
              </a:rPr>
              <a:t>Sassenage</a:t>
            </a:r>
            <a:r>
              <a:rPr lang="en-GB" dirty="0">
                <a:solidFill>
                  <a:schemeClr val="dk1"/>
                </a:solidFill>
                <a:latin typeface="Roboto"/>
                <a:ea typeface="Roboto"/>
                <a:cs typeface="Roboto"/>
                <a:sym typeface="Roboto"/>
              </a:rPr>
              <a:t>, near Grenoble in the French Alps</a:t>
            </a:r>
            <a:endParaRPr dirty="0">
              <a:solidFill>
                <a:schemeClr val="dk1"/>
              </a:solidFill>
              <a:latin typeface="Roboto"/>
              <a:ea typeface="Roboto"/>
              <a:cs typeface="Roboto"/>
              <a:sym typeface="Roboto"/>
            </a:endParaRPr>
          </a:p>
          <a:p>
            <a:pPr marL="457200" lvl="0" indent="-371475" rtl="0">
              <a:spcBef>
                <a:spcPts val="0"/>
              </a:spcBef>
              <a:spcAft>
                <a:spcPts val="0"/>
              </a:spcAft>
              <a:buClr>
                <a:schemeClr val="dk1"/>
              </a:buClr>
              <a:buSzPts val="2250"/>
              <a:buFont typeface="Roboto"/>
              <a:buChar char="●"/>
            </a:pPr>
            <a:r>
              <a:rPr lang="en-GB" dirty="0">
                <a:solidFill>
                  <a:schemeClr val="dk1"/>
                </a:solidFill>
                <a:latin typeface="Roboto"/>
                <a:ea typeface="Roboto"/>
                <a:cs typeface="Roboto"/>
                <a:sym typeface="Roboto"/>
              </a:rPr>
              <a:t>Advanced technologies in the Cryogenics field: </a:t>
            </a:r>
            <a:endParaRPr dirty="0">
              <a:solidFill>
                <a:schemeClr val="dk1"/>
              </a:solidFill>
              <a:latin typeface="Roboto"/>
              <a:ea typeface="Roboto"/>
              <a:cs typeface="Roboto"/>
              <a:sym typeface="Roboto"/>
            </a:endParaRPr>
          </a:p>
          <a:p>
            <a:pPr marL="914400" lvl="1" indent="-317500" rtl="0">
              <a:spcBef>
                <a:spcPts val="0"/>
              </a:spcBef>
              <a:spcAft>
                <a:spcPts val="0"/>
              </a:spcAft>
              <a:buClr>
                <a:srgbClr val="4A86E8"/>
              </a:buClr>
              <a:buSzPts val="1400"/>
              <a:buFont typeface="Roboto"/>
              <a:buChar char="○"/>
            </a:pPr>
            <a:r>
              <a:rPr lang="en-GB" dirty="0">
                <a:solidFill>
                  <a:schemeClr val="dk1"/>
                </a:solidFill>
                <a:latin typeface="Roboto"/>
                <a:ea typeface="Roboto"/>
                <a:cs typeface="Roboto"/>
                <a:sym typeface="Roboto"/>
              </a:rPr>
              <a:t>Design, Testing and Manufacturing Facilities</a:t>
            </a:r>
            <a:endParaRPr dirty="0">
              <a:solidFill>
                <a:schemeClr val="dk1"/>
              </a:solidFill>
              <a:latin typeface="Roboto"/>
              <a:ea typeface="Roboto"/>
              <a:cs typeface="Roboto"/>
              <a:sym typeface="Roboto"/>
            </a:endParaRPr>
          </a:p>
          <a:p>
            <a:pPr marL="0" lvl="0" indent="0" rtl="0">
              <a:spcBef>
                <a:spcPts val="900"/>
              </a:spcBef>
              <a:spcAft>
                <a:spcPts val="900"/>
              </a:spcAft>
              <a:buNone/>
            </a:pPr>
            <a:endParaRPr dirty="0">
              <a:solidFill>
                <a:schemeClr val="dk1"/>
              </a:solidFill>
              <a:latin typeface="Roboto"/>
              <a:ea typeface="Roboto"/>
              <a:cs typeface="Roboto"/>
              <a:sym typeface="Roboto"/>
            </a:endParaRPr>
          </a:p>
        </p:txBody>
      </p:sp>
      <p:sp>
        <p:nvSpPr>
          <p:cNvPr id="175" name="Google Shape;175;p15"/>
          <p:cNvSpPr txBox="1">
            <a:spLocks noGrp="1"/>
          </p:cNvSpPr>
          <p:nvPr>
            <p:ph type="title"/>
          </p:nvPr>
        </p:nvSpPr>
        <p:spPr>
          <a:xfrm>
            <a:off x="244200" y="36875"/>
            <a:ext cx="8799600" cy="49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a:t>Air Liquide Advanced Technologies</a:t>
            </a:r>
            <a:endParaRPr/>
          </a:p>
        </p:txBody>
      </p:sp>
      <p:sp>
        <p:nvSpPr>
          <p:cNvPr id="176" name="Google Shape;176;p15"/>
          <p:cNvSpPr txBox="1">
            <a:spLocks noGrp="1"/>
          </p:cNvSpPr>
          <p:nvPr>
            <p:ph type="sldNum" idx="12"/>
          </p:nvPr>
        </p:nvSpPr>
        <p:spPr>
          <a:xfrm>
            <a:off x="202619" y="4647982"/>
            <a:ext cx="548700" cy="393600"/>
          </a:xfrm>
          <a:prstGeom prst="rect">
            <a:avLst/>
          </a:prstGeom>
        </p:spPr>
        <p:txBody>
          <a:bodyPr spcFirstLastPara="1" wrap="square" lIns="78700" tIns="78700" rIns="78700" bIns="78700" anchor="ctr" anchorCtr="0">
            <a:noAutofit/>
          </a:bodyPr>
          <a:lstStyle/>
          <a:p>
            <a:pPr marL="0" lvl="0" indent="0" rtl="0">
              <a:spcBef>
                <a:spcPts val="0"/>
              </a:spcBef>
              <a:spcAft>
                <a:spcPts val="0"/>
              </a:spcAft>
              <a:buClr>
                <a:schemeClr val="dk1"/>
              </a:buClr>
              <a:buFont typeface="Helvetica Neue"/>
              <a:buNone/>
            </a:pPr>
            <a:fld id="{00000000-1234-1234-1234-123412341234}" type="slidenum">
              <a:rPr lang="en-GB"/>
              <a:t>3</a:t>
            </a:fld>
            <a:endParaRPr/>
          </a:p>
        </p:txBody>
      </p:sp>
      <p:sp>
        <p:nvSpPr>
          <p:cNvPr id="177" name="Google Shape;177;p15"/>
          <p:cNvSpPr/>
          <p:nvPr/>
        </p:nvSpPr>
        <p:spPr>
          <a:xfrm>
            <a:off x="4810575" y="3131525"/>
            <a:ext cx="2670300" cy="728100"/>
          </a:xfrm>
          <a:prstGeom prst="flowChartAlternateProcess">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6"/>
          <p:cNvSpPr txBox="1">
            <a:spLocks noGrp="1"/>
          </p:cNvSpPr>
          <p:nvPr>
            <p:ph type="title"/>
          </p:nvPr>
        </p:nvSpPr>
        <p:spPr>
          <a:xfrm>
            <a:off x="244200" y="36875"/>
            <a:ext cx="8799600" cy="49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chemeClr val="dk1"/>
                </a:solidFill>
              </a:rPr>
              <a:t>Subcooling of Liquid Hydrogen with a Cryogenic Refrigerator</a:t>
            </a:r>
            <a:r>
              <a:rPr lang="en-GB" sz="2400"/>
              <a:t> </a:t>
            </a:r>
            <a:endParaRPr/>
          </a:p>
        </p:txBody>
      </p:sp>
      <p:sp>
        <p:nvSpPr>
          <p:cNvPr id="184" name="Google Shape;184;p16"/>
          <p:cNvSpPr txBox="1">
            <a:spLocks noGrp="1"/>
          </p:cNvSpPr>
          <p:nvPr>
            <p:ph type="sldNum" idx="12"/>
          </p:nvPr>
        </p:nvSpPr>
        <p:spPr>
          <a:xfrm>
            <a:off x="202619" y="4647982"/>
            <a:ext cx="548700" cy="393600"/>
          </a:xfrm>
          <a:prstGeom prst="rect">
            <a:avLst/>
          </a:prstGeom>
        </p:spPr>
        <p:txBody>
          <a:bodyPr spcFirstLastPara="1" wrap="square" lIns="78700" tIns="78700" rIns="78700" bIns="78700" anchor="ctr" anchorCtr="0">
            <a:noAutofit/>
          </a:bodyPr>
          <a:lstStyle/>
          <a:p>
            <a:pPr marL="0" lvl="0" indent="0" rtl="0">
              <a:spcBef>
                <a:spcPts val="0"/>
              </a:spcBef>
              <a:spcAft>
                <a:spcPts val="0"/>
              </a:spcAft>
              <a:buClr>
                <a:schemeClr val="dk1"/>
              </a:buClr>
              <a:buFont typeface="Helvetica Neue"/>
              <a:buNone/>
            </a:pPr>
            <a:fld id="{00000000-1234-1234-1234-123412341234}" type="slidenum">
              <a:rPr lang="en-GB"/>
              <a:t>4</a:t>
            </a:fld>
            <a:endParaRPr/>
          </a:p>
        </p:txBody>
      </p:sp>
      <p:sp>
        <p:nvSpPr>
          <p:cNvPr id="185" name="Google Shape;185;p16"/>
          <p:cNvSpPr txBox="1"/>
          <p:nvPr/>
        </p:nvSpPr>
        <p:spPr>
          <a:xfrm>
            <a:off x="425150" y="1264600"/>
            <a:ext cx="3253500" cy="3076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900"/>
              </a:spcAft>
              <a:buNone/>
            </a:pPr>
            <a:r>
              <a:rPr lang="en-GB" sz="2000" dirty="0">
                <a:solidFill>
                  <a:schemeClr val="accent4"/>
                </a:solidFill>
                <a:latin typeface="Roboto"/>
                <a:ea typeface="Roboto"/>
                <a:cs typeface="Roboto"/>
                <a:sym typeface="Roboto"/>
              </a:rPr>
              <a:t>Reaction Engines Ltd (REL)</a:t>
            </a:r>
            <a:r>
              <a:rPr lang="en-GB" sz="1800" dirty="0">
                <a:solidFill>
                  <a:schemeClr val="accent4"/>
                </a:solidFill>
                <a:latin typeface="Roboto"/>
                <a:ea typeface="Roboto"/>
                <a:cs typeface="Roboto"/>
                <a:sym typeface="Roboto"/>
              </a:rPr>
              <a:t> </a:t>
            </a:r>
            <a:r>
              <a:rPr lang="en-GB" sz="1100" dirty="0">
                <a:solidFill>
                  <a:schemeClr val="accent4"/>
                </a:solidFill>
                <a:latin typeface="Roboto"/>
                <a:ea typeface="Roboto"/>
                <a:cs typeface="Roboto"/>
                <a:sym typeface="Roboto"/>
              </a:rPr>
              <a:t>of </a:t>
            </a:r>
            <a:r>
              <a:rPr lang="en-GB" sz="1100" dirty="0" err="1">
                <a:solidFill>
                  <a:schemeClr val="accent4"/>
                </a:solidFill>
                <a:latin typeface="Roboto"/>
                <a:ea typeface="Roboto"/>
                <a:cs typeface="Roboto"/>
                <a:sym typeface="Roboto"/>
              </a:rPr>
              <a:t>Culham</a:t>
            </a:r>
            <a:r>
              <a:rPr lang="en-GB" sz="1100" dirty="0">
                <a:solidFill>
                  <a:schemeClr val="accent4"/>
                </a:solidFill>
                <a:latin typeface="Roboto"/>
                <a:ea typeface="Roboto"/>
                <a:cs typeface="Roboto"/>
                <a:sym typeface="Roboto"/>
              </a:rPr>
              <a:t>, Oxfordshire, are developing the SABRE air-breathing rocket engine, </a:t>
            </a:r>
            <a:br>
              <a:rPr lang="en-GB" sz="1100" dirty="0">
                <a:solidFill>
                  <a:schemeClr val="accent4"/>
                </a:solidFill>
                <a:latin typeface="Roboto"/>
                <a:ea typeface="Roboto"/>
                <a:cs typeface="Roboto"/>
                <a:sym typeface="Roboto"/>
              </a:rPr>
            </a:br>
            <a:r>
              <a:rPr lang="en-GB" sz="1100" dirty="0">
                <a:solidFill>
                  <a:schemeClr val="accent4"/>
                </a:solidFill>
                <a:latin typeface="Roboto"/>
                <a:ea typeface="Roboto"/>
                <a:cs typeface="Roboto"/>
                <a:sym typeface="Roboto"/>
              </a:rPr>
              <a:t>which is </a:t>
            </a:r>
            <a:r>
              <a:rPr lang="en-GB" sz="1100" b="1" dirty="0" err="1">
                <a:solidFill>
                  <a:schemeClr val="accent4"/>
                </a:solidFill>
                <a:latin typeface="Roboto"/>
                <a:ea typeface="Roboto"/>
                <a:cs typeface="Roboto"/>
                <a:sym typeface="Roboto"/>
              </a:rPr>
              <a:t>fueled</a:t>
            </a:r>
            <a:r>
              <a:rPr lang="en-GB" sz="1100" b="1" dirty="0">
                <a:solidFill>
                  <a:schemeClr val="accent4"/>
                </a:solidFill>
                <a:latin typeface="Roboto"/>
                <a:ea typeface="Roboto"/>
                <a:cs typeface="Roboto"/>
                <a:sym typeface="Roboto"/>
              </a:rPr>
              <a:t> by Liquid Hydrogen</a:t>
            </a:r>
            <a:r>
              <a:rPr lang="en-GB" sz="1100" dirty="0">
                <a:solidFill>
                  <a:schemeClr val="accent4"/>
                </a:solidFill>
                <a:latin typeface="Roboto"/>
                <a:ea typeface="Roboto"/>
                <a:cs typeface="Roboto"/>
                <a:sym typeface="Roboto"/>
              </a:rPr>
              <a:t>. </a:t>
            </a:r>
            <a:endParaRPr dirty="0"/>
          </a:p>
        </p:txBody>
      </p:sp>
      <p:sp>
        <p:nvSpPr>
          <p:cNvPr id="186" name="Google Shape;186;p16"/>
          <p:cNvSpPr txBox="1"/>
          <p:nvPr/>
        </p:nvSpPr>
        <p:spPr>
          <a:xfrm flipH="1">
            <a:off x="425150" y="632300"/>
            <a:ext cx="8196000" cy="493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900"/>
              </a:spcAft>
              <a:buNone/>
            </a:pPr>
            <a:r>
              <a:rPr lang="en-GB" sz="2000">
                <a:solidFill>
                  <a:schemeClr val="dk1"/>
                </a:solidFill>
                <a:latin typeface="Roboto"/>
                <a:ea typeface="Roboto"/>
                <a:cs typeface="Roboto"/>
                <a:sym typeface="Roboto"/>
              </a:rPr>
              <a:t>The Customer Requirement </a:t>
            </a:r>
            <a:endParaRPr sz="1100">
              <a:solidFill>
                <a:srgbClr val="1F497D"/>
              </a:solidFill>
              <a:highlight>
                <a:srgbClr val="FFFFFF"/>
              </a:highlight>
              <a:latin typeface="Calibri"/>
              <a:ea typeface="Calibri"/>
              <a:cs typeface="Calibri"/>
              <a:sym typeface="Calibri"/>
            </a:endParaRPr>
          </a:p>
        </p:txBody>
      </p:sp>
      <p:pic>
        <p:nvPicPr>
          <p:cNvPr id="187" name="Google Shape;187;p16"/>
          <p:cNvPicPr preferRelativeResize="0"/>
          <p:nvPr/>
        </p:nvPicPr>
        <p:blipFill>
          <a:blip r:embed="rId3">
            <a:alphaModFix/>
          </a:blip>
          <a:stretch>
            <a:fillRect/>
          </a:stretch>
        </p:blipFill>
        <p:spPr>
          <a:xfrm>
            <a:off x="3678650" y="1354400"/>
            <a:ext cx="5312950" cy="298853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7"/>
          <p:cNvSpPr txBox="1">
            <a:spLocks noGrp="1"/>
          </p:cNvSpPr>
          <p:nvPr>
            <p:ph type="title"/>
          </p:nvPr>
        </p:nvSpPr>
        <p:spPr>
          <a:xfrm>
            <a:off x="244200" y="36875"/>
            <a:ext cx="8799600" cy="49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chemeClr val="dk1"/>
                </a:solidFill>
              </a:rPr>
              <a:t>Subcooling of Liquid Hydrogen with a Cryogenic Refrigerator</a:t>
            </a:r>
            <a:r>
              <a:rPr lang="en-GB" sz="2400"/>
              <a:t> </a:t>
            </a:r>
            <a:endParaRPr/>
          </a:p>
        </p:txBody>
      </p:sp>
      <p:sp>
        <p:nvSpPr>
          <p:cNvPr id="194" name="Google Shape;194;p17"/>
          <p:cNvSpPr txBox="1">
            <a:spLocks noGrp="1"/>
          </p:cNvSpPr>
          <p:nvPr>
            <p:ph type="sldNum" idx="12"/>
          </p:nvPr>
        </p:nvSpPr>
        <p:spPr>
          <a:xfrm>
            <a:off x="202619" y="4647982"/>
            <a:ext cx="548700" cy="393600"/>
          </a:xfrm>
          <a:prstGeom prst="rect">
            <a:avLst/>
          </a:prstGeom>
        </p:spPr>
        <p:txBody>
          <a:bodyPr spcFirstLastPara="1" wrap="square" lIns="78700" tIns="78700" rIns="78700" bIns="78700" anchor="ctr" anchorCtr="0">
            <a:noAutofit/>
          </a:bodyPr>
          <a:lstStyle/>
          <a:p>
            <a:pPr marL="0" lvl="0" indent="0" rtl="0">
              <a:spcBef>
                <a:spcPts val="0"/>
              </a:spcBef>
              <a:spcAft>
                <a:spcPts val="0"/>
              </a:spcAft>
              <a:buClr>
                <a:schemeClr val="dk1"/>
              </a:buClr>
              <a:buFont typeface="Helvetica Neue"/>
              <a:buNone/>
            </a:pPr>
            <a:fld id="{00000000-1234-1234-1234-123412341234}" type="slidenum">
              <a:rPr lang="en-GB"/>
              <a:t>5</a:t>
            </a:fld>
            <a:endParaRPr/>
          </a:p>
        </p:txBody>
      </p:sp>
      <p:sp>
        <p:nvSpPr>
          <p:cNvPr id="195" name="Google Shape;195;p17"/>
          <p:cNvSpPr txBox="1"/>
          <p:nvPr/>
        </p:nvSpPr>
        <p:spPr>
          <a:xfrm flipH="1">
            <a:off x="425150" y="632300"/>
            <a:ext cx="8196000" cy="493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900"/>
              </a:spcAft>
              <a:buNone/>
            </a:pPr>
            <a:r>
              <a:rPr lang="en-GB" sz="2000">
                <a:solidFill>
                  <a:schemeClr val="dk1"/>
                </a:solidFill>
                <a:latin typeface="Roboto"/>
                <a:ea typeface="Roboto"/>
                <a:cs typeface="Roboto"/>
                <a:sym typeface="Roboto"/>
              </a:rPr>
              <a:t>The Customer Requirement </a:t>
            </a:r>
            <a:endParaRPr sz="1100">
              <a:solidFill>
                <a:srgbClr val="1F497D"/>
              </a:solidFill>
              <a:highlight>
                <a:srgbClr val="FFFFFF"/>
              </a:highlight>
              <a:latin typeface="Calibri"/>
              <a:ea typeface="Calibri"/>
              <a:cs typeface="Calibri"/>
              <a:sym typeface="Calibri"/>
            </a:endParaRPr>
          </a:p>
        </p:txBody>
      </p:sp>
      <p:sp>
        <p:nvSpPr>
          <p:cNvPr id="196" name="Google Shape;196;p17"/>
          <p:cNvSpPr txBox="1"/>
          <p:nvPr/>
        </p:nvSpPr>
        <p:spPr>
          <a:xfrm>
            <a:off x="425150" y="1264600"/>
            <a:ext cx="3101100" cy="3076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000" dirty="0">
                <a:solidFill>
                  <a:schemeClr val="accent4"/>
                </a:solidFill>
                <a:latin typeface="Roboto"/>
                <a:ea typeface="Roboto"/>
                <a:cs typeface="Roboto"/>
                <a:sym typeface="Roboto"/>
              </a:rPr>
              <a:t>Reaction</a:t>
            </a:r>
            <a:r>
              <a:rPr lang="en-GB" sz="1800" dirty="0">
                <a:solidFill>
                  <a:schemeClr val="accent4"/>
                </a:solidFill>
                <a:latin typeface="Roboto"/>
                <a:ea typeface="Roboto"/>
                <a:cs typeface="Roboto"/>
                <a:sym typeface="Roboto"/>
              </a:rPr>
              <a:t> Engines Ltd (REL) </a:t>
            </a:r>
            <a:r>
              <a:rPr lang="en-GB" sz="1100" dirty="0">
                <a:solidFill>
                  <a:schemeClr val="accent4"/>
                </a:solidFill>
                <a:latin typeface="Roboto"/>
                <a:ea typeface="Roboto"/>
                <a:cs typeface="Roboto"/>
                <a:sym typeface="Roboto"/>
              </a:rPr>
              <a:t>of </a:t>
            </a:r>
            <a:r>
              <a:rPr lang="en-GB" sz="1100" dirty="0" err="1">
                <a:solidFill>
                  <a:schemeClr val="accent4"/>
                </a:solidFill>
                <a:latin typeface="Roboto"/>
                <a:ea typeface="Roboto"/>
                <a:cs typeface="Roboto"/>
                <a:sym typeface="Roboto"/>
              </a:rPr>
              <a:t>Culham</a:t>
            </a:r>
            <a:r>
              <a:rPr lang="en-GB" sz="1100" dirty="0">
                <a:solidFill>
                  <a:schemeClr val="accent4"/>
                </a:solidFill>
                <a:latin typeface="Roboto"/>
                <a:ea typeface="Roboto"/>
                <a:cs typeface="Roboto"/>
                <a:sym typeface="Roboto"/>
              </a:rPr>
              <a:t>, Oxfordshire, are developing the SABRE air-breathing rocket engine, </a:t>
            </a:r>
            <a:br>
              <a:rPr lang="en-GB" sz="1100" dirty="0">
                <a:solidFill>
                  <a:schemeClr val="accent4"/>
                </a:solidFill>
                <a:latin typeface="Roboto"/>
                <a:ea typeface="Roboto"/>
                <a:cs typeface="Roboto"/>
                <a:sym typeface="Roboto"/>
              </a:rPr>
            </a:br>
            <a:r>
              <a:rPr lang="en-GB" sz="1100" dirty="0">
                <a:solidFill>
                  <a:schemeClr val="accent4"/>
                </a:solidFill>
                <a:latin typeface="Roboto"/>
                <a:ea typeface="Roboto"/>
                <a:cs typeface="Roboto"/>
                <a:sym typeface="Roboto"/>
              </a:rPr>
              <a:t>which is </a:t>
            </a:r>
            <a:r>
              <a:rPr lang="en-GB" sz="1100" dirty="0" err="1">
                <a:solidFill>
                  <a:schemeClr val="accent4"/>
                </a:solidFill>
                <a:latin typeface="Roboto"/>
                <a:ea typeface="Roboto"/>
                <a:cs typeface="Roboto"/>
                <a:sym typeface="Roboto"/>
              </a:rPr>
              <a:t>fueled</a:t>
            </a:r>
            <a:r>
              <a:rPr lang="en-GB" sz="1100" dirty="0">
                <a:solidFill>
                  <a:schemeClr val="accent4"/>
                </a:solidFill>
                <a:latin typeface="Roboto"/>
                <a:ea typeface="Roboto"/>
                <a:cs typeface="Roboto"/>
                <a:sym typeface="Roboto"/>
              </a:rPr>
              <a:t> by Liquid Hydrogen. </a:t>
            </a:r>
            <a:endParaRPr sz="2000" dirty="0">
              <a:solidFill>
                <a:schemeClr val="accent4"/>
              </a:solidFill>
              <a:latin typeface="Roboto"/>
              <a:ea typeface="Roboto"/>
              <a:cs typeface="Roboto"/>
              <a:sym typeface="Roboto"/>
            </a:endParaRPr>
          </a:p>
          <a:p>
            <a:pPr marL="0" lvl="0" indent="0" rtl="0">
              <a:spcBef>
                <a:spcPts val="900"/>
              </a:spcBef>
              <a:spcAft>
                <a:spcPts val="0"/>
              </a:spcAft>
              <a:buNone/>
            </a:pPr>
            <a:r>
              <a:rPr lang="en-GB" u="sng" dirty="0">
                <a:solidFill>
                  <a:srgbClr val="1F497D"/>
                </a:solidFill>
                <a:highlight>
                  <a:schemeClr val="lt1"/>
                </a:highlight>
                <a:latin typeface="Roboto"/>
                <a:ea typeface="Roboto"/>
                <a:cs typeface="Roboto"/>
                <a:sym typeface="Roboto"/>
              </a:rPr>
              <a:t>SABRE Test Facility</a:t>
            </a:r>
            <a:r>
              <a:rPr lang="en-GB" dirty="0">
                <a:solidFill>
                  <a:srgbClr val="1F497D"/>
                </a:solidFill>
                <a:highlight>
                  <a:schemeClr val="lt1"/>
                </a:highlight>
                <a:latin typeface="Roboto"/>
                <a:ea typeface="Roboto"/>
                <a:cs typeface="Roboto"/>
                <a:sym typeface="Roboto"/>
              </a:rPr>
              <a:t> (SABRE TF1): </a:t>
            </a:r>
            <a:endParaRPr dirty="0">
              <a:solidFill>
                <a:srgbClr val="1F497D"/>
              </a:solidFill>
              <a:highlight>
                <a:schemeClr val="lt1"/>
              </a:highlight>
              <a:latin typeface="Roboto"/>
              <a:ea typeface="Roboto"/>
              <a:cs typeface="Roboto"/>
              <a:sym typeface="Roboto"/>
            </a:endParaRPr>
          </a:p>
          <a:p>
            <a:pPr marL="457200" lvl="0" indent="-298450" rtl="0">
              <a:spcBef>
                <a:spcPts val="90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under construction in Westcott, Aylesbury, UK </a:t>
            </a:r>
            <a:endParaRPr sz="1100" dirty="0">
              <a:solidFill>
                <a:srgbClr val="1F497D"/>
              </a:solidFill>
              <a:highlight>
                <a:schemeClr val="lt1"/>
              </a:highlight>
              <a:latin typeface="Roboto"/>
              <a:ea typeface="Roboto"/>
              <a:cs typeface="Roboto"/>
              <a:sym typeface="Roboto"/>
            </a:endParaRPr>
          </a:p>
          <a:p>
            <a:pPr marL="457200" lvl="0" indent="-298450" rtl="0">
              <a:spcBef>
                <a:spcPts val="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to Supply SABRE with </a:t>
            </a:r>
            <a:endParaRPr sz="1100" dirty="0">
              <a:solidFill>
                <a:srgbClr val="1F497D"/>
              </a:solidFill>
              <a:highlight>
                <a:schemeClr val="lt1"/>
              </a:highlight>
              <a:latin typeface="Roboto"/>
              <a:ea typeface="Roboto"/>
              <a:cs typeface="Roboto"/>
              <a:sym typeface="Roboto"/>
            </a:endParaRPr>
          </a:p>
          <a:p>
            <a:pPr marL="914400" lvl="1" indent="-298450" rtl="0">
              <a:spcBef>
                <a:spcPts val="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5 kg/s of Liquid hydrogen (LH2) at 20 K (At 18 K at a later stage) </a:t>
            </a:r>
            <a:endParaRPr sz="1100" dirty="0">
              <a:solidFill>
                <a:srgbClr val="1F497D"/>
              </a:solidFill>
              <a:highlight>
                <a:schemeClr val="lt1"/>
              </a:highlight>
              <a:latin typeface="Roboto"/>
              <a:ea typeface="Roboto"/>
              <a:cs typeface="Roboto"/>
              <a:sym typeface="Roboto"/>
            </a:endParaRPr>
          </a:p>
          <a:p>
            <a:pPr marL="914400" lvl="1" indent="-298450" rtl="0">
              <a:spcBef>
                <a:spcPts val="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6 kg /s of Gaseous Hydrogen (at 75 </a:t>
            </a:r>
            <a:r>
              <a:rPr lang="en-GB" sz="1100" dirty="0" err="1">
                <a:solidFill>
                  <a:srgbClr val="1F497D"/>
                </a:solidFill>
                <a:highlight>
                  <a:schemeClr val="lt1"/>
                </a:highlight>
                <a:latin typeface="Roboto"/>
                <a:ea typeface="Roboto"/>
                <a:cs typeface="Roboto"/>
                <a:sym typeface="Roboto"/>
              </a:rPr>
              <a:t>barg</a:t>
            </a:r>
            <a:r>
              <a:rPr lang="en-GB" sz="1100" dirty="0">
                <a:solidFill>
                  <a:srgbClr val="1F497D"/>
                </a:solidFill>
                <a:highlight>
                  <a:schemeClr val="lt1"/>
                </a:highlight>
                <a:latin typeface="Roboto"/>
                <a:ea typeface="Roboto"/>
                <a:cs typeface="Roboto"/>
                <a:sym typeface="Roboto"/>
              </a:rPr>
              <a:t>) </a:t>
            </a:r>
            <a:endParaRPr sz="1100" dirty="0">
              <a:solidFill>
                <a:srgbClr val="1F497D"/>
              </a:solidFill>
              <a:highlight>
                <a:schemeClr val="lt1"/>
              </a:highlight>
              <a:latin typeface="Roboto"/>
              <a:ea typeface="Roboto"/>
              <a:cs typeface="Roboto"/>
              <a:sym typeface="Roboto"/>
            </a:endParaRPr>
          </a:p>
          <a:p>
            <a:pPr marL="0" lvl="0" indent="0" rtl="0">
              <a:spcBef>
                <a:spcPts val="900"/>
              </a:spcBef>
              <a:spcAft>
                <a:spcPts val="0"/>
              </a:spcAft>
              <a:buNone/>
            </a:pPr>
            <a:endParaRPr sz="1100" dirty="0">
              <a:latin typeface="Roboto"/>
              <a:ea typeface="Roboto"/>
              <a:cs typeface="Roboto"/>
              <a:sym typeface="Roboto"/>
            </a:endParaRPr>
          </a:p>
          <a:p>
            <a:pPr marL="0" lvl="0" indent="0" rtl="0">
              <a:spcBef>
                <a:spcPts val="900"/>
              </a:spcBef>
              <a:spcAft>
                <a:spcPts val="0"/>
              </a:spcAft>
              <a:buNone/>
            </a:pPr>
            <a:endParaRPr sz="1100" dirty="0">
              <a:solidFill>
                <a:srgbClr val="1F497D"/>
              </a:solidFill>
              <a:highlight>
                <a:srgbClr val="FFFFFF"/>
              </a:highlight>
              <a:latin typeface="Calibri"/>
              <a:ea typeface="Calibri"/>
              <a:cs typeface="Calibri"/>
              <a:sym typeface="Calibri"/>
            </a:endParaRPr>
          </a:p>
          <a:p>
            <a:pPr marL="0" lvl="0" indent="0" rtl="0">
              <a:spcBef>
                <a:spcPts val="900"/>
              </a:spcBef>
              <a:spcAft>
                <a:spcPts val="0"/>
              </a:spcAft>
              <a:buNone/>
            </a:pPr>
            <a:endParaRPr dirty="0"/>
          </a:p>
        </p:txBody>
      </p:sp>
      <p:pic>
        <p:nvPicPr>
          <p:cNvPr id="197" name="Google Shape;197;p17"/>
          <p:cNvPicPr preferRelativeResize="0"/>
          <p:nvPr/>
        </p:nvPicPr>
        <p:blipFill>
          <a:blip r:embed="rId3">
            <a:alphaModFix/>
          </a:blip>
          <a:stretch>
            <a:fillRect/>
          </a:stretch>
        </p:blipFill>
        <p:spPr>
          <a:xfrm>
            <a:off x="3682067" y="1361875"/>
            <a:ext cx="5144682" cy="2979099"/>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8"/>
          <p:cNvSpPr txBox="1">
            <a:spLocks noGrp="1"/>
          </p:cNvSpPr>
          <p:nvPr>
            <p:ph type="title"/>
          </p:nvPr>
        </p:nvSpPr>
        <p:spPr>
          <a:xfrm>
            <a:off x="244200" y="36875"/>
            <a:ext cx="8799600" cy="49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chemeClr val="dk1"/>
                </a:solidFill>
              </a:rPr>
              <a:t>Subcooling of Liquid Hydrogen with a Cryogenic Refrigerator</a:t>
            </a:r>
            <a:r>
              <a:rPr lang="en-GB" sz="2400"/>
              <a:t> </a:t>
            </a:r>
            <a:endParaRPr/>
          </a:p>
        </p:txBody>
      </p:sp>
      <p:sp>
        <p:nvSpPr>
          <p:cNvPr id="204" name="Google Shape;204;p18"/>
          <p:cNvSpPr txBox="1">
            <a:spLocks noGrp="1"/>
          </p:cNvSpPr>
          <p:nvPr>
            <p:ph type="sldNum" idx="12"/>
          </p:nvPr>
        </p:nvSpPr>
        <p:spPr>
          <a:xfrm>
            <a:off x="202619" y="4647982"/>
            <a:ext cx="548700" cy="393600"/>
          </a:xfrm>
          <a:prstGeom prst="rect">
            <a:avLst/>
          </a:prstGeom>
        </p:spPr>
        <p:txBody>
          <a:bodyPr spcFirstLastPara="1" wrap="square" lIns="78700" tIns="78700" rIns="78700" bIns="78700" anchor="ctr" anchorCtr="0">
            <a:noAutofit/>
          </a:bodyPr>
          <a:lstStyle/>
          <a:p>
            <a:pPr marL="0" lvl="0" indent="0" rtl="0">
              <a:spcBef>
                <a:spcPts val="0"/>
              </a:spcBef>
              <a:spcAft>
                <a:spcPts val="0"/>
              </a:spcAft>
              <a:buClr>
                <a:schemeClr val="dk1"/>
              </a:buClr>
              <a:buFont typeface="Helvetica Neue"/>
              <a:buNone/>
            </a:pPr>
            <a:fld id="{00000000-1234-1234-1234-123412341234}" type="slidenum">
              <a:rPr lang="en-GB"/>
              <a:t>6</a:t>
            </a:fld>
            <a:endParaRPr/>
          </a:p>
        </p:txBody>
      </p:sp>
      <p:sp>
        <p:nvSpPr>
          <p:cNvPr id="205" name="Google Shape;205;p18"/>
          <p:cNvSpPr txBox="1"/>
          <p:nvPr/>
        </p:nvSpPr>
        <p:spPr>
          <a:xfrm flipH="1">
            <a:off x="425150" y="632300"/>
            <a:ext cx="8196000" cy="493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900"/>
              </a:spcAft>
              <a:buNone/>
            </a:pPr>
            <a:r>
              <a:rPr lang="en-GB" sz="2000">
                <a:solidFill>
                  <a:schemeClr val="dk1"/>
                </a:solidFill>
                <a:latin typeface="Roboto"/>
                <a:ea typeface="Roboto"/>
                <a:cs typeface="Roboto"/>
                <a:sym typeface="Roboto"/>
              </a:rPr>
              <a:t>The Customer Requirement </a:t>
            </a:r>
            <a:endParaRPr sz="1100">
              <a:solidFill>
                <a:srgbClr val="1F497D"/>
              </a:solidFill>
              <a:highlight>
                <a:srgbClr val="FFFFFF"/>
              </a:highlight>
              <a:latin typeface="Calibri"/>
              <a:ea typeface="Calibri"/>
              <a:cs typeface="Calibri"/>
              <a:sym typeface="Calibri"/>
            </a:endParaRPr>
          </a:p>
        </p:txBody>
      </p:sp>
      <p:sp>
        <p:nvSpPr>
          <p:cNvPr id="206" name="Google Shape;206;p18"/>
          <p:cNvSpPr txBox="1"/>
          <p:nvPr/>
        </p:nvSpPr>
        <p:spPr>
          <a:xfrm>
            <a:off x="425150" y="1264600"/>
            <a:ext cx="3101100" cy="3076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rgbClr val="000000"/>
              </a:buClr>
              <a:buSzPts val="1100"/>
              <a:buFont typeface="Arial"/>
              <a:buNone/>
            </a:pPr>
            <a:r>
              <a:rPr lang="en-GB" u="sng" dirty="0">
                <a:solidFill>
                  <a:srgbClr val="1F497D"/>
                </a:solidFill>
                <a:highlight>
                  <a:schemeClr val="lt1"/>
                </a:highlight>
                <a:latin typeface="Roboto"/>
                <a:ea typeface="Roboto"/>
                <a:cs typeface="Roboto"/>
                <a:sym typeface="Roboto"/>
              </a:rPr>
              <a:t>SABRE Test Facility</a:t>
            </a:r>
            <a:r>
              <a:rPr lang="en-GB" dirty="0">
                <a:solidFill>
                  <a:srgbClr val="1F497D"/>
                </a:solidFill>
                <a:highlight>
                  <a:schemeClr val="lt1"/>
                </a:highlight>
                <a:latin typeface="Roboto"/>
                <a:ea typeface="Roboto"/>
                <a:cs typeface="Roboto"/>
                <a:sym typeface="Roboto"/>
              </a:rPr>
              <a:t> (SABRE TF1): </a:t>
            </a:r>
            <a:endParaRPr dirty="0">
              <a:solidFill>
                <a:srgbClr val="1F497D"/>
              </a:solidFill>
              <a:highlight>
                <a:schemeClr val="lt1"/>
              </a:highlight>
              <a:latin typeface="Roboto"/>
              <a:ea typeface="Roboto"/>
              <a:cs typeface="Roboto"/>
              <a:sym typeface="Roboto"/>
            </a:endParaRPr>
          </a:p>
          <a:p>
            <a:pPr marL="457200" lvl="0" indent="-298450" rtl="0">
              <a:spcBef>
                <a:spcPts val="90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to Supply SABRE with </a:t>
            </a:r>
            <a:endParaRPr sz="1100" dirty="0">
              <a:solidFill>
                <a:srgbClr val="1F497D"/>
              </a:solidFill>
              <a:highlight>
                <a:schemeClr val="lt1"/>
              </a:highlight>
              <a:latin typeface="Roboto"/>
              <a:ea typeface="Roboto"/>
              <a:cs typeface="Roboto"/>
              <a:sym typeface="Roboto"/>
            </a:endParaRPr>
          </a:p>
          <a:p>
            <a:pPr marL="914400" lvl="1" indent="-298450" rtl="0">
              <a:spcBef>
                <a:spcPts val="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5 kg/s of Liquid hydrogen (LH2) at 20 K (At 18 K at a later stage) </a:t>
            </a:r>
            <a:endParaRPr sz="1100" dirty="0">
              <a:solidFill>
                <a:srgbClr val="1F497D"/>
              </a:solidFill>
              <a:highlight>
                <a:schemeClr val="lt1"/>
              </a:highlight>
              <a:latin typeface="Roboto"/>
              <a:ea typeface="Roboto"/>
              <a:cs typeface="Roboto"/>
              <a:sym typeface="Roboto"/>
            </a:endParaRPr>
          </a:p>
          <a:p>
            <a:pPr marL="914400" lvl="1" indent="-298450" rtl="0">
              <a:spcBef>
                <a:spcPts val="0"/>
              </a:spcBef>
              <a:spcAft>
                <a:spcPts val="0"/>
              </a:spcAft>
              <a:buClr>
                <a:srgbClr val="B7B7B7"/>
              </a:buClr>
              <a:buSzPts val="1100"/>
              <a:buFont typeface="Roboto"/>
              <a:buChar char="○"/>
            </a:pPr>
            <a:r>
              <a:rPr lang="en-GB" sz="1100" dirty="0">
                <a:solidFill>
                  <a:srgbClr val="B7B7B7"/>
                </a:solidFill>
                <a:highlight>
                  <a:schemeClr val="lt1"/>
                </a:highlight>
                <a:latin typeface="Roboto"/>
                <a:ea typeface="Roboto"/>
                <a:cs typeface="Roboto"/>
                <a:sym typeface="Roboto"/>
              </a:rPr>
              <a:t>6 kg /s of Gaseous Hydrogen (at 75 </a:t>
            </a:r>
            <a:r>
              <a:rPr lang="en-GB" sz="1100" dirty="0" err="1">
                <a:solidFill>
                  <a:srgbClr val="B7B7B7"/>
                </a:solidFill>
                <a:highlight>
                  <a:schemeClr val="lt1"/>
                </a:highlight>
                <a:latin typeface="Roboto"/>
                <a:ea typeface="Roboto"/>
                <a:cs typeface="Roboto"/>
                <a:sym typeface="Roboto"/>
              </a:rPr>
              <a:t>barg</a:t>
            </a:r>
            <a:r>
              <a:rPr lang="en-GB" sz="1100" dirty="0">
                <a:solidFill>
                  <a:srgbClr val="B7B7B7"/>
                </a:solidFill>
                <a:highlight>
                  <a:schemeClr val="lt1"/>
                </a:highlight>
                <a:latin typeface="Roboto"/>
                <a:ea typeface="Roboto"/>
                <a:cs typeface="Roboto"/>
                <a:sym typeface="Roboto"/>
              </a:rPr>
              <a:t>) </a:t>
            </a:r>
            <a:endParaRPr sz="1100" dirty="0">
              <a:solidFill>
                <a:srgbClr val="B7B7B7"/>
              </a:solidFill>
              <a:highlight>
                <a:schemeClr val="lt1"/>
              </a:highlight>
              <a:latin typeface="Roboto"/>
              <a:ea typeface="Roboto"/>
              <a:cs typeface="Roboto"/>
              <a:sym typeface="Roboto"/>
            </a:endParaRPr>
          </a:p>
          <a:p>
            <a:pPr marL="0" lvl="0" indent="0" rtl="0">
              <a:spcBef>
                <a:spcPts val="900"/>
              </a:spcBef>
              <a:spcAft>
                <a:spcPts val="0"/>
              </a:spcAft>
              <a:buNone/>
            </a:pPr>
            <a:r>
              <a:rPr lang="en-GB" u="sng" dirty="0">
                <a:solidFill>
                  <a:srgbClr val="1F497D"/>
                </a:solidFill>
                <a:highlight>
                  <a:schemeClr val="lt1"/>
                </a:highlight>
                <a:latin typeface="Roboto"/>
                <a:ea typeface="Roboto"/>
                <a:cs typeface="Roboto"/>
                <a:sym typeface="Roboto"/>
              </a:rPr>
              <a:t>LH2 Storage Tank Requirement</a:t>
            </a:r>
            <a:r>
              <a:rPr lang="en-GB" dirty="0">
                <a:solidFill>
                  <a:srgbClr val="1F497D"/>
                </a:solidFill>
                <a:highlight>
                  <a:schemeClr val="lt1"/>
                </a:highlight>
                <a:latin typeface="Roboto"/>
                <a:ea typeface="Roboto"/>
                <a:cs typeface="Roboto"/>
                <a:sym typeface="Roboto"/>
              </a:rPr>
              <a:t>: </a:t>
            </a:r>
            <a:endParaRPr dirty="0">
              <a:solidFill>
                <a:srgbClr val="1F497D"/>
              </a:solidFill>
              <a:highlight>
                <a:schemeClr val="lt1"/>
              </a:highlight>
              <a:latin typeface="Roboto"/>
              <a:ea typeface="Roboto"/>
              <a:cs typeface="Roboto"/>
              <a:sym typeface="Roboto"/>
            </a:endParaRPr>
          </a:p>
          <a:p>
            <a:pPr marL="457200" lvl="0" indent="-298450" rtl="0">
              <a:spcBef>
                <a:spcPts val="90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Supply Two 210 second Test-Runs at 48 h interval (~ 1000 kg per run): </a:t>
            </a:r>
            <a:endParaRPr sz="1100" dirty="0">
              <a:solidFill>
                <a:srgbClr val="1F497D"/>
              </a:solidFill>
              <a:highlight>
                <a:schemeClr val="lt1"/>
              </a:highlight>
              <a:latin typeface="Roboto"/>
              <a:ea typeface="Roboto"/>
              <a:cs typeface="Roboto"/>
              <a:sym typeface="Roboto"/>
            </a:endParaRPr>
          </a:p>
          <a:p>
            <a:pPr marL="914400" lvl="1" indent="-298450" rtl="0">
              <a:spcBef>
                <a:spcPts val="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LH2 at 20.5 K, 7 </a:t>
            </a:r>
            <a:r>
              <a:rPr lang="en-GB" sz="1100" dirty="0" err="1">
                <a:solidFill>
                  <a:srgbClr val="1F497D"/>
                </a:solidFill>
                <a:highlight>
                  <a:schemeClr val="lt1"/>
                </a:highlight>
                <a:latin typeface="Roboto"/>
                <a:ea typeface="Roboto"/>
                <a:cs typeface="Roboto"/>
                <a:sym typeface="Roboto"/>
              </a:rPr>
              <a:t>barg</a:t>
            </a:r>
            <a:endParaRPr sz="1100" dirty="0">
              <a:solidFill>
                <a:srgbClr val="1F497D"/>
              </a:solidFill>
              <a:highlight>
                <a:schemeClr val="lt1"/>
              </a:highlight>
              <a:latin typeface="Roboto"/>
              <a:ea typeface="Roboto"/>
              <a:cs typeface="Roboto"/>
              <a:sym typeface="Roboto"/>
            </a:endParaRPr>
          </a:p>
          <a:p>
            <a:pPr marL="914400" lvl="1" indent="-298450" rtl="0">
              <a:spcBef>
                <a:spcPts val="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LH2 at 18.0 K, 7 </a:t>
            </a:r>
            <a:r>
              <a:rPr lang="en-GB" sz="1100" dirty="0" err="1">
                <a:solidFill>
                  <a:srgbClr val="1F497D"/>
                </a:solidFill>
                <a:highlight>
                  <a:schemeClr val="lt1"/>
                </a:highlight>
                <a:latin typeface="Roboto"/>
                <a:ea typeface="Roboto"/>
                <a:cs typeface="Roboto"/>
                <a:sym typeface="Roboto"/>
              </a:rPr>
              <a:t>barg</a:t>
            </a:r>
            <a:r>
              <a:rPr lang="en-GB" sz="1100" dirty="0">
                <a:solidFill>
                  <a:srgbClr val="1F497D"/>
                </a:solidFill>
                <a:highlight>
                  <a:schemeClr val="lt1"/>
                </a:highlight>
                <a:latin typeface="Roboto"/>
                <a:ea typeface="Roboto"/>
                <a:cs typeface="Roboto"/>
                <a:sym typeface="Roboto"/>
              </a:rPr>
              <a:t>  </a:t>
            </a:r>
            <a:endParaRPr sz="1100" dirty="0">
              <a:solidFill>
                <a:srgbClr val="1F497D"/>
              </a:solidFill>
              <a:highlight>
                <a:schemeClr val="lt1"/>
              </a:highlight>
              <a:latin typeface="Roboto"/>
              <a:ea typeface="Roboto"/>
              <a:cs typeface="Roboto"/>
              <a:sym typeface="Roboto"/>
            </a:endParaRPr>
          </a:p>
          <a:p>
            <a:pPr marL="457200" lvl="0" indent="-298450" rtl="0">
              <a:spcBef>
                <a:spcPts val="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LH2 Temperature Control +/- 0.5 K </a:t>
            </a: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2328" y="1254539"/>
            <a:ext cx="5153744" cy="316274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9"/>
          <p:cNvSpPr txBox="1">
            <a:spLocks noGrp="1"/>
          </p:cNvSpPr>
          <p:nvPr>
            <p:ph type="title"/>
          </p:nvPr>
        </p:nvSpPr>
        <p:spPr>
          <a:xfrm>
            <a:off x="244200" y="36875"/>
            <a:ext cx="8799600" cy="49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chemeClr val="dk1"/>
                </a:solidFill>
              </a:rPr>
              <a:t>Subcooling of Liquid Hydrogen with a Cryogenic Refrigerator</a:t>
            </a:r>
            <a:r>
              <a:rPr lang="en-GB" sz="2400"/>
              <a:t> </a:t>
            </a:r>
            <a:endParaRPr/>
          </a:p>
        </p:txBody>
      </p:sp>
      <p:sp>
        <p:nvSpPr>
          <p:cNvPr id="215" name="Google Shape;215;p19"/>
          <p:cNvSpPr txBox="1">
            <a:spLocks noGrp="1"/>
          </p:cNvSpPr>
          <p:nvPr>
            <p:ph type="sldNum" idx="12"/>
          </p:nvPr>
        </p:nvSpPr>
        <p:spPr>
          <a:xfrm>
            <a:off x="202619" y="4647982"/>
            <a:ext cx="548700" cy="393600"/>
          </a:xfrm>
          <a:prstGeom prst="rect">
            <a:avLst/>
          </a:prstGeom>
        </p:spPr>
        <p:txBody>
          <a:bodyPr spcFirstLastPara="1" wrap="square" lIns="78700" tIns="78700" rIns="78700" bIns="78700" anchor="ctr" anchorCtr="0">
            <a:noAutofit/>
          </a:bodyPr>
          <a:lstStyle/>
          <a:p>
            <a:pPr marL="0" lvl="0" indent="0" rtl="0">
              <a:spcBef>
                <a:spcPts val="0"/>
              </a:spcBef>
              <a:spcAft>
                <a:spcPts val="0"/>
              </a:spcAft>
              <a:buClr>
                <a:schemeClr val="dk1"/>
              </a:buClr>
              <a:buFont typeface="Helvetica Neue"/>
              <a:buNone/>
            </a:pPr>
            <a:fld id="{00000000-1234-1234-1234-123412341234}" type="slidenum">
              <a:rPr lang="en-GB"/>
              <a:t>7</a:t>
            </a:fld>
            <a:endParaRPr/>
          </a:p>
        </p:txBody>
      </p:sp>
      <p:sp>
        <p:nvSpPr>
          <p:cNvPr id="216" name="Google Shape;216;p19"/>
          <p:cNvSpPr txBox="1"/>
          <p:nvPr/>
        </p:nvSpPr>
        <p:spPr>
          <a:xfrm flipH="1">
            <a:off x="425100" y="656625"/>
            <a:ext cx="3264900" cy="2079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000" dirty="0">
                <a:solidFill>
                  <a:schemeClr val="dk1"/>
                </a:solidFill>
                <a:latin typeface="Roboto"/>
                <a:ea typeface="Roboto"/>
                <a:cs typeface="Roboto"/>
                <a:sym typeface="Roboto"/>
              </a:rPr>
              <a:t>Cryogenic Requirement </a:t>
            </a:r>
            <a:endParaRPr sz="2000" dirty="0">
              <a:solidFill>
                <a:schemeClr val="dk1"/>
              </a:solidFill>
              <a:latin typeface="Roboto"/>
              <a:ea typeface="Roboto"/>
              <a:cs typeface="Roboto"/>
              <a:sym typeface="Roboto"/>
            </a:endParaRPr>
          </a:p>
          <a:p>
            <a:pPr marL="457200" lvl="0" indent="-298450" rtl="0">
              <a:spcBef>
                <a:spcPts val="90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Supply Two 210 second Test-Runs at 48 h interval (~ 1000 kg per run): </a:t>
            </a:r>
            <a:endParaRPr sz="1100" dirty="0">
              <a:solidFill>
                <a:srgbClr val="1F497D"/>
              </a:solidFill>
              <a:highlight>
                <a:schemeClr val="lt1"/>
              </a:highlight>
              <a:latin typeface="Roboto"/>
              <a:ea typeface="Roboto"/>
              <a:cs typeface="Roboto"/>
              <a:sym typeface="Roboto"/>
            </a:endParaRPr>
          </a:p>
          <a:p>
            <a:pPr marL="914400" lvl="1" indent="-298450" rtl="0">
              <a:spcBef>
                <a:spcPts val="0"/>
              </a:spcBef>
              <a:spcAft>
                <a:spcPts val="0"/>
              </a:spcAft>
              <a:buClr>
                <a:srgbClr val="CCCCCC"/>
              </a:buClr>
              <a:buSzPts val="1100"/>
              <a:buFont typeface="Roboto"/>
              <a:buChar char="○"/>
            </a:pPr>
            <a:r>
              <a:rPr lang="en-GB" sz="1100" dirty="0">
                <a:solidFill>
                  <a:srgbClr val="CCCCCC"/>
                </a:solidFill>
                <a:highlight>
                  <a:schemeClr val="lt1"/>
                </a:highlight>
                <a:latin typeface="Roboto"/>
                <a:ea typeface="Roboto"/>
                <a:cs typeface="Roboto"/>
                <a:sym typeface="Roboto"/>
              </a:rPr>
              <a:t>LH2 at 20.5 K, 7 </a:t>
            </a:r>
            <a:r>
              <a:rPr lang="en-GB" sz="1100" dirty="0" err="1">
                <a:solidFill>
                  <a:srgbClr val="CCCCCC"/>
                </a:solidFill>
                <a:highlight>
                  <a:schemeClr val="lt1"/>
                </a:highlight>
                <a:latin typeface="Roboto"/>
                <a:ea typeface="Roboto"/>
                <a:cs typeface="Roboto"/>
                <a:sym typeface="Roboto"/>
              </a:rPr>
              <a:t>barg</a:t>
            </a:r>
            <a:endParaRPr sz="1100" dirty="0">
              <a:solidFill>
                <a:srgbClr val="CCCCCC"/>
              </a:solidFill>
              <a:highlight>
                <a:schemeClr val="lt1"/>
              </a:highlight>
              <a:latin typeface="Roboto"/>
              <a:ea typeface="Roboto"/>
              <a:cs typeface="Roboto"/>
              <a:sym typeface="Roboto"/>
            </a:endParaRPr>
          </a:p>
          <a:p>
            <a:pPr marL="914400" lvl="1" indent="-298450" rtl="0">
              <a:spcBef>
                <a:spcPts val="0"/>
              </a:spcBef>
              <a:spcAft>
                <a:spcPts val="0"/>
              </a:spcAft>
              <a:buClr>
                <a:srgbClr val="1F497D"/>
              </a:buClr>
              <a:buSzPts val="1100"/>
              <a:buFont typeface="Roboto"/>
              <a:buChar char="○"/>
            </a:pPr>
            <a:r>
              <a:rPr lang="en-GB" sz="1100" dirty="0">
                <a:solidFill>
                  <a:srgbClr val="CCCCCC"/>
                </a:solidFill>
                <a:highlight>
                  <a:schemeClr val="lt1"/>
                </a:highlight>
                <a:latin typeface="Roboto"/>
                <a:ea typeface="Roboto"/>
                <a:cs typeface="Roboto"/>
                <a:sym typeface="Roboto"/>
              </a:rPr>
              <a:t>LH2 at 18.0 K, 7 </a:t>
            </a:r>
            <a:r>
              <a:rPr lang="en-GB" sz="1100" dirty="0" err="1">
                <a:solidFill>
                  <a:srgbClr val="CCCCCC"/>
                </a:solidFill>
                <a:highlight>
                  <a:schemeClr val="lt1"/>
                </a:highlight>
                <a:latin typeface="Roboto"/>
                <a:ea typeface="Roboto"/>
                <a:cs typeface="Roboto"/>
                <a:sym typeface="Roboto"/>
              </a:rPr>
              <a:t>barg</a:t>
            </a:r>
            <a:r>
              <a:rPr lang="en-GB" sz="1100" dirty="0">
                <a:solidFill>
                  <a:srgbClr val="CCCCCC"/>
                </a:solidFill>
                <a:highlight>
                  <a:schemeClr val="lt1"/>
                </a:highlight>
                <a:latin typeface="Roboto"/>
                <a:ea typeface="Roboto"/>
                <a:cs typeface="Roboto"/>
                <a:sym typeface="Roboto"/>
              </a:rPr>
              <a:t> </a:t>
            </a:r>
            <a:r>
              <a:rPr lang="en-GB" sz="1100" dirty="0">
                <a:solidFill>
                  <a:srgbClr val="1F497D"/>
                </a:solidFill>
                <a:highlight>
                  <a:schemeClr val="lt1"/>
                </a:highlight>
                <a:latin typeface="Roboto"/>
                <a:ea typeface="Roboto"/>
                <a:cs typeface="Roboto"/>
                <a:sym typeface="Roboto"/>
              </a:rPr>
              <a:t> </a:t>
            </a:r>
            <a:endParaRPr sz="1100" dirty="0">
              <a:solidFill>
                <a:srgbClr val="1F497D"/>
              </a:solidFill>
              <a:highlight>
                <a:schemeClr val="lt1"/>
              </a:highlight>
              <a:latin typeface="Roboto"/>
              <a:ea typeface="Roboto"/>
              <a:cs typeface="Roboto"/>
              <a:sym typeface="Roboto"/>
            </a:endParaRPr>
          </a:p>
          <a:p>
            <a:pPr marL="457200" lvl="0" indent="-298450" rtl="0">
              <a:spcBef>
                <a:spcPts val="0"/>
              </a:spcBef>
              <a:spcAft>
                <a:spcPts val="0"/>
              </a:spcAft>
              <a:buClr>
                <a:srgbClr val="CCCCCC"/>
              </a:buClr>
              <a:buSzPts val="1100"/>
              <a:buFont typeface="Roboto"/>
              <a:buChar char="●"/>
            </a:pPr>
            <a:r>
              <a:rPr lang="en-GB" sz="1100" dirty="0">
                <a:solidFill>
                  <a:srgbClr val="CCCCCC"/>
                </a:solidFill>
                <a:highlight>
                  <a:schemeClr val="lt1"/>
                </a:highlight>
                <a:latin typeface="Roboto"/>
                <a:ea typeface="Roboto"/>
                <a:cs typeface="Roboto"/>
                <a:sym typeface="Roboto"/>
              </a:rPr>
              <a:t>LH2 Temperature Control +/- 0.5 K </a:t>
            </a:r>
            <a:endParaRPr sz="1100" u="sng" dirty="0">
              <a:solidFill>
                <a:srgbClr val="CCCCCC"/>
              </a:solidFill>
              <a:highlight>
                <a:schemeClr val="lt1"/>
              </a:highlight>
              <a:latin typeface="Roboto"/>
              <a:ea typeface="Roboto"/>
              <a:cs typeface="Roboto"/>
              <a:sym typeface="Roboto"/>
            </a:endParaRPr>
          </a:p>
          <a:p>
            <a:pPr marL="0" lvl="0" indent="0" rtl="0">
              <a:spcBef>
                <a:spcPts val="900"/>
              </a:spcBef>
              <a:spcAft>
                <a:spcPts val="0"/>
              </a:spcAft>
              <a:buNone/>
            </a:pPr>
            <a:r>
              <a:rPr lang="en-GB" sz="2000" dirty="0" smtClean="0">
                <a:solidFill>
                  <a:schemeClr val="dk1"/>
                </a:solidFill>
                <a:latin typeface="Roboto"/>
                <a:ea typeface="Roboto"/>
                <a:cs typeface="Roboto"/>
                <a:sym typeface="Roboto"/>
              </a:rPr>
              <a:t>Air </a:t>
            </a:r>
            <a:r>
              <a:rPr lang="en-GB" sz="2000" dirty="0">
                <a:solidFill>
                  <a:schemeClr val="dk1"/>
                </a:solidFill>
                <a:latin typeface="Roboto"/>
                <a:ea typeface="Roboto"/>
                <a:cs typeface="Roboto"/>
                <a:sym typeface="Roboto"/>
              </a:rPr>
              <a:t>Liquide’s Solution </a:t>
            </a:r>
            <a:endParaRPr sz="2000" dirty="0">
              <a:solidFill>
                <a:schemeClr val="dk1"/>
              </a:solidFill>
              <a:latin typeface="Roboto"/>
              <a:ea typeface="Roboto"/>
              <a:cs typeface="Roboto"/>
              <a:sym typeface="Roboto"/>
            </a:endParaRPr>
          </a:p>
          <a:p>
            <a:pPr marL="457200" marR="0" lvl="0" indent="-298450" algn="l" rtl="0">
              <a:lnSpc>
                <a:spcPct val="100000"/>
              </a:lnSpc>
              <a:spcBef>
                <a:spcPts val="90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LH2 consumption per run (18 m3): </a:t>
            </a:r>
            <a:endParaRPr sz="1100" dirty="0">
              <a:solidFill>
                <a:srgbClr val="1F497D"/>
              </a:solidFill>
              <a:highlight>
                <a:schemeClr val="lt1"/>
              </a:highlight>
              <a:latin typeface="Roboto"/>
              <a:ea typeface="Roboto"/>
              <a:cs typeface="Roboto"/>
              <a:sym typeface="Roboto"/>
            </a:endParaRPr>
          </a:p>
          <a:p>
            <a:pPr marL="914400" marR="0" lvl="1" indent="-298450" algn="l" rtl="0">
              <a:lnSpc>
                <a:spcPct val="100000"/>
              </a:lnSpc>
              <a:spcBef>
                <a:spcPts val="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14 m3 to fuel SABRE </a:t>
            </a:r>
            <a:endParaRPr sz="1100" dirty="0">
              <a:solidFill>
                <a:srgbClr val="1F497D"/>
              </a:solidFill>
              <a:highlight>
                <a:schemeClr val="lt1"/>
              </a:highlight>
              <a:latin typeface="Roboto"/>
              <a:ea typeface="Roboto"/>
              <a:cs typeface="Roboto"/>
              <a:sym typeface="Roboto"/>
            </a:endParaRPr>
          </a:p>
          <a:p>
            <a:pPr marL="914400" marR="0" lvl="1" indent="-298450" algn="l" rtl="0">
              <a:lnSpc>
                <a:spcPct val="100000"/>
              </a:lnSpc>
              <a:spcBef>
                <a:spcPts val="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4 m3 to cool down system </a:t>
            </a:r>
            <a:endParaRPr sz="1100" dirty="0">
              <a:solidFill>
                <a:srgbClr val="1F497D"/>
              </a:solidFill>
              <a:highlight>
                <a:schemeClr val="lt1"/>
              </a:highlight>
              <a:latin typeface="Roboto"/>
              <a:ea typeface="Roboto"/>
              <a:cs typeface="Roboto"/>
              <a:sym typeface="Roboto"/>
            </a:endParaRPr>
          </a:p>
          <a:p>
            <a:pPr marL="457200" marR="0" lvl="0" indent="-298450" algn="l" rtl="0">
              <a:lnSpc>
                <a:spcPct val="100000"/>
              </a:lnSpc>
              <a:spcBef>
                <a:spcPts val="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Storage Tank Volume: </a:t>
            </a:r>
            <a:br>
              <a:rPr lang="en-GB" sz="1100" dirty="0">
                <a:solidFill>
                  <a:srgbClr val="1F497D"/>
                </a:solidFill>
                <a:highlight>
                  <a:schemeClr val="lt1"/>
                </a:highlight>
                <a:latin typeface="Roboto"/>
                <a:ea typeface="Roboto"/>
                <a:cs typeface="Roboto"/>
                <a:sym typeface="Roboto"/>
              </a:rPr>
            </a:br>
            <a:r>
              <a:rPr lang="en-GB" sz="1100" dirty="0">
                <a:solidFill>
                  <a:srgbClr val="1F497D"/>
                </a:solidFill>
                <a:highlight>
                  <a:schemeClr val="lt1"/>
                </a:highlight>
                <a:latin typeface="Roboto"/>
                <a:ea typeface="Roboto"/>
                <a:cs typeface="Roboto"/>
                <a:sym typeface="Roboto"/>
              </a:rPr>
              <a:t>56 m3 of LH2, </a:t>
            </a:r>
            <a:br>
              <a:rPr lang="en-GB" sz="1100" dirty="0">
                <a:solidFill>
                  <a:srgbClr val="1F497D"/>
                </a:solidFill>
                <a:highlight>
                  <a:schemeClr val="lt1"/>
                </a:highlight>
                <a:latin typeface="Roboto"/>
                <a:ea typeface="Roboto"/>
                <a:cs typeface="Roboto"/>
                <a:sym typeface="Roboto"/>
              </a:rPr>
            </a:br>
            <a:r>
              <a:rPr lang="en-GB" sz="1100" dirty="0">
                <a:solidFill>
                  <a:srgbClr val="1F497D"/>
                </a:solidFill>
                <a:highlight>
                  <a:schemeClr val="lt1"/>
                </a:highlight>
                <a:latin typeface="Roboto"/>
                <a:ea typeface="Roboto"/>
                <a:cs typeface="Roboto"/>
                <a:sym typeface="Roboto"/>
              </a:rPr>
              <a:t>i.e. two test -runs + margin </a:t>
            </a:r>
            <a:endParaRPr lang="en-GB" sz="1100" dirty="0" smtClean="0">
              <a:solidFill>
                <a:srgbClr val="1F497D"/>
              </a:solidFill>
              <a:highlight>
                <a:schemeClr val="lt1"/>
              </a:highlight>
              <a:latin typeface="Roboto"/>
              <a:ea typeface="Roboto"/>
              <a:cs typeface="Roboto"/>
              <a:sym typeface="Roboto"/>
            </a:endParaRPr>
          </a:p>
          <a:p>
            <a:pPr marL="457200" marR="0" lvl="0" indent="-298450" algn="l" rtl="0">
              <a:lnSpc>
                <a:spcPct val="100000"/>
              </a:lnSpc>
              <a:spcBef>
                <a:spcPts val="0"/>
              </a:spcBef>
              <a:spcAft>
                <a:spcPts val="0"/>
              </a:spcAft>
              <a:buClr>
                <a:srgbClr val="1F497D"/>
              </a:buClr>
              <a:buSzPts val="1100"/>
              <a:buFont typeface="Roboto"/>
              <a:buChar char="●"/>
            </a:pPr>
            <a:r>
              <a:rPr lang="fr-FR" sz="1100" dirty="0" smtClean="0">
                <a:solidFill>
                  <a:srgbClr val="1F497D"/>
                </a:solidFill>
                <a:highlight>
                  <a:schemeClr val="lt1"/>
                </a:highlight>
                <a:latin typeface="Roboto"/>
                <a:ea typeface="Roboto"/>
                <a:cs typeface="Roboto"/>
                <a:sym typeface="Roboto"/>
              </a:rPr>
              <a:t>Tank Dimensions: </a:t>
            </a:r>
          </a:p>
          <a:p>
            <a:pPr marL="893763" lvl="4" indent="-298450">
              <a:buClr>
                <a:srgbClr val="1F497D"/>
              </a:buClr>
              <a:buSzPts val="1100"/>
              <a:buFont typeface="Courier New" panose="02070309020205020404" pitchFamily="49" charset="0"/>
              <a:buChar char="o"/>
            </a:pPr>
            <a:r>
              <a:rPr lang="fr-FR" sz="1100" dirty="0" smtClean="0">
                <a:solidFill>
                  <a:srgbClr val="1F497D"/>
                </a:solidFill>
                <a:highlight>
                  <a:schemeClr val="lt1"/>
                </a:highlight>
                <a:latin typeface="Roboto"/>
                <a:ea typeface="Roboto"/>
                <a:cs typeface="Roboto"/>
                <a:sym typeface="Roboto"/>
              </a:rPr>
              <a:t>62 m3 Water Volume </a:t>
            </a:r>
          </a:p>
          <a:p>
            <a:pPr marL="893763" lvl="4" indent="-298450">
              <a:buClr>
                <a:srgbClr val="1F497D"/>
              </a:buClr>
              <a:buSzPts val="1100"/>
              <a:buFont typeface="Courier New" panose="02070309020205020404" pitchFamily="49" charset="0"/>
              <a:buChar char="o"/>
            </a:pPr>
            <a:r>
              <a:rPr lang="fr-FR" sz="1100" dirty="0" smtClean="0">
                <a:solidFill>
                  <a:srgbClr val="1F497D"/>
                </a:solidFill>
                <a:highlight>
                  <a:schemeClr val="lt1"/>
                </a:highlight>
                <a:latin typeface="Roboto"/>
                <a:ea typeface="Roboto"/>
                <a:cs typeface="Roboto"/>
                <a:sym typeface="Roboto"/>
              </a:rPr>
              <a:t>17 m High, 3.2 m Outer </a:t>
            </a:r>
            <a:r>
              <a:rPr lang="fr-FR" sz="1100" dirty="0" err="1" smtClean="0">
                <a:solidFill>
                  <a:srgbClr val="1F497D"/>
                </a:solidFill>
                <a:highlight>
                  <a:schemeClr val="lt1"/>
                </a:highlight>
                <a:latin typeface="Roboto"/>
                <a:ea typeface="Roboto"/>
                <a:cs typeface="Roboto"/>
                <a:sym typeface="Roboto"/>
              </a:rPr>
              <a:t>diameter</a:t>
            </a:r>
            <a:r>
              <a:rPr lang="fr-FR" sz="1100" dirty="0" smtClean="0">
                <a:solidFill>
                  <a:srgbClr val="1F497D"/>
                </a:solidFill>
                <a:highlight>
                  <a:schemeClr val="lt1"/>
                </a:highlight>
                <a:latin typeface="Roboto"/>
                <a:ea typeface="Roboto"/>
                <a:cs typeface="Roboto"/>
                <a:sym typeface="Roboto"/>
              </a:rPr>
              <a:t> </a:t>
            </a:r>
            <a:endParaRPr sz="1100" dirty="0">
              <a:solidFill>
                <a:srgbClr val="1F497D"/>
              </a:solidFill>
              <a:highlight>
                <a:schemeClr val="lt1"/>
              </a:highlight>
              <a:latin typeface="Roboto"/>
              <a:ea typeface="Roboto"/>
              <a:cs typeface="Roboto"/>
              <a:sym typeface="Roboto"/>
            </a:endParaRPr>
          </a:p>
          <a:p>
            <a:pPr marL="457200" marR="0" lvl="0" indent="0" algn="l" rtl="0">
              <a:lnSpc>
                <a:spcPct val="100000"/>
              </a:lnSpc>
              <a:spcBef>
                <a:spcPts val="900"/>
              </a:spcBef>
              <a:spcAft>
                <a:spcPts val="0"/>
              </a:spcAft>
              <a:buNone/>
            </a:pPr>
            <a:endParaRPr sz="1100" dirty="0">
              <a:solidFill>
                <a:srgbClr val="1F497D"/>
              </a:solidFill>
              <a:highlight>
                <a:schemeClr val="lt1"/>
              </a:highlight>
              <a:latin typeface="Roboto"/>
              <a:ea typeface="Roboto"/>
              <a:cs typeface="Roboto"/>
              <a:sym typeface="Roboto"/>
            </a:endParaRPr>
          </a:p>
          <a:p>
            <a:pPr marL="0" lvl="0" indent="0" rtl="0">
              <a:spcBef>
                <a:spcPts val="900"/>
              </a:spcBef>
              <a:spcAft>
                <a:spcPts val="900"/>
              </a:spcAft>
              <a:buNone/>
            </a:pPr>
            <a:endParaRPr sz="1100" dirty="0">
              <a:solidFill>
                <a:srgbClr val="1F497D"/>
              </a:solidFill>
              <a:highlight>
                <a:srgbClr val="FFFFFF"/>
              </a:highlight>
              <a:latin typeface="Calibri"/>
              <a:ea typeface="Calibri"/>
              <a:cs typeface="Calibri"/>
              <a:sym typeface="Calibri"/>
            </a:endParaRPr>
          </a:p>
        </p:txBody>
      </p:sp>
      <p:pic>
        <p:nvPicPr>
          <p:cNvPr id="217" name="Google Shape;217;p19"/>
          <p:cNvPicPr preferRelativeResize="0"/>
          <p:nvPr/>
        </p:nvPicPr>
        <p:blipFill>
          <a:blip r:embed="rId3">
            <a:alphaModFix/>
          </a:blip>
          <a:stretch>
            <a:fillRect/>
          </a:stretch>
        </p:blipFill>
        <p:spPr>
          <a:xfrm>
            <a:off x="3690000" y="1191600"/>
            <a:ext cx="5144400" cy="31428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0"/>
          <p:cNvSpPr txBox="1">
            <a:spLocks noGrp="1"/>
          </p:cNvSpPr>
          <p:nvPr>
            <p:ph type="title"/>
          </p:nvPr>
        </p:nvSpPr>
        <p:spPr>
          <a:xfrm>
            <a:off x="244200" y="36875"/>
            <a:ext cx="8799600" cy="49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chemeClr val="dk1"/>
                </a:solidFill>
              </a:rPr>
              <a:t>Subcooling of Liquid Hydrogen with a Cryogenic Refrigerator</a:t>
            </a:r>
            <a:r>
              <a:rPr lang="en-GB" sz="2400"/>
              <a:t> </a:t>
            </a:r>
            <a:endParaRPr/>
          </a:p>
        </p:txBody>
      </p:sp>
      <p:sp>
        <p:nvSpPr>
          <p:cNvPr id="224" name="Google Shape;224;p20"/>
          <p:cNvSpPr txBox="1">
            <a:spLocks noGrp="1"/>
          </p:cNvSpPr>
          <p:nvPr>
            <p:ph type="sldNum" idx="12"/>
          </p:nvPr>
        </p:nvSpPr>
        <p:spPr>
          <a:xfrm>
            <a:off x="202619" y="4647982"/>
            <a:ext cx="548700" cy="393600"/>
          </a:xfrm>
          <a:prstGeom prst="rect">
            <a:avLst/>
          </a:prstGeom>
        </p:spPr>
        <p:txBody>
          <a:bodyPr spcFirstLastPara="1" wrap="square" lIns="78700" tIns="78700" rIns="78700" bIns="78700" anchor="ctr" anchorCtr="0">
            <a:noAutofit/>
          </a:bodyPr>
          <a:lstStyle/>
          <a:p>
            <a:pPr marL="0" lvl="0" indent="0" rtl="0">
              <a:spcBef>
                <a:spcPts val="0"/>
              </a:spcBef>
              <a:spcAft>
                <a:spcPts val="0"/>
              </a:spcAft>
              <a:buClr>
                <a:schemeClr val="dk1"/>
              </a:buClr>
              <a:buFont typeface="Helvetica Neue"/>
              <a:buNone/>
            </a:pPr>
            <a:fld id="{00000000-1234-1234-1234-123412341234}" type="slidenum">
              <a:rPr lang="en-GB"/>
              <a:t>8</a:t>
            </a:fld>
            <a:endParaRPr/>
          </a:p>
        </p:txBody>
      </p:sp>
      <p:pic>
        <p:nvPicPr>
          <p:cNvPr id="225" name="Google Shape;225;p20"/>
          <p:cNvPicPr preferRelativeResize="0"/>
          <p:nvPr/>
        </p:nvPicPr>
        <p:blipFill>
          <a:blip r:embed="rId3">
            <a:alphaModFix/>
          </a:blip>
          <a:stretch>
            <a:fillRect/>
          </a:stretch>
        </p:blipFill>
        <p:spPr>
          <a:xfrm>
            <a:off x="3690000" y="1191600"/>
            <a:ext cx="5144400" cy="3142800"/>
          </a:xfrm>
          <a:prstGeom prst="rect">
            <a:avLst/>
          </a:prstGeom>
          <a:noFill/>
          <a:ln>
            <a:noFill/>
          </a:ln>
        </p:spPr>
      </p:pic>
      <p:sp>
        <p:nvSpPr>
          <p:cNvPr id="226" name="Google Shape;226;p20"/>
          <p:cNvSpPr txBox="1"/>
          <p:nvPr/>
        </p:nvSpPr>
        <p:spPr>
          <a:xfrm flipH="1">
            <a:off x="425100" y="656625"/>
            <a:ext cx="3264900" cy="3699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000" dirty="0">
                <a:solidFill>
                  <a:schemeClr val="dk1"/>
                </a:solidFill>
                <a:latin typeface="Roboto"/>
                <a:ea typeface="Roboto"/>
                <a:cs typeface="Roboto"/>
                <a:sym typeface="Roboto"/>
              </a:rPr>
              <a:t>Cryogenic Requirement </a:t>
            </a:r>
            <a:endParaRPr sz="2000" dirty="0">
              <a:solidFill>
                <a:schemeClr val="dk1"/>
              </a:solidFill>
              <a:latin typeface="Roboto"/>
              <a:ea typeface="Roboto"/>
              <a:cs typeface="Roboto"/>
              <a:sym typeface="Roboto"/>
            </a:endParaRPr>
          </a:p>
          <a:p>
            <a:pPr marL="457200" lvl="0" indent="-298450" rtl="0">
              <a:spcBef>
                <a:spcPts val="90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Supply Two 210 second Test-Runs at 48 h interval (~ 1000 kg per run): </a:t>
            </a:r>
            <a:endParaRPr sz="1100" dirty="0">
              <a:solidFill>
                <a:srgbClr val="CCCCCC"/>
              </a:solidFill>
              <a:highlight>
                <a:schemeClr val="lt1"/>
              </a:highlight>
              <a:latin typeface="Roboto"/>
              <a:ea typeface="Roboto"/>
              <a:cs typeface="Roboto"/>
              <a:sym typeface="Roboto"/>
            </a:endParaRPr>
          </a:p>
          <a:p>
            <a:pPr marL="914400" lvl="1" indent="-298450" rtl="0">
              <a:spcBef>
                <a:spcPts val="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LH2 at 20.5 K</a:t>
            </a:r>
            <a:r>
              <a:rPr lang="en-GB" sz="1100" dirty="0">
                <a:solidFill>
                  <a:srgbClr val="CCCCCC"/>
                </a:solidFill>
                <a:highlight>
                  <a:schemeClr val="lt1"/>
                </a:highlight>
                <a:latin typeface="Roboto"/>
                <a:ea typeface="Roboto"/>
                <a:cs typeface="Roboto"/>
                <a:sym typeface="Roboto"/>
              </a:rPr>
              <a:t>, 7 </a:t>
            </a:r>
            <a:r>
              <a:rPr lang="en-GB" sz="1100" dirty="0" err="1">
                <a:solidFill>
                  <a:srgbClr val="CCCCCC"/>
                </a:solidFill>
                <a:highlight>
                  <a:schemeClr val="lt1"/>
                </a:highlight>
                <a:latin typeface="Roboto"/>
                <a:ea typeface="Roboto"/>
                <a:cs typeface="Roboto"/>
                <a:sym typeface="Roboto"/>
              </a:rPr>
              <a:t>barg</a:t>
            </a:r>
            <a:endParaRPr sz="1100" dirty="0">
              <a:solidFill>
                <a:srgbClr val="1F497D"/>
              </a:solidFill>
              <a:highlight>
                <a:schemeClr val="lt1"/>
              </a:highlight>
              <a:latin typeface="Roboto"/>
              <a:ea typeface="Roboto"/>
              <a:cs typeface="Roboto"/>
              <a:sym typeface="Roboto"/>
            </a:endParaRPr>
          </a:p>
          <a:p>
            <a:pPr marL="914400" lvl="1" indent="-298450" rtl="0">
              <a:spcBef>
                <a:spcPts val="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LH2 at 18.0 K</a:t>
            </a:r>
            <a:r>
              <a:rPr lang="en-GB" sz="1100" dirty="0">
                <a:highlight>
                  <a:schemeClr val="lt1"/>
                </a:highlight>
                <a:latin typeface="Roboto"/>
                <a:ea typeface="Roboto"/>
                <a:cs typeface="Roboto"/>
                <a:sym typeface="Roboto"/>
              </a:rPr>
              <a:t>, </a:t>
            </a:r>
            <a:r>
              <a:rPr lang="en-GB" sz="1100" dirty="0">
                <a:solidFill>
                  <a:srgbClr val="CCCCCC"/>
                </a:solidFill>
                <a:highlight>
                  <a:schemeClr val="lt1"/>
                </a:highlight>
                <a:latin typeface="Roboto"/>
                <a:ea typeface="Roboto"/>
                <a:cs typeface="Roboto"/>
                <a:sym typeface="Roboto"/>
              </a:rPr>
              <a:t>7 </a:t>
            </a:r>
            <a:r>
              <a:rPr lang="en-GB" sz="1100" dirty="0" err="1">
                <a:solidFill>
                  <a:srgbClr val="CCCCCC"/>
                </a:solidFill>
                <a:highlight>
                  <a:schemeClr val="lt1"/>
                </a:highlight>
                <a:latin typeface="Roboto"/>
                <a:ea typeface="Roboto"/>
                <a:cs typeface="Roboto"/>
                <a:sym typeface="Roboto"/>
              </a:rPr>
              <a:t>barg</a:t>
            </a:r>
            <a:r>
              <a:rPr lang="en-GB" sz="1100" dirty="0">
                <a:solidFill>
                  <a:srgbClr val="1F497D"/>
                </a:solidFill>
                <a:highlight>
                  <a:schemeClr val="lt1"/>
                </a:highlight>
                <a:latin typeface="Roboto"/>
                <a:ea typeface="Roboto"/>
                <a:cs typeface="Roboto"/>
                <a:sym typeface="Roboto"/>
              </a:rPr>
              <a:t> </a:t>
            </a:r>
            <a:endParaRPr sz="1100" dirty="0">
              <a:solidFill>
                <a:srgbClr val="1F497D"/>
              </a:solidFill>
              <a:highlight>
                <a:schemeClr val="lt1"/>
              </a:highlight>
              <a:latin typeface="Roboto"/>
              <a:ea typeface="Roboto"/>
              <a:cs typeface="Roboto"/>
              <a:sym typeface="Roboto"/>
            </a:endParaRPr>
          </a:p>
          <a:p>
            <a:pPr marL="457200" lvl="0" indent="-298450" rtl="0">
              <a:spcBef>
                <a:spcPts val="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LH2 Temperature Control +/- 0.5 </a:t>
            </a:r>
            <a:r>
              <a:rPr lang="en-GB" sz="1100" dirty="0" smtClean="0">
                <a:solidFill>
                  <a:srgbClr val="1F497D"/>
                </a:solidFill>
                <a:highlight>
                  <a:schemeClr val="lt1"/>
                </a:highlight>
                <a:latin typeface="Roboto"/>
                <a:ea typeface="Roboto"/>
                <a:cs typeface="Roboto"/>
                <a:sym typeface="Roboto"/>
              </a:rPr>
              <a:t>K</a:t>
            </a:r>
            <a:endParaRPr sz="1200" dirty="0">
              <a:solidFill>
                <a:schemeClr val="dk1"/>
              </a:solidFill>
              <a:latin typeface="Roboto"/>
              <a:ea typeface="Roboto"/>
              <a:cs typeface="Roboto"/>
              <a:sym typeface="Roboto"/>
            </a:endParaRPr>
          </a:p>
          <a:p>
            <a:pPr marL="0" lvl="0" indent="0" rtl="0">
              <a:spcBef>
                <a:spcPts val="900"/>
              </a:spcBef>
              <a:spcAft>
                <a:spcPts val="0"/>
              </a:spcAft>
              <a:buNone/>
            </a:pPr>
            <a:r>
              <a:rPr lang="en-GB" sz="2000" dirty="0">
                <a:solidFill>
                  <a:schemeClr val="dk1"/>
                </a:solidFill>
                <a:latin typeface="Roboto"/>
                <a:ea typeface="Roboto"/>
                <a:cs typeface="Roboto"/>
                <a:sym typeface="Roboto"/>
              </a:rPr>
              <a:t>Air Liquide’s Solution </a:t>
            </a:r>
            <a:endParaRPr sz="2000" dirty="0">
              <a:solidFill>
                <a:schemeClr val="dk1"/>
              </a:solidFill>
              <a:latin typeface="Roboto"/>
              <a:ea typeface="Roboto"/>
              <a:cs typeface="Roboto"/>
              <a:sym typeface="Roboto"/>
            </a:endParaRPr>
          </a:p>
          <a:p>
            <a:pPr marL="457200" lvl="0" indent="-298450" rtl="0">
              <a:spcBef>
                <a:spcPts val="90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Heat-Exchanger Coil immersed in LH2, </a:t>
            </a:r>
            <a:r>
              <a:rPr lang="en-GB" sz="1100" dirty="0" smtClean="0">
                <a:solidFill>
                  <a:srgbClr val="1F497D"/>
                </a:solidFill>
                <a:highlight>
                  <a:schemeClr val="lt1"/>
                </a:highlight>
                <a:latin typeface="Roboto"/>
                <a:ea typeface="Roboto"/>
                <a:cs typeface="Roboto"/>
                <a:sym typeface="Roboto"/>
              </a:rPr>
              <a:t>entering tank at the bottom</a:t>
            </a:r>
          </a:p>
          <a:p>
            <a:pPr marL="457200" lvl="0" indent="-298450" rtl="0">
              <a:spcBef>
                <a:spcPts val="900"/>
              </a:spcBef>
              <a:spcAft>
                <a:spcPts val="0"/>
              </a:spcAft>
              <a:buClr>
                <a:srgbClr val="1F497D"/>
              </a:buClr>
              <a:buSzPts val="1100"/>
              <a:buFont typeface="Roboto"/>
              <a:buChar char="●"/>
            </a:pPr>
            <a:r>
              <a:rPr lang="en-GB" sz="1100" dirty="0" smtClean="0">
                <a:solidFill>
                  <a:srgbClr val="1F497D"/>
                </a:solidFill>
                <a:highlight>
                  <a:schemeClr val="lt1"/>
                </a:highlight>
                <a:latin typeface="Roboto"/>
                <a:ea typeface="Roboto"/>
                <a:cs typeface="Roboto"/>
                <a:sym typeface="Roboto"/>
              </a:rPr>
              <a:t>Cold </a:t>
            </a:r>
            <a:r>
              <a:rPr lang="en-GB" sz="1100" dirty="0">
                <a:solidFill>
                  <a:srgbClr val="1F497D"/>
                </a:solidFill>
                <a:highlight>
                  <a:schemeClr val="lt1"/>
                </a:highlight>
                <a:latin typeface="Roboto"/>
                <a:ea typeface="Roboto"/>
                <a:cs typeface="Roboto"/>
                <a:sym typeface="Roboto"/>
              </a:rPr>
              <a:t>Helium Gas </a:t>
            </a:r>
            <a:r>
              <a:rPr lang="en-GB" sz="1100" dirty="0" smtClean="0">
                <a:solidFill>
                  <a:srgbClr val="1F497D"/>
                </a:solidFill>
                <a:highlight>
                  <a:schemeClr val="lt1"/>
                </a:highlight>
                <a:latin typeface="Roboto"/>
                <a:ea typeface="Roboto"/>
                <a:cs typeface="Roboto"/>
                <a:sym typeface="Roboto"/>
              </a:rPr>
              <a:t>Fed to Top Coil Spiral Circulating Downwards  </a:t>
            </a:r>
          </a:p>
          <a:p>
            <a:pPr marL="457200" lvl="0" indent="-298450" rtl="0">
              <a:spcBef>
                <a:spcPts val="900"/>
              </a:spcBef>
              <a:spcAft>
                <a:spcPts val="0"/>
              </a:spcAft>
              <a:buClr>
                <a:srgbClr val="1F497D"/>
              </a:buClr>
              <a:buSzPts val="1100"/>
              <a:buFont typeface="Roboto"/>
              <a:buChar char="●"/>
            </a:pPr>
            <a:r>
              <a:rPr lang="fr-FR" sz="1100" dirty="0" smtClean="0">
                <a:solidFill>
                  <a:srgbClr val="1F497D"/>
                </a:solidFill>
                <a:highlight>
                  <a:schemeClr val="lt1"/>
                </a:highlight>
                <a:latin typeface="Roboto"/>
                <a:ea typeface="Roboto"/>
                <a:cs typeface="Roboto"/>
                <a:sym typeface="Roboto"/>
              </a:rPr>
              <a:t>LH2 Cool Down stage at 1.05 </a:t>
            </a:r>
            <a:r>
              <a:rPr lang="fr-FR" sz="1100" dirty="0" err="1" smtClean="0">
                <a:solidFill>
                  <a:srgbClr val="1F497D"/>
                </a:solidFill>
                <a:highlight>
                  <a:schemeClr val="lt1"/>
                </a:highlight>
                <a:latin typeface="Roboto"/>
                <a:ea typeface="Roboto"/>
                <a:cs typeface="Roboto"/>
                <a:sym typeface="Roboto"/>
              </a:rPr>
              <a:t>bara</a:t>
            </a:r>
            <a:r>
              <a:rPr lang="fr-FR" sz="1100" dirty="0" smtClean="0">
                <a:solidFill>
                  <a:srgbClr val="1F497D"/>
                </a:solidFill>
                <a:highlight>
                  <a:schemeClr val="lt1"/>
                </a:highlight>
                <a:latin typeface="Roboto"/>
                <a:ea typeface="Roboto"/>
                <a:cs typeface="Roboto"/>
                <a:sym typeface="Roboto"/>
              </a:rPr>
              <a:t>, to </a:t>
            </a:r>
            <a:r>
              <a:rPr lang="fr-FR" sz="1100" dirty="0" err="1" smtClean="0">
                <a:solidFill>
                  <a:srgbClr val="1F497D"/>
                </a:solidFill>
                <a:highlight>
                  <a:schemeClr val="lt1"/>
                </a:highlight>
                <a:latin typeface="Roboto"/>
                <a:ea typeface="Roboto"/>
                <a:cs typeface="Roboto"/>
                <a:sym typeface="Roboto"/>
              </a:rPr>
              <a:t>avoid</a:t>
            </a:r>
            <a:r>
              <a:rPr lang="fr-FR" sz="1100" dirty="0" smtClean="0">
                <a:solidFill>
                  <a:srgbClr val="1F497D"/>
                </a:solidFill>
                <a:highlight>
                  <a:schemeClr val="lt1"/>
                </a:highlight>
                <a:latin typeface="Roboto"/>
                <a:ea typeface="Roboto"/>
                <a:cs typeface="Roboto"/>
                <a:sym typeface="Roboto"/>
              </a:rPr>
              <a:t> </a:t>
            </a:r>
            <a:r>
              <a:rPr lang="fr-FR" sz="1100" dirty="0" err="1" smtClean="0">
                <a:solidFill>
                  <a:srgbClr val="1F497D"/>
                </a:solidFill>
                <a:highlight>
                  <a:schemeClr val="lt1"/>
                </a:highlight>
                <a:latin typeface="Roboto"/>
                <a:ea typeface="Roboto"/>
                <a:cs typeface="Roboto"/>
                <a:sym typeface="Roboto"/>
              </a:rPr>
              <a:t>sub-atmospheric</a:t>
            </a:r>
            <a:r>
              <a:rPr lang="fr-FR" sz="1100" dirty="0" smtClean="0">
                <a:solidFill>
                  <a:srgbClr val="1F497D"/>
                </a:solidFill>
                <a:highlight>
                  <a:schemeClr val="lt1"/>
                </a:highlight>
                <a:latin typeface="Roboto"/>
                <a:ea typeface="Roboto"/>
                <a:cs typeface="Roboto"/>
                <a:sym typeface="Roboto"/>
              </a:rPr>
              <a:t> conditions </a:t>
            </a:r>
            <a:endParaRPr sz="1100" dirty="0">
              <a:solidFill>
                <a:srgbClr val="1F497D"/>
              </a:solidFill>
              <a:highlight>
                <a:schemeClr val="lt1"/>
              </a:highlight>
              <a:latin typeface="Roboto"/>
              <a:ea typeface="Roboto"/>
              <a:cs typeface="Roboto"/>
              <a:sym typeface="Roboto"/>
            </a:endParaRPr>
          </a:p>
          <a:p>
            <a:pPr marL="457200" lvl="0" indent="-298450" rtl="0">
              <a:spcBef>
                <a:spcPts val="60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Cold Helium Gas Supplied by standard Air Liquide </a:t>
            </a:r>
            <a:r>
              <a:rPr lang="en-GB" sz="1100" b="1" i="1" dirty="0">
                <a:solidFill>
                  <a:srgbClr val="1F497D"/>
                </a:solidFill>
                <a:highlight>
                  <a:schemeClr val="lt1"/>
                </a:highlight>
                <a:latin typeface="Roboto"/>
                <a:ea typeface="Roboto"/>
                <a:cs typeface="Roboto"/>
                <a:sym typeface="Roboto"/>
              </a:rPr>
              <a:t>HELIAL</a:t>
            </a:r>
            <a:r>
              <a:rPr lang="en-GB" sz="1100" dirty="0">
                <a:solidFill>
                  <a:srgbClr val="1F497D"/>
                </a:solidFill>
                <a:highlight>
                  <a:schemeClr val="lt1"/>
                </a:highlight>
                <a:latin typeface="Roboto"/>
                <a:ea typeface="Roboto"/>
                <a:cs typeface="Roboto"/>
                <a:sym typeface="Roboto"/>
              </a:rPr>
              <a:t> Cryogenic Refrigerator </a:t>
            </a:r>
            <a:endParaRPr sz="1100" dirty="0">
              <a:solidFill>
                <a:srgbClr val="1F497D"/>
              </a:solidFill>
              <a:highlight>
                <a:srgbClr val="FFFFFF"/>
              </a:highlight>
              <a:latin typeface="Calibri"/>
              <a:ea typeface="Calibri"/>
              <a:cs typeface="Calibri"/>
              <a:sym typeface="Calibri"/>
            </a:endParaRPr>
          </a:p>
        </p:txBody>
      </p:sp>
      <p:sp>
        <p:nvSpPr>
          <p:cNvPr id="2" name="TextBox 1"/>
          <p:cNvSpPr txBox="1"/>
          <p:nvPr/>
        </p:nvSpPr>
        <p:spPr>
          <a:xfrm>
            <a:off x="5820620" y="1397042"/>
            <a:ext cx="748200" cy="253916"/>
          </a:xfrm>
          <a:prstGeom prst="rect">
            <a:avLst/>
          </a:prstGeom>
          <a:noFill/>
        </p:spPr>
        <p:txBody>
          <a:bodyPr wrap="square" rtlCol="0">
            <a:spAutoFit/>
          </a:bodyPr>
          <a:lstStyle/>
          <a:p>
            <a:r>
              <a:rPr lang="fr-FR" sz="1050" dirty="0" smtClean="0"/>
              <a:t>1.05 </a:t>
            </a:r>
            <a:r>
              <a:rPr lang="fr-FR" sz="1050" dirty="0" err="1" smtClean="0"/>
              <a:t>bara</a:t>
            </a:r>
            <a:endParaRPr lang="en-GB" sz="1050" dirty="0"/>
          </a:p>
        </p:txBody>
      </p:sp>
      <p:sp>
        <p:nvSpPr>
          <p:cNvPr id="7" name="TextBox 6"/>
          <p:cNvSpPr txBox="1"/>
          <p:nvPr/>
        </p:nvSpPr>
        <p:spPr>
          <a:xfrm>
            <a:off x="7704920" y="1391920"/>
            <a:ext cx="748200" cy="253916"/>
          </a:xfrm>
          <a:prstGeom prst="rect">
            <a:avLst/>
          </a:prstGeom>
          <a:noFill/>
        </p:spPr>
        <p:txBody>
          <a:bodyPr wrap="square" rtlCol="0">
            <a:spAutoFit/>
          </a:bodyPr>
          <a:lstStyle/>
          <a:p>
            <a:r>
              <a:rPr lang="fr-FR" sz="1050" dirty="0" smtClean="0"/>
              <a:t>1.05 </a:t>
            </a:r>
            <a:r>
              <a:rPr lang="fr-FR" sz="1050" dirty="0" err="1" smtClean="0"/>
              <a:t>bara</a:t>
            </a:r>
            <a:endParaRPr lang="en-GB" sz="1050" dirty="0"/>
          </a:p>
        </p:txBody>
      </p:sp>
      <p:sp>
        <p:nvSpPr>
          <p:cNvPr id="8" name="TextBox 7"/>
          <p:cNvSpPr txBox="1"/>
          <p:nvPr/>
        </p:nvSpPr>
        <p:spPr>
          <a:xfrm>
            <a:off x="3966040" y="1391920"/>
            <a:ext cx="748200" cy="253916"/>
          </a:xfrm>
          <a:prstGeom prst="rect">
            <a:avLst/>
          </a:prstGeom>
          <a:noFill/>
        </p:spPr>
        <p:txBody>
          <a:bodyPr wrap="square" rtlCol="0">
            <a:spAutoFit/>
          </a:bodyPr>
          <a:lstStyle/>
          <a:p>
            <a:r>
              <a:rPr lang="fr-FR" sz="1050" dirty="0" smtClean="0"/>
              <a:t>1.05 </a:t>
            </a:r>
            <a:r>
              <a:rPr lang="fr-FR" sz="1050" dirty="0" err="1" smtClean="0"/>
              <a:t>bara</a:t>
            </a:r>
            <a:endParaRPr lang="en-GB" sz="105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1"/>
          <p:cNvSpPr txBox="1">
            <a:spLocks noGrp="1"/>
          </p:cNvSpPr>
          <p:nvPr>
            <p:ph type="title"/>
          </p:nvPr>
        </p:nvSpPr>
        <p:spPr>
          <a:xfrm>
            <a:off x="244200" y="36875"/>
            <a:ext cx="8799600" cy="49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GB" sz="2400">
                <a:solidFill>
                  <a:schemeClr val="dk1"/>
                </a:solidFill>
              </a:rPr>
              <a:t>Subcooling of Liquid Hydrogen with a Cryogenic Refrigerator</a:t>
            </a:r>
            <a:r>
              <a:rPr lang="en-GB" sz="2400"/>
              <a:t> </a:t>
            </a:r>
            <a:endParaRPr/>
          </a:p>
        </p:txBody>
      </p:sp>
      <p:sp>
        <p:nvSpPr>
          <p:cNvPr id="233" name="Google Shape;233;p21"/>
          <p:cNvSpPr txBox="1">
            <a:spLocks noGrp="1"/>
          </p:cNvSpPr>
          <p:nvPr>
            <p:ph type="sldNum" idx="12"/>
          </p:nvPr>
        </p:nvSpPr>
        <p:spPr>
          <a:xfrm>
            <a:off x="202619" y="4647982"/>
            <a:ext cx="548700" cy="393600"/>
          </a:xfrm>
          <a:prstGeom prst="rect">
            <a:avLst/>
          </a:prstGeom>
        </p:spPr>
        <p:txBody>
          <a:bodyPr spcFirstLastPara="1" wrap="square" lIns="78700" tIns="78700" rIns="78700" bIns="78700" anchor="ctr" anchorCtr="0">
            <a:noAutofit/>
          </a:bodyPr>
          <a:lstStyle/>
          <a:p>
            <a:pPr marL="0" lvl="0" indent="0" rtl="0">
              <a:spcBef>
                <a:spcPts val="0"/>
              </a:spcBef>
              <a:spcAft>
                <a:spcPts val="0"/>
              </a:spcAft>
              <a:buClr>
                <a:schemeClr val="dk1"/>
              </a:buClr>
              <a:buFont typeface="Helvetica Neue"/>
              <a:buNone/>
            </a:pPr>
            <a:fld id="{00000000-1234-1234-1234-123412341234}" type="slidenum">
              <a:rPr lang="en-GB"/>
              <a:t>9</a:t>
            </a:fld>
            <a:endParaRPr/>
          </a:p>
        </p:txBody>
      </p:sp>
      <p:pic>
        <p:nvPicPr>
          <p:cNvPr id="234" name="Google Shape;234;p21"/>
          <p:cNvPicPr preferRelativeResize="0"/>
          <p:nvPr/>
        </p:nvPicPr>
        <p:blipFill>
          <a:blip r:embed="rId3">
            <a:alphaModFix/>
          </a:blip>
          <a:stretch>
            <a:fillRect/>
          </a:stretch>
        </p:blipFill>
        <p:spPr>
          <a:xfrm>
            <a:off x="3690000" y="1191600"/>
            <a:ext cx="5144400" cy="3142800"/>
          </a:xfrm>
          <a:prstGeom prst="rect">
            <a:avLst/>
          </a:prstGeom>
          <a:noFill/>
          <a:ln>
            <a:noFill/>
          </a:ln>
        </p:spPr>
      </p:pic>
      <p:sp>
        <p:nvSpPr>
          <p:cNvPr id="235" name="Google Shape;235;p21"/>
          <p:cNvSpPr txBox="1"/>
          <p:nvPr/>
        </p:nvSpPr>
        <p:spPr>
          <a:xfrm flipH="1">
            <a:off x="425100" y="656625"/>
            <a:ext cx="3264900" cy="3699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2000" dirty="0">
                <a:solidFill>
                  <a:schemeClr val="dk1"/>
                </a:solidFill>
                <a:latin typeface="Roboto"/>
                <a:ea typeface="Roboto"/>
                <a:cs typeface="Roboto"/>
                <a:sym typeface="Roboto"/>
              </a:rPr>
              <a:t>Cryogenic Requirement </a:t>
            </a:r>
            <a:endParaRPr sz="2000" dirty="0">
              <a:solidFill>
                <a:schemeClr val="dk1"/>
              </a:solidFill>
              <a:latin typeface="Roboto"/>
              <a:ea typeface="Roboto"/>
              <a:cs typeface="Roboto"/>
              <a:sym typeface="Roboto"/>
            </a:endParaRPr>
          </a:p>
          <a:p>
            <a:pPr marL="457200" lvl="0" indent="-298450" rtl="0">
              <a:spcBef>
                <a:spcPts val="90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Supply Two 210 second Test-Runs at 48 h interval (~ 1000 kg per run): </a:t>
            </a:r>
            <a:endParaRPr sz="1100" dirty="0">
              <a:solidFill>
                <a:srgbClr val="CCCCCC"/>
              </a:solidFill>
              <a:highlight>
                <a:schemeClr val="lt1"/>
              </a:highlight>
              <a:latin typeface="Roboto"/>
              <a:ea typeface="Roboto"/>
              <a:cs typeface="Roboto"/>
              <a:sym typeface="Roboto"/>
            </a:endParaRPr>
          </a:p>
          <a:p>
            <a:pPr marL="914400" lvl="1" indent="-298450" rtl="0">
              <a:spcBef>
                <a:spcPts val="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LH2 at 20.5 K, 7 </a:t>
            </a:r>
            <a:r>
              <a:rPr lang="en-GB" sz="1100" dirty="0" err="1">
                <a:solidFill>
                  <a:srgbClr val="1F497D"/>
                </a:solidFill>
                <a:highlight>
                  <a:schemeClr val="lt1"/>
                </a:highlight>
                <a:latin typeface="Roboto"/>
                <a:ea typeface="Roboto"/>
                <a:cs typeface="Roboto"/>
                <a:sym typeface="Roboto"/>
              </a:rPr>
              <a:t>barg</a:t>
            </a:r>
            <a:endParaRPr sz="1100" dirty="0">
              <a:solidFill>
                <a:srgbClr val="1F497D"/>
              </a:solidFill>
              <a:highlight>
                <a:schemeClr val="lt1"/>
              </a:highlight>
              <a:latin typeface="Roboto"/>
              <a:ea typeface="Roboto"/>
              <a:cs typeface="Roboto"/>
              <a:sym typeface="Roboto"/>
            </a:endParaRPr>
          </a:p>
          <a:p>
            <a:pPr marL="914400" lvl="1" indent="-298450" rtl="0">
              <a:spcBef>
                <a:spcPts val="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LH2 at 18.0 K, 7 </a:t>
            </a:r>
            <a:r>
              <a:rPr lang="en-GB" sz="1100" dirty="0" err="1">
                <a:solidFill>
                  <a:srgbClr val="1F497D"/>
                </a:solidFill>
                <a:highlight>
                  <a:schemeClr val="lt1"/>
                </a:highlight>
                <a:latin typeface="Roboto"/>
                <a:ea typeface="Roboto"/>
                <a:cs typeface="Roboto"/>
                <a:sym typeface="Roboto"/>
              </a:rPr>
              <a:t>barg</a:t>
            </a:r>
            <a:r>
              <a:rPr lang="en-GB" sz="1100" dirty="0">
                <a:solidFill>
                  <a:srgbClr val="1F497D"/>
                </a:solidFill>
                <a:highlight>
                  <a:schemeClr val="lt1"/>
                </a:highlight>
                <a:latin typeface="Roboto"/>
                <a:ea typeface="Roboto"/>
                <a:cs typeface="Roboto"/>
                <a:sym typeface="Roboto"/>
              </a:rPr>
              <a:t> </a:t>
            </a:r>
            <a:endParaRPr sz="1100" dirty="0">
              <a:solidFill>
                <a:srgbClr val="1F497D"/>
              </a:solidFill>
              <a:highlight>
                <a:schemeClr val="lt1"/>
              </a:highlight>
              <a:latin typeface="Roboto"/>
              <a:ea typeface="Roboto"/>
              <a:cs typeface="Roboto"/>
              <a:sym typeface="Roboto"/>
            </a:endParaRPr>
          </a:p>
          <a:p>
            <a:pPr marL="457200" lvl="0" indent="-298450" rtl="0">
              <a:spcBef>
                <a:spcPts val="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LH2 Temperature Control +/- 0.5 </a:t>
            </a:r>
            <a:r>
              <a:rPr lang="en-GB" sz="1100" dirty="0" smtClean="0">
                <a:solidFill>
                  <a:srgbClr val="1F497D"/>
                </a:solidFill>
                <a:highlight>
                  <a:schemeClr val="lt1"/>
                </a:highlight>
                <a:latin typeface="Roboto"/>
                <a:ea typeface="Roboto"/>
                <a:cs typeface="Roboto"/>
                <a:sym typeface="Roboto"/>
              </a:rPr>
              <a:t>K</a:t>
            </a:r>
            <a:endParaRPr sz="1200" dirty="0">
              <a:solidFill>
                <a:schemeClr val="dk1"/>
              </a:solidFill>
              <a:latin typeface="Roboto"/>
              <a:ea typeface="Roboto"/>
              <a:cs typeface="Roboto"/>
              <a:sym typeface="Roboto"/>
            </a:endParaRPr>
          </a:p>
          <a:p>
            <a:pPr marL="0" lvl="0" indent="0" rtl="0">
              <a:spcBef>
                <a:spcPts val="900"/>
              </a:spcBef>
              <a:spcAft>
                <a:spcPts val="0"/>
              </a:spcAft>
              <a:buNone/>
            </a:pPr>
            <a:r>
              <a:rPr lang="en-GB" sz="2000" dirty="0">
                <a:solidFill>
                  <a:schemeClr val="dk1"/>
                </a:solidFill>
                <a:latin typeface="Roboto"/>
                <a:ea typeface="Roboto"/>
                <a:cs typeface="Roboto"/>
                <a:sym typeface="Roboto"/>
              </a:rPr>
              <a:t>Air Liquide’s Solution </a:t>
            </a:r>
            <a:endParaRPr sz="2000" dirty="0">
              <a:solidFill>
                <a:schemeClr val="dk1"/>
              </a:solidFill>
              <a:latin typeface="Roboto"/>
              <a:ea typeface="Roboto"/>
              <a:cs typeface="Roboto"/>
              <a:sym typeface="Roboto"/>
            </a:endParaRPr>
          </a:p>
          <a:p>
            <a:pPr marL="457200" lvl="0" indent="-298450" rtl="0">
              <a:spcBef>
                <a:spcPts val="900"/>
              </a:spcBef>
              <a:spcAft>
                <a:spcPts val="0"/>
              </a:spcAft>
              <a:buClr>
                <a:srgbClr val="1F497D"/>
              </a:buClr>
              <a:buSzPts val="1100"/>
              <a:buFont typeface="Roboto"/>
              <a:buChar char="●"/>
            </a:pPr>
            <a:r>
              <a:rPr lang="en-GB" sz="1100" u="sng" dirty="0">
                <a:solidFill>
                  <a:srgbClr val="1F497D"/>
                </a:solidFill>
                <a:highlight>
                  <a:schemeClr val="lt1"/>
                </a:highlight>
                <a:latin typeface="Roboto"/>
                <a:ea typeface="Roboto"/>
                <a:cs typeface="Roboto"/>
                <a:sym typeface="Roboto"/>
              </a:rPr>
              <a:t>During the Test -Run</a:t>
            </a:r>
            <a:r>
              <a:rPr lang="en-GB" sz="1100" dirty="0">
                <a:solidFill>
                  <a:srgbClr val="1F497D"/>
                </a:solidFill>
                <a:highlight>
                  <a:schemeClr val="lt1"/>
                </a:highlight>
                <a:latin typeface="Roboto"/>
                <a:ea typeface="Roboto"/>
                <a:cs typeface="Roboto"/>
                <a:sym typeface="Roboto"/>
              </a:rPr>
              <a:t>, Room-Temperature GH2 is fed to the LH2 tank vapour dome in order </a:t>
            </a:r>
            <a:r>
              <a:rPr lang="en-GB" sz="1100" dirty="0" smtClean="0">
                <a:solidFill>
                  <a:srgbClr val="1F497D"/>
                </a:solidFill>
                <a:highlight>
                  <a:schemeClr val="lt1"/>
                </a:highlight>
                <a:latin typeface="Roboto"/>
                <a:ea typeface="Roboto"/>
                <a:cs typeface="Roboto"/>
                <a:sym typeface="Roboto"/>
              </a:rPr>
              <a:t>to: </a:t>
            </a:r>
            <a:endParaRPr sz="1100" u="sng" dirty="0">
              <a:solidFill>
                <a:srgbClr val="1F497D"/>
              </a:solidFill>
              <a:highlight>
                <a:schemeClr val="lt1"/>
              </a:highlight>
              <a:latin typeface="Roboto"/>
              <a:ea typeface="Roboto"/>
              <a:cs typeface="Roboto"/>
              <a:sym typeface="Roboto"/>
            </a:endParaRPr>
          </a:p>
          <a:p>
            <a:pPr marL="914400" lvl="1" indent="-298450" rtl="0">
              <a:spcBef>
                <a:spcPts val="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Pressurise LH2 Tank up to 7 </a:t>
            </a:r>
            <a:r>
              <a:rPr lang="en-GB" sz="1100" dirty="0" err="1">
                <a:solidFill>
                  <a:srgbClr val="1F497D"/>
                </a:solidFill>
                <a:highlight>
                  <a:schemeClr val="lt1"/>
                </a:highlight>
                <a:latin typeface="Roboto"/>
                <a:ea typeface="Roboto"/>
                <a:cs typeface="Roboto"/>
                <a:sym typeface="Roboto"/>
              </a:rPr>
              <a:t>barg</a:t>
            </a:r>
            <a:endParaRPr sz="1100" dirty="0">
              <a:solidFill>
                <a:srgbClr val="1F497D"/>
              </a:solidFill>
              <a:highlight>
                <a:schemeClr val="lt1"/>
              </a:highlight>
              <a:latin typeface="Roboto"/>
              <a:ea typeface="Roboto"/>
              <a:cs typeface="Roboto"/>
              <a:sym typeface="Roboto"/>
            </a:endParaRPr>
          </a:p>
          <a:p>
            <a:pPr marL="914400" lvl="1" indent="-298450" rtl="0">
              <a:spcBef>
                <a:spcPts val="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Drive out LH2 at 5 kg/s</a:t>
            </a:r>
            <a:endParaRPr sz="1100" dirty="0">
              <a:solidFill>
                <a:srgbClr val="1F497D"/>
              </a:solidFill>
              <a:highlight>
                <a:schemeClr val="lt1"/>
              </a:highlight>
              <a:latin typeface="Roboto"/>
              <a:ea typeface="Roboto"/>
              <a:cs typeface="Roboto"/>
              <a:sym typeface="Roboto"/>
            </a:endParaRPr>
          </a:p>
          <a:p>
            <a:pPr marL="457200" lvl="0" indent="-298450" rtl="0">
              <a:spcBef>
                <a:spcPts val="600"/>
              </a:spcBef>
              <a:spcAft>
                <a:spcPts val="0"/>
              </a:spcAft>
              <a:buClr>
                <a:srgbClr val="1F497D"/>
              </a:buClr>
              <a:buSzPts val="1100"/>
              <a:buFont typeface="Roboto"/>
              <a:buChar char="●"/>
            </a:pPr>
            <a:r>
              <a:rPr lang="en-GB" sz="1100" dirty="0">
                <a:solidFill>
                  <a:srgbClr val="1F497D"/>
                </a:solidFill>
                <a:highlight>
                  <a:schemeClr val="lt1"/>
                </a:highlight>
                <a:latin typeface="Roboto"/>
                <a:ea typeface="Roboto"/>
                <a:cs typeface="Roboto"/>
                <a:sym typeface="Roboto"/>
              </a:rPr>
              <a:t>GH2 stored in High-Pressure Cylinders </a:t>
            </a:r>
            <a:endParaRPr sz="1100" dirty="0">
              <a:solidFill>
                <a:srgbClr val="1F497D"/>
              </a:solidFill>
              <a:highlight>
                <a:srgbClr val="FFFFFF"/>
              </a:highlight>
              <a:latin typeface="Calibri"/>
              <a:ea typeface="Calibri"/>
              <a:cs typeface="Calibri"/>
              <a:sym typeface="Calibri"/>
            </a:endParaRPr>
          </a:p>
        </p:txBody>
      </p:sp>
      <p:cxnSp>
        <p:nvCxnSpPr>
          <p:cNvPr id="3" name="Straight Arrow Connector 2"/>
          <p:cNvCxnSpPr/>
          <p:nvPr/>
        </p:nvCxnSpPr>
        <p:spPr>
          <a:xfrm>
            <a:off x="4338320" y="985520"/>
            <a:ext cx="0" cy="3759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338320" y="780783"/>
            <a:ext cx="577201" cy="307777"/>
          </a:xfrm>
          <a:prstGeom prst="rect">
            <a:avLst/>
          </a:prstGeom>
          <a:noFill/>
        </p:spPr>
        <p:txBody>
          <a:bodyPr wrap="square" rtlCol="0">
            <a:spAutoFit/>
          </a:bodyPr>
          <a:lstStyle/>
          <a:p>
            <a:r>
              <a:rPr lang="fr-FR" dirty="0" smtClean="0">
                <a:solidFill>
                  <a:srgbClr val="FF0000"/>
                </a:solidFill>
              </a:rPr>
              <a:t>GH2</a:t>
            </a:r>
            <a:endParaRPr lang="en-GB" dirty="0">
              <a:solidFill>
                <a:srgbClr val="FF0000"/>
              </a:solidFill>
            </a:endParaRPr>
          </a:p>
        </p:txBody>
      </p:sp>
      <p:cxnSp>
        <p:nvCxnSpPr>
          <p:cNvPr id="11" name="Straight Arrow Connector 10"/>
          <p:cNvCxnSpPr/>
          <p:nvPr/>
        </p:nvCxnSpPr>
        <p:spPr>
          <a:xfrm>
            <a:off x="6177280" y="995680"/>
            <a:ext cx="0" cy="3759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177280" y="790943"/>
            <a:ext cx="577201" cy="307777"/>
          </a:xfrm>
          <a:prstGeom prst="rect">
            <a:avLst/>
          </a:prstGeom>
          <a:noFill/>
        </p:spPr>
        <p:txBody>
          <a:bodyPr wrap="square" rtlCol="0">
            <a:spAutoFit/>
          </a:bodyPr>
          <a:lstStyle/>
          <a:p>
            <a:r>
              <a:rPr lang="fr-FR" dirty="0" smtClean="0">
                <a:solidFill>
                  <a:srgbClr val="FF0000"/>
                </a:solidFill>
              </a:rPr>
              <a:t>GH2</a:t>
            </a:r>
            <a:endParaRPr lang="en-GB" dirty="0">
              <a:solidFill>
                <a:srgbClr val="FF0000"/>
              </a:solidFill>
            </a:endParaRPr>
          </a:p>
        </p:txBody>
      </p:sp>
      <p:cxnSp>
        <p:nvCxnSpPr>
          <p:cNvPr id="13" name="Straight Arrow Connector 12"/>
          <p:cNvCxnSpPr/>
          <p:nvPr/>
        </p:nvCxnSpPr>
        <p:spPr>
          <a:xfrm>
            <a:off x="8067040" y="995680"/>
            <a:ext cx="0" cy="3759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067040" y="790943"/>
            <a:ext cx="577201" cy="307777"/>
          </a:xfrm>
          <a:prstGeom prst="rect">
            <a:avLst/>
          </a:prstGeom>
          <a:noFill/>
        </p:spPr>
        <p:txBody>
          <a:bodyPr wrap="square" rtlCol="0">
            <a:spAutoFit/>
          </a:bodyPr>
          <a:lstStyle/>
          <a:p>
            <a:r>
              <a:rPr lang="fr-FR" dirty="0" smtClean="0">
                <a:solidFill>
                  <a:srgbClr val="FF0000"/>
                </a:solidFill>
              </a:rPr>
              <a:t>GH2</a:t>
            </a:r>
            <a:endParaRPr lang="en-GB"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U G&amp;C Masque">
  <a:themeElements>
    <a:clrScheme name="AL">
      <a:dk1>
        <a:srgbClr val="3760A4"/>
      </a:dk1>
      <a:lt1>
        <a:srgbClr val="FFFFFF"/>
      </a:lt1>
      <a:dk2>
        <a:srgbClr val="3760A4"/>
      </a:dk2>
      <a:lt2>
        <a:srgbClr val="FFFFFF"/>
      </a:lt2>
      <a:accent1>
        <a:srgbClr val="3760A4"/>
      </a:accent1>
      <a:accent2>
        <a:srgbClr val="6F6F6E"/>
      </a:accent2>
      <a:accent3>
        <a:srgbClr val="3760A4"/>
      </a:accent3>
      <a:accent4>
        <a:srgbClr val="3760A4"/>
      </a:accent4>
      <a:accent5>
        <a:srgbClr val="3760A4"/>
      </a:accent5>
      <a:accent6>
        <a:srgbClr val="3760A4"/>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625</TotalTime>
  <Words>1072</Words>
  <Application>Microsoft Office PowerPoint</Application>
  <PresentationFormat>On-screen Show (16:9)</PresentationFormat>
  <Paragraphs>221</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Calibri</vt:lpstr>
      <vt:lpstr>Symbol</vt:lpstr>
      <vt:lpstr>Roboto</vt:lpstr>
      <vt:lpstr>Arial</vt:lpstr>
      <vt:lpstr>Helvetica Neue</vt:lpstr>
      <vt:lpstr>Courier New</vt:lpstr>
      <vt:lpstr>BU G&amp;C Masque</vt:lpstr>
      <vt:lpstr>Subcooling of  Liquid Hydrogen with a  Cryogenic Refrigerator   ICEC 27 - Oxford 2018  </vt:lpstr>
      <vt:lpstr>Subcooling of Liquid Hydrogen with a Cryogenic Refrigerator </vt:lpstr>
      <vt:lpstr>Air Liquide Advanced Technologies</vt:lpstr>
      <vt:lpstr>Subcooling of Liquid Hydrogen with a Cryogenic Refrigerator </vt:lpstr>
      <vt:lpstr>Subcooling of Liquid Hydrogen with a Cryogenic Refrigerator </vt:lpstr>
      <vt:lpstr>Subcooling of Liquid Hydrogen with a Cryogenic Refrigerator </vt:lpstr>
      <vt:lpstr>Subcooling of Liquid Hydrogen with a Cryogenic Refrigerator </vt:lpstr>
      <vt:lpstr>Subcooling of Liquid Hydrogen with a Cryogenic Refrigerator </vt:lpstr>
      <vt:lpstr>Subcooling of Liquid Hydrogen with a Cryogenic Refrigerator </vt:lpstr>
      <vt:lpstr>Subcooling of Liquid Hydrogen with a Cryogenic Refrigerator </vt:lpstr>
      <vt:lpstr>Subcooling of Liquid Hydrogen with a Cryogenic Refrigerator </vt:lpstr>
      <vt:lpstr>Subcooling of Liquid Hydrogen with a Cryogenic Refrigerator </vt:lpstr>
      <vt:lpstr>Subcooling of Liquid Hydrogen with a Cryogenic Refrigerator </vt:lpstr>
      <vt:lpstr>Subcooling of Liquid Hydrogen with a Cryogenic Refrigerator </vt:lpstr>
      <vt:lpstr>Subcooling of Liquid Hydrogen with a Cryogenic Refrigerator </vt:lpstr>
      <vt:lpstr>Subcooling of Liquid Hydrogen with a Cryogenic Refrigerator </vt:lpstr>
      <vt:lpstr>Subcooling of Liquid Hydrogen with a Cryogenic Refrigerator </vt:lpstr>
      <vt:lpstr>Thank for your attention  Questions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Subcooling of  Liquid Hydrogen with a  Cryogenic Refrigerator   ICEC 27 - Oxford 2018  </dc:title>
  <cp:lastModifiedBy>DE MAEYER-SC, Peter</cp:lastModifiedBy>
  <cp:revision>41</cp:revision>
  <dcterms:modified xsi:type="dcterms:W3CDTF">2018-09-05T09:01:05Z</dcterms:modified>
</cp:coreProperties>
</file>