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164.tif" ContentType="image/tif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2"/>
  </p:notesMasterIdLst>
  <p:sldIdLst>
    <p:sldId id="257" r:id="rId2"/>
    <p:sldId id="301" r:id="rId3"/>
    <p:sldId id="278" r:id="rId4"/>
    <p:sldId id="279" r:id="rId5"/>
    <p:sldId id="280" r:id="rId6"/>
    <p:sldId id="282" r:id="rId7"/>
    <p:sldId id="302" r:id="rId8"/>
    <p:sldId id="287" r:id="rId9"/>
    <p:sldId id="281" r:id="rId10"/>
    <p:sldId id="285" r:id="rId11"/>
    <p:sldId id="288" r:id="rId12"/>
    <p:sldId id="304" r:id="rId13"/>
    <p:sldId id="426" r:id="rId14"/>
    <p:sldId id="427" r:id="rId15"/>
    <p:sldId id="428" r:id="rId16"/>
    <p:sldId id="296" r:id="rId17"/>
    <p:sldId id="298" r:id="rId18"/>
    <p:sldId id="299" r:id="rId19"/>
    <p:sldId id="425" r:id="rId20"/>
    <p:sldId id="300" r:id="rId21"/>
  </p:sldIdLst>
  <p:sldSz cx="12192000" cy="6858000"/>
  <p:notesSz cx="6858000" cy="9144000"/>
  <p:embeddedFontLst>
    <p:embeddedFont>
      <p:font typeface="Cambria Math" panose="02040503050406030204" pitchFamily="18" charset="0"/>
      <p:regular r:id="rId23"/>
    </p:embeddedFont>
    <p:embeddedFont>
      <p:font typeface="LMU CompatilFact" panose="02000500060000020003" pitchFamily="2" charset="0"/>
      <p:regular r:id="rId24"/>
      <p:bold r:id="rId25"/>
      <p:italic r:id="rId26"/>
      <p:boldItalic r:id="rId27"/>
    </p:embeddedFont>
    <p:embeddedFont>
      <p:font typeface="Segoe UI" panose="020B0502040204020203" pitchFamily="34" charset="0"/>
      <p:regular r:id="rId28"/>
      <p:bold r:id="rId29"/>
      <p:italic r:id="rId30"/>
      <p:boldItalic r:id="rId31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459"/>
    <a:srgbClr val="00A1B9"/>
    <a:srgbClr val="5CB885"/>
    <a:srgbClr val="005550"/>
    <a:srgbClr val="D0EADA"/>
    <a:srgbClr val="008B2E"/>
    <a:srgbClr val="EDEDED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ABFCF23-3B69-468F-B69F-88F6DE6A72F2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63" autoAdjust="0"/>
    <p:restoredTop sz="68816" autoAdjust="0"/>
  </p:normalViewPr>
  <p:slideViewPr>
    <p:cSldViewPr snapToGrid="0" showGuides="1">
      <p:cViewPr varScale="1">
        <p:scale>
          <a:sx n="83" d="100"/>
          <a:sy n="83" d="100"/>
        </p:scale>
        <p:origin x="126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21.6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0 1 4337 0 0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28.90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144 23 512 0 0,'-3'-15'534'0'0,"0"7"2476"0"0,0 25-1353 0 0,-3 47-873 0 0,3 1 0 0 0,8 87-1 0 0,0-7-399 0 0,-5-86-223 0 0,13 301-156 0 0,-5-250-185 0 0,-8 144 1 0 0,-1-10 224 0 0,3-208-97 0 0,1 29-101 0 0,-2 0 0 0 0,-3 1-1 0 0,-12 75 1 0 0,5-73 90 0 0,0 129-1 0 0,5-63-276 0 0,-14 5-279 0 0,10-96 658 0 0,-4 84 0 0 0,-1 158 183 0 0,8-199-180 0 0,11 149-1 0 0,-3 125 50 0 0,-6-184 22 0 0,-12 218 849 0 0,7-250-540 0 0,3-88-165 0 0,2 70 0 0 0,-9 300 2583 0 0,5-313-1990 0 0,0 95-236 0 0,-4 48 1171 0 0,5 43-1120 0 0,7-203-435 0 0,9 94-57 0 0,-3-8 48 0 0,-6-18 307 0 0,-16-109-358 0 0,19-67-6376 0 0,-3 6 4280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34.4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167 116 512 0 0,'43'-10'-35'0'0,"-40"8"205"0"0,1 1 0 0 0,-1-1 1 0 0,1 1-1 0 0,-1 0 0 0 0,1 0 0 0 0,0 0 0 0 0,0 0 0 0 0,-1 1 1 0 0,1 0-1 0 0,0-1 0 0 0,0 1 0 0 0,0 1 0 0 0,0-1 1 0 0,-1 1-1 0 0,1-1 0 0 0,4 2 0 0 0,3 1 33 0 0,-1-2 1 0 0,1 0-1 0 0,0 0 1 0 0,-1-1-1 0 0,1 0 1 0 0,0 0-1 0 0,-1-1 0 0 0,13-3 1 0 0,-22 3-184 0 0,48-5 936 0 0,53-1-1 0 0,55 24 89 0 0,-125-14-824 0 0,-28-2-184 0 0,0 0 0 0 0,1-1 0 0 0,-1 1 0 0 0,0-1 0 0 0,0 0 0 0 0,0 0 0 0 0,1-1 0 0 0,-1 1 0 0 0,0-1 0 0 0,0 0 0 0 0,0 0 0 0 0,0 0 1 0 0,7-4-1 0 0,4-1 106 0 0,0 0 0 0 0,0 1 1 0 0,1 0-1 0 0,-1 1 1 0 0,1 1-1 0 0,0 1 0 0 0,0 0 1 0 0,27 1-1 0 0,-13-1 109 0 0,56-12 0 0 0,-2 2-287 0 0,25-3 232 0 0,-74 13-223 0 0,-30 2 29 0 0,-1 1 0 0 0,1-1 0 0 0,-1-1 1 0 0,1 1-1 0 0,-1-1 0 0 0,1 1 0 0 0,-1-1 1 0 0,6-2-1 0 0,-5 1-6 0 0,-1 1 0 0 0,1 0 0 0 0,0 1 1 0 0,0-1-1 0 0,0 1 0 0 0,0 0 0 0 0,0 0 0 0 0,0 0 0 0 0,7 2 1 0 0,-7-1 0 0 0,-1 0 0 0 0,0-1 0 0 0,1 1 0 0 0,-1-1 0 0 0,0 0-1 0 0,1 0 1 0 0,-1-1 0 0 0,0 1 0 0 0,1-1 0 0 0,-1 0 0 0 0,7-3 0 0 0,-4 3 13 0 0,0-1-1 0 0,0 1 1 0 0,0 0 0 0 0,0 1-1 0 0,7 0 1 0 0,-13 0 71 0 0,17-2-279 0 0,-17 2 193 0 0,-1 0 1 0 0,1 0-1 0 0,0 0 1 0 0,-1 0-1 0 0,1 0 0 0 0,0 0 1 0 0,0 0-1 0 0,-1 0 1 0 0,1 0-1 0 0,0 0 1 0 0,-1 1-1 0 0,1-1 0 0 0,0 0 1 0 0,-1 0-1 0 0,1 1 1 0 0,-1-1-1 0 0,1 0 0 0 0,0 1 1 0 0,-1-1-1 0 0,1 1 1 0 0,-1-1-1 0 0,1 1 1 0 0,-1-1-1 0 0,1 1 0 0 0,-1-1 1 0 0,1 1-1 0 0,-1-1 1 0 0,0 1-1 0 0,1 0 1 0 0,-1 0-1 0 0,-1 24 7 0 0,-1 0 0 0 0,-7 25 0 0 0,1 2 23 0 0,-14 110-319 0 0,5 130 173 0 0,7 71-265 0 0,3-46 457 0 0,6-22 432 0 0,-24 69 326 0 0,7 95 130 0 0,5-335-804 0 0,7-82-81 0 0,1-1 1 0 0,2 60 0 0 0,-4 228 594 0 0,-2-92-294 0 0,12-106-72 0 0,-1 63-123 0 0,-2 41 95 0 0,-2 18 123 0 0,-4-110-316 0 0,-11 149 347 0 0,-2-7-292 0 0,3-38 376 0 0,-7 41-131 0 0,-24 224 71 0 0,1-84-131 0 0,37-250-98 0 0,-9-137 238 0 0,15-32-491 0 0,3-8 41 0 0,0 1 0 0 0,0-1 0 0 0,0 1 0 0 0,0-1 0 0 0,-1 1 0 0 0,1-1 0 0 0,0 1 0 0 0,-1-1 0 0 0,1 0 0 0 0,-1 1 0 0 0,0-1 0 0 0,1 0 0 0 0,-1 1 0 0 0,0-1 0 0 0,0 0 0 0 0,0 0 0 0 0,0 0 0 0 0,0 1 0 0 0,0-1 1 0 0,0 0-1 0 0,0 0 0 0 0,0-1 0 0 0,0 1 0 0 0,-1 0 0 0 0,1 0 0 0 0,0-1 0 0 0,0 1 0 0 0,-1 0 0 0 0,1-1 0 0 0,-1 1 0 0 0,1-1 0 0 0,-1 0 0 0 0,1 0 0 0 0,-1 1 0 0 0,1-1 0 0 0,0 0 0 0 0,-4 0 0 0 0,-24 7 59 0 0,28-6-64 0 0,-1 0 0 0 0,1-1 0 0 0,0 1 0 0 0,-1 0 0 0 0,1-1 0 0 0,-1 1 0 0 0,1-1 0 0 0,-1 0 0 0 0,1 1 0 0 0,-1-1 0 0 0,0 0-1 0 0,1 0 1 0 0,-1 0 0 0 0,1 0 0 0 0,-1 0 0 0 0,1 0 0 0 0,-1-1 0 0 0,1 1 0 0 0,-1 0 0 0 0,1-1 0 0 0,-1 0 0 0 0,1 1 0 0 0,-1-1-1 0 0,1 0 1 0 0,0 1 0 0 0,-1-1 0 0 0,1 0 0 0 0,0 0 0 0 0,0 0 0 0 0,-1 0 0 0 0,1 0 0 0 0,0 0 0 0 0,-1-2 0 0 0,-2-1-20 0 0,-2-3 12 0 0,0 1 0 0 0,-1 0 0 0 0,1 0 0 0 0,-2 1 0 0 0,-11-7 0 0 0,16 10 17 0 0,0 1 0 0 0,0 0 0 0 0,-1 0 0 0 0,1 0 0 0 0,-1 0 0 0 0,1 1 0 0 0,-1 0-1 0 0,1-1 1 0 0,-1 1 0 0 0,1 0 0 0 0,-1 1 0 0 0,1-1 0 0 0,-1 1 0 0 0,1-1 0 0 0,-1 1 0 0 0,1 0 0 0 0,-6 3 0 0 0,-118 23 5 0 0,122-25-26 0 0,0-1 0 0 0,0 0-1 0 0,0 0 1 0 0,0-1 0 0 0,-1 0 0 0 0,1 0 0 0 0,0 0-1 0 0,0 0 1 0 0,-10-3 0 0 0,-19 0-135 0 0,29 3 154 0 0,1 1-1 0 0,-1 0 1 0 0,0 0 0 0 0,1 0 0 0 0,-1 1-1 0 0,1-1 1 0 0,-1 1 0 0 0,1 0-1 0 0,0 1 1 0 0,-1-1 0 0 0,-3 4-1 0 0,4-3-7 0 0,1-1-1 0 0,-1 0 0 0 0,0 1 0 0 0,0-1 0 0 0,0 0 0 0 0,0-1 0 0 0,-1 1 1 0 0,1-1-1 0 0,0 0 0 0 0,-1 0 0 0 0,1 0 0 0 0,0-1 0 0 0,-1 1 0 0 0,1-1 1 0 0,-6 0-1 0 0,-31-11-102 0 0,35 9 102 0 0,0 0 1 0 0,1 1-1 0 0,-1-1 0 0 0,0 1 1 0 0,0 0-1 0 0,0 1 0 0 0,0 0 0 0 0,0-1 1 0 0,0 2-1 0 0,0-1 0 0 0,-10 3 0 0 0,13-3 13 0 0,-10 4-12 0 0,-1 0 0 0 0,1-1 0 0 0,-1-1 0 0 0,0-1 0 0 0,0 0 0 0 0,-27-1 0 0 0,34-2-3 0 0,-1 1 0 0 0,1 0 1 0 0,-1 0-1 0 0,0 1 0 0 0,1 0 0 0 0,-1 0 0 0 0,0 1 0 0 0,1 0 0 0 0,-1 0 0 0 0,1 1 0 0 0,-1 0 0 0 0,1 0 0 0 0,0 1 0 0 0,0 0 0 0 0,0 0 0 0 0,-7 5 0 0 0,11-7-5 0 0,1 0 0 0 0,-1 0 0 0 0,0 0 0 0 0,1 0 0 0 0,-1 0 0 0 0,0 0-1 0 0,1-1 1 0 0,-1 0 0 0 0,0 1 0 0 0,0-1 0 0 0,0 0 0 0 0,1-1 0 0 0,-1 1-1 0 0,0 0 1 0 0,0-1 0 0 0,1 1 0 0 0,-1-1 0 0 0,0 0 0 0 0,1 0 0 0 0,-5-2-1 0 0,4 1 12 0 0,-1 1-1 0 0,1 0 0 0 0,-1 0 1 0 0,1 0-1 0 0,-1 0 0 0 0,1 1 0 0 0,-1-1 1 0 0,1 1-1 0 0,-1 0 0 0 0,1 0 0 0 0,-1 0 1 0 0,-4 1-1 0 0,-53-2-45 0 0,38-1 19 0 0,6 1-86 0 0,17 2 17 0 0,0 0 0 0 0,-1 0 0 0 0,1-1 0 0 0,0 1 0 0 0,0 0 0 0 0,0 0 0 0 0,0 0 0 0 0,0-1 0 0 0,0 1 0 0 0,0 0 0 0 0,0 0 0 0 0,1 0 0 0 0,-1-1 0 0 0,0 1 0 0 0,0 0 0 0 0,1 0 0 0 0,-1-1 0 0 0,0 1 0 0 0,1 0 0 0 0,-1-1 0 0 0,0 1 0 0 0,1 0 0 0 0,-1-1 0 0 0,2 2 0 0 0,3 6-1356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36.81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0 512 0 0,'-1'7'357'0'0,"0"0"0"0"0,1 0 0 0 0,-1 0 0 0 0,1-1 0 0 0,0 1 0 0 0,1 0 1 0 0,0 0-1 0 0,2 11 0 0 0,1 3 377 0 0,4 24 1525 0 0,-2-11-1738 0 0,-4-10-4360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37.20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8 0 0,'5'79'3643'0'0,"-2"-52"-1576"0"0,-1-1-1 0 0,-3 36 0 0 0,-3-12-2318 0 0,2 0 1 0 0,7 83-1 0 0,-4-66-1025 0 0,-2-54 1134 0 0,0 0 0 0 0,1 1 0 0 0,1-1 0 0 0,4 24 0 0 0,-4-32-22 0 0,0 1 0 0 0,-1-1 1 0 0,1 1-1 0 0,-2 0 0 0 0,1-1 0 0 0,-1 7 0 0 0,-1 13-2137 0 0,2-20 1592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37.5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29 0 8 0 0,'-5'15'693'0'0,"1"-1"0"0"0,0 1 0 0 0,1 0 1 0 0,1 1-1 0 0,0-1 0 0 0,1 0 0 0 0,1 0 0 0 0,2 22 0 0 0,-3 33 1119 0 0,-3-36-3287 0 0,2-23 691 0 0,1 0 1 0 0,0 0-1 0 0,0 0 1 0 0,1 0-1 0 0,2 18 1 0 0,0-22 13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37.89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 1 8 0 0,'-6'53'0'0'0,"2"1"0"0"0,5 70 0 0 0,-2 35 0 0 0,1-148 0 0 0,0-1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38.32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89 519 8 0 0,'-20'40'1415'0'0,"15"-32"-848"0"0,0 1 0 0 0,0 0 0 0 0,1 0 1 0 0,0 0-1 0 0,0 0 0 0 0,1 0 0 0 0,1 1 0 0 0,-1 0 0 0 0,2-1 0 0 0,-1 1 0 0 0,1 12 0 0 0,2-15-504 0 0,0 0 1 0 0,0 0-1 0 0,-1 1 0 0 0,1-1 0 0 0,-1 0 0 0 0,-1 0 0 0 0,0 0 0 0 0,0 0 0 0 0,0 0 0 0 0,-3 9 0 0 0,1-7-48 0 0,1-1 0 0 0,0 1 0 0 0,1 0 0 0 0,0 0 0 0 0,0 0 0 0 0,1-1 0 0 0,0 1 1 0 0,1 0-1 0 0,-1 0 0 0 0,2 0 0 0 0,-1-1 0 0 0,5 12 0 0 0,-4-6 281 0 0,-9-23 174 0 0,-10-26-4 0 0,15 14-390 0 0,0 0-1 0 0,2 0 0 0 0,1 0 1 0 0,0 0-1 0 0,1 0 0 0 0,2 0 1 0 0,0 0-1 0 0,12-35 0 0 0,7-40-19 0 0,-18 73-136 0 0,17-44 0 0 0,-15 49 113 0 0,0 0 1 0 0,-2-1 0 0 0,0 1-1 0 0,3-27 1 0 0,-6 13 98 0 0,4-102-1344 0 0,-7 118 992 0 0,0 0 0 0 0,-1 0 1 0 0,-1 1-1 0 0,0-1 0 0 0,-1 1 1 0 0,-9-22-1 0 0,8 6-2791 0 0,5 24 1277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38.7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6 562 8 0 0,'-2'-10'508'0'0,"0"-1"0"0"0,1 0-1 0 0,1 0 1 0 0,0 0 0 0 0,0 1 0 0 0,1-1 0 0 0,0 0 0 0 0,1 0-1 0 0,0 1 1 0 0,1-1 0 0 0,7-17 0 0 0,-5 10 406 0 0,0-1-1 0 0,4-31 1 0 0,-8 22-1358 0 0,-2 0-1 0 0,-4-34 0 0 0,2 48 231 0 0,1-1-1 0 0,1 0 0 0 0,0 0 0 0 0,1 0 0 0 0,1 0 1 0 0,0 0-1 0 0,1 0 0 0 0,0 0 0 0 0,1 0 0 0 0,1 1 1 0 0,10-25-1 0 0,-10 30-588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39.09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30 327 8 0 0,'-2'-9'85'0'0,"1"0"0"0"0,0-1 1 0 0,0 1-1 0 0,0 0 0 0 0,1-1 0 0 0,1 1 1 0 0,0-1-1 0 0,0 1 0 0 0,1 0 0 0 0,0 0 1 0 0,4-12-1 0 0,-6 16-71 0 0,1 0 0 0 0,-2 0 0 0 0,1-1 0 0 0,0 1 0 0 0,-1 0 1 0 0,0 0-1 0 0,0 0 0 0 0,-1 0 0 0 0,1 0 0 0 0,-1 0 0 0 0,0 1 0 0 0,-4-8 0 0 0,-10-33-4 0 0,11-25-1211 0 0,5 54 1186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39.4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35 53 8 0 0,'-7'-12'242'0'0,"6"12"-207"0"0,1-1 0 0 0,0 1 0 0 0,0 0 0 0 0,-1-1 0 0 0,1 1 0 0 0,0-1 0 0 0,0 1 0 0 0,0-1 0 0 0,-1 1 0 0 0,1-1 0 0 0,0 1 0 0 0,0-1 0 0 0,0 1 0 0 0,0 0 0 0 0,0-1 1 0 0,0 1-1 0 0,0-1 0 0 0,0 1 0 0 0,0-1 0 0 0,0 1 0 0 0,0-1 0 0 0,0 1 0 0 0,1-1 0 0 0,-1 1 0 0 0,0-1 0 0 0,0 1 0 0 0,0-1 0 0 0,1 1 0 0 0,-1 0 0 0 0,0-1 0 0 0,0 1 0 0 0,1-1 0 0 0,-1 1 1 0 0,0 0-1 0 0,1-1 0 0 0,5-9 103 0 0,-3-3 489 0 0,-9 12 822 0 0,-11 18 362 0 0,14-10-1663 0 0,0 1 0 0 0,1-1 0 0 0,0 1 0 0 0,1 0 0 0 0,-1 0 0 0 0,2 0 0 0 0,-1 0 0 0 0,1 0 0 0 0,0 0 0 0 0,2 10 0 0 0,16 79 561 0 0,3-27-139 0 0,43 97 1 0 0,-34-95-1741 0 0,21 78 0 0 0,-40-107-208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1.6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3 170 512 0 0,'-2'-2'15685'0'0,"202"-16"-13988"0"0,-179 16-1596 0 0,0-1 0 0 0,-1-1 0 0 0,1-1 0 0 0,-1-1 0 0 0,24-9 0 0 0,-14 4 119 0 0,-15 8-183 0 0,1 0 0 0 0,-1 0 0 0 0,1 2-1 0 0,0-1 1 0 0,18 3 0 0 0,37-4 238 0 0,-46-1-246 0 0,173-12 210 0 0,-168 15-119 0 0,52-11 0 0 0,-53 7-63 0 0,54-2 0 0 0,-71 6-31 0 0,0 0 0 0 0,-1-1 1 0 0,1 0-1 0 0,12-5 0 0 0,-13 4 20 0 0,0 0 0 0 0,1 1-1 0 0,-1 0 1 0 0,13 0 0 0 0,-11 2-54 0 0,1 0 0 0 0,-1-1 0 0 0,0-1 1 0 0,24-5-1 0 0,-35 6-379 0 0,11-4-96 0 0,-7 1-5240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2.1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48 39 8 0 0,'-2'-1'320'0'0,"1"0"-1"0"0,0-1 1 0 0,0 1 0 0 0,1 0 0 0 0,-1 0-1 0 0,0 0 1 0 0,0-1 0 0 0,1 1 0 0 0,-1 0-1 0 0,0-1 1 0 0,1 1 0 0 0,-1-1 0 0 0,1 1-1 0 0,0-1 1 0 0,-1 1 0 0 0,1-2 0 0 0,-7-12 10385 0 0,36 43-9945 0 0,12-7-629 0 0,-24-12-107 0 0,0-1 1 0 0,0 2 0 0 0,18 14-1 0 0,-33-22-1 0 0,0 0 0 0 0,-1 0-1 0 0,1 0 1 0 0,-1 0-1 0 0,0 1 1 0 0,0-1 0 0 0,0 0-1 0 0,0 1 1 0 0,0-1 0 0 0,0 1-1 0 0,0-1 1 0 0,-1 1-1 0 0,0-1 1 0 0,1 1 0 0 0,-1 0-1 0 0,0-1 1 0 0,0 1-1 0 0,0-1 1 0 0,-1 1 0 0 0,1 0-1 0 0,0-1 1 0 0,-1 1 0 0 0,-1 2-1 0 0,0 4 7 0 0,-1-1 0 0 0,0 1 0 0 0,0-1 0 0 0,-1 0 0 0 0,-7 11-1 0 0,0-2 130 0 0,-3 5 38 0 0,-1-2 0 0 0,-25 29 0 0 0,40-49-96 0 0,-3-8-60 0 0,-1 0-1 0 0,0-1 1 0 0,0 1 0 0 0,-1 1-1 0 0,0-1 1 0 0,-7-8-1 0 0,10 14-30 0 0,0 0-1 0 0,0 1 0 0 0,0-1 1 0 0,0 1-1 0 0,0-1 0 0 0,-1 1 0 0 0,1 0 1 0 0,0 0-1 0 0,-1 0 0 0 0,1 0 1 0 0,-4 0-1 0 0,5 1-87 0 0,1-1-1 0 0,-1 1 1 0 0,0 0 0 0 0,0 0 0 0 0,0 0-1 0 0,1 0 1 0 0,-1 0 0 0 0,0 0 0 0 0,0 1 0 0 0,0-1-1 0 0,1 0 1 0 0,-1 0 0 0 0,0 0 0 0 0,0 1 0 0 0,1-1-1 0 0,-1 0 1 0 0,0 1 0 0 0,1-1 0 0 0,-1 1-1 0 0,0-1 1 0 0,1 1 0 0 0,-1-1 0 0 0,0 1 0 0 0,1-1-1 0 0,-1 1 1 0 0,1 0 0 0 0,-1-1 0 0 0,1 1 0 0 0,0 0-1 0 0,-1-1 1 0 0,1 1 0 0 0,-1 0 0 0 0,1-1-1 0 0,0 1 1 0 0,0 0 0 0 0,0 0 0 0 0,-1 0 0 0 0,1 1-1 0 0,0 3-1664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3.2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129 0 8 0 0,'-69'6'6975'0'0,"65"-6"-6529"0"0,0 1 0 0 0,0 0 0 0 0,0 0-1 0 0,1 0 1 0 0,-1 1 0 0 0,0-1 0 0 0,1 1 0 0 0,-1 0 0 0 0,1 0-1 0 0,0 0 1 0 0,-1 0 0 0 0,1 1 0 0 0,0-1 0 0 0,0 1 0 0 0,-3 4-1 0 0,6-6-409 0 0,0-1-1 0 0,0 1 1 0 0,0-1-1 0 0,0 1 1 0 0,0 0-1 0 0,0-1 1 0 0,0 1-1 0 0,0-1 1 0 0,0 1-1 0 0,0-1 1 0 0,1 1-1 0 0,-1-1 1 0 0,0 1-1 0 0,0-1 1 0 0,1 1-1 0 0,-1-1 1 0 0,0 1-1 0 0,1-1 1 0 0,-1 1-1 0 0,0-1 1 0 0,1 1-1 0 0,-1-1 1 0 0,1 0-1 0 0,-1 1 1 0 0,1-1-1 0 0,-1 0 1 0 0,1 1-1 0 0,-1-1 1 0 0,1 0-1 0 0,-1 0 1 0 0,1 1-1 0 0,-1-1 1 0 0,1 0-1 0 0,-1 0 1 0 0,1 0-1 0 0,0 0 1 0 0,-1 0-1 0 0,1 0 1 0 0,-1 0-1 0 0,1 0 1 0 0,-1 0-1 0 0,1 0 1 0 0,0 0-1 0 0,28 4 333 0 0,326 0 1666 0 0,-311-4-1927 0 0,0-2-1 0 0,77-13 1 0 0,-71 7-1 0 0,78-3 0 0 0,-100 12-4 0 0,50 9-1 0 0,-55-6-86 0 0,0-1-1 0 0,0 0 1 0 0,34-3-1 0 0,-36-1 1 0 0,-1-1 0 0 0,1 2-1 0 0,-1 1 1 0 0,1 1 0 0 0,-1 0-1 0 0,24 7 1 0 0,-25-4 52 0 0,1-1 0 0 0,-1 0 0 0 0,34 0 0 0 0,27 6 136 0 0,-65-4 214 0 0,-10-2-1830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3.68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32 5 8 0 0,'2'-4'15999'0'0,"7"6"-15840"0"0,1 1-1 0 0,0 1 0 0 0,-1-1 1 0 0,0 2-1 0 0,0-1 0 0 0,0 1 1 0 0,0 1-1 0 0,-1-1 0 0 0,0 2 1 0 0,0-1-1 0 0,10 11 0 0 0,-14-13-150 0 0,-1 1 0 0 0,1-1 0 0 0,-1 1-1 0 0,0 0 1 0 0,0 0 0 0 0,0 0-1 0 0,-1 0 1 0 0,0 1 0 0 0,0-1 0 0 0,0 1-1 0 0,-1-1 1 0 0,1 1 0 0 0,-1 0-1 0 0,-1-1 1 0 0,1 1 0 0 0,-1 0 0 0 0,0 0-1 0 0,0 0 1 0 0,-1-1 0 0 0,0 1-1 0 0,-1 6 1 0 0,0-8 26 0 0,1 0-1 0 0,-1 0 1 0 0,0 0-1 0 0,-1 0 1 0 0,1 0-1 0 0,0-1 1 0 0,-1 1-1 0 0,0-1 1 0 0,0 0-1 0 0,0 1 1 0 0,0-1-1 0 0,-1-1 1 0 0,1 1-1 0 0,-1 0 1 0 0,0-1-1 0 0,0 0 1 0 0,0 0-1 0 0,0 0 1 0 0,0 0-1 0 0,0-1 1 0 0,-9 2-1 0 0,-2 1-18 0 0,-1 0 0 0 0,0-2-1 0 0,0 0 1 0 0,-26 0 0 0 0,53 0-2305 0 0,-7-2 687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4.8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35 1 8 0 0,'-34'9'12765'0'0,"56"-6"-9693"0"0,-21-3-3071 0 0,68 10 1184 0 0,-27-3-738 0 0,69 2-1 0 0,-46-9-242 0 0,204-6 423 0 0,-213 2-487 0 0,0 3 1 0 0,0 2 0 0 0,79 11-1 0 0,84 38 327 0 0,-61-2-127 0 0,-96-30 62 0 0,-68-33-7382 0 0,5 12 4452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5.28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100 27 8 0 0,'0'-1'405'0'0,"0"0"1"0"0,0 0-1 0 0,0 0 1 0 0,0 0-1 0 0,-1 0 0 0 0,1 0 1 0 0,0 0-1 0 0,0 0 0 0 0,-1 0 1 0 0,1 0-1 0 0,0 0 1 0 0,-1 0-1 0 0,1 0 0 0 0,-1 1 1 0 0,0-1-1 0 0,1 0 1 0 0,-1 0-1 0 0,0 0 0 0 0,1 1 1 0 0,-1-1-1 0 0,0 0 0 0 0,0 1 1 0 0,1-1-1 0 0,-1 1 1 0 0,0-1-1 0 0,-1 0 0 0 0,-1 0 52 0 0,1 0 0 0 0,0 1-1 0 0,-1-1 1 0 0,1 1 0 0 0,-1 0-1 0 0,1-1 1 0 0,-1 1 0 0 0,1 0-1 0 0,-1 1 1 0 0,1-1 0 0 0,-3 1-1 0 0,2-1-203 0 0,0 0-1 0 0,-1 1 0 0 0,1 0 0 0 0,0 0 0 0 0,1 0 0 0 0,-1 0 0 0 0,0 0 0 0 0,0 1 0 0 0,0-1 0 0 0,1 1 0 0 0,-1-1 1 0 0,0 1-1 0 0,1 0 0 0 0,0 0 0 0 0,-1 0 0 0 0,1 1 0 0 0,0-1 0 0 0,-3 5 0 0 0,6-5-222 0 0,-1-1 0 0 0,0 1-1 0 0,1-1 1 0 0,0 0 0 0 0,-1 1 0 0 0,1-1-1 0 0,0 1 1 0 0,0-1 0 0 0,0 0 0 0 0,0 0-1 0 0,0 0 1 0 0,0 1 0 0 0,0-1 0 0 0,0 0-1 0 0,0 0 1 0 0,1 0 0 0 0,1 1-1 0 0,24 17 10 0 0,-6-7-17 0 0,-1 1 1 0 0,-1 1-1 0 0,0 1 1 0 0,-1 0-1 0 0,-1 1 1 0 0,0 1-1 0 0,-1 1 1 0 0,-1 0-1 0 0,25 41 1 0 0,-37-52-120 0 0,0-3 118 0 0,-1 1 0 0 0,1 0 0 0 0,-1-1 0 0 0,0 1 0 0 0,-1 0 0 0 0,2 8 0 0 0,-3-12-13 0 0,0-1 1 0 0,0 1 0 0 0,0 0-1 0 0,0-1 1 0 0,0 1 0 0 0,0-1-1 0 0,0 1 1 0 0,0-1 0 0 0,0 1-1 0 0,0-1 1 0 0,-1 1 0 0 0,1-1-1 0 0,0 1 1 0 0,0-1 0 0 0,-1 1-1 0 0,1-1 1 0 0,0 1 0 0 0,-1-1-1 0 0,1 1 1 0 0,0-1 0 0 0,-1 1-1 0 0,1-1 1 0 0,-1 0 0 0 0,1 1-1 0 0,-1-1 1 0 0,0 1 0 0 0,0-1 0 0 0,-1 1 1 0 0,0-1-1 0 0,0 0 1 0 0,0 0 0 0 0,1 1-1 0 0,-1-1 1 0 0,0 0-1 0 0,0 0 1 0 0,0-1-1 0 0,0 1 1 0 0,1 0 0 0 0,-4-1-1 0 0,-17-5 122 0 0,-39-5-142 0 0,59 10 5 0 0,-1 1 0 0 0,1 0 1 0 0,-1 1-1 0 0,1-1 0 0 0,0 0 0 0 0,-1 1 0 0 0,1-1 0 0 0,0 1 0 0 0,0 0 1 0 0,-1 0-1 0 0,1 0 0 0 0,0 0 0 0 0,0 0 0 0 0,0 0 0 0 0,0 0 0 0 0,0 1 1 0 0,0-1-1 0 0,0 1 0 0 0,1 0 0 0 0,-1-1 0 0 0,0 1 0 0 0,-1 2 0 0 0,3-4-23 0 0,0 0-1 0 0,0 1 0 0 0,0-1 1 0 0,0 0-1 0 0,0 1 1 0 0,0-1-1 0 0,0 0 0 0 0,0 0 1 0 0,0 1-1 0 0,0-1 0 0 0,0 0 1 0 0,0 1-1 0 0,0-1 0 0 0,0 0 1 0 0,0 0-1 0 0,0 1 0 0 0,0-1 1 0 0,0 0-1 0 0,0 1 0 0 0,0-1 1 0 0,0 0-1 0 0,1 0 0 0 0,-1 1 1 0 0,0-1-1 0 0,0 0 0 0 0,0 0 1 0 0,0 0-1 0 0,1 1 0 0 0,-1-1 1 0 0,0 0-1 0 0,0 0 1 0 0,1 0-1 0 0,-1 1 0 0 0,0-1 1 0 0,0 0-1 0 0,1 0 0 0 0,-1 0 1 0 0,0 0-1 0 0,0 0 0 0 0,1 0 1 0 0,-1 0-1 0 0,0 0 0 0 0,0 1 1 0 0,1-1-1 0 0,-1 0 0 0 0,0 0 1 0 0,1 0-1 0 0,-1 0 0 0 0,0 0 1 0 0,1-1-1 0 0,-1 1 0 0 0,0 0 1 0 0,17 1-4904 0 0,-5-2 857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6.3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 18 8 0 0,'-1'-1'352'0'0,"1"1"0"0"0,-1-1-1 0 0,0 0 1 0 0,1 1 0 0 0,-1-1 0 0 0,0 0 0 0 0,1 1-1 0 0,-1-1 1 0 0,1 0 0 0 0,0 0 0 0 0,-1 0 0 0 0,1 1 0 0 0,0-1-1 0 0,-1 0 1 0 0,1 0 0 0 0,0 0 0 0 0,0 0 0 0 0,0 0-1 0 0,-1-1 1 0 0,2 2-147 0 0,0-1 0 0 0,-1 1 1 0 0,1 0-1 0 0,-1 0 0 0 0,1 0 0 0 0,-1 0 0 0 0,1 0 0 0 0,-1 0 1 0 0,1 0-1 0 0,-1 1 0 0 0,1-1 0 0 0,0 0 0 0 0,-1 0 0 0 0,1 0 0 0 0,-1 1 1 0 0,1-1-1 0 0,-1 0 0 0 0,0 0 0 0 0,1 1 0 0 0,-1-1 0 0 0,1 0 0 0 0,-1 1 1 0 0,1-1-1 0 0,-1 0 0 0 0,0 1 0 0 0,1-1 0 0 0,-1 1 0 0 0,0-1 0 0 0,1 1 1 0 0,-1-1-1 0 0,0 1 0 0 0,0-1 0 0 0,1 1 0 0 0,-1 0 0 0 0,8 9-57 0 0,0 0 0 0 0,0-1 0 0 0,1 0 1 0 0,0-1-1 0 0,1 0 0 0 0,0 0 0 0 0,0-1 0 0 0,1 0 0 0 0,0-1 0 0 0,0 0 0 0 0,0-1 0 0 0,1 0 0 0 0,0-1 0 0 0,23 6 0 0 0,128 11 138 0 0,-125-18-159 0 0,0 1 1 0 0,0 2 0 0 0,-1 1-1 0 0,61 21 1 0 0,-70-19-58 0 0,0-2-1 0 0,1-2 1 0 0,0 0-1 0 0,0-2 1 0 0,0-1 0 0 0,0-1-1 0 0,35-3 1 0 0,-1 1 417 0 0,-56 2-422 0 0,0 0 1 0 0,0 0-1 0 0,0 1 0 0 0,0 1 0 0 0,0-1 0 0 0,0 1 0 0 0,-1 0 0 0 0,8 4 1 0 0,34 13 69 0 0,-27-14-21 0 0,2-1 0 0 0,-1-1 0 0 0,45 1 0 0 0,11 12-119 0 0,-77-18-266 0 0,0 1 1 0 0,0-1-1 0 0,0 1 1 0 0,-1-1-1 0 0,1 1 1 0 0,0-1-1 0 0,0 1 1 0 0,-1-1-1 0 0,1 0 1 0 0,-1 1 0 0 0,1-1-1 0 0,0 0 1 0 0,-1 0-1 0 0,1 1 1 0 0,-1-1-1 0 0,0 0 1 0 0,1 0-1 0 0,-1 0 1 0 0,1 0 0 0 0,-1 1-1 0 0,0-1 1 0 0,0 0-1 0 0,1-2 1 0 0,-1-2-1191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6.76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26 47 1120 0 0,'4'-38'9475'0'0,"-4"37"-9352"0"0,0 1 0 0 0,0 0 0 0 0,0-1 0 0 0,0 1-1 0 0,0 0 1 0 0,0 0 0 0 0,0-1 0 0 0,0 1 0 0 0,0 0 0 0 0,0-1 0 0 0,-1 1 0 0 0,1 0 0 0 0,0-1 0 0 0,0 1-1 0 0,0 0 1 0 0,0 0 0 0 0,-1-1 0 0 0,1 1 0 0 0,0 0 0 0 0,0 0 0 0 0,0-1 0 0 0,-1 1 0 0 0,1 0 0 0 0,0 0-1 0 0,0 0 1 0 0,-1-1 0 0 0,1 1 0 0 0,0 0 0 0 0,-1 0 0 0 0,1 0 0 0 0,0 0 0 0 0,-1 0 0 0 0,1 0 0 0 0,-16 13 3079 0 0,15-12-3148 0 0,0 1 0 0 0,0-1 0 0 0,0 1 0 0 0,1 0 0 0 0,-1-1 0 0 0,0 1 0 0 0,1 0 0 0 0,-1 0 0 0 0,1-1 0 0 0,0 1 1 0 0,-1 0-1 0 0,1 0 0 0 0,0 0 0 0 0,0-1 0 0 0,0 1 0 0 0,1 0 0 0 0,-1 0 0 0 0,0 0 0 0 0,1-1 0 0 0,-1 1 0 0 0,1 0 0 0 0,-1 0 0 0 0,1-1 0 0 0,0 1 0 0 0,0-1 0 0 0,0 1 0 0 0,0-1 1 0 0,0 1-1 0 0,0-1 0 0 0,0 1 0 0 0,1-1 0 0 0,-1 0 0 0 0,0 1 0 0 0,3 1 0 0 0,8 7-110 0 0,0 0-1 0 0,1-1 1 0 0,16 9 0 0 0,-9-5 232 0 0,-14-10-180 0 0,-1 1 1 0 0,1 1 0 0 0,-1-1-1 0 0,0 1 1 0 0,0 0-1 0 0,0 0 1 0 0,-1 0-1 0 0,0 1 1 0 0,5 7-1 0 0,-8-11 3 0 0,-1 0 0 0 0,1 0-1 0 0,0 0 1 0 0,-1 0-1 0 0,0 0 1 0 0,1-1-1 0 0,-1 1 1 0 0,0 0-1 0 0,0 0 1 0 0,0 0 0 0 0,0 0-1 0 0,0 0 1 0 0,-1 0-1 0 0,1 0 1 0 0,-1 0-1 0 0,1 0 1 0 0,-1 0-1 0 0,0 0 1 0 0,1 0 0 0 0,-1-1-1 0 0,0 1 1 0 0,0 0-1 0 0,0 0 1 0 0,-1-1-1 0 0,1 1 1 0 0,0-1-1 0 0,-1 1 1 0 0,1-1-1 0 0,-1 0 1 0 0,1 0 0 0 0,-1 1-1 0 0,1-1 1 0 0,-1 0-1 0 0,0 0 1 0 0,0 0-1 0 0,-3 1 1 0 0,3-1 5 0 0,-1 0 1 0 0,1 0-1 0 0,0 0 1 0 0,-1 0-1 0 0,1 0 1 0 0,-1-1 0 0 0,1 1-1 0 0,-1-1 1 0 0,1 1-1 0 0,-1-1 1 0 0,0 0-1 0 0,1 0 1 0 0,-1 0-1 0 0,1 0 1 0 0,-1-1-1 0 0,1 1 1 0 0,-1-1-1 0 0,-2 0 1 0 0,-17-8-7717 0 0,18 6 5017 0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7.9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8 0 0,'50'48'13704'0'0,"-40"-37"-13467"0"0,0 0 0 0 0,0 0 0 0 0,1-1 0 0 0,1-1 0 0 0,0 0 0 0 0,0-1 0 0 0,21 12 0 0 0,34 23 510 0 0,-42-26-440 0 0,48 24 0 0 0,-37-21-91 0 0,-18-12-103 0 0,1 0 1 0 0,0-1-1 0 0,0-1 0 0 0,0-1 0 0 0,21 3 1 0 0,-21-5 25 0 0,-1 1 0 0 0,0 1 0 0 0,0 1 0 0 0,0 0 0 0 0,31 16 0 0 0,60 36 425 0 0,-68-38-168 0 0,67 44 0 0 0,-49-34-17 0 0,-51-27-330 0 0,-1 0 1 0 0,1 0-1 0 0,-1 1 1 0 0,0 0-1 0 0,0 0 1 0 0,0 1-1 0 0,0-1 0 0 0,-1 2 1 0 0,0-1-1 0 0,0 1 1 0 0,10 12-1 0 0,-13-14-25 0 0,0 0 0 0 0,0-1 1 0 0,1 1-1 0 0,0-1 0 0 0,-1 0 0 0 0,1 0 0 0 0,0 0 0 0 0,1 0 0 0 0,-1-1 1 0 0,0 1-1 0 0,1-1 0 0 0,0 0 0 0 0,-1-1 0 0 0,1 1 0 0 0,0-1 0 0 0,0 0 1 0 0,0 0-1 0 0,0 0 0 0 0,8-1 0 0 0,-6 1 1 0 0,0 0 0 0 0,0 0 0 0 0,0 1 1 0 0,0 0-1 0 0,0 0 0 0 0,0 1 0 0 0,12 6 0 0 0,-6 0 72 0 0,-12-8-113 0 0,1 1 0 0 0,-1-1-1 0 0,1 1 1 0 0,-1-1 0 0 0,1 0 0 0 0,0 0 0 0 0,0 0 0 0 0,0 0 0 0 0,0 0 0 0 0,0 0 0 0 0,0 0 0 0 0,0-1 0 0 0,0 1 0 0 0,0 0 0 0 0,0-1 0 0 0,0 0 0 0 0,0 0 0 0 0,0 0 0 0 0,0 0 0 0 0,0 0 0 0 0,1 0-1 0 0,-1 0 1 0 0,0 0 0 0 0,0-1 0 0 0,0 1 0 0 0,0-1 0 0 0,0 0 0 0 0,0 0 0 0 0,0 1 0 0 0,0-1 0 0 0,0 0 0 0 0,1-2 0 0 0,19-12-3236 0 0,-10 2-2899 0 0,-9 8 4398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48.31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63 29 1048 0 0,'-35'-10'9491'0'0,"33"10"-9099"0"0,0-1 0 0 0,1 1 0 0 0,-1-1 0 0 0,0 1 0 0 0,1-1 0 0 0,-1 0 0 0 0,1 0-1 0 0,-1 1 1 0 0,1-1 0 0 0,-1 0 0 0 0,1 0 0 0 0,0-1 0 0 0,0 1 0 0 0,-1 0-1 0 0,1 0 1 0 0,0-1 0 0 0,-1-1 0 0 0,6 3-274 0 0,1 0 1 0 0,-1-1-1 0 0,0 2 0 0 0,1-1 0 0 0,-1 0 1 0 0,0 1-1 0 0,1 0 0 0 0,7 2 0 0 0,-2 0-97 0 0,0 0-1 0 0,0 1 1 0 0,-1 0 0 0 0,1 1-1 0 0,-1 0 1 0 0,0 0-1 0 0,-1 1 1 0 0,1 0 0 0 0,-1 0-1 0 0,0 1 1 0 0,0 0-1 0 0,-1 1 1 0 0,0 0-1 0 0,-1 0 1 0 0,1 0 0 0 0,5 11-1 0 0,-9-13-8 0 0,0 1 0 0 0,0 0-1 0 0,0 0 1 0 0,-1 0-1 0 0,0 0 1 0 0,0 1 0 0 0,-1-1-1 0 0,0 1 1 0 0,0-1 0 0 0,-1 1-1 0 0,1-1 1 0 0,-2 1 0 0 0,1-1-1 0 0,-1 0 1 0 0,0 1 0 0 0,-1-1-1 0 0,0 0 1 0 0,0 1 0 0 0,-1-1-1 0 0,1 0 1 0 0,-2-1 0 0 0,1 1-1 0 0,-6 8 1 0 0,7-12-1 0 0,0 0 0 0 0,-1 0 0 0 0,1 0 0 0 0,-1 0 0 0 0,0-1 0 0 0,0 1 1 0 0,0-1-1 0 0,0 0 0 0 0,0 0 0 0 0,-1 0 0 0 0,1 0 0 0 0,0 0 0 0 0,-1-1 0 0 0,0 1 0 0 0,1-1 0 0 0,-8 1 1 0 0,-3 0-25 0 0,0 0 1 0 0,0-1 0 0 0,-16-1 0 0 0,18 0-164 0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0.2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1 768 512 0 0,'8'-10'9974'0'0,"9"-2"-8021"0"0,298-201 290 0 0,-300 202-2135 0 0,214-152 609 0 0,-167 127-454 0 0,-40 24-242 0 0,0-1 1 0 0,-1-1 0 0 0,30-24 0 0 0,92-87 162 0 0,-125 109 24 0 0,1 1 1 0 0,0 0-1 0 0,1 2 0 0 0,37-19 1 0 0,-23 13-60 0 0,-20 9-118 0 0,-14 10-87 0 0,0 1 1 0 0,-1-1-1 0 0,1 1 1 0 0,0-1-1 0 0,0 1 0 0 0,-1-1 1 0 0,1 1-1 0 0,0-1 1 0 0,0 1-1 0 0,0-1 0 0 0,0 1 1 0 0,0-1-1 0 0,-1 1 1 0 0,1 0-1 0 0,0-1 0 0 0,0 1 1 0 0,1-1-1 0 0,-1 1 1 0 0,0-1-1 0 0,0 1 1 0 0,0-1-1 0 0,0 1 0 0 0,0 0 1 0 0,1-1-1 0 0,-1 1 1 0 0,0 0-1 0 0,15 14-5244 0 0,-13-12 4552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0.75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54 10 64 0 0,'-2'-1'463'0'0,"0"-1"0"0"0,1 1 0 0 0,-1 0 0 0 0,0 1 0 0 0,0-1 0 0 0,0 0 0 0 0,-1 0 0 0 0,1 1 0 0 0,0 0 0 0 0,0-1 0 0 0,0 1 0 0 0,0 0 0 0 0,0 0 0 0 0,-1 0 0 0 0,-2 0 0 0 0,5 0-292 0 0,-1 1 0 0 0,0-1 1 0 0,0 0-1 0 0,0 0 0 0 0,0 1 0 0 0,1-1 1 0 0,-1 0-1 0 0,0 1 0 0 0,0-1 0 0 0,0 1 1 0 0,1-1-1 0 0,-1 1 0 0 0,0-1 0 0 0,1 1 1 0 0,-1 0-1 0 0,1-1 0 0 0,-1 1 0 0 0,1 0 1 0 0,-1-1-1 0 0,1 1 0 0 0,-1 0 0 0 0,1 0 1 0 0,-1-1-1 0 0,1 1 0 0 0,0 0 0 0 0,0 0 1 0 0,-1 0-1 0 0,1 0 0 0 0,0 0 0 0 0,0-1 1 0 0,0 1-1 0 0,0 0 0 0 0,0 0 0 0 0,0 0 1 0 0,0 0-1 0 0,0 0 0 0 0,0 0 0 0 0,1-1 1 0 0,-1 1-1 0 0,0 0 0 0 0,1 1 0 0 0,-1-1-101 0 0,1 0 0 0 0,0 0 0 0 0,0 0 0 0 0,-1 0 0 0 0,1 0 0 0 0,0 0 0 0 0,0 0 0 0 0,0 0 0 0 0,0-1 0 0 0,0 1 0 0 0,0 0 0 0 0,0-1 0 0 0,1 1 0 0 0,-1 0 0 0 0,0-1 0 0 0,0 0 0 0 0,0 1 0 0 0,1-1 0 0 0,-1 0 0 0 0,0 1 0 0 0,0-1 0 0 0,1 0 0 0 0,1 0 0 0 0,35 2 210 0 0,-31-3-258 0 0,45-1 158 0 0,-41 0-171 0 0,0 0 1 0 0,0 2-1 0 0,1-1 0 0 0,-1 2 0 0 0,0-1 0 0 0,0 2 0 0 0,1-1 0 0 0,-1 1 0 0 0,21 8 0 0 0,-29-9-12 0 0,-1 1 1 0 0,0 0-1 0 0,0 0 1 0 0,0 0-1 0 0,0 0 1 0 0,-1 0-1 0 0,1 0 1 0 0,0 1-1 0 0,-1-1 1 0 0,1 0-1 0 0,-1 1 1 0 0,0-1-1 0 0,0 1 1 0 0,0-1-1 0 0,0 1 1 0 0,-1 0-1 0 0,1 0 1 0 0,-1-1-1 0 0,1 1 1 0 0,-1 0-1 0 0,0 4 1 0 0,-4 70-101 0 0,1-55 128 0 0,3-20-25 0 0,-9 58 78 0 0,8-57-74 0 0,1 0-1 0 0,-1-1 1 0 0,0 1-1 0 0,0-1 1 0 0,0 0-1 0 0,-1 1 1 0 0,1-1 0 0 0,0 0-1 0 0,-1 0 1 0 0,1 0-1 0 0,-1 0 1 0 0,0 0-1 0 0,0 0 1 0 0,0 0 0 0 0,0 0-1 0 0,0-1 1 0 0,0 1-1 0 0,0-1 1 0 0,0 1-1 0 0,-4 0 1 0 0,5-2-10 0 0,1 0 1 0 0,-1 0-1 0 0,0-1 1 0 0,0 1-1 0 0,1 0 1 0 0,-1-1-1 0 0,0 1 0 0 0,1-1 1 0 0,-1 1-1 0 0,0-1 1 0 0,1 1-1 0 0,-1-1 1 0 0,1 1-1 0 0,-1-1 1 0 0,0 1-1 0 0,1-1 0 0 0,0 0 1 0 0,-1 1-1 0 0,1-1 1 0 0,-1 0-1 0 0,1 0 1 0 0,0 1-1 0 0,-1-1 0 0 0,1 0 1 0 0,0-1-1 0 0,-11-27-292 0 0,9 23 305 0 0,-1-1-69 0 0,0 0 1 0 0,-1 0-1 0 0,0 0 0 0 0,0 0 1 0 0,-7-8-1 0 0,9 12 10 0 0,0 1 0 0 0,0 0 0 0 0,0-1 0 0 0,0 1-1 0 0,-1 0 1 0 0,1 0 0 0 0,0 1 0 0 0,-1-1 0 0 0,0 0 0 0 0,1 1 0 0 0,-1 0-1 0 0,0-1 1 0 0,0 1 0 0 0,1 0 0 0 0,-1 0 0 0 0,0 1 0 0 0,-4-2 0 0 0,-3 6-1383 0 0,5-1-40 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5:59.27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454 143 8 0 0,'-8'-1'655'0'0,"0"0"0"0"0,0 0 0 0 0,1-1 0 0 0,-1 0 0 0 0,1 0 0 0 0,-1 0 0 0 0,1-1-1 0 0,0 0 1 0 0,0-1 0 0 0,0 0 0 0 0,1 0 0 0 0,-1 0 0 0 0,1-1 0 0 0,-7-5 0 0 0,-43-28 2992 0 0,47 35-4307 0 0,0 0 0 0 0,-1 0 0 0 0,1 0 0 0 0,0 1 0 0 0,-10-1 1 0 0,11 2 12 0 0,0 0 0 0 0,0-1 1 0 0,0 0-1 0 0,0 0 1 0 0,0 0-1 0 0,1-1 1 0 0,-1-1-1 0 0,-6-3 1 0 0,9 3-991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29.134"/>
    </inkml:context>
    <inkml:brush xml:id="br0">
      <inkml:brushProperty name="width" value="0.035" units="cm"/>
      <inkml:brushProperty name="height" value="0.035" units="cm"/>
      <inkml:brushProperty name="color" value="#CC0066"/>
    </inkml:brush>
  </inkml:definitions>
  <inkml:trace contextRef="#ctx0" brushRef="#br0">91 1 512 0 0,'-54'11'12180'0'0,"25"-4"-7783"0"0,28-7-4323 0 0,1 0 1 0 0,0 0-1 0 0,0 0 0 0 0,0 0 1 0 0,-1 0-1 0 0,1 0 1 0 0,0 0-1 0 0,0 0 0 0 0,0 0 1 0 0,-1 0-1 0 0,1 0 1 0 0,0 0-1 0 0,0 0 0 0 0,0 0 1 0 0,-1 0-1 0 0,1 0 0 0 0,0 0 1 0 0,0 0-1 0 0,0 0 1 0 0,-1 0-1 0 0,1 0 0 0 0,0 1 1 0 0,0-1-1 0 0,0 0 0 0 0,-1 0 1 0 0,1 0-1 0 0,0 0 1 0 0,0 0-1 0 0,0 1 0 0 0,0-1 1 0 0,0 0-1 0 0,-1 0 0 0 0,1 0 1 0 0,0 0-1 0 0,0 1 1 0 0,0-1-1 0 0,0 0 0 0 0,0 0 1 0 0,0 0-1 0 0,0 1 0 0 0,0-1 1 0 0,0 0-1 0 0,0 0 1 0 0,0 0-1 0 0,0 1 0 0 0,0-1 1 0 0,0 0-1 0 0,0 0 0 0 0,0 0 1 0 0,0 1-1 0 0,0-1 1 0 0,13 8 1311 0 0,31 6-1376 0 0,-38-12 275 0 0,49 11-134 0 0,0-3 0 0 0,0-1 1 0 0,1-4-1 0 0,0-2 0 0 0,78-5 0 0 0,54 2 690 0 0,-102 2-362 0 0,106-11 0 0 0,-145 1-297 0 0,0-2 0 0 0,69-24 0 0 0,-116 34-207 0 0,0-1 0 0 0,0 1 1 0 0,0 0-1 0 0,0 0 0 0 0,0 0 1 0 0,0 0-1 0 0,1-1 0 0 0,-1 1 1 0 0,0 0-1 0 0,0 0 0 0 0,0 0 1 0 0,0 0-1 0 0,1 0 0 0 0,-1 0 1 0 0,0 0-1 0 0,0-1 0 0 0,0 1 1 0 0,1 0-1 0 0,-1 0 0 0 0,0 0 1 0 0,0 0-1 0 0,0 0 0 0 0,1 0 1 0 0,-1 0-1 0 0,0 0 0 0 0,0 0 1 0 0,0 0-1 0 0,1 0 0 0 0,-1 0 1 0 0,0 0-1 0 0,0 0 0 0 0,0 0 1 0 0,1 1-1 0 0,-1-1 0 0 0,0 0 1 0 0,0 0-1 0 0,0 0 0 0 0,0 0 1 0 0,1 0-1 0 0,-1 0 0 0 0,0 0 1 0 0,0 1-1 0 0,0-1 0 0 0,0 0 1 0 0,1 0-1 0 0,-1 0 0 0 0,0 0 1 0 0,0 1-1 0 0,0-1 0 0 0,0 0 1 0 0,0 0-1 0 0,0 0 0 0 0,0 0 1 0 0,0 1-1 0 0,0-1 0 0 0,0 0 1 0 0,0 0-1 0 0,0 1 0 0 0,-7 11-7843 0 0,6-9 5762 0 0,-2 3-175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29.766"/>
    </inkml:context>
    <inkml:brush xml:id="br0">
      <inkml:brushProperty name="width" value="0.035" units="cm"/>
      <inkml:brushProperty name="height" value="0.035" units="cm"/>
      <inkml:brushProperty name="color" value="#CC0066"/>
    </inkml:brush>
  </inkml:definitions>
  <inkml:trace contextRef="#ctx0" brushRef="#br0">143 0 8 0 0,'-10'4'1802'0'0,"0"-1"0"0"0,0 2-1 0 0,1-1 1 0 0,0 1 0 0 0,0 1 0 0 0,0 0 0 0 0,-13 11 0 0 0,-27 28 3626 0 0,49-45-5358 0 0,0 0 0 0 0,-1 1 1 0 0,1-1-1 0 0,-1 0 0 0 0,1 0 1 0 0,0 1-1 0 0,0-1 0 0 0,-1 0 0 0 0,1 1 1 0 0,0-1-1 0 0,-1 1 0 0 0,1-1 1 0 0,0 0-1 0 0,0 1 0 0 0,0-1 0 0 0,0 1 1 0 0,-1-1-1 0 0,1 0 0 0 0,0 1 1 0 0,0-1-1 0 0,0 1 0 0 0,0-1 0 0 0,0 1 1 0 0,0-1-1 0 0,0 0 0 0 0,0 1 1 0 0,0-1-1 0 0,0 1 0 0 0,0-1 0 0 0,0 1 1 0 0,1-1-1 0 0,-1 0 0 0 0,0 1 1 0 0,0-1-1 0 0,0 1 0 0 0,0-1 0 0 0,1 1 1 0 0,19 8 949 0 0,41-3-966 0 0,-48-6 178 0 0,54 1-38 0 0,0-3 1 0 0,0-3-1 0 0,0-2 0 0 0,96-25 1 0 0,-17 4-86 0 0,-110 24-60 0 0,-1 2 0 0 0,1 0 0 0 0,-1 3 0 0 0,1 1 0 0 0,-1 1 0 0 0,0 3 0 0 0,64 16 0 0 0,-56-10 6 0 0,62 12 57 0 0,-95-22-106 0 0,1-1 1 0 0,-1 0 0 0 0,1-1 0 0 0,-1 0-1 0 0,1-1 1 0 0,-1 0 0 0 0,21-5-1 0 0,-29 5-27 0 0,-1 1-1 0 0,1-1 0 0 0,0 1 0 0 0,0-1 1 0 0,-1 0-1 0 0,1 0 0 0 0,-1 1 0 0 0,1-1 0 0 0,-1-1 1 0 0,1 1-1 0 0,-1 0 0 0 0,0 0 0 0 0,1 0 1 0 0,-1-1-1 0 0,0 1 0 0 0,0-1 0 0 0,0 1 0 0 0,0-1 1 0 0,0 1-1 0 0,0-1 0 0 0,0 1 0 0 0,-1-1 1 0 0,1 0-1 0 0,-1 0 0 0 0,1 1 0 0 0,-1-1 0 0 0,1 0 1 0 0,-1 0-1 0 0,0 1 0 0 0,0-1 0 0 0,0 0 1 0 0,0 0-1 0 0,-1-3 0 0 0,-5-7-3738 0 0,-6 2-3383 0 0,8 8 3043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30.417"/>
    </inkml:context>
    <inkml:brush xml:id="br0">
      <inkml:brushProperty name="width" value="0.035" units="cm"/>
      <inkml:brushProperty name="height" value="0.035" units="cm"/>
      <inkml:brushProperty name="color" value="#CC0066"/>
    </inkml:brush>
  </inkml:definitions>
  <inkml:trace contextRef="#ctx0" brushRef="#br0">121 63 480 0 0,'-5'-6'1572'0'0,"0"-1"-1"0"0,0 0 1 0 0,-1 1-1 0 0,0 0 1 0 0,0 1-1 0 0,-1-1 1 0 0,1 1-1 0 0,-9-5 1 0 0,13 9-1265 0 0,1 1 0 0 0,-1-1-1 0 0,1 0 1 0 0,-1 1 0 0 0,1-1 0 0 0,-1 1 0 0 0,1 0-1 0 0,-1-1 1 0 0,0 1 0 0 0,1 0 0 0 0,-1 0 0 0 0,1 0-1 0 0,-1 0 1 0 0,0 0 0 0 0,1 0 0 0 0,-1 1 0 0 0,1-1-1 0 0,-1 1 1 0 0,-2 0 0 0 0,2 0-168 0 0,0 1-1 0 0,0 0 1 0 0,0-1 0 0 0,1 1 0 0 0,-1 0-1 0 0,0 0 1 0 0,1 0 0 0 0,-1 0-1 0 0,1 0 1 0 0,0 0 0 0 0,0 0 0 0 0,0 1-1 0 0,0-1 1 0 0,0 0 0 0 0,0 1 0 0 0,-1 4-1 0 0,2-4-68 0 0,0 1 0 0 0,0-1 0 0 0,0 0 1 0 0,0 1-1 0 0,0-1 0 0 0,1 0 0 0 0,-1 0 0 0 0,1 1 0 0 0,0-1 0 0 0,0 0 0 0 0,0 0 0 0 0,1 0 0 0 0,-1 0 0 0 0,1 0 0 0 0,-1 0 0 0 0,1 0 0 0 0,0-1 1 0 0,0 1-1 0 0,0-1 0 0 0,0 1 0 0 0,1-1 0 0 0,-1 0 0 0 0,1 1 0 0 0,0-2 0 0 0,-1 1 0 0 0,7 3 0 0 0,8 6-4 0 0,1-1 0 0 0,0-1 0 0 0,20 7-1 0 0,-35-15-35 0 0,125 46 49 0 0,74 32-43 0 0,-180-68-1 0 0,0 1 0 0 0,0 1 0 0 0,-2 0 0 0 0,0 2 0 0 0,0 0 0 0 0,27 29 0 0 0,-36-32 3 0 0,1 0 0 0 0,-2 1 0 0 0,0 0 0 0 0,0 0 0 0 0,-1 1 0 0 0,-1 1 0 0 0,12 28 0 0 0,-20-42-37 0 0,0 0-1 0 0,0 0 1 0 0,0 0 0 0 0,0 0-1 0 0,0 0 1 0 0,-1 1 0 0 0,1-1 0 0 0,0 0-1 0 0,-1 0 1 0 0,1 0 0 0 0,-1 0-1 0 0,1 0 1 0 0,-1 0 0 0 0,1 0 0 0 0,-1 0-1 0 0,0 0 1 0 0,1-1 0 0 0,-1 1-1 0 0,0 0 1 0 0,0 0 0 0 0,-1 1 0 0 0,-27 19 93 0 0,11-9-15 0 0,-63 63 592 0 0,-178 125 0 0 0,236-184-491 0 0,7-6-173 0 0,1 1 0 0 0,-21 19 0 0 0,53-46-7596 0 0,-9 7 3770 0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31.186"/>
    </inkml:context>
    <inkml:brush xml:id="br0">
      <inkml:brushProperty name="width" value="0.035" units="cm"/>
      <inkml:brushProperty name="height" value="0.035" units="cm"/>
      <inkml:brushProperty name="color" value="#CC0066"/>
    </inkml:brush>
  </inkml:definitions>
  <inkml:trace contextRef="#ctx0" brushRef="#br0">342 18 512 0 0,'0'-18'6274'0'0,"-2"27"-100"0"0,-1 9-2819 0 0,-2 2-3688 0 0,-87 228 4025 0 0,-32 95-2762 0 0,86-237-873 0 0,23-69-35 0 0,1 1-1 0 0,2 0 1 0 0,1 1 0 0 0,2 0-1 0 0,2 1 1 0 0,-2 45-1 0 0,9-83-20 0 0,0 1 0 0 0,0-1 0 0 0,0 1-1 0 0,0-1 1 0 0,1 1 0 0 0,-1-1 0 0 0,1 0-1 0 0,0 1 1 0 0,0-1 0 0 0,0 0 0 0 0,0 0-1 0 0,0 1 1 0 0,0-1 0 0 0,0 0 0 0 0,1 0-1 0 0,-1 0 1 0 0,1 0 0 0 0,0 0 0 0 0,-1-1-1 0 0,1 1 1 0 0,4 2 0 0 0,-2-1 14 0 0,1-1 0 0 0,-1 0 0 0 0,1 0 0 0 0,0 0 0 0 0,0-1 0 0 0,0 0 0 0 0,0 0 0 0 0,0 0 0 0 0,0 0 0 0 0,6-1 0 0 0,8 0 16 0 0,1-1 0 0 0,-1-1 0 0 0,1-1 0 0 0,27-7 0 0 0,38-20 182 0 0,-7 2-1461 0 0,-26 18-5280 0 0,-43 10 2352 0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31.677"/>
    </inkml:context>
    <inkml:brush xml:id="br0">
      <inkml:brushProperty name="width" value="0.035" units="cm"/>
      <inkml:brushProperty name="height" value="0.035" units="cm"/>
      <inkml:brushProperty name="color" value="#CC0066"/>
    </inkml:brush>
  </inkml:definitions>
  <inkml:trace contextRef="#ctx0" brushRef="#br0">232 172 368 0 0,'22'-43'5266'0'0,"-18"36"-4189"0"0,1 0 0 0 0,-1 0 0 0 0,-1 0-1 0 0,1 0 1 0 0,-1-1 0 0 0,-1 0 0 0 0,1 1 0 0 0,-1-1 0 0 0,-1 0 0 0 0,1 0 0 0 0,0-12 0 0 0,-3 18-1012 0 0,0 0 1 0 0,0 1-1 0 0,1-1 0 0 0,-1 1 0 0 0,0-1 0 0 0,0 1 1 0 0,0 0-1 0 0,-1-1 0 0 0,1 1 0 0 0,0 0 0 0 0,0 0 0 0 0,-1 0 1 0 0,1 0-1 0 0,-1 0 0 0 0,1 0 0 0 0,-1 0 0 0 0,1 0 0 0 0,-1 1 1 0 0,1-1-1 0 0,-1 0 0 0 0,0 1 0 0 0,1 0 0 0 0,-1-1 0 0 0,0 1 1 0 0,0 0-1 0 0,1 0 0 0 0,-1 0 0 0 0,0 0 0 0 0,1 0 0 0 0,-1 0 1 0 0,-2 1-1 0 0,-56 7 395 0 0,50-5-444 0 0,1 0 0 0 0,-1 2-1 0 0,1-1 1 0 0,0 1 0 0 0,0 0-1 0 0,1 1 1 0 0,0 0 0 0 0,0 0-1 0 0,0 1 1 0 0,0 0 0 0 0,1 0-1 0 0,-7 9 1 0 0,6-5 6 0 0,1-1-1 0 0,-1 1 1 0 0,2 0 0 0 0,0 0-1 0 0,0 1 1 0 0,1 0-1 0 0,0 0 1 0 0,1 0 0 0 0,-3 15-1 0 0,6-24-17 0 0,1-1 0 0 0,-1 0 0 0 0,1 0-1 0 0,0 0 1 0 0,-1 1 0 0 0,1-1 0 0 0,0 0-1 0 0,0 0 1 0 0,1 0 0 0 0,-1 1 0 0 0,0-1-1 0 0,1 0 1 0 0,-1 0 0 0 0,1 0 0 0 0,0 0-1 0 0,0 1 1 0 0,0-1 0 0 0,0 0 0 0 0,0-1-1 0 0,0 1 1 0 0,2 2 0 0 0,-1-2-8 0 0,0-1 1 0 0,0 0-1 0 0,0 0 1 0 0,0 0-1 0 0,0 0 0 0 0,0 0 1 0 0,0 0-1 0 0,0 0 1 0 0,0-1-1 0 0,1 1 0 0 0,-1-1 1 0 0,0 0-1 0 0,0 0 1 0 0,1 1-1 0 0,-1-2 1 0 0,5 1-1 0 0,3-2-7 0 0,0 0 0 0 0,0 0 0 0 0,-1-1 0 0 0,1 0 0 0 0,0 0 0 0 0,-1-1 0 0 0,15-9 0 0 0,-4 0-46 0 0,-2-1 1 0 0,0-1 0 0 0,0-1 0 0 0,-1 0 0 0 0,-1-1-1 0 0,26-35 1 0 0,-56 66 50 0 0,9-9 0 0 0,0 0 0 0 0,0 0 1 0 0,0 1-1 0 0,0 0 1 0 0,-3 6-1 0 0,4-5 28 0 0,0 1-1 0 0,1 0 0 0 0,-1 0 1 0 0,1 0-1 0 0,1 0 0 0 0,0 0 1 0 0,0 1-1 0 0,1-1 0 0 0,0 1 1 0 0,0-1-1 0 0,1 1 0 0 0,1 14 1 0 0,0-19-27 0 0,0 0 0 0 0,0 1 0 0 0,1-1 1 0 0,-1 0-1 0 0,1 0 0 0 0,0 0 0 0 0,0-1 1 0 0,0 1-1 0 0,1 0 0 0 0,-1-1 0 0 0,1 0 1 0 0,0 1-1 0 0,0-1 0 0 0,0 0 0 0 0,1 0 1 0 0,-1-1-1 0 0,1 1 0 0 0,-1-1 1 0 0,1 0-1 0 0,0 0 0 0 0,0 0 0 0 0,0 0 1 0 0,0 0-1 0 0,0-1 0 0 0,0 0 0 0 0,8 1 1 0 0,-4 0-115 0 0,1-1 0 0 0,-1 0-1 0 0,1 0 1 0 0,-1-1 0 0 0,1 0 0 0 0,-1-1 0 0 0,1 0 0 0 0,-1 0 0 0 0,1-1 0 0 0,-1 0 0 0 0,16-6 0 0 0,-9 1-2467 0 0,-1 0 1 0 0,28-17-1 0 0,-25 12-127 0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32.055"/>
    </inkml:context>
    <inkml:brush xml:id="br0">
      <inkml:brushProperty name="width" value="0.035" units="cm"/>
      <inkml:brushProperty name="height" value="0.035" units="cm"/>
      <inkml:brushProperty name="color" value="#CC0066"/>
    </inkml:brush>
  </inkml:definitions>
  <inkml:trace contextRef="#ctx0" brushRef="#br0">241 53 8 0 0,'1'-2'428'0'0,"-1"1"0"0"0,0-1 0 0 0,0 0 1 0 0,0 0-1 0 0,0 0 0 0 0,0 0 0 0 0,0 0 0 0 0,0 1 0 0 0,0-1 1 0 0,-1 0-1 0 0,1 0 0 0 0,-1 0 0 0 0,0 0 0 0 0,1 1 0 0 0,-1-1 0 0 0,0 0 1 0 0,0 1-1 0 0,0-1 0 0 0,0 1 0 0 0,0-1 0 0 0,0 1 0 0 0,-1-1 1 0 0,1 1-1 0 0,0 0 0 0 0,-1 0 0 0 0,1-1 0 0 0,-1 1 0 0 0,0 0 1 0 0,1 0-1 0 0,-1 1 0 0 0,0-1 0 0 0,1 0 0 0 0,-1 1 0 0 0,0-1 0 0 0,0 0 1 0 0,-2 1-1 0 0,-30 6 3524 0 0,0 14-3984 0 0,17-7 259 0 0,2 0 1 0 0,0 1 0 0 0,-15 18 0 0 0,26-28-207 0 0,1-1 1 0 0,0 1 0 0 0,0-1 0 0 0,1 1 0 0 0,-1 0 0 0 0,1 0 0 0 0,0 0 0 0 0,0 0 0 0 0,0 0 0 0 0,0 1-1 0 0,1-1 1 0 0,0 1 0 0 0,0-1 0 0 0,0 1 0 0 0,0-1 0 0 0,1 1 0 0 0,0-1 0 0 0,0 1 0 0 0,0 0 0 0 0,1 5 0 0 0,0-7-10 0 0,0-1 1 0 0,1 0 0 0 0,-1 1 0 0 0,1-1 0 0 0,-1 0 0 0 0,1 0 0 0 0,0 0 0 0 0,0 0 0 0 0,0 0 0 0 0,0 0 0 0 0,0-1-1 0 0,0 1 1 0 0,0 0 0 0 0,1-1 0 0 0,-1 0 0 0 0,4 2 0 0 0,50 16 179 0 0,-4 0-90 0 0,-50-18-104 0 0,0 0 1 0 0,0 0-1 0 0,0 1 1 0 0,0-1-1 0 0,0 1 0 0 0,-1-1 1 0 0,1 1-1 0 0,-1-1 1 0 0,1 1-1 0 0,-1 0 0 0 0,1 0 1 0 0,-1 0-1 0 0,0 0 1 0 0,0 0-1 0 0,0 0 0 0 0,0 0 1 0 0,0 0-1 0 0,-1 0 1 0 0,1 1-1 0 0,-1-1 0 0 0,1 0 1 0 0,-1 4-1 0 0,0-1 4 0 0,-1 0-1 0 0,1-1 0 0 0,-1 1 1 0 0,0-1-1 0 0,-1 1 0 0 0,1-1 1 0 0,-1 0-1 0 0,0 0 0 0 0,0 1 1 0 0,-5 6-1 0 0,-6 7-3 0 0,-2 0 0 0 0,0-1 0 0 0,-27 25 1 0 0,37-38-10 0 0,1 0 30 0 0,-35 29 130 0 0,37-31-164 0 0,0-1 1 0 0,0 1 0 0 0,0-1 0 0 0,0 1 0 0 0,-1-1-1 0 0,1 0 1 0 0,0 0 0 0 0,-1 0 0 0 0,1 0-1 0 0,-1 0 1 0 0,1 0 0 0 0,-1-1 0 0 0,1 1-1 0 0,-1-1 1 0 0,-4 0 0 0 0,7 0-66 0 0,-1-1-1 0 0,1 1 1 0 0,-1-1 0 0 0,1 1-1 0 0,-1 0 1 0 0,1-1 0 0 0,0 1-1 0 0,-1-1 1 0 0,1 0 0 0 0,0 1-1 0 0,-1-1 1 0 0,1 1 0 0 0,0-1 0 0 0,0 1-1 0 0,0-1 1 0 0,-1 0 0 0 0,1 1-1 0 0,0-1 1 0 0,0 1 0 0 0,0-1-1 0 0,0 0 1 0 0,0 1 0 0 0,0-1-1 0 0,0 0 1 0 0,0 1 0 0 0,0-1-1 0 0,1 1 1 0 0,-1-1 0 0 0,0 0 0 0 0,0 1-1 0 0,1-1 1 0 0,7-20-7671 0 0,-3 17 5184 0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32.449"/>
    </inkml:context>
    <inkml:brush xml:id="br0">
      <inkml:brushProperty name="width" value="0.035" units="cm"/>
      <inkml:brushProperty name="height" value="0.035" units="cm"/>
      <inkml:brushProperty name="color" value="#CC0066"/>
    </inkml:brush>
  </inkml:definitions>
  <inkml:trace contextRef="#ctx0" brushRef="#br0">1 294 424 0 0,'48'-16'9548'0'0,"7"-2"-4904"0"0,26-12-2502 0 0,-63 21-1995 0 0,-1 0-1 0 0,0-2 1 0 0,0 0 0 0 0,-1 0-1 0 0,0-2 1 0 0,-1 0-1 0 0,0-1 1 0 0,-2 0-1 0 0,1-1 1 0 0,17-26 0 0 0,-30 39-151 0 0,1 0 1 0 0,-1 0 0 0 0,0 0 0 0 0,0 0 0 0 0,0 0 0 0 0,0-1 0 0 0,0 1 0 0 0,0 0 0 0 0,-1 0-1 0 0,1-1 1 0 0,-1 1 0 0 0,0 0 0 0 0,1-1 0 0 0,-1 1 0 0 0,0 0 0 0 0,0-1 0 0 0,-1 1 0 0 0,0-4 0 0 0,1 4 18 0 0,-1 1 1 0 0,0-1 0 0 0,0 1-1 0 0,0 0 1 0 0,0 0 0 0 0,0 0-1 0 0,0-1 1 0 0,0 1 0 0 0,0 0 0 0 0,0 0-1 0 0,-1 0 1 0 0,1 1 0 0 0,0-1-1 0 0,-1 0 1 0 0,1 0 0 0 0,0 1 0 0 0,-1-1-1 0 0,1 1 1 0 0,-1-1 0 0 0,1 1-1 0 0,-3-1 1 0 0,0 1 8 0 0,-1-1 0 0 0,1 1 0 0 0,0 0 0 0 0,-1 0 0 0 0,1 0 0 0 0,0 1 0 0 0,0 0 0 0 0,-1 0 0 0 0,1 0 0 0 0,0 0 0 0 0,0 0-1 0 0,0 1 1 0 0,0 0 0 0 0,0 0 0 0 0,0 0 0 0 0,1 0 0 0 0,-1 1 0 0 0,1-1 0 0 0,-5 5 0 0 0,-4 7 50 0 0,1 0 0 0 0,1 0 0 0 0,0 1 0 0 0,1 1 0 0 0,0 0 0 0 0,2 0 0 0 0,-1 1 0 0 0,2 0 0 0 0,1 0 0 0 0,-7 30 0 0 0,10-37-171 0 0,1 0-1 0 0,-1 1 0 0 0,2 0 0 0 0,-1-1 1 0 0,1 1-1 0 0,1 0 0 0 0,0-1 0 0 0,1 1 1 0 0,0-1-1 0 0,0 0 0 0 0,1 1 1 0 0,1-1-1 0 0,-1 0 0 0 0,2-1 0 0 0,-1 1 1 0 0,1-1-1 0 0,1 0 0 0 0,0 0 1 0 0,8 10-1 0 0,7 0-3655 0 0,-12-11 888 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32.843"/>
    </inkml:context>
    <inkml:brush xml:id="br0">
      <inkml:brushProperty name="width" value="0.035" units="cm"/>
      <inkml:brushProperty name="height" value="0.035" units="cm"/>
      <inkml:brushProperty name="color" value="#CC0066"/>
    </inkml:brush>
  </inkml:definitions>
  <inkml:trace contextRef="#ctx0" brushRef="#br0">3 504 848 0 0,'-1'-2'780'0'0,"1"0"-1"0"0,-1-1 1 0 0,1 1-1 0 0,0 0 1 0 0,0-1-1 0 0,0 1 1 0 0,0 0-1 0 0,0 0 1 0 0,1-1 0 0 0,-1 1-1 0 0,2-4 1 0 0,13-27 4408 0 0,-11 26-4625 0 0,1 1 0 0 0,-1 0-1 0 0,1 1 1 0 0,0-1-1 0 0,0 1 1 0 0,1 0 0 0 0,7-6-1 0 0,-4 6-409 0 0,-1 1-1 0 0,1 0 1 0 0,0 0 0 0 0,0 1-1 0 0,0 0 1 0 0,0 1 0 0 0,1 0-1 0 0,-1 1 1 0 0,1-1-1 0 0,-1 2 1 0 0,13-1 0 0 0,-17 2-151 0 0,0-1 1 0 0,0 0 0 0 0,1 1 0 0 0,-1 0 0 0 0,0 0-1 0 0,0 1 1 0 0,0-1 0 0 0,0 1 0 0 0,0 0-1 0 0,0 1 1 0 0,-1-1 0 0 0,1 1 0 0 0,-1 0-1 0 0,0 0 1 0 0,1 0 0 0 0,-1 0 0 0 0,-1 1 0 0 0,1 0-1 0 0,0 0 1 0 0,-1 0 0 0 0,5 8 0 0 0,-7-11-5 0 0,0-1-1 0 0,-1 1 1 0 0,1 0 0 0 0,-1 0 0 0 0,1 0 0 0 0,-1-1 0 0 0,1 1 0 0 0,-1 0-1 0 0,1 0 1 0 0,-1 0 0 0 0,0 0 0 0 0,0 0 0 0 0,1 0 0 0 0,-1 0 0 0 0,0 0 0 0 0,0 0-1 0 0,0 0 1 0 0,0 0 0 0 0,0 0 0 0 0,0 0 0 0 0,0 0 0 0 0,0-1 0 0 0,-1 1 0 0 0,1 0-1 0 0,0 0 1 0 0,-1 0 0 0 0,1 0 0 0 0,0 0 0 0 0,-1 0 0 0 0,1 0 0 0 0,-1-1-1 0 0,1 1 1 0 0,-1 0 0 0 0,0 0 0 0 0,1-1 0 0 0,-1 1 0 0 0,0 0 0 0 0,1-1 0 0 0,-1 1-1 0 0,0-1 1 0 0,0 1 0 0 0,0-1 0 0 0,0 1 0 0 0,1-1 0 0 0,-1 1 0 0 0,0-1 0 0 0,-2 1-1 0 0,1-1 3 0 0,0 0 0 0 0,-1 1 0 0 0,1-1 1 0 0,0 0-1 0 0,0 0 0 0 0,0-1 0 0 0,-1 1 0 0 0,1 0 0 0 0,0-1 0 0 0,0 1 0 0 0,0-1 0 0 0,0 0 0 0 0,0 1 0 0 0,0-1 0 0 0,0 0 0 0 0,0 0 0 0 0,0-1 0 0 0,0 1 0 0 0,0 0 0 0 0,-3-4 0 0 0,-2-6-6 0 0,-1-1 0 0 0,2-1 0 0 0,-1 1 0 0 0,2-1 0 0 0,0 0 0 0 0,0 0 0 0 0,1-1 0 0 0,1 1 0 0 0,0-1-1 0 0,1 0 1 0 0,1 0 0 0 0,0 0 0 0 0,1 0 0 0 0,0 0 0 0 0,3-16 0 0 0,-2 24 5 0 0,0 1 0 0 0,1-1 0 0 0,0 0 0 0 0,0 1 0 0 0,0-1 0 0 0,1 1 1 0 0,0 0-1 0 0,0 0 0 0 0,0 0 0 0 0,1 0 0 0 0,0 0 0 0 0,-1 1 0 0 0,2-1 0 0 0,-1 1 0 0 0,0 0 0 0 0,1 1 0 0 0,0-1 0 0 0,0 1 1 0 0,7-4-1 0 0,2-4 24 0 0,49-37-1058 0 0,-25 10-3527 0 0,-25 22 787 0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1.71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 56 512 0 0,'-5'-56'12047'0'0,"7"75"-6970"0"0,1 8-3314 0 0,6 63-1516 0 0,-19 196 584 0 0,3-155-524 0 0,6-109-357 0 0,0-13 42 0 0,0 1 0 0 0,0 0 0 0 0,1 0 0 0 0,1 0 0 0 0,-1 0 0 0 0,2 0 1 0 0,-1-1-1 0 0,1 1 0 0 0,1 0 0 0 0,0-1 0 0 0,6 15 0 0 0,6-13-1231 0 0,-4-9-3399 0 0,-7-2 1783 0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2.3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40 6 744 0 0,'-1'-1'350'0'0,"0"1"0"0"0,1-1 0 0 0,-1 1-1 0 0,1-1 1 0 0,-1 1 0 0 0,0 0 0 0 0,1-1-1 0 0,-1 1 1 0 0,0 0 0 0 0,0-1 0 0 0,1 1 0 0 0,-1 0-1 0 0,0 0 1 0 0,0 0 0 0 0,0-1 0 0 0,1 1 0 0 0,-1 0-1 0 0,0 0 1 0 0,0 0 0 0 0,0 0 0 0 0,1 0-1 0 0,-1 1 1 0 0,0-1 0 0 0,0 0 0 0 0,1 0 0 0 0,-1 0-1 0 0,0 1 1 0 0,0-1 0 0 0,1 0 0 0 0,-1 1-1 0 0,0-1 1 0 0,1 1 0 0 0,-1-1 0 0 0,0 1 0 0 0,1-1-1 0 0,-1 1 1 0 0,0 0 0 0 0,-1 2 15 0 0,1 0 1 0 0,-1 0-1 0 0,1 1 1 0 0,0-1 0 0 0,0 0-1 0 0,0 0 1 0 0,0 1-1 0 0,0-1 1 0 0,1 6-1 0 0,0 75 935 0 0,4-35-766 0 0,1-1 0 0 0,3 0 1 0 0,2 0-1 0 0,2-1 0 0 0,21 55 1 0 0,-30-93-998 0 0,1 2-3757 0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3.5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7 204 712 0 0,'-7'-33'11584'0'0,"34"6"-7861"0"0,9-9-2917 0 0,26-23-207 0 0,-58 56-590 0 0,-1 0 0 0 0,1 1 0 0 0,0 0 0 0 0,0-1 0 0 0,0 1-1 0 0,0 1 1 0 0,0-1 0 0 0,0 0 0 0 0,0 1 0 0 0,0 0 0 0 0,1 0 0 0 0,-1 0 0 0 0,0 1 0 0 0,1 0 0 0 0,6 0-1 0 0,-9 0-1 0 0,0 1 0 0 0,0-1-1 0 0,0 1 1 0 0,0 0-1 0 0,-1 0 1 0 0,1 0-1 0 0,0 0 1 0 0,0 0-1 0 0,-1 0 1 0 0,1 1 0 0 0,-1-1-1 0 0,1 0 1 0 0,-1 1-1 0 0,1 0 1 0 0,-1-1-1 0 0,2 4 1 0 0,20 37 82 0 0,-1-5-23 0 0,-20-34-59 0 0,0-1 1 0 0,0 0-1 0 0,0 0 0 0 0,1 0 0 0 0,-1 0 0 0 0,1 0 1 0 0,-1-1-1 0 0,1 1 0 0 0,-1-1 0 0 0,1 0 0 0 0,0 1 1 0 0,0-1-1 0 0,0 0 0 0 0,0-1 0 0 0,0 1 0 0 0,0 0 1 0 0,0-1-1 0 0,0 0 0 0 0,0 0 0 0 0,0 0 0 0 0,0 0 1 0 0,0 0-1 0 0,0 0 0 0 0,0-1 0 0 0,0 0 0 0 0,0 1 1 0 0,0-1-1 0 0,0 0 0 0 0,0 0 0 0 0,-1-1 0 0 0,1 1 1 0 0,0-1-1 0 0,-1 1 0 0 0,1-1 0 0 0,-1 0 0 0 0,5-4 1 0 0,8-7-28 0 0,0-1 0 0 0,0-1 1 0 0,-1 0-1 0 0,14-22 1 0 0,-20 28-65 0 0,-4 2-216 0 0,6-9-510 0 0,-4 12-5530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4.01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10 200 136 0 0,'-1'-1'433'0'0,"1"1"-1"0"0,-1 0 1 0 0,0-1-1 0 0,1 1 1 0 0,-1-1-1 0 0,1 1 0 0 0,-1-1 1 0 0,1 1-1 0 0,-1-1 1 0 0,1 1-1 0 0,0-1 1 0 0,-1 0-1 0 0,1 1 1 0 0,-1-1-1 0 0,1 0 1 0 0,0 1-1 0 0,0-1 1 0 0,0 0-1 0 0,-1 1 1 0 0,1-1-1 0 0,0 0 1 0 0,0 1-1 0 0,0-1 1 0 0,0 0-1 0 0,0 0 1 0 0,0 1-1 0 0,0-1 1 0 0,0-1-1 0 0,11-25 2988 0 0,22-19-2790 0 0,-12 24-445 0 0,0 0 0 0 0,45-33 1 0 0,-65 54-185 0 0,-1 0 1 0 0,1 1-1 0 0,0-1 0 0 0,-1 0 1 0 0,1 1-1 0 0,0-1 1 0 0,-1 1-1 0 0,1-1 1 0 0,0 1-1 0 0,0-1 0 0 0,0 1 1 0 0,-1 0-1 0 0,1-1 1 0 0,0 1-1 0 0,0 0 1 0 0,0 0-1 0 0,0 0 0 0 0,0-1 1 0 0,0 1-1 0 0,0 0 1 0 0,-1 0-1 0 0,1 0 1 0 0,0 1-1 0 0,0-1 0 0 0,0 0 1 0 0,0 0-1 0 0,0 0 1 0 0,0 1-1 0 0,0-1 1 0 0,-1 0-1 0 0,1 1 0 0 0,0-1 1 0 0,0 1-1 0 0,0-1 1 0 0,-1 1-1 0 0,1-1 1 0 0,0 1-1 0 0,-1-1 0 0 0,1 1 1 0 0,0 0-1 0 0,-1-1 1 0 0,1 1-1 0 0,-1 0 1 0 0,1 0-1 0 0,-1-1 0 0 0,1 1 1 0 0,-1 1-1 0 0,3 6 38 0 0,-1 1-1 0 0,0-1 0 0 0,0 1 1 0 0,0 14-1 0 0,-1-17-25 0 0,-1-1 1 0 0,0 0-1 0 0,1 0 0 0 0,0 1 0 0 0,0-1 1 0 0,1 0-1 0 0,0 0 0 0 0,2 5 1 0 0,-3-8-16 0 0,1 0 0 0 0,0 0 0 0 0,0 0 0 0 0,0 0-1 0 0,0 0 1 0 0,0-1 0 0 0,1 1 0 0 0,-1 0 0 0 0,0-1 0 0 0,1 0 0 0 0,-1 0 0 0 0,1 0 0 0 0,-1 0 0 0 0,1 0 0 0 0,0 0 0 0 0,-1-1 0 0 0,1 1 0 0 0,0-1 0 0 0,-1 0 0 0 0,1 1 0 0 0,0-1-1 0 0,0-1 1 0 0,-1 1 0 0 0,1 0 0 0 0,0-1 0 0 0,-1 1 0 0 0,1-1 0 0 0,3-1 0 0 0,7-4 29 0 0,-1 0 1 0 0,0-1-1 0 0,0 0 1 0 0,19-16-1 0 0,-22 16-990 0 0,0 1 0 0 0,1-1 0 0 0,-1 1 0 0 0,1 1 0 0 0,14-6 0 0 0,-13 8-1006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4.76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49 621 472 0 0,'-10'10'3857'0'0,"-19"22"4908"0"0,27-31-8510 0 0,1 1 0 0 0,0-1 0 0 0,0 1 0 0 0,1 0 1 0 0,-1 0-1 0 0,0 0 0 0 0,1-1 0 0 0,-1 1 0 0 0,1 0 1 0 0,-1 0-1 0 0,1 0 0 0 0,0 0 0 0 0,0 0 0 0 0,0 0 0 0 0,0 0 1 0 0,0 0-1 0 0,0 0 0 0 0,1 0 0 0 0,0 2 0 0 0,0-4-165 0 0,0 1-1 0 0,0-2 0 0 0,0 1 1 0 0,1 0-1 0 0,-1 0 0 0 0,0 0 1 0 0,0 0-1 0 0,0-1 0 0 0,0 1 0 0 0,0-1 1 0 0,0 1-1 0 0,1 0 0 0 0,-1-1 1 0 0,0 0-1 0 0,0 1 0 0 0,-1-1 1 0 0,1 0-1 0 0,0 1 0 0 0,2-3 1 0 0,20-16 464 0 0,40-72 73 0 0,91-179-1 0 0,-38-32-570 0 0,-128 358 158 0 0,-9 86-156 0 0,20-130-44 0 0,0 0 0 0 0,1 0-1 0 0,1 0 1 0 0,2 19-1 0 0,-3-30-13 0 0,1 1-1 0 0,-1 0 1 0 0,0-1-1 0 0,1 1 1 0 0,0 0-1 0 0,-1-1 1 0 0,1 1-1 0 0,0-1 1 0 0,0 1-1 0 0,0-1 0 0 0,0 0 1 0 0,0 1-1 0 0,0-1 1 0 0,0 0-1 0 0,0 0 1 0 0,1 0-1 0 0,1 2 1 0 0,-1-2-8 0 0,-1-1 1 0 0,1 0-1 0 0,0 1 1 0 0,-1-1 0 0 0,1 0-1 0 0,0 0 1 0 0,0 0-1 0 0,-1 0 1 0 0,1 0-1 0 0,0 0 1 0 0,-1-1-1 0 0,1 1 1 0 0,0-1 0 0 0,-1 1-1 0 0,1-1 1 0 0,0 1-1 0 0,-1-1 1 0 0,1 0-1 0 0,-1 0 1 0 0,1 0-1 0 0,1-1 1 0 0,11-8-8 0 0,-1 0 1 0 0,0-1-1 0 0,-1 0 0 0 0,0-1 0 0 0,0-1 1 0 0,16-23-1 0 0,-11 11-33 0 0,-1-1-1 0 0,23-50 1 0 0,-21 17-136 0 0,-13 40 84 0 0,-14 42 284 0 0,6-9-183 0 0,0 1 0 0 0,2 0 0 0 0,-1 0 0 0 0,2 0 0 0 0,0-1 0 0 0,0 1 0 0 0,2 0 0 0 0,0 0 0 0 0,0 0 0 0 0,8 23 0 0 0,-9-34-8 0 0,1-1 1 0 0,-1 0 0 0 0,1 0 0 0 0,0 0 0 0 0,0 0 0 0 0,0 0-1 0 0,0 0 1 0 0,0 0 0 0 0,1-1 0 0 0,-1 1 0 0 0,1-1 0 0 0,0 1-1 0 0,-1-1 1 0 0,1 0 0 0 0,0 0 0 0 0,0-1 0 0 0,1 1-1 0 0,-1 0 1 0 0,4 0 0 0 0,30 6-1558 0 0,2-7-3721 0 0,-29-1 2448 0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5.36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19 48 448 0 0,'0'-4'1229'0'0,"0"1"0"0"0,0-1 1 0 0,0 1-1 0 0,0-1 0 0 0,-1 0 0 0 0,0 1 0 0 0,1-1 0 0 0,-3-4 1 0 0,-3 3 4493 0 0,2 23-4461 0 0,3-10-1168 0 0,0 13 152 0 0,0 0-1 0 0,2 29 1 0 0,-1-45-236 0 0,1-1 0 0 0,-1 0 0 0 0,1 1 0 0 0,0-1 0 0 0,0 0 0 0 0,0 0 0 0 0,1 0 0 0 0,-1 0 0 0 0,1 0 0 0 0,0 0 0 0 0,0 0 0 0 0,1-1 0 0 0,-1 1 0 0 0,1-1 0 0 0,-1 1 0 0 0,1-1 0 0 0,0 0 0 0 0,5 4 1 0 0,-6-6-12 0 0,0-1 1 0 0,-1 1 0 0 0,1-1 0 0 0,0 1-1 0 0,0-1 1 0 0,-1 1 0 0 0,1-1 0 0 0,0 0-1 0 0,0 0 1 0 0,-1 0 0 0 0,1 0 0 0 0,0 0-1 0 0,0-1 1 0 0,-1 1 0 0 0,1 0 0 0 0,0-1-1 0 0,0 1 1 0 0,-1-1 0 0 0,1 0 0 0 0,0 1-1 0 0,-1-1 1 0 0,1 0 0 0 0,-1 0 0 0 0,1 0-1 0 0,-1 0 1 0 0,0-1 0 0 0,1 1 0 0 0,-1 0-1 0 0,0 0 1 0 0,0-1 0 0 0,0 1 0 0 0,0-1-1 0 0,0 1 1 0 0,1-3 0 0 0,7-9-8 0 0,-1 0 0 0 0,13-28-1 0 0,-15 28-18 0 0,57-88-114 0 0,-66 204 363 0 0,3-99-221 0 0,0 0 1 0 0,0 0 0 0 0,0-1 0 0 0,1 1-1 0 0,-1 0 1 0 0,1-1 0 0 0,0 1 0 0 0,0-1 0 0 0,1 1-1 0 0,-1-1 1 0 0,1 1 0 0 0,-1-1 0 0 0,1 0-1 0 0,0 0 1 0 0,0 0 0 0 0,1 0 0 0 0,-1 0 0 0 0,6 4-1 0 0,-6-5-5 0 0,0-1-1 0 0,0-1 1 0 0,0 1 0 0 0,0 0-1 0 0,0 0 1 0 0,0-1-1 0 0,0 1 1 0 0,0-1 0 0 0,0 0-1 0 0,1 1 1 0 0,-1-1-1 0 0,0 0 1 0 0,0 0-1 0 0,0-1 1 0 0,1 1 0 0 0,-1 0-1 0 0,0-1 1 0 0,0 1-1 0 0,0-1 1 0 0,0 0 0 0 0,0 1-1 0 0,0-1 1 0 0,0 0-1 0 0,0-1 1 0 0,0 1-1 0 0,0 0 1 0 0,-1 0 0 0 0,1-1-1 0 0,0 1 1 0 0,-1-1-1 0 0,1 1 1 0 0,2-4-1 0 0,44-53-256 0 0,-37 42 256 0 0,1 2 0 0 0,26-26 0 0 0,-37 39 14 0 0,-1 0 0 0 0,0 1-1 0 0,1-1 1 0 0,-1 0-1 0 0,1 1 1 0 0,-1-1 0 0 0,1 1-1 0 0,0-1 1 0 0,-1 1-1 0 0,1-1 1 0 0,-1 1 0 0 0,1-1-1 0 0,0 1 1 0 0,-1 0-1 0 0,1-1 1 0 0,0 1 0 0 0,0 0-1 0 0,-1-1 1 0 0,1 1-1 0 0,0 0 1 0 0,0 0 0 0 0,0 0-1 0 0,-1 0 1 0 0,1 0-1 0 0,0 0 1 0 0,0 0 0 0 0,1 0-1 0 0,-2 24 232 0 0,-1-13-98 0 0,-1 12-394 0 0,-1-2 496 0 0,1 0 1 0 0,1 0 0 0 0,3 30 0 0 0,-2-47-385 0 0,0-1 0 0 0,1 0 0 0 0,-1 0 1 0 0,0 0-1 0 0,1 0 0 0 0,0 0 0 0 0,0 0 0 0 0,0 0 0 0 0,0-1 1 0 0,0 1-1 0 0,0 0 0 0 0,1 0 0 0 0,0-1 0 0 0,-1 1 1 0 0,1-1-1 0 0,0 1 0 0 0,0-1 0 0 0,0 0 0 0 0,1 0 1 0 0,-1 0-1 0 0,0 0 0 0 0,1 0 0 0 0,-1 0 0 0 0,1-1 0 0 0,0 1 1 0 0,-1-1-1 0 0,1 0 0 0 0,0 0 0 0 0,0 0 0 0 0,0 0 1 0 0,3 0-1 0 0,2 0-2994 0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6.57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196 59 512 0 0,'4'-37'4980'0'0,"-8"18"-909"0"0,4 19-3891 0 0,0 0-1 0 0,0 0 1 0 0,0-1-1 0 0,-1 1 1 0 0,1 0 0 0 0,0 0-1 0 0,0 0 1 0 0,-1-1 0 0 0,1 1-1 0 0,0 0 1 0 0,0 0 0 0 0,-1 0-1 0 0,1 0 1 0 0,0-1 0 0 0,-1 1-1 0 0,1 0 1 0 0,0 0 0 0 0,-1 0-1 0 0,1 0 1 0 0,0 0-1 0 0,-1 0 1 0 0,1 0 0 0 0,0 0-1 0 0,-1 0 1 0 0,1 0 0 0 0,0 0-1 0 0,-1 0 1 0 0,1 0 0 0 0,0 0-1 0 0,-1 1 1 0 0,1-1 0 0 0,0 0-1 0 0,0 0 1 0 0,-1 0 0 0 0,1 0-1 0 0,0 1 1 0 0,-1-1-1 0 0,1 0 1 0 0,0 0 0 0 0,0 0-1 0 0,0 1 1 0 0,-1-1 0 0 0,-2 6 54 0 0,0-1 0 0 0,0 1 0 0 0,0-1 0 0 0,1 1 0 0 0,0 0 0 0 0,0 0 0 0 0,1 0 0 0 0,-1 0 1 0 0,1 9-1 0 0,0-10-129 0 0,-8 56 282 0 0,3 0 1 0 0,2 87-1 0 0,19 122-111 0 0,-15-260-275 0 0,8 36 89 0 0,-4-30-213 0 0,-5-20-157 0 0,-8-37-48 0 0,-25-68 0 0 0,28 94 332 0 0,-1-1 1 0 0,-1 1-1 0 0,0 0 0 0 0,-1 1 1 0 0,0 0-1 0 0,-1 1 1 0 0,-15-17-1 0 0,24 29 3 0 0,0 0-1 0 0,0 0 1 0 0,0 0 0 0 0,0 0-1 0 0,0 1 1 0 0,0-1 0 0 0,0 0-1 0 0,0 0 1 0 0,0 1 0 0 0,-1-1-1 0 0,1 1 1 0 0,0-1 0 0 0,0 1-1 0 0,0-1 1 0 0,-1 1 0 0 0,1 0-1 0 0,0-1 1 0 0,-3 1 0 0 0,3 0-7 0 0,0 1 0 0 0,0-1 0 0 0,1 0 0 0 0,-1 1 0 0 0,0-1 0 0 0,0 0 0 0 0,1 1 0 0 0,-1-1 0 0 0,0 1 0 0 0,1-1 0 0 0,-1 1 1 0 0,1 0-1 0 0,-1-1 0 0 0,0 1 0 0 0,1-1 0 0 0,-1 1 0 0 0,1 0 0 0 0,0 0 0 0 0,-1-1 0 0 0,1 1 0 0 0,-1 1 0 0 0,0 2-2 0 0,0-1-1 0 0,0 0 1 0 0,1 1 0 0 0,-1-1-1 0 0,1 1 1 0 0,0-1 0 0 0,-1 1-1 0 0,2-1 1 0 0,-1 1-1 0 0,0-1 1 0 0,1 0 0 0 0,1 6-1 0 0,-1-4-10 0 0,1-1 0 0 0,0 1 0 0 0,0-1 0 0 0,0 0 0 0 0,0 0 0 0 0,1 0 0 0 0,0 0 0 0 0,-1-1 0 0 0,1 1 0 0 0,1-1 0 0 0,-1 1 0 0 0,0-1 0 0 0,1 0 0 0 0,0 0 0 0 0,0-1 0 0 0,0 1 0 0 0,7 3 0 0 0,-7-4-210 0 0,1-1 0 0 0,-1 0 0 0 0,1 0 0 0 0,-1 0 0 0 0,1 0 0 0 0,0-1 0 0 0,5 0 0 0 0,39-8-5126 0 0,-32 3 3766 0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7.00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 7 1840 0 0,'-3'-7'10416'0'0,"6"22"-7682"0"0,-10 181 7 0 0,3 96-2560 0 0,4-286-183 0 0,1 0 1 0 0,-1 0-1 0 0,2 0 1 0 0,-1-1-1 0 0,0 1 0 0 0,1 0 1 0 0,0-1-1 0 0,1 1 1 0 0,2 4-1 0 0,-4-9 0 0 0,-1 0-1 0 0,0-1 0 0 0,1 1 1 0 0,-1-1-1 0 0,1 1 0 0 0,-1-1 0 0 0,1 1 1 0 0,-1-1-1 0 0,1 1 0 0 0,-1-1 1 0 0,1 1-1 0 0,0-1 0 0 0,-1 0 1 0 0,1 1-1 0 0,0-1 0 0 0,-1 0 1 0 0,1 0-1 0 0,0 1 0 0 0,-1-1 1 0 0,1 0-1 0 0,0 0 0 0 0,-1 0 1 0 0,1 0-1 0 0,0 0 0 0 0,0 0 1 0 0,-1 0-1 0 0,1 0 0 0 0,0 0 1 0 0,1-1-17 0 0,0-1 1 0 0,0 1-1 0 0,0 0 1 0 0,0-1-1 0 0,0 1 1 0 0,-1-1-1 0 0,1 1 1 0 0,0-1-1 0 0,-1 0 1 0 0,0 1-1 0 0,1-1 1 0 0,-1 0-1 0 0,2-4 1 0 0,29-51-251 0 0,33-53-84 0 0,-65 110 357 0 0,0-1 0 0 0,0 1-1 0 0,0 0 1 0 0,0 0-1 0 0,0 0 1 0 0,0 0 0 0 0,0-1-1 0 0,1 1 1 0 0,-1 0-1 0 0,0 0 1 0 0,0 0 0 0 0,0 0-1 0 0,0 0 1 0 0,0 0-1 0 0,1 0 1 0 0,-1-1 0 0 0,0 1-1 0 0,0 0 1 0 0,0 0-1 0 0,0 0 1 0 0,1 0 0 0 0,-1 0-1 0 0,0 0 1 0 0,0 0-1 0 0,0 0 1 0 0,1 0 0 0 0,-1 0-1 0 0,0 0 1 0 0,0 0-1 0 0,0 0 1 0 0,1 0 0 0 0,-1 0-1 0 0,0 0 1 0 0,0 0-1 0 0,0 0 1 0 0,0 0 0 0 0,1 0-1 0 0,-1 0 1 0 0,0 1-1 0 0,0-1 1 0 0,0 0 0 0 0,0 0-1 0 0,1 0 1 0 0,-1 0-1 0 0,0 0 1 0 0,0 0 0 0 0,0 1-1 0 0,0-1 1 0 0,0 0-1 0 0,0 0 1 0 0,1 0 0 0 0,-1 0-1 0 0,0 1 1 0 0,0-1-1 0 0,0 0 1 0 0,0 0 0 0 0,0 0-1 0 0,0 0 1 0 0,0 1-1 0 0,0-1 1 0 0,0 0 0 0 0,0 0-1 0 0,0 0 1 0 0,0 1 0 0 0,0-1-1 0 0,0 0 1 0 0,0 0-1 0 0,0 1 1 0 0,4 28 98 0 0,-3 50-70 0 0,-1-64-9 0 0,0-12-210 0 0,5 56 696 0 0,-5-58-612 0 0,0 0-1 0 0,0 0 0 0 0,0 0 0 0 0,0 0 0 0 0,0 0 0 0 0,0 1 0 0 0,1-1 0 0 0,-1 0 0 0 0,0 0 0 0 0,1 0 0 0 0,-1 0 0 0 0,1 0 0 0 0,-1 0 0 0 0,1 0 0 0 0,-1-1 0 0 0,1 1 1 0 0,0 0-1 0 0,-1 0 0 0 0,1 0 0 0 0,0 0 0 0 0,0-1 0 0 0,0 1 0 0 0,0 0 0 0 0,-1-1 0 0 0,1 1 0 0 0,0-1 0 0 0,0 1 0 0 0,0-1 0 0 0,0 1 0 0 0,0-1 0 0 0,0 0 0 0 0,1 0 1 0 0,-1 1-1 0 0,0-1 0 0 0,0 0 0 0 0,0 0 0 0 0,0 0 0 0 0,0 0 0 0 0,0 0 0 0 0,0 0 0 0 0,0-1 0 0 0,0 1 0 0 0,0 0 0 0 0,1 0 0 0 0,-1-1 0 0 0,1 0 0 0 0,3-2-1243 0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7.39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 10 104 0 0,'6'-3'7631'0'0,"-6"3"-7349"0"0,1 0 1 0 0,-1 0 0 0 0,0-1-1 0 0,0 1 1 0 0,0 0-1 0 0,0 0 1 0 0,0-1 0 0 0,0 1-1 0 0,0 0 1 0 0,0 0 0 0 0,0-1-1 0 0,0 1 1 0 0,0 0-1 0 0,0 0 1 0 0,0-1 0 0 0,0 1-1 0 0,0 0 1 0 0,0 0-1 0 0,0-1 1 0 0,0 1 0 0 0,0 0-1 0 0,-1 0 1 0 0,1-1 0 0 0,-6 9 5758 0 0,3 5-7600 0 0,-2 20 2263 0 0,1-16-509 0 0,2-1 1 0 0,0 1 0 0 0,0 18 0 0 0,2-31-237 0 0,1 0 0 0 0,-1 0 0 0 0,1 0 0 0 0,-1 0 0 0 0,1 0 0 0 0,0 0 0 0 0,1 0 1 0 0,-1 0-1 0 0,1-1 0 0 0,-1 1 0 0 0,1 0 0 0 0,0-1 0 0 0,0 1 0 0 0,1-1 1 0 0,-1 0-1 0 0,1 0 0 0 0,5 5 0 0 0,2-4-4885 0 0,-9-7 1591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7.7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 44 2008 0 0,'-2'-6'3586'0'0,"-5"-25"8063"0"0,14 25-9110 0 0,12 13-1970 0 0,-8-1-910 0 0,-1 1 0 0 0,-1 0-1 0 0,1 1 1 0 0,-2 0 0 0 0,1 1 0 0 0,12 16 0 0 0,-6-5-530 0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8.1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20 21 904 0 0,'-10'-20'9864'0'0,"5"29"-5495"0"0,3 40-3131 0 0,2-44-1111 0 0,-1 27 2 0 0,0-13-50 0 0,0-1 0 0 0,3 27 0 0 0,-1-41-72 0 0,-1 0-1 0 0,1-1 1 0 0,-1 1-1 0 0,1 0 0 0 0,0-1 1 0 0,1 1-1 0 0,-1-1 1 0 0,0 0-1 0 0,1 1 0 0 0,0-1 1 0 0,0 0-1 0 0,0 0 1 0 0,0 0-1 0 0,0 0 1 0 0,1 0-1 0 0,-1-1 0 0 0,1 1 1 0 0,3 2-1 0 0,-4-4-4 0 0,-1-1 0 0 0,1 1 0 0 0,-1-1 0 0 0,1 0 0 0 0,0 1 0 0 0,-1-1 0 0 0,1 0 0 0 0,-1 0 0 0 0,1 0 0 0 0,-1 0 0 0 0,1 0 0 0 0,-1 0 0 0 0,1-1 0 0 0,0 1 0 0 0,-1 0 0 0 0,1-1 0 0 0,-1 1 0 0 0,0-1 0 0 0,1 0 0 0 0,-1 1 0 0 0,1-1 0 0 0,-1 0 0 0 0,0 0 0 0 0,1 0 0 0 0,-1 0 0 0 0,0 0 0 0 0,0 0 0 0 0,0 0 0 0 0,0-1 0 0 0,0 1 0 0 0,0 0 0 0 0,1-3 0 0 0,34-54 63 0 0,-27 42-46 0 0,-1 1-49 0 0,-6 11 30 0 0,0-1-1 0 0,0 1 0 0 0,0 0 0 0 0,1 1 1 0 0,-1-1-1 0 0,1 0 0 0 0,0 1 0 0 0,5-6 1 0 0,-16 64 282 0 0,7-43-200 0 0,0 0 0 0 0,1 0 0 0 0,1 1 0 0 0,0-1 0 0 0,3 15 0 0 0,-4-25-231 0 0,1 1 0 0 0,-1 0 0 0 0,1 0 0 0 0,0-1-1 0 0,0 1 1 0 0,0-1 0 0 0,0 1 0 0 0,0 0 0 0 0,0-1 0 0 0,1 0 0 0 0,-1 1 0 0 0,1-1-1 0 0,0 0 1 0 0,0 0 0 0 0,0 0 0 0 0,0 0 0 0 0,0 0 0 0 0,0 0 0 0 0,0-1 0 0 0,1 1 0 0 0,-1-1-1 0 0,1 1 1 0 0,-1-1 0 0 0,1 0 0 0 0,-1 0 0 0 0,1 0 0 0 0,0-1 0 0 0,4 2 0 0 0,6-1-3131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8.51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1 768 1768 0 0,'9'-3'9718'0'0,"2"-6"-4096"0"0,16-21-2601 0 0,21-35-3749 0 0,-12 14 798 0 0,-2-2 0 0 0,41-88 0 0 0,-64 117-101 0 0,-1-1 0 0 0,-2 0 0 0 0,0 0 0 0 0,-2-1 0 0 0,-1 0 0 0 0,0 0 0 0 0,-2 0 0 0 0,-1-46 0 0 0,-3 63 2 0 0,0-1 1 0 0,-1 1-1 0 0,0 0 0 0 0,0 0 0 0 0,-1 0 0 0 0,0 0 1 0 0,0 0-1 0 0,-1 1 0 0 0,-1-1 0 0 0,1 1 1 0 0,-7-9-1 0 0,9 15 15 0 0,0 0 1 0 0,0 0-1 0 0,0 0 1 0 0,1 0-1 0 0,-2 0 1 0 0,1 1-1 0 0,0-1 1 0 0,0 0-1 0 0,-1 1 0 0 0,1 0 1 0 0,0 0-1 0 0,-1 0 1 0 0,1 0-1 0 0,-1 0 1 0 0,0 0-1 0 0,-5-1 1 0 0,5 3 5 0 0,0-1 0 0 0,0 0 1 0 0,0 1-1 0 0,0 0 1 0 0,0-1-1 0 0,0 1 0 0 0,0 0 1 0 0,0 1-1 0 0,0-1 1 0 0,0 0-1 0 0,1 1 0 0 0,-1 0 1 0 0,1 0-1 0 0,-1-1 0 0 0,1 2 1 0 0,0-1-1 0 0,-1 0 1 0 0,-1 3-1 0 0,-5 6 4 0 0,1 1 1 0 0,0-1 0 0 0,1 1-1 0 0,0 1 1 0 0,1-1-1 0 0,0 1 1 0 0,1 0-1 0 0,1 0 1 0 0,0 1-1 0 0,1-1 1 0 0,0 1-1 0 0,1 0 1 0 0,-1 15-1 0 0,2 3 16 0 0,0 1-1 0 0,2-1 1 0 0,2 1 0 0 0,10 48-1 0 0,1-27-10 0 0,3 0 0 0 0,38 83 0 0 0,-28-74 59 0 0,21 71 0 0 0,-42-112-45 0 0,-1 0-1 0 0,-1 0 1 0 0,-1 1-1 0 0,-1-1 1 0 0,-1 1-1 0 0,-1 0 1 0 0,0-1-1 0 0,-2 1 1 0 0,-7 34-1 0 0,8-54-14 0 0,1 1 0 0 0,-1-1 0 0 0,0 0 0 0 0,0 0 0 0 0,0 0 0 0 0,-1 1 0 0 0,1-1-1 0 0,-1 0 1 0 0,0-1 0 0 0,1 1 0 0 0,-1 0 0 0 0,0-1 0 0 0,-1 1 0 0 0,1-1 0 0 0,0 1-1 0 0,-1-1 1 0 0,1 0 0 0 0,-1 0 0 0 0,0 0 0 0 0,0 0 0 0 0,0-1 0 0 0,0 1 0 0 0,-4 1-1 0 0,2-3-1 0 0,1 1-1 0 0,-1-1 1 0 0,1 0-1 0 0,-1 0 1 0 0,1 0-1 0 0,-1-1 0 0 0,1 1 1 0 0,-1-1-1 0 0,1 0 1 0 0,0-1-1 0 0,-1 1 1 0 0,1-1-1 0 0,0 1 0 0 0,0-1 1 0 0,0-1-1 0 0,-6-3 1 0 0,-1 0 27 0 0,1-1 1 0 0,0-1-1 0 0,0 1 0 0 0,0-2 1 0 0,-16-17-1 0 0,24 23-119 0 0,0 1 1 0 0,0-1-1 0 0,1 1 0 0 0,-1-1 1 0 0,1 0-1 0 0,0 1 0 0 0,0-1 0 0 0,0 0 1 0 0,0 0-1 0 0,0 0 0 0 0,1 0 1 0 0,-1-5-1 0 0,1 4-208 0 0,1 1 0 0 0,-1 0 0 0 0,1 0 0 0 0,-1 0 1 0 0,1 1-1 0 0,0-1 0 0 0,0 0 0 0 0,1 0 0 0 0,-1 0 0 0 0,0 1 0 0 0,1-1 0 0 0,0 1 0 0 0,0-1 1 0 0,-1 1-1 0 0,4-3 0 0 0,3-2-1835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8.88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59 112 488 0 0,'-1'-2'440'0'0,"1"1"0"0"0,-1 0 0 0 0,0 0 0 0 0,0 0 0 0 0,1 0 0 0 0,-1 0 0 0 0,0 0 1 0 0,0 0-1 0 0,0 0 0 0 0,0 0 0 0 0,0 0 0 0 0,0 1 0 0 0,0-1 0 0 0,0 0 0 0 0,-1 1 0 0 0,1-1 0 0 0,0 1 0 0 0,0-1 0 0 0,0 1 0 0 0,-1-1 0 0 0,1 1 0 0 0,0 0 0 0 0,-1 0 0 0 0,1 0 0 0 0,0 0 0 0 0,-3 0 1 0 0,3 1-175 0 0,-1-1 1 0 0,1 1-1 0 0,0 0 1 0 0,-1 0 0 0 0,1 1-1 0 0,0-1 1 0 0,0 0-1 0 0,0 0 1 0 0,0 1 0 0 0,0-1-1 0 0,0 0 1 0 0,0 1-1 0 0,0-1 1 0 0,0 1 0 0 0,1-1-1 0 0,-1 1 1 0 0,0 2 0 0 0,-1 2-110 0 0,0 0 1 0 0,1 0 0 0 0,0 0 0 0 0,0 0 0 0 0,0 1 0 0 0,1-1 0 0 0,0 0 0 0 0,0 0 0 0 0,0 0-1 0 0,3 12 1 0 0,-1-13-124 0 0,0-1 0 0 0,1 0 0 0 0,-1 0 0 0 0,1 0 0 0 0,0 0 0 0 0,0 0 0 0 0,0 0-1 0 0,1 0 1 0 0,-1-1 0 0 0,1 0 0 0 0,0 0 0 0 0,0 0 0 0 0,0 0 0 0 0,0-1 0 0 0,0 1-1 0 0,0-1 1 0 0,6 2 0 0 0,-8-3-26 0 0,1-1-1 0 0,-1 1 1 0 0,0-1-1 0 0,0 0 1 0 0,0 1-1 0 0,0-1 0 0 0,1 0 1 0 0,-1 0-1 0 0,0-1 1 0 0,0 1-1 0 0,0 0 1 0 0,1-1-1 0 0,-1 1 1 0 0,0-1-1 0 0,0 0 1 0 0,0 0-1 0 0,0 0 0 0 0,0 0 1 0 0,0 0-1 0 0,0 0 1 0 0,0 0-1 0 0,-1-1 1 0 0,1 1-1 0 0,0-1 1 0 0,-1 1-1 0 0,1-1 1 0 0,-1 1-1 0 0,0-1 1 0 0,1 0-1 0 0,-1 0 0 0 0,0 0 1 0 0,0 0-1 0 0,0 0 1 0 0,0 0-1 0 0,0 0 1 0 0,-1 0-1 0 0,1 0 1 0 0,-1 0-1 0 0,1-3 1 0 0,1-5 9 0 0,0 0 0 0 0,-1 1 1 0 0,0-1-1 0 0,-1 0 1 0 0,0 0-1 0 0,0 0 1 0 0,-1 1-1 0 0,0-1 1 0 0,-1 0-1 0 0,-4-11 1 0 0,5 14-13 0 0,-1 1 0 0 0,0 0-1 0 0,-1 0 1 0 0,1 0 0 0 0,-1 0 0 0 0,-1 0 0 0 0,1 1 0 0 0,-1-1 0 0 0,0 1 0 0 0,0 0 0 0 0,0 0 0 0 0,-1 0 0 0 0,0 1 0 0 0,0 0 0 0 0,0 0 0 0 0,-8-5 0 0 0,0 6-114 0 0,15 11-257 0 0,13 13-3355 0 0,-9-16 1694 0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9.2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82 417 1832 0 0,'1'0'11648'0'0,"1"7"-5886"0"0,9 53-4624 0 0,-9-33-921 0 0,0-9-166 0 0,0 0-1 0 0,0-1 1 0 0,8 26-1 0 0,-7-88-9608 0 0,-3 28 7511 0 0</inkml:trace>
  <inkml:trace contextRef="#ctx0" brushRef="#br0" timeOffset="1">24 32 728 0 0,'-23'-32'18918'0'0,"27"33"-18681"0"0,0 1 1 0 0,-1-1 0 0 0,1 1 0 0 0,0 0 0 0 0,-1-1 0 0 0,1 2-1 0 0,-1-1 1 0 0,1 0 0 0 0,3 4 0 0 0,-4-3-64 0 0,17 9-169 0 0,35 27-2803 0 0,-22-9-4351 0 0,-23-14 4431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3:59.68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71 1 1992 0 0,'-1'0'688'0'0,"0"0"0"0"0,0 0-1 0 0,0 0 1 0 0,0 1-1 0 0,0-1 1 0 0,0 0-1 0 0,0 1 1 0 0,0-1 0 0 0,0 0-1 0 0,0 1 1 0 0,0 0-1 0 0,0-1 1 0 0,0 1-1 0 0,0-1 1 0 0,1 1 0 0 0,-1 0-1 0 0,0 0 1 0 0,0-1-1 0 0,-1 3 1 0 0,-10 24 4537 0 0,1 44-5471 0 0,8-46 1624 0 0,-9 58-920 0 0,5-1 1 0 0,2 1 0 0 0,5 0 0 0 0,11 95 0 0 0,-9-163-424 0 0,0-1 1 0 0,1 1 0 0 0,1-1-1 0 0,0 1 1 0 0,1-1 0 0 0,0 0 0 0 0,8 13-1 0 0,-11-23-135 0 0,0 0 0 0 0,1-1-1 0 0,-1 1 1 0 0,1-1-1 0 0,0 1 1 0 0,0-1 0 0 0,0 0-1 0 0,0 0 1 0 0,0 0 0 0 0,1 0-1 0 0,-1-1 1 0 0,1 1 0 0 0,0-1-1 0 0,-1 0 1 0 0,1 0 0 0 0,0 0-1 0 0,1-1 1 0 0,-1 1 0 0 0,0-1-1 0 0,0 0 1 0 0,0 0-1 0 0,1-1 1 0 0,-1 1 0 0 0,1-1-1 0 0,-1 0 1 0 0,0 0 0 0 0,1-1-1 0 0,4 0 1 0 0,9-3-986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4:03.6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227 48 512 0 0,'0'-7'196'0'0,"0"-19"3808"0"0,0 26-3747 0 0,0-1 1 0 0,0 0 0 0 0,0 1 0 0 0,0-1 0 0 0,0 1 0 0 0,0-1-1 0 0,-1 1 1 0 0,1-1 0 0 0,0 0 0 0 0,0 1 0 0 0,0-1 0 0 0,0 1-1 0 0,-1-1 1 0 0,1 1 0 0 0,0-1 0 0 0,-1 1 0 0 0,1-1 0 0 0,0 1-1 0 0,-1-1 1 0 0,1 1 0 0 0,0 0 0 0 0,-1-1 0 0 0,1 1 0 0 0,-1 0-1 0 0,1-1 1 0 0,-1 1 0 0 0,1 0 0 0 0,-1-1 0 0 0,0 1 0 0 0,0 0 96 0 0,-32 37 1808 0 0,17-14-1996 0 0,1 1-1 0 0,2 0 0 0 0,0 2 1 0 0,2-1-1 0 0,1 1 0 0 0,0 1 1 0 0,3 0-1 0 0,0 0 1 0 0,-4 37-1 0 0,-53 226 495 0 0,60-245-391 0 0,2 1-1 0 0,6 80 1 0 0,0-13 417 0 0,-1-64-472 0 0,2-1-1 0 0,17 72 0 0 0,-20-109-413 0 0,11 35 589 0 0,-12-45-563 0 0,-1 1 1 0 0,1-1-1 0 0,0 1 1 0 0,0-1-1 0 0,-1 1 1 0 0,1-1-1 0 0,0 0 1 0 0,0 0-1 0 0,0 0 1 0 0,1 1-1 0 0,-1-1 1 0 0,0 0-1 0 0,0 0 1 0 0,1-1-1 0 0,-1 1 1 0 0,0 0 0 0 0,1 0-1 0 0,-1-1 1 0 0,1 1-1 0 0,-1 0 1 0 0,1-1-1 0 0,-1 0 1 0 0,1 1-1 0 0,0-1 1 0 0,2 0-1 0 0,4 0-1918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4:04.65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27 1424 0 0,'2'-26'10426'0'0,"3"44"-7014"0"0,1 71-2921 0 0,24 177-74 0 0,-30-264-412 0 0,1 1 0 0 0,-1-1 0 0 0,1 1 0 0 0,-1-1 0 0 0,1 1 0 0 0,0-1 0 0 0,0 1 0 0 0,0-1 0 0 0,1 0 0 0 0,-1 1 0 0 0,0-1 0 0 0,1 0 0 0 0,-1 0 0 0 0,4 3 0 0 0,-4-4-7 0 0,-1-1-1 0 0,1 0 1 0 0,-1 0-1 0 0,0 0 1 0 0,1 0-1 0 0,-1 0 0 0 0,1 1 1 0 0,-1-1-1 0 0,1 0 1 0 0,-1 0-1 0 0,1 0 1 0 0,-1 0-1 0 0,1 0 1 0 0,-1-1-1 0 0,1 1 1 0 0,-1 0-1 0 0,1 0 0 0 0,-1 0 1 0 0,0 0-1 0 0,1 0 1 0 0,-1-1-1 0 0,1 1 1 0 0,-1 0-1 0 0,1 0 1 0 0,-1-1-1 0 0,0 1 1 0 0,1-1-1 0 0,14-20-25 0 0,3-24-241 0 0,15-59-1 0 0,-21 63 275 0 0,1 0-1 0 0,22-43 1 0 0,-34 82 8 0 0,0 0 1 0 0,0-1 0 0 0,0 1 0 0 0,0 0 0 0 0,1 0-1 0 0,-1 0 1 0 0,1 0 0 0 0,-1 0 0 0 0,1 0-1 0 0,0 0 1 0 0,0 0 0 0 0,0 1 0 0 0,0-1 0 0 0,3-1-1 0 0,-5 3-5 0 0,0 0 1 0 0,1 0-1 0 0,-1 0 0 0 0,1 0 0 0 0,-1 0 0 0 0,0 0 0 0 0,1 0 0 0 0,-1 0 0 0 0,1 0 0 0 0,-1 0 0 0 0,0 0 0 0 0,1 1 0 0 0,-1-1 0 0 0,0 0 1 0 0,1 0-1 0 0,-1 0 0 0 0,0 0 0 0 0,1 1 0 0 0,-1-1 0 0 0,0 0 0 0 0,1 1 0 0 0,-1-1 0 0 0,0 0 0 0 0,0 0 0 0 0,0 1 0 0 0,1-1 1 0 0,-1 0-1 0 0,0 1 0 0 0,0-1 0 0 0,1 1 0 0 0,4 24 156 0 0,-2 15-142 0 0,-2 1 0 0 0,-1-1 0 0 0,-3 0 0 0 0,-14 79-1 0 0,14-108-31 0 0,1 1 0 0 0,0 0 0 0 0,0-1 0 0 0,1 1 0 0 0,1 0 0 0 0,1 18 0 0 0,-1-30 3 0 0,0 0-1 0 0,0 0 1 0 0,0 1 0 0 0,0-1 0 0 0,0 0 0 0 0,0 1 0 0 0,1-1-1 0 0,-1 0 1 0 0,0 0 0 0 0,0 1 0 0 0,0-1 0 0 0,0 0-1 0 0,0 0 1 0 0,0 0 0 0 0,0 1 0 0 0,0-1 0 0 0,1 0 0 0 0,-1 0-1 0 0,0 0 1 0 0,0 1 0 0 0,0-1 0 0 0,1 0 0 0 0,-1 0 0 0 0,0 0-1 0 0,0 0 1 0 0,0 1 0 0 0,1-1 0 0 0,-1 0 0 0 0,0 0-1 0 0,0 0 1 0 0,1 0 0 0 0,-1 0 0 0 0,0 0 0 0 0,0 0 0 0 0,1 0-1 0 0,-1 0 1 0 0,0 0 0 0 0,0 0 0 0 0,1 0 0 0 0,-1 0-1 0 0,0 0 1 0 0,0 0 0 0 0,1 0 0 0 0,-1 0 0 0 0,0 0 0 0 0,1 0-1 0 0,12-11-189 0 0,8-18 80 0 0,75-151-389 0 0,-79 139 617 0 0,-5 11-57 0 0,1 0-1 0 0,1 1 1 0 0,30-45 0 0 0,-44 120 631 0 0,-5-14-676 0 0,-2 4 17 0 0,3 2 1 0 0,0-1-1 0 0,3 49 1 0 0,1-80-95 0 0,1 1 1 0 0,0-1-1 0 0,1 0 1 0 0,-1 0-1 0 0,1 0 1 0 0,1 0-1 0 0,2 6 1 0 0,9 6-2985 0 0,-10-15 1357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4:05.09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1 241 8 0 0,'0'0'187'0'0,"0"0"-1"0"0,0-1 1 0 0,0 1-1 0 0,0 0 1 0 0,0-1 0 0 0,0 1-1 0 0,0 0 1 0 0,1-1-1 0 0,-1 1 1 0 0,0 0 0 0 0,0-1-1 0 0,0 1 1 0 0,1 0-1 0 0,-1-1 1 0 0,0 1-1 0 0,0 0 1 0 0,1 0 0 0 0,-1-1-1 0 0,0 1 1 0 0,0 0-1 0 0,1 0 1 0 0,-1 0 0 0 0,0-1-1 0 0,1 1 1 0 0,-1 0-1 0 0,0 0 1 0 0,1 0 0 0 0,-1 0-1 0 0,0 0 1 0 0,1 0-1 0 0,-1 0 1 0 0,0 0 0 0 0,1 0-1 0 0,-1 0 1 0 0,1 0-1 0 0,-1 0 1 0 0,0 0 0 0 0,1 0-1 0 0,-1 0 1 0 0,0 0-1 0 0,1 0 1 0 0,-1 0-1 0 0,0 0 1 0 0,1 1 0 0 0,-1-1-1 0 0,0 0 1 0 0,1 0-1 0 0,-1 0 1 0 0,0 0 0 0 0,0 1-1 0 0,1-1 1 0 0,-1 0-1 0 0,0 0 1 0 0,0 1 0 0 0,1 0-1 0 0,25 16 2326 0 0,-18-11-1853 0 0,-4-4-548 0 0,0-1-1 0 0,0 0 1 0 0,0 0-1 0 0,0 0 1 0 0,0 0-1 0 0,0-1 1 0 0,0 1-1 0 0,0-1 1 0 0,0 0-1 0 0,0 0 1 0 0,0-1-1 0 0,0 1 1 0 0,0-1-1 0 0,0 0 1 0 0,0 0-1 0 0,7-3 1 0 0,-4 1-34 0 0,0-1 0 0 0,0 0 0 0 0,-1 0 0 0 0,1-1 0 0 0,-1 0 0 0 0,0 0 0 0 0,-1 0 0 0 0,8-9 0 0 0,-3 1-61 0 0,0 0 0 0 0,-1-1 0 0 0,-1 0 0 0 0,0 0 0 0 0,-1-1 0 0 0,0 1 1 0 0,-1-2-1 0 0,4-15 0 0 0,-10 29-21 0 0,1-1-1 0 0,-1 1 1 0 0,1 0 0 0 0,-1-1 0 0 0,0 1-1 0 0,0-1 1 0 0,0 1 0 0 0,0-1 0 0 0,0 1-1 0 0,0 0 1 0 0,-1-1 0 0 0,1 1-1 0 0,-1-1 1 0 0,0 1 0 0 0,0 0 0 0 0,0-1-1 0 0,0 1 1 0 0,0 0 0 0 0,0 0 0 0 0,0 0-1 0 0,-1 0 1 0 0,1 0 0 0 0,-1 0 0 0 0,0 0-1 0 0,-3-2 1 0 0,3 3 16 0 0,0 0-1 0 0,1 0 0 0 0,-1 0 1 0 0,0 1-1 0 0,0-1 0 0 0,0 1 1 0 0,0-1-1 0 0,0 1 0 0 0,0 0 1 0 0,-1 0-1 0 0,1 0 0 0 0,0 0 1 0 0,0 0-1 0 0,0 0 0 0 0,0 0 1 0 0,0 1-1 0 0,0-1 0 0 0,0 1 1 0 0,0 0-1 0 0,0-1 0 0 0,0 1 1 0 0,1 0-1 0 0,-1 0 0 0 0,0 0 1 0 0,0 1-1 0 0,1-1 0 0 0,-1 0 1 0 0,1 0-1 0 0,-1 1 1 0 0,-2 3-1 0 0,-4 4 21 0 0,1 0 1 0 0,-1 1 0 0 0,2 1-1 0 0,-1-1 1 0 0,2 1 0 0 0,-1 0-1 0 0,-5 18 1 0 0,2-2 2 0 0,1 1 1 0 0,-5 30-1 0 0,12-50-18 0 0,0 1-1 0 0,0-1 1 0 0,1 1 0 0 0,0-1-1 0 0,1 1 1 0 0,0-1 0 0 0,0 1-1 0 0,1-1 1 0 0,0 0 0 0 0,0 0-1 0 0,1 0 1 0 0,0 0 0 0 0,0 0-1 0 0,1 0 1 0 0,0-1 0 0 0,6 8-1 0 0,-7-10-33 0 0,1 0-1 0 0,0 0 0 0 0,0-1 0 0 0,1 0 1 0 0,-1 0-1 0 0,1 0 0 0 0,0-1 0 0 0,0 1 0 0 0,0-1 1 0 0,1 0-1 0 0,-1-1 0 0 0,1 1 0 0 0,-1-1 1 0 0,1 0-1 0 0,0 0 0 0 0,0-1 0 0 0,0 0 1 0 0,0 0-1 0 0,0 0 0 0 0,0-1 0 0 0,0 0 0 0 0,0 0 1 0 0,9-2-1 0 0,-11 2-119 0 0,1-2 1 0 0,-1 1-1 0 0,0 0 0 0 0,0-1 1 0 0,0 1-1 0 0,0-1 0 0 0,0 0 1 0 0,0-1-1 0 0,5-3 1 0 0,26-30-4651 0 0,-24 19 2061 0 0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4:05.4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219 11 1232 0 0,'0'-1'167'0'0,"0"1"0"0"0,0 0 0 0 0,0-1-1 0 0,0 1 1 0 0,1 0 0 0 0,-1 0 0 0 0,0-1-1 0 0,0 1 1 0 0,0 0 0 0 0,0-1 0 0 0,0 1-1 0 0,0 0 1 0 0,0-1 0 0 0,0 1 0 0 0,0 0-1 0 0,-1 0 1 0 0,1-1 0 0 0,0 1 0 0 0,0 0 0 0 0,0-1-1 0 0,0 1 1 0 0,0 0 0 0 0,0 0 0 0 0,-1-1-1 0 0,1 1 1 0 0,0 0 0 0 0,0 0 0 0 0,0-1-1 0 0,0 1 1 0 0,-1 0 0 0 0,1 0 0 0 0,0 0-1 0 0,0-1 1 0 0,-1 1 0 0 0,1 0 0 0 0,0 0 0 0 0,0 0-1 0 0,-1 0 1 0 0,1 0 0 0 0,0 0 0 0 0,-1 0-1 0 0,1-1 1 0 0,0 1 0 0 0,-1 0 0 0 0,1 0-1 0 0,0 0 1 0 0,0 0 0 0 0,-1 0 0 0 0,1 0-1 0 0,0 0 1 0 0,-1 0 0 0 0,1 1 0 0 0,0-1 0 0 0,0 0-1 0 0,-1 0 1 0 0,1 0 0 0 0,0 0 0 0 0,-1 0-1 0 0,-13 24 2494 0 0,-6 34-2293 0 0,-6 50 448 0 0,4 2 1 0 0,-11 169 0 0 0,29-198-739 0 0,4 0 1 0 0,3 1 0 0 0,4-1-1 0 0,20 95 1 0 0,-36-225-382 0 0,5 29 327 0 0,-1 0 0 0 0,-14-34 0 0 0,11 38-33 0 0,1 0 139 0 0,-1 1 0 0 0,-1-1-1 0 0,0 2 1 0 0,0-1-1 0 0,-14-13 1 0 0,23 27-117 0 0,-1 0 0 0 0,1 1 0 0 0,0-1 1 0 0,-1 1-1 0 0,1 0 0 0 0,0-1 0 0 0,-1 1 0 0 0,1-1 1 0 0,-1 1-1 0 0,1-1 0 0 0,-1 1 0 0 0,1 0 0 0 0,-1-1 1 0 0,1 1-1 0 0,-1 0 0 0 0,1 0 0 0 0,-1-1 0 0 0,0 1 1 0 0,1 0-1 0 0,-1 0 0 0 0,1 0 0 0 0,-1 0 0 0 0,1 0 1 0 0,-1 0-1 0 0,0 0 0 0 0,1 0 0 0 0,-2 0 0 0 0,1 15 25 0 0,14 24-327 0 0,15-11-1101 0 0,6-10-3444 0 0,-24-14 3435 0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4:06.05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192 109 560 0 0,'-16'-34'9220'0'0,"-11"-18"-4263"0"0,26 50-4898 0 0,-1 0-1 0 0,1 1 1 0 0,0-1 0 0 0,-1 1-1 0 0,0-1 1 0 0,1 1-1 0 0,-1-1 1 0 0,0 1 0 0 0,0 0-1 0 0,1 0 1 0 0,-1 0-1 0 0,0 0 1 0 0,0 0-1 0 0,0 1 1 0 0,0-1 0 0 0,0 0-1 0 0,-1 1 1 0 0,1-1-1 0 0,0 1 1 0 0,0 0 0 0 0,0 0-1 0 0,-4 0 1 0 0,2 1-43 0 0,1 1 1 0 0,0-1 0 0 0,-1 1-1 0 0,1-1 1 0 0,0 1-1 0 0,0 0 1 0 0,0 0-1 0 0,1 0 1 0 0,-1 1 0 0 0,0-1-1 0 0,1 1 1 0 0,0-1-1 0 0,-1 1 1 0 0,1 0-1 0 0,0 0 1 0 0,0 0 0 0 0,1 0-1 0 0,-3 4 1 0 0,-24 61 189 0 0,22-53-194 0 0,2-1-1 0 0,0 1 0 0 0,1 0 1 0 0,1 0-1 0 0,0 0 0 0 0,1 0 1 0 0,0 0-1 0 0,2 0 0 0 0,2 25 1 0 0,-2-38-9 0 0,0 0 0 0 0,0 0 0 0 0,-1 0 1 0 0,1 0-1 0 0,0 0 0 0 0,1-1 0 0 0,-1 1 0 0 0,0 0 1 0 0,0-1-1 0 0,1 1 0 0 0,-1-1 0 0 0,1 1 1 0 0,-1-1-1 0 0,1 0 0 0 0,0 1 0 0 0,-1-1 1 0 0,1 0-1 0 0,0 0 0 0 0,0 0 0 0 0,0-1 0 0 0,0 1 1 0 0,0 0-1 0 0,0-1 0 0 0,0 1 0 0 0,0-1 1 0 0,0 0-1 0 0,0 0 0 0 0,0 0 0 0 0,0 0 1 0 0,0 0-1 0 0,0 0 0 0 0,0 0 0 0 0,0 0 1 0 0,0-1-1 0 0,0 1 0 0 0,0-1 0 0 0,4-1 1 0 0,1 0-6 0 0,0-1 1 0 0,0 1 0 0 0,0-1 0 0 0,-1 0 0 0 0,1-1 0 0 0,-1 0 0 0 0,1 0 0 0 0,-1 0 0 0 0,9-9 0 0 0,-12 10 0 0 0,8-9-16 0 0,0-1-1 0 0,15-23 0 0 0,-24 34 14 0 0,0 0 1 0 0,-1-1-1 0 0,1 1 0 0 0,-1-1 0 0 0,0 1 0 0 0,0-1 1 0 0,0 0-1 0 0,0 1 0 0 0,0-1 0 0 0,0 0 1 0 0,-1 0-1 0 0,1 0 0 0 0,-1 1 0 0 0,0-1 0 0 0,0 0 1 0 0,0 0-1 0 0,0 0 0 0 0,-1 0 0 0 0,1 1 1 0 0,-1-1-1 0 0,1 0 0 0 0,-1 0 0 0 0,-2-4 1 0 0,3 6 7 0 0,-1 1 0 0 0,1 0 0 0 0,0 0 0 0 0,0 0 0 0 0,0 0 0 0 0,0 0 0 0 0,0-1 0 0 0,0 1 0 0 0,0 0 0 0 0,0 0 1 0 0,0 0-1 0 0,-1 0 0 0 0,1 0 0 0 0,0 0 0 0 0,0 0 0 0 0,0 0 0 0 0,0 0 0 0 0,0-1 0 0 0,0 1 0 0 0,-1 0 0 0 0,1 0 0 0 0,0 0 1 0 0,0 0-1 0 0,0 0 0 0 0,0 0 0 0 0,0 0 0 0 0,-1 0 0 0 0,1 0 0 0 0,0 0 0 0 0,0 0 0 0 0,0 0 0 0 0,0 0 0 0 0,-1 0 1 0 0,1 0-1 0 0,0 0 0 0 0,0 0 0 0 0,0 0 0 0 0,0 1 0 0 0,0-1 0 0 0,-1 0 0 0 0,1 0 0 0 0,0 0 0 0 0,0 0 0 0 0,0 0 1 0 0,0 0-1 0 0,0 0 0 0 0,0 0 0 0 0,0 0 0 0 0,-1 1 0 0 0,1-1 0 0 0,0 0 0 0 0,0 0 0 0 0,0 0 0 0 0,0 0 0 0 0,0 0 0 0 0,0 1 1 0 0,0-1-1 0 0,0 0 0 0 0,0 0 0 0 0,0 0 0 0 0,-5 17 128 0 0,0 18-108 0 0,4-23 5 0 0,0 0-1 0 0,2 0 1 0 0,-1-1-1 0 0,1 1 1 0 0,1 0-1 0 0,0-1 1 0 0,1 1-1 0 0,7 18 1 0 0,-9-26-28 0 0,1 0 0 0 0,0 0 0 0 0,0-1 0 0 0,0 1 0 0 0,0 0 0 0 0,1-1 0 0 0,0 0 0 0 0,-1 1 0 0 0,1-1 0 0 0,0 0 0 0 0,1 0 0 0 0,-1-1 1 0 0,0 1-1 0 0,1-1 0 0 0,0 1 0 0 0,0-1 0 0 0,-1 0 0 0 0,1-1 0 0 0,0 1 0 0 0,0-1 0 0 0,1 1 0 0 0,-1-1 0 0 0,0-1 0 0 0,0 1 0 0 0,0 0 0 0 0,7-1 0 0 0,-8-1-32 0 0,1 0 1 0 0,-1 0-1 0 0,0-1 0 0 0,-1 1 0 0 0,1-1 0 0 0,0 0 0 0 0,0 1 0 0 0,-1-1 0 0 0,1 0 0 0 0,-1-1 0 0 0,1 1 1 0 0,-1 0-1 0 0,0-1 0 0 0,0 1 0 0 0,3-6 0 0 0,27-44-2306 0 0,-11-25-4930 0 0,-15 56 4780 0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4:06.4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139 22 8 0 0,'-4'-22'5695'0'0,"-5"33"-108"0"0,-2 14-1990 0 0,4-3-4032 0 0,-21 101 2079 0 0,-22 211-1 0 0,39-242-1371 0 0,-8 145 695 0 0,19-212-893 0 0,1-1 0 0 0,1 1 0 0 0,1-1 0 0 0,2 0 1 0 0,0 0-1 0 0,1-1 0 0 0,15 37 0 0 0,-18-54-79 0 0,0 0 0 0 0,1 0 1 0 0,0 0-1 0 0,0-1 0 0 0,0 1 1 0 0,8 7-1 0 0,-11-12-197 0 0,0 1 0 0 0,0-1 0 0 0,1 0 1 0 0,-1 0-1 0 0,1 0 0 0 0,-1 0 0 0 0,1 0 0 0 0,-1 0 1 0 0,1 0-1 0 0,0 0 0 0 0,-1 0 0 0 0,1-1 0 0 0,0 1 0 0 0,0-1 1 0 0,-1 1-1 0 0,1-1 0 0 0,0 0 0 0 0,0 0 0 0 0,0 0 1 0 0,0 0-1 0 0,-1 0 0 0 0,1 0 0 0 0,0 0 0 0 0,0-1 0 0 0,0 1 1 0 0,0-1-1 0 0,1 0 0 0 0,4-3-1098 0 0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4:06.79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81 79 1776 0 0,'-5'-73'14131'0'0,"2"68"-10586"0"0,0 15-2093 0 0,2 20-573 0 0,48 209-76 0 0,3 21 668 0 0,-43-209-1274 0 0,-3 1 0 0 0,-2-1 0 0 0,-5 63 0 0 0,-7-25-321 0 0,-3 0 0 0 0,-5-1-1 0 0,-3-1 1 0 0,-40 104 0 0 0,27-118-620 0 0,16-45-2958 0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4.09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94 0 512 0 0,'-3'1'401'0'0,"-1"0"0"0"0,1 0 0 0 0,-1 0 0 0 0,1 0 0 0 0,0 0 0 0 0,0 1 0 0 0,0 0 0 0 0,0-1 0 0 0,0 1 0 0 0,0 0 0 0 0,-5 5 0 0 0,-31 30-2621 0 0,33-31 1631 0 0,1-1-46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4.47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79 3 8 0 0,'-15'-1'1179'0'0,"14"1"-956"0"0,0-1 0 0 0,-1 1 0 0 0,1 0 1 0 0,0 0-1 0 0,-1 0 0 0 0,1 0 0 0 0,-1 0 1 0 0,1 0-1 0 0,0 1 0 0 0,-1-1 0 0 0,1 0 0 0 0,0 1 1 0 0,-1-1-1 0 0,1 1 0 0 0,0-1 0 0 0,0 1 1 0 0,0 0-1 0 0,-1-1 0 0 0,1 1 0 0 0,0 0 1 0 0,0 0-1 0 0,0 0 0 0 0,0 0 0 0 0,0 0 0 0 0,0 0 1 0 0,1 0-1 0 0,-1 0 0 0 0,-1 2 0 0 0,-11 19-34 0 0,-1-1-2920 0 0,13-21 1870 0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4.83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289 0 8 0 0,'-4'0'423'0'0,"0"0"0"0"0,-1 1 0 0 0,1-1 0 0 0,0 1 0 0 0,-1 0 0 0 0,1 0-1 0 0,0 1 1 0 0,0-1 0 0 0,0 1 0 0 0,0 0 0 0 0,0 0 0 0 0,0 0 0 0 0,1 0 0 0 0,-1 1 0 0 0,-3 2 0 0 0,7-1-2350 0 0,0-3 1048 0 0</inkml:trace>
  <inkml:trace contextRef="#ctx0" brushRef="#br0" timeOffset="1">96 135 8 0 0,'-78'41'7000'0'0,"64"-24"-10186"0"0,11-15 1717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5.2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472 1 8 0 0,'-10'3'0'0'0,"0"0"0"0"0,4 1 0 0 0,-1-3 0 0 0,0-1 288 0 0,2 0 264 0 0,2 2-120 0 0,0-2 360 0 0,1 0-207 0 0,0 0-97 0 0,2-2-504 0 0,0 1-8 0 0</inkml:trace>
  <inkml:trace contextRef="#ctx0" brushRef="#br0" timeOffset="1">96 127 8 0 0,'-14'3'203'0'0,"-35"11"3028"0"0,46-13-3112 0 0,1 0 0 0 0,0 1 1 0 0,0-1-1 0 0,-1 1 0 0 0,1-1 1 0 0,0 1-1 0 0,1 0 0 0 0,-1 0 0 0 0,0 0 1 0 0,0 0-1 0 0,1 0 0 0 0,-1 0 1 0 0,1 1-1 0 0,0-1 0 0 0,0 0 1 0 0,0 1-1 0 0,-1 2 0 0 0,2-2-891 0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5.5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147 0 8 0 0,'-7'4'704'0'0,"-1"0"-1"0"0,0 0 1 0 0,1-1-1 0 0,-1 0 1 0 0,-1-1-1 0 0,1 0 1 0 0,0 0 0 0 0,-15 1-1 0 0,-32 9 2283 0 0,50-2-5753 0 0,6-7 1481 0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6.34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317 0 8 0 0,'-43'1'1892'0'0,"0"1"0"0"0,0 3 0 0 0,-73 16 0 0 0,49 8-3627 0 0,62-27 1087 0 0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6.72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249 0 8 0 0,'0'0'0'0'0,"-36"9"2307"0"0,-45 17-1 0 0,71-22-1854 0 0,1 0 0 0 0,0 1-1 0 0,0 0 1 0 0,0 1 0 0 0,0-1-1 0 0,1 2 1 0 0,0-1 0 0 0,0 1-1 0 0,-11 12 1 0 0,12-11-1078 0 0,6-7 349 0 0,0-1 0 0 0,1 1 0 0 0,-1-1 0 0 0,0 0 0 0 0,0 1 0 0 0,0-1 0 0 0,1 0 0 0 0,-1 0 0 0 0,0 0 0 0 0,0 1 0 0 0,0-1 0 0 0,1 0 0 0 0,-1 0 0 0 0,0 0 0 0 0,0 0 1 0 0,0 0-1 0 0,0 0 0 0 0,1-1 0 0 0,-1 1 0 0 0,0 0 0 0 0,0 0 0 0 0,0-1 0 0 0,1 1 0 0 0,-1 0 0 0 0,-1-1 0 0 0,-2-1-506 0 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7.1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929 1 144 0 0,'-40'22'2470'0'0,"-1"-2"1"0"0,-84 29-1 0 0,118-46-2429 0 0,0 0 0 0 0,0 1 0 0 0,0-1 0 0 0,0 1 0 0 0,-10 9 0 0 0,-17 9-575 0 0,25-28-3075 0 0,6 5 2127 0 0</inkml:trace>
  <inkml:trace contextRef="#ctx0" brushRef="#br0" timeOffset="1">413 209 8 0 0,'-9'5'1013'0'0,"-1"0"1"0"0,0-1-1 0 0,0 0 1 0 0,-1 0-1 0 0,1-1 1 0 0,-1-1-1 0 0,-18 2 1 0 0,-77 0 489 0 0,81-4-2064 0 0,14 2 477 0 0,0 0 0 0 0,0 0 0 0 0,1 1 0 0 0,-1 1 0 0 0,1 0 0 0 0,0 0 0 0 0,0 1 1 0 0,0 0-1 0 0,-10 8 0 0 0,-36 16 396 0 0,44-22 239 0 0,16-3-721 0 0,21-3-968 0 0,-24-1 1091 0 0,9 0-799 0 0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7.59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284 18 8 0 0,'-33'-6'2076'0'0,"-66"-5"0"0"0,84 10-1516 0 0,-1 2-1 0 0,1 0 1 0 0,0 1-1 0 0,-1 1 0 0 0,1 0 1 0 0,-24 8-1 0 0,29-7-1169 0 0,0-1-127 0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7.98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435 1 8 0 0,'-46'9'1967'0'0,"-71"25"0"0"0,80-22-1294 0 0,-1-1 0 0 0,-1-1 1 0 0,-41 3-1 0 0,77-12-686 0 0,0-1 0 0 0,-1 0 0 0 0,1 0-1 0 0,0 0 1 0 0,-1-1 0 0 0,1 1 0 0 0,0-1 0 0 0,0 0 0 0 0,0 0 0 0 0,-1 0 0 0 0,1 0 0 0 0,-4-2 0 0 0,-19-16-3653 0 0,20 15 2971 0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8.3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439 1 8 0 0,'-28'-1'884'0'0,"0"1"0"0"0,1 2 0 0 0,-1 0-1 0 0,0 2 1 0 0,1 1 0 0 0,0 1 0 0 0,-48 18 0 0 0,35-14-2934 0 0,41-12 1038 0 0</inkml:trace>
  <inkml:trace contextRef="#ctx0" brushRef="#br0" timeOffset="1">39 88 8 0 0,'-15'4'330'0'0,"-4"-4"4376"0"0,15-2-1050 0 0,23 2-4250 0 0,16 4-1105 0 0,-23 0 1109 0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8.78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202 62 8 0 0,'-8'-1'469'0'0,"-1"0"0"0"0,0 1 0 0 0,0 0 0 0 0,1 0 0 0 0,-1 1 0 0 0,0 0 0 0 0,0 0 0 0 0,-8 3 0 0 0,7-2 103 0 0,0 0-1 0 0,0 0 1 0 0,1-1 0 0 0,-1-1-1 0 0,-17 0 1 0 0,25-1-678 0 0,0-1 0 0 0,1 1 1 0 0,-1-1-1 0 0,0 1 0 0 0,1-1 0 0 0,-1 1 0 0 0,1-1 1 0 0,-1 0-1 0 0,1 0 0 0 0,0 0 0 0 0,0 0 0 0 0,-1 0 1 0 0,2 0-1 0 0,-1 0 0 0 0,0 0 0 0 0,0 0 0 0 0,1 0 1 0 0,-1-1-1 0 0,1 1 0 0 0,-1-3 0 0 0,-6-16-1878 0 0,1 11 1172 0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9.1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406 114 8 0 0,'-13'-5'647'0'0,"1"0"0"0"0,-1 1 0 0 0,0 0 0 0 0,0 1 1 0 0,0 1-1 0 0,0 0 0 0 0,-1 1 0 0 0,1 0 0 0 0,-1 1 0 0 0,1 1 0 0 0,0 0 0 0 0,-25 5 0 0 0,35-5-533 0 0,-10 3 366 0 0,0-1 0 0 0,0-1 0 0 0,0 0-1 0 0,-21 0 1 0 0,31-2-443 0 0,-1 0 0 0 0,0 0-1 0 0,1-1 1 0 0,-1 0 0 0 0,1 0-1 0 0,-1 0 1 0 0,1 0 0 0 0,-1 0-1 0 0,1-1 1 0 0,0 0 0 0 0,0 1 0 0 0,0-1-1 0 0,0 0 1 0 0,0 0 0 0 0,0-1-1 0 0,0 1 1 0 0,0-1 0 0 0,1 1-1 0 0,0-1 1 0 0,-5-6 0 0 0,-5-12-455 0 0,9 15-612 0 0,-1 0 0 0 0,0 0-1 0 0,0 0 1 0 0,0 0-1 0 0,-8-7 1 0 0,4 7-1337 0 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1:59.51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386 67 8 0 0,'-3'-5'237'0'0,"-1"0"1"0"0,1 1-1 0 0,-1-1 1 0 0,0 1-1 0 0,0-1 0 0 0,0 1 1 0 0,-1 0-1 0 0,1 1 1 0 0,-1-1-1 0 0,0 1 1 0 0,0 0-1 0 0,0 0 0 0 0,0 1 1 0 0,-1-1-1 0 0,1 1 1 0 0,-1 1-1 0 0,0-1 0 0 0,1 1 1 0 0,-1-1-1 0 0,0 2 1 0 0,0-1-1 0 0,0 1 0 0 0,-9 0 1 0 0,-4 2 708 0 0,0 0 1 0 0,0 2-1 0 0,1 0 0 0 0,0 1 0 0 0,-35 14 1 0 0,53-19-1001 0 0,0 0 1 0 0,0 0-1 0 0,0 0 1 0 0,0-1-1 0 0,0 1 1 0 0,0 0-1 0 0,0 0 1 0 0,0 0-1 0 0,0 0 1 0 0,-1 0-1 0 0,1 0 1 0 0,0-1-1 0 0,0 1 1 0 0,0 0-1 0 0,0 0 1 0 0,0 0-1 0 0,0 0 1 0 0,0 0-1 0 0,0 0 1 0 0,0 0-1 0 0,0-1 1 0 0,0 1-1 0 0,-1 0 1 0 0,1 0-1 0 0,0 0 1 0 0,0 0-1 0 0,0 0 1 0 0,0 0-1 0 0,0 0 1 0 0,3-4-1214 0 0,0-1-147 0 0</inkml:trace>
  <inkml:trace contextRef="#ctx0" brushRef="#br0" timeOffset="1">2 50 8 0 0,'-1'0'0'0'0,"1"-1"16"0"0,1-4 248 0 0,4 0-192 0 0,2-2 440 0 0,0 0-264 0 0,-2 1-248 0 0,3-1-368 0 0,0 0 72 0 0,-1 2-112 0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0.2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144 123 512 0 0,'-3'-1'342'0'0,"1"0"0"0"0,-1 0 0 0 0,0 1 0 0 0,0-2 0 0 0,0 1 0 0 0,1 0 0 0 0,-1-1 0 0 0,1 1 0 0 0,-1-1 0 0 0,1 1 0 0 0,-1-1 0 0 0,1 0 1 0 0,0 0-1 0 0,0 0 0 0 0,0-1 0 0 0,0 1 0 0 0,0 0 0 0 0,1-1 0 0 0,-1 1 0 0 0,1-1 0 0 0,-2-3 0 0 0,1 2-229 0 0,0 1 0 0 0,0-1 1 0 0,0 1-1 0 0,0 0 0 0 0,0 0 0 0 0,-1 0 1 0 0,1 1-1 0 0,-1-1 0 0 0,0 0 0 0 0,0 1 1 0 0,0 0-1 0 0,0 0 0 0 0,0 0 0 0 0,-1 0 1 0 0,1 0-1 0 0,-6-1 0 0 0,8 2-132 0 0,-26-8 58 0 0,16-9-3540 0 0,9 12 1821 0 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0.6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361 88 8 0 0,'-17'-5'2795'0'0,"1"1"1"0"0,-28-14-1 0 0,6 3-199 0 0,25 11-2458 0 0,1 2-1 0 0,-1-1 1 0 0,0 1-1 0 0,1 1 1 0 0,-1 1-1 0 0,0 0 1 0 0,-19 2-1 0 0,-44-2-1022 0 0,74-1 546 0 0,-1 1 1 0 0,1-1-1 0 0,0 0 0 0 0,0 0 1 0 0,-1 0-1 0 0,1 0 0 0 0,0 0 0 0 0,0 0 1 0 0,0 0-1 0 0,0-1 0 0 0,0 1 1 0 0,0-1-1 0 0,1 1 0 0 0,-1-1 1 0 0,-2-3-1 0 0,-1 0-1250 0 0,-3-3-576 0 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1.0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754 293 8 0 0,'-3'-2'334'0'0,"0"0"1"0"0,0 0-1 0 0,0 0 0 0 0,1 0 1 0 0,-1 0-1 0 0,1-1 0 0 0,0 0 1 0 0,-1 1-1 0 0,1-1 0 0 0,0 0 1 0 0,1 0-1 0 0,-4-6 0 0 0,-12-18 1756 0 0,15 25-1966 0 0,-1-1-1 0 0,1 1 1 0 0,-1 0 0 0 0,1 1-1 0 0,-1-1 1 0 0,0 0 0 0 0,0 1-1 0 0,0-1 1 0 0,0 1 0 0 0,0 0-1 0 0,0 0 1 0 0,0 0 0 0 0,-1 1-1 0 0,1-1 1 0 0,0 1 0 0 0,-4-1-1 0 0,4 2-177 0 0,1-1 0 0 0,-1-1 0 0 0,0 1 0 0 0,0 0 0 0 0,1-1-1 0 0,-1 1 1 0 0,1-1 0 0 0,-1 0 0 0 0,0 0 0 0 0,1 0 0 0 0,-1 0 0 0 0,1-1-1 0 0,0 1 1 0 0,0 0 0 0 0,-1-1 0 0 0,1 0 0 0 0,0 1 0 0 0,0-1 0 0 0,0 0-1 0 0,0 0 1 0 0,1 0 0 0 0,-1-1 0 0 0,-2-3 0 0 0,-5-11-2432 0 0,3 9 782 0 0</inkml:trace>
  <inkml:trace contextRef="#ctx0" brushRef="#br0" timeOffset="1">205 111 8 0 0,'-7'-3'834'0'0,"-1"-1"1"0"0,1 0-1 0 0,0-1 0 0 0,0 1 1 0 0,0-1-1 0 0,1-1 1 0 0,-1 1-1 0 0,1-1 0 0 0,1-1 1 0 0,-8-8-1 0 0,-17-19 1684 0 0,27 33-2481 0 0,1-1 0 0 0,-1 1 0 0 0,1-1 0 0 0,-1 1 0 0 0,0 0 0 0 0,0 0 0 0 0,1 0 0 0 0,-1 0 0 0 0,0 1 0 0 0,0-1 0 0 0,0 1 0 0 0,0 0 0 0 0,0 0 0 0 0,0 0 0 0 0,0 0 0 0 0,0 0 0 0 0,1 1 0 0 0,-1-1 0 0 0,0 1 0 0 0,0 0 0 0 0,0 0 0 0 0,0 0 0 0 0,1 0 0 0 0,-1 0 0 0 0,1 1 0 0 0,-1-1 0 0 0,1 1 0 0 0,-1 0 0 0 0,1-1 0 0 0,0 1 0 0 0,0 0 0 0 0,0 0 0 0 0,0 1 0 0 0,-2 2 0 0 0,5-4-334 0 0,0 1 0 0 0,0-1 0 0 0,0 1 0 0 0,0-1 0 0 0,0 0 0 0 0,1 0 0 0 0,-1 1 0 0 0,0-1 0 0 0,1 0 0 0 0,-1 0 0 0 0,1 0 0 0 0,-1 0 0 0 0,1 0 0 0 0,0-1 0 0 0,-1 1 0 0 0,3 0 0 0 0,5 1-860 0 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1.69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410 302 512 0 0,'-3'-5'1015'0'0,"-1"0"1"0"0,-1 1-1 0 0,1-1 1 0 0,-1 1-1 0 0,1 0 0 0 0,-1 0 1 0 0,-8-5-1 0 0,-43-21 1571 0 0,2 1-2209 0 0,-4-18-158 0 0,47 36-266 0 0,-1 1-1 0 0,0 0 1 0 0,-1 1-1 0 0,-19-12 1 0 0,19 15-126 0 0,1-2-1 0 0,-1 0 1 0 0,-18-16 0 0 0,-9-14-4277 0 0,30 28 2606 0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2.07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455 272 8 0 0,'-7'1'706'0'0,"0"0"1"0"0,0 0-1 0 0,-1 0 1 0 0,1-1-1 0 0,0-1 1 0 0,0 1-1 0 0,-1-1 1 0 0,1 0-1 0 0,0 0 0 0 0,0-1 1 0 0,0 0-1 0 0,0-1 1 0 0,1 1-1 0 0,-1-1 1 0 0,1 0-1 0 0,-1-1 1 0 0,-7-5-1 0 0,-43-35 3387 0 0,40 29-3667 0 0,-2 2 0 0 0,-24-16 0 0 0,29 20-470 0 0,0-1 0 0 0,1 0 1 0 0,-24-24-1 0 0,1 0-1481 0 0,-4 5-3613 0 0,19 16-82 0 0,10 9 2184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2.40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299 162 8 0 0,'-2'-3'374'0'0,"0"1"1"0"0,-1-1-1 0 0,1 1 0 0 0,-1-1 0 0 0,1 1 1 0 0,-1 0-1 0 0,1 0 0 0 0,-1 0 0 0 0,0 1 1 0 0,0-1-1 0 0,0 0 0 0 0,0 1 1 0 0,0 0-1 0 0,-1 0 0 0 0,1 0 0 0 0,0 0 1 0 0,-7-1-1 0 0,5 2 105 0 0,1-1 0 0 0,-1 0 0 0 0,1-1 0 0 0,-1 1 0 0 0,1-1 0 0 0,0 0 0 0 0,0 0 0 0 0,0 0 0 0 0,-7-5-1 0 0,-17-21 366 0 0,21 21-816 0 0,0 0-1 0 0,0 0 1 0 0,-1 1-1 0 0,-8-6 1 0 0,9 7-286 0 0,1 1 1 0 0,-1 0-1 0 0,0 0 1 0 0,0 0-1 0 0,-1 1 0 0 0,1 0 1 0 0,0 0-1 0 0,-1 1 1 0 0,0 0-1 0 0,0 1 0 0 0,0-1 1 0 0,-9 1-1 0 0,10 0-714 0 0,0-1-141 0 0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3.47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191 141 512 0 0,'-4'-7'717'0'0,"4"5"-262"0"0,-1-1-1 0 0,0 1 1 0 0,0 0-1 0 0,0 0 0 0 0,0 0 1 0 0,0 0-1 0 0,-1 1 1 0 0,1-1-1 0 0,-1 0 0 0 0,1 0 1 0 0,-1 1-1 0 0,1-1 1 0 0,-1 1-1 0 0,0 0 0 0 0,0-1 1 0 0,-2 0-1 0 0,-19-5 514 0 0,8 4-717 0 0,2 0 118 0 0,0 0 0 0 0,-1 0 0 0 0,2-2 1 0 0,-16-6-1 0 0,25 10-553 0 0,0 0 0 0 0,1-1 0 0 0,-1 0 0 0 0,0 1 0 0 0,1-1 0 0 0,0 0 0 0 0,-1 0 0 0 0,1 0 0 0 0,0 0 0 0 0,0-1 0 0 0,0 1 0 0 0,0-1 1 0 0,1 1-1 0 0,-1-1 0 0 0,1 1 0 0 0,-1-1 0 0 0,1 0 0 0 0,0 0 0 0 0,0 0 0 0 0,0 0 0 0 0,0 0 0 0 0,1 0 0 0 0,-1 0 0 0 0,1-5 0 0 0,0 5-1627 0 0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4.2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190 70 8 0 0,'0'-1'266'0'0,"-1"0"-1"0"0,1 0 1 0 0,-1 0 0 0 0,0 0-1 0 0,1 0 1 0 0,-1 0 0 0 0,0 0-1 0 0,0 0 1 0 0,0 0-1 0 0,0 0 1 0 0,1 0 0 0 0,-1 0-1 0 0,-1 1 1 0 0,1-1 0 0 0,0 0-1 0 0,0 1 1 0 0,0-1 0 0 0,0 0-1 0 0,0 1 1 0 0,-1 0 0 0 0,1-1-1 0 0,0 1 1 0 0,0 0-1 0 0,-1 0 1 0 0,1-1 0 0 0,-2 1-1 0 0,-43 4 2078 0 0,41-3-2241 0 0,0 0 1 0 0,0 0-1 0 0,-1-1 0 0 0,1 0 0 0 0,0 0 0 0 0,0 0 1 0 0,-7-1-1 0 0,7-1-175 0 0,1-1 0 0 0,-1 1 0 0 0,0-1 0 0 0,1 0 0 0 0,-1 0 0 0 0,1-1 0 0 0,0 1 0 0 0,0-1 0 0 0,-5-6 0 0 0,-1-1-975 0 0,1 2-217 0 0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4.6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507 76 8 0 0,'-8'-5'1045'0'0,"0"0"0"0"0,0 0 0 0 0,0 0-1 0 0,-1 1 1 0 0,0 0 0 0 0,0 1 0 0 0,0 0 0 0 0,0 0 0 0 0,0 1 0 0 0,-12-1 0 0 0,11 2-733 0 0,1 2 0 0 0,0-1 0 0 0,-1 1 0 0 0,1 1 1 0 0,0-1-1 0 0,-14 6 0 0 0,17-5-276 0 0,0 0 1 0 0,0-1-1 0 0,0 1 1 0 0,0-1-1 0 0,0-1 1 0 0,0 1-1 0 0,0-1 1 0 0,-1 0-1 0 0,1 0 1 0 0,0-1 0 0 0,0 0-1 0 0,0 0 1 0 0,0 0-1 0 0,0-1 1 0 0,0 1-1 0 0,0-2 1 0 0,1 1-1 0 0,-1-1 1 0 0,1 1-1 0 0,0-2 1 0 0,-1 1-1 0 0,1 0 1 0 0,-4-5-1 0 0,6 6-53 0 0,1 0 0 0 0,0 0 0 0 0,-1 0 0 0 0,1 1 0 0 0,-1 0 0 0 0,1-1 0 0 0,-1 1 0 0 0,1 0 0 0 0,-1 0 0 0 0,0 0 0 0 0,0 0 0 0 0,0 1 0 0 0,0-1 0 0 0,1 1 0 0 0,-1 0 0 0 0,0 0 0 0 0,0 0 0 0 0,0 0 0 0 0,0 0 0 0 0,-4 1 0 0 0,-2 2-273 0 0,0 0 1 0 0,0 1-1 0 0,1 0 0 0 0,-17 10 1 0 0,-21 9-190 0 0,36-23 88 0 0,15-2-5568 0 0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5.1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204 22 8 0 0,'-18'-5'992'0'0,"0"0"0"0"0,-1 1 1 0 0,1 1-1 0 0,-1 1 0 0 0,0 0 0 0 0,1 2 0 0 0,-33 2 1 0 0,29 7-3343 0 0,21-7 1067 0 0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5.48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279 2 8 0 0,'-17'-1'1808'0'0,"0"1"0"0"0,1 0 0 0 0,-28 5-1 0 0,13-1 180 0 0,-5-1 224 0 0,22-3-1725 0 0,1 1-1 0 0,-1 0 1 0 0,0 1 0 0 0,1 1-1 0 0,-1 0 1 0 0,-21 9 0 0 0,35-12-691 0 0,0 1 0 0 0,0 0 0 0 0,0-1 0 0 0,0 1 1 0 0,0 0-1 0 0,0-1 0 0 0,0 1 0 0 0,0 0 1 0 0,0-1-1 0 0,0 1 0 0 0,0 0 0 0 0,0-1 1 0 0,0 1-1 0 0,0-1 0 0 0,1 1 0 0 0,-1 0 1 0 0,0-1-1 0 0,1 1 0 0 0,-1-1 0 0 0,0 1 1 0 0,1-1-1 0 0,-1 1 0 0 0,1-1 0 0 0,-1 1 1 0 0,1-1-1 0 0,-1 1 0 0 0,1-1 0 0 0,3 2-2609 0 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2: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766 40 8 0 0,'-36'-29'9478'0'0,"33"27"-9338"0"0,0 0-1 0 0,-1 1 1 0 0,1 0 0 0 0,-1 0-1 0 0,0 0 1 0 0,1 0-1 0 0,-1 0 1 0 0,0 1-1 0 0,0-1 1 0 0,1 1-1 0 0,-1 0 1 0 0,0 0-1 0 0,0 0 1 0 0,1 1-1 0 0,-1 0 1 0 0,-4 0 0 0 0,-40 12-350 0 0,-65 26 0 0 0,-7 2-567 0 0,51-15 770 0 0,60-21 25 0 0,-1 0 0 0 0,0 0 1 0 0,-1-2-1 0 0,1 1 0 0 0,-1-1 0 0 0,0-1 0 0 0,1 0 0 0 0,-1 0 1 0 0,0-1-1 0 0,0-1 0 0 0,-14 0 0 0 0,21-1-61 0 0,0 1 1 0 0,-1 0-1 0 0,1 0 1 0 0,-1 0-1 0 0,1 0 1 0 0,-1 0-1 0 0,1 1 0 0 0,0 0 1 0 0,-1 0-1 0 0,1 0 1 0 0,0 1-1 0 0,0-1 1 0 0,0 1-1 0 0,0 0 0 0 0,0 0 1 0 0,0 1-1 0 0,0-1 1 0 0,1 1-1 0 0,-7 5 1 0 0,-14 10-313 0 0,19-15-291 0 0,-1 0-1 0 0,1-1 0 0 0,-1 1 1 0 0,1-1-1 0 0,-12 3 0 0 0,6-3-1467 0 0,6 0 962 0 0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05.14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56 32 512 0 0,'0'-5'1011'0'0,"-2"-13"7648"0"0,-4 32-2814 0 0,-10 29-5214 0 0,10-30-96 0 0,2-3-391 0 0,0-1 0 0 0,0 1 0 0 0,1-1 0 0 0,0 1 0 0 0,0 0 0 0 0,2 0 0 0 0,-1 1-1 0 0,1-1 1 0 0,0 0 0 0 0,1 0 0 0 0,0 1 0 0 0,1-1 0 0 0,4 20 0 0 0,-3-21 17 0 0,-1 0 0 0 0,0 0 0 0 0,0 1 0 0 0,-1-1 0 0 0,-1 18 0 0 0,0-19-62 0 0,0 0 0 0 0,1 0 0 0 0,0 1 0 0 0,1-1 0 0 0,-1 0 0 0 0,2 0 0 0 0,-1 0 0 0 0,5 13 0 0 0,8 34 354 0 0,-12-44-378 0 0,0-1 0 0 0,1 1 0 0 0,0-1 1 0 0,6 14-1 0 0,-6-15 10 0 0,-3-7-74 0 0,0 0-1 0 0,1 0 0 0 0,-1 0 1 0 0,1 0-1 0 0,-1-1 0 0 0,1 1 0 0 0,0 0 1 0 0,0 0-1 0 0,0 0 0 0 0,0-1 0 0 0,0 1 1 0 0,0 0-1 0 0,0-1 0 0 0,1 1 1 0 0,-1-1-1 0 0,3 2 0 0 0,-2-3 6 0 0,1-1 1 0 0,-1 0-1 0 0,1 0 0 0 0,-1 0 1 0 0,0 0-1 0 0,1 0 0 0 0,-1-1 1 0 0,0 1-1 0 0,0-1 0 0 0,0 1 1 0 0,0-1-1 0 0,0 0 0 0 0,0 0 1 0 0,0 0-1 0 0,-1 0 0 0 0,1 0 1 0 0,-1 0-1 0 0,1 0 0 0 0,-1-1 1 0 0,0 1-1 0 0,0 0 0 0 0,0-1 1 0 0,0 1-1 0 0,0-1 0 0 0,0-2 1 0 0,18-74 136 0 0,-17 71-171 0 0,25-187 665 0 0,-25 182-613 0 0,1 0 0 0 0,-2 0 0 0 0,0 0-1 0 0,-1 0 1 0 0,0-1 0 0 0,-1 1 0 0 0,0 0 0 0 0,-1 0 0 0 0,-7-24 0 0 0,3-26 150 0 0,1 61-178 0 0,0 0 0 0 0,0 0 1 0 0,0 1-1 0 0,-1 0 0 0 0,1 0 0 0 0,-9-1 1 0 0,-2 6 48 0 0,15-4-55 0 0,0 0 1 0 0,0 0-1 0 0,0 0 1 0 0,0 0 0 0 0,0 0-1 0 0,0 0 1 0 0,0 0-1 0 0,0 0 1 0 0,0 0 0 0 0,0 1-1 0 0,0-1 1 0 0,0 0-1 0 0,0 1 1 0 0,0-1-1 0 0,0 1 1 0 0,0-1 0 0 0,0 1-1 0 0,0-1 1 0 0,1 1-1 0 0,-1 0 1 0 0,0-1-1 0 0,0 1 1 0 0,1 0 0 0 0,-1 0-1 0 0,0-1 1 0 0,1 1-1 0 0,-1 0 1 0 0,0 0-1 0 0,1 0 1 0 0,-1 0 0 0 0,0 1-1 0 0,1 0 1 0 0,0 0-1 0 0,-1 0 1 0 0,1-1 0 0 0,-1 1-1 0 0,1 0 1 0 0,-1-1 0 0 0,0 1-1 0 0,1 0 1 0 0,-1-1 0 0 0,0 1-1 0 0,0-1 1 0 0,0 0 0 0 0,-3 3-1 0 0,3-2 0 0 0,-1 0 0 0 0,0-1-1 0 0,1 1 1 0 0,0 0 0 0 0,-1 0-1 0 0,1 0 1 0 0,0 1 0 0 0,0-1-1 0 0,0 0 1 0 0,1 0 0 0 0,-1 1-1 0 0,0-1 1 0 0,1 0-1 0 0,-1 5 1 0 0,7 90-691 0 0,11-35-7168 0 0,-13-50 5975 0 0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07.46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167 106 8 0 0,'0'0'201'0'0,"0"-1"-1"0"0,-1 1 1 0 0,1 0 400 0 0,0 0-400 0 0,0-1-1 0 0,-1 1 1 0 0,1 0-1 0 0,0 0 1 0 0,0 0-1 0 0,0 0 1 0 0,-1 0-1 0 0,1 0 1 0 0,0 0-1 0 0,0 0 1 0 0,0-1-1 0 0,-1 1 1 0 0,1 0-1 0 0,0 0 1 0 0,0 0-1 0 0,0 0 1 0 0,-1 0-1 0 0,1 0 1 0 0,0 0-1 0 0,0 0 1 0 0,-1 0-1 0 0,1 1 1 0 0,0-1-1 0 0,0 0 1 0 0,0 0-1 0 0,-1 0 1 0 0,1 0-1 0 0,0 0 1 0 0,0 0-1 0 0,0 0 1 0 0,-1 0-1 0 0,1 1 1 0 0,0-1 400 0 0,0 0-400 0 0,-1 0-1 0 0,1 0 1 0 0,0 1-1 0 0,0-1 1 0 0,0 0-1 0 0,0 0 1 0 0,0 0-1 0 0,0 1 1 0 0,-21 17 2750 0 0,-19 28-1809 0 0,25-19-949 0 0,1 0-1 0 0,1 1 1 0 0,2 0 0 0 0,1 1-1 0 0,1 1 1 0 0,1-1-1 0 0,2 1 1 0 0,-5 60 0 0 0,12-69 84 0 0,1 1 1 0 0,2-1-1 0 0,7 31 1 0 0,-1-8 431 0 0,-8-24-506 0 0,3 10 247 0 0,3-20-52 0 0,-7-9-370 0 0,0-1 0 0 0,0 1 0 0 0,0 0 0 0 0,-1 0 0 0 0,1-1 0 0 0,0 1 0 0 0,-1 0 0 0 0,1 0 0 0 0,-1 0 0 0 0,1 0 0 0 0,-1 0 0 0 0,1 0 0 0 0,-1 0 0 0 0,0 0 0 0 0,1 0 0 0 0,-1 0 0 0 0,0 0 0 0 0,0 1 0 0 0,1-1-20 0 0,-1 0 1 0 0,0-1 0 0 0,1 1-1 0 0,-1 0 1 0 0,1-1 0 0 0,-1 1-1 0 0,0-1 1 0 0,1 1 0 0 0,-1-1-1 0 0,1 1 1 0 0,0-1 0 0 0,-1 1-1 0 0,1-1 1 0 0,-1 0 0 0 0,1 1-1 0 0,0-1 1 0 0,-1 0 0 0 0,1 0-1 0 0,-1 1 1 0 0,1-1 0 0 0,0 0-1 0 0,0 0 1 0 0,-1 0 0 0 0,1 0-1 0 0,0 0 1 0 0,-1 0 0 0 0,1 0-1 0 0,0 0 1 0 0,-1 0 0 0 0,2 0-1 0 0,23-1 169 0 0,-24 1-137 0 0,2 0-2 0 0,-1-1-1 0 0,1 1 1 0 0,-1-1-1 0 0,1 0 1 0 0,-1 0-1 0 0,0 0 0 0 0,1 0 1 0 0,-1 0-1 0 0,0 0 1 0 0,0 0-1 0 0,0-1 1 0 0,0 1-1 0 0,0-1 1 0 0,3-3-1 0 0,28-33 142 0 0,-13 13-89 0 0,-16 18-57 0 0,0 0 0 0 0,0 0 0 0 0,-1 0 0 0 0,-1-1 0 0 0,1 1 0 0 0,-1-1 0 0 0,0 1 0 0 0,-1-1 1 0 0,0 0-1 0 0,0 0 0 0 0,-1-8 0 0 0,5-21 176 0 0,21-47 37 0 0,-20 70-213 0 0,0 0-1 0 0,-2 0 0 0 0,0 0 0 0 0,0-1 0 0 0,-2 0 1 0 0,3-27-1 0 0,-7-5 72 0 0,-11-79 1 0 0,11 119-104 0 0,-1 0 0 0 0,1-1-1 0 0,-1 1 1 0 0,-1 0 0 0 0,1 1-1 0 0,-1-1 1 0 0,-5-7 0 0 0,-16-31-79 0 0,24 43 89 0 0,0 0 0 0 0,0 0 0 0 0,0 1 0 0 0,0-1-1 0 0,-1 1 1 0 0,1-1 0 0 0,0 1 0 0 0,-1-1 0 0 0,1 1 0 0 0,-1-1 0 0 0,1 1 0 0 0,-1 0 0 0 0,0 0 0 0 0,1 0-1 0 0,-1 0 1 0 0,0 0 0 0 0,-2 0 0 0 0,3 1-26 0 0,-27 12-33 0 0,24-6 37 0 0,-1 1 0 0 0,2-1-1 0 0,-1 1 1 0 0,1 0 0 0 0,0 0-1 0 0,0 1 1 0 0,-2 7 0 0 0,-5 13-5 0 0,-3 10 12 0 0,1 0 0 0 0,2 1 0 0 0,1 0 0 0 0,-4 54 0 0 0,13-81 13 0 0,-1 0 1 0 0,2 0 0 0 0,0 0-1 0 0,0 0 1 0 0,1 0 0 0 0,0 0-1 0 0,5 12 1 0 0,4 23-109 0 0,-10-35 116 0 0,0 1 0 0 0,0-1 0 0 0,-3 19 0 0 0,1 4 21 0 0,1-34-42 0 0,0-1 1 0 0,0 0 0 0 0,0 1-1 0 0,0-1 1 0 0,0 0 0 0 0,0 0-1 0 0,1 1 1 0 0,-1-1 0 0 0,0 0 0 0 0,0 0-1 0 0,0 0 1 0 0,0 1 0 0 0,1-1-1 0 0,-1 0 1 0 0,0 0 0 0 0,0 0-1 0 0,0 1 1 0 0,1-1 0 0 0,-1 0-1 0 0,0 0 1 0 0,0 0 0 0 0,1 0-1 0 0,-1 0 1 0 0,0 0 0 0 0,0 0-1 0 0,1 1 1 0 0,-1-1 0 0 0,0 0-1 0 0,1 0 1 0 0,-1 0 0 0 0,0 0 0 0 0,0 0-1 0 0,1 0 1 0 0,-1 0 0 0 0,0 0-1 0 0,1-1 1 0 0,-1 1 0 0 0,0 0-1 0 0,0 0 1 0 0,1 0 0 0 0,-1 0-1 0 0,0 0 1 0 0,0 0 0 0 0,1 0-1 0 0,-1-1 1 0 0,0 1 0 0 0,0 0-1 0 0,0 0 1 0 0,1 0 0 0 0,-1 0-1 0 0,0-1 1 0 0,0 1 0 0 0,0 0 0 0 0,1 0-1 0 0,-1-1 1 0 0,0 1 0 0 0,0 0-1 0 0,0 0 1 0 0,0-1 0 0 0,0 1-1 0 0,19-17-149 0 0,-17 15 46 0 0,1-1 107 0 0,0 1-1 0 0,-1-1 1 0 0,1 0 0 0 0,-1 0 0 0 0,0 0-1 0 0,0-1 1 0 0,0 1 0 0 0,0 0 0 0 0,-1-1-1 0 0,1 1 1 0 0,-1-1 0 0 0,0 0 0 0 0,0 1-1 0 0,1-8 1 0 0,4-63-243 0 0,-3 24 46 0 0,8-30-52 0 0,10-47 4 0 0,-19 121 238 0 0,-1 0 1 0 0,1-1-1 0 0,-1 1 0 0 0,0 0 0 0 0,-1-1 0 0 0,0 1 0 0 0,0-1 0 0 0,0 1 0 0 0,-1-1 0 0 0,1 1 0 0 0,-2-1 0 0 0,1 1 0 0 0,-5-12 0 0 0,6 18 10 0 0,0-1 0 0 0,0 1 0 0 0,-1 0 0 0 0,1 0 0 0 0,0-1 0 0 0,0 1 0 0 0,0 0 0 0 0,-1 0 0 0 0,1-1 0 0 0,0 1 0 0 0,-1 0 0 0 0,1 0 0 0 0,0 0 0 0 0,0-1 0 0 0,-1 1 0 0 0,1 0 0 0 0,0 0 0 0 0,-1 0 0 0 0,1 0 0 0 0,0 0 0 0 0,-1 0 0 0 0,1 0 0 0 0,0 0 0 0 0,-1 0 0 0 0,1 0 0 0 0,0 0 0 0 0,-1 0 0 0 0,1 0 0 0 0,0 0 0 0 0,-1 0 0 0 0,1 0 0 0 0,0 0 0 0 0,-1 0 0 0 0,1 0 0 0 0,-1 1 0 0 0,-9 11-37 0 0,-4 22-117 0 0,13-31 153 0 0,-9 25 10 0 0,2 1 0 0 0,0 0 0 0 0,2 1-1 0 0,1-1 1 0 0,2 1 0 0 0,0 0 0 0 0,2 0-1 0 0,2 0 1 0 0,5 42 0 0 0,3-37-60 0 0,-9-34 49 0 0,0 0 0 0 0,0 0 1 0 0,0-1-1 0 0,0 1 0 0 0,1 0 0 0 0,-1 0 0 0 0,0 0 1 0 0,0 0-1 0 0,1-1 0 0 0,-1 1 0 0 0,0 0 0 0 0,1 0 0 0 0,-1-1 1 0 0,1 1-1 0 0,-1 0 0 0 0,1 0 0 0 0,-1-1 0 0 0,1 1 0 0 0,-1-1 1 0 0,1 1-1 0 0,0 0 0 0 0,-1-1 0 0 0,1 1 0 0 0,0-1 0 0 0,0 1 1 0 0,-1-1-1 0 0,1 0 0 0 0,0 1 0 0 0,0-1 0 0 0,0 0 1 0 0,-1 0-1 0 0,1 1 0 0 0,0-1 0 0 0,0 0 0 0 0,1 0 0 0 0,0-2-16 0 0,0-1 1 0 0,0 1-1 0 0,0-1 0 0 0,0 1 0 0 0,-1-1 0 0 0,1 0 0 0 0,-1 0 0 0 0,1 1 0 0 0,-1-1 0 0 0,0 0 0 0 0,0 0 0 0 0,0-6 0 0 0,7-42-130 0 0,-7 47 132 0 0,7-112-501 0 0,-8 102 457 0 0,0 1 0 0 0,-1-1 0 0 0,-1 1 0 0 0,0-1 0 0 0,-1 1 0 0 0,-7-20 0 0 0,10 33 52 0 0,0 0 0 0 0,0-1 0 0 0,0 1 0 0 0,0 0 0 0 0,0 0 0 0 0,0-1 0 0 0,0 1 0 0 0,-1 0 0 0 0,1 0 0 0 0,0 0 0 0 0,0-1 0 0 0,0 1 0 0 0,0 0 0 0 0,0 0 0 0 0,0 0 0 0 0,0-1 0 0 0,-1 1 0 0 0,1 0 0 0 0,0 0 0 0 0,0 0 0 0 0,0 0 0 0 0,0 0 0 0 0,-1-1 0 0 0,1 1 0 0 0,0 0 1 0 0,0 0-1 0 0,0 0 0 0 0,-1 0 0 0 0,1 0 0 0 0,0 0 0 0 0,0 0 0 0 0,-1 0 0 0 0,1 0 0 0 0,0 0 0 0 0,0 0 0 0 0,0 0 0 0 0,-1 0 0 0 0,1 0 0 0 0,0 0 0 0 0,0 0 0 0 0,-1 0 0 0 0,1 0 0 0 0,0 0 0 0 0,0 0 0 0 0,0 0 0 0 0,-1 0 0 0 0,1 0 0 0 0,0 0 0 0 0,-1 1 0 0 0,-8 13-73 0 0,-3 18-218 0 0,8-21-169 0 0,1 1 0 0 0,1-1 0 0 0,-2 23 0 0 0,3-14-720 0 0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09.88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745 2134 512 0 0,'-4'4'466'0'0,"-11"11"3140"0"0,15-14-3569 0 0,0-1 1 0 0,0 0-1 0 0,0 0 1 0 0,-1 0-1 0 0,1 0 1 0 0,0 1-1 0 0,0-1 1 0 0,0 0-1 0 0,0 0 1 0 0,0 0 0 0 0,-1 0-1 0 0,1 0 1 0 0,0 1-1 0 0,0-1 1 0 0,0 0-1 0 0,-1 0 1 0 0,1 0-1 0 0,0 0 1 0 0,0 0-1 0 0,0 0 1 0 0,-1 0-1 0 0,1 0 1 0 0,0 0-1 0 0,0 0 1 0 0,0 0-1 0 0,-1 0 1 0 0,1 0-1 0 0,0 0 1 0 0,0 0-1 0 0,0 0 1 0 0,-1 0-1 0 0,1 0 1 0 0,0 0-1 0 0,0 0 1 0 0,0 0-1 0 0,-1 0 1 0 0,1-1-1 0 0,0 1 1 0 0,0 0-1 0 0,0 0 1 0 0,-1 0-1 0 0,1 0 1 0 0,0 0-1 0 0,0 0 1 0 0,0-1-1 0 0,0 1 1 0 0,0 0-1 0 0,0 0 1 0 0,-1 0-1 0 0,1 0 1 0 0,0-1-1 0 0,0 1 1 0 0,0 0 0 0 0,0 0-1 0 0,0 0 1 0 0,0-1-1 0 0,0 1 1 0 0,0 0-1 0 0,0 0 1 0 0,0-1-1 0 0,0 1 1 0 0,0 0-1 0 0,0 0 1 0 0,0 0-1 0 0,0-1 1 0 0,0 1-1 0 0,0 0 1 0 0,0 0-1 0 0,-1-8 406 0 0,-1 1-1 0 0,0-1 1 0 0,0 1 0 0 0,-1 0-1 0 0,-6-12 1 0 0,1 2 98 0 0,-50-158 930 0 0,-19-41-1412 0 0,-25-15 317 0 0,35 69-115 0 0,-48-130-156 0 0,16-57-111 0 0,3 22 163 0 0,36 137 602 0 0,46 124-808 0 0,14 62 39 0 0,-1 0 0 0 0,1 1-1 0 0,0-1 1 0 0,0 0-1 0 0,0 1 1 0 0,0-1 0 0 0,0 1-1 0 0,1-1 1 0 0,0 0 0 0 0,-1 1-1 0 0,1-1 1 0 0,1 1-1 0 0,-1-1 1 0 0,0 1 0 0 0,5-6-1 0 0,-6 8-103 0 0,1 1 0 0 0,-1-1 0 0 0,1 1 0 0 0,-1 0 0 0 0,1-1 0 0 0,-1 1 0 0 0,1 0 0 0 0,-1-1 0 0 0,1 1-1 0 0,-1 0 1 0 0,1 0 0 0 0,0-1 0 0 0,-1 1 0 0 0,1 0 0 0 0,-1 0 0 0 0,1 0 0 0 0,0 0 0 0 0,-1 0 0 0 0,1 0 0 0 0,0 0 0 0 0,-1 0 0 0 0,1 0 0 0 0,-1 0-1 0 0,1 0 1 0 0,0 1 0 0 0,-1-1 0 0 0,2 0 0 0 0,4 5-1858 0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1.5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248 6 512 0 0,'-1'0'267'0'0,"1"0"0"0"0,0-1-1 0 0,0 1 1 0 0,-1-1 0 0 0,1 1 0 0 0,-1 0 0 0 0,1-1-1 0 0,0 1 1 0 0,-1 0 0 0 0,1 0 0 0 0,-1-1 0 0 0,1 1-1 0 0,0 0 1 0 0,-1 0 0 0 0,1 0 0 0 0,-1-1-1 0 0,1 1 1 0 0,-1 0 0 0 0,1 0 0 0 0,-1 0 0 0 0,1 0-1 0 0,-1 0 1 0 0,1 0 0 0 0,-1 0 0 0 0,1 0-1 0 0,-1 0 1 0 0,1 0 0 0 0,-1 0 0 0 0,1 0 0 0 0,-1 1-1 0 0,1-1 1 0 0,-1 0 0 0 0,1 0 0 0 0,0 0 0 0 0,-1 1-1 0 0,1-1 1 0 0,-1 0 0 0 0,1 0 0 0 0,-1 1-1 0 0,-11 25 3334 0 0,-2 54-4546 0 0,11-56 2203 0 0,-14 78-622 0 0,-7 27 774 0 0,-12 252 0 0 0,36-362-1654 0 0,-2-27-839 0 0,-7-33 283 0 0,4 29 725 0 0,0-1 0 0 0,0 0 0 0 0,-1 1 0 0 0,-1 0 0 0 0,0 0 0 0 0,-1 1 0 0 0,0 0 0 0 0,0 0 0 0 0,-1 1 0 0 0,-1 0 0 0 0,0 1 0 0 0,-14-12 0 0 0,31 29 732 0 0,-5-6-637 0 0,-1 0 0 0 0,1 0-1 0 0,0 0 1 0 0,0 0 0 0 0,0 0 0 0 0,1 0 0 0 0,-1 0 0 0 0,0-1 0 0 0,1 1 0 0 0,-1-1-1 0 0,1 0 1 0 0,-1 0 0 0 0,1 0 0 0 0,0 0 0 0 0,0 0 0 0 0,-1 0 0 0 0,1-1-1 0 0,0 1 1 0 0,3-1 0 0 0,37 0-697 0 0,-1-1-3291 0 0,-27 1 1436 0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2.00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62 330 80 0 0,'0'1'205'0'0,"-1"-1"-1"0"0,1 0 1 0 0,0 1-1 0 0,0-1 1 0 0,-1 0 0 0 0,1 1-1 0 0,0-1 1 0 0,0 0-1 0 0,-1 0 1 0 0,1 1 0 0 0,0-1-1 0 0,-1 0 1 0 0,1 0-1 0 0,0 0 1 0 0,-1 0 0 0 0,1 1-1 0 0,0-1 1 0 0,-1 0-1 0 0,1 0 1 0 0,0 0 0 0 0,-1 0-1 0 0,1 0 1 0 0,0 0-1 0 0,-1 0 1 0 0,1 0-1 0 0,-1 0 1 0 0,1 0 0 0 0,0 0-1 0 0,-1 0 1 0 0,1 0-1 0 0,0 0 1 0 0,-1 0 0 0 0,1-1-1 0 0,0 1 1 0 0,-1 0-1 0 0,1 0 1 0 0,0 0 0 0 0,-1 0-1 0 0,1-1 1 0 0,0 1-1 0 0,-1 0 1 0 0,1 0 0 0 0,0-1-1 0 0,0 1 1 0 0,-1 0-1 0 0,1-1 1 0 0,0 1 0 0 0,0 0-1 0 0,0 0 1 0 0,-1-1-1 0 0,1 1 1 0 0,0-1 0 0 0,0 1-1 0 0,0 0 1 0 0,0-1-1 0 0,0 1 1 0 0,0 0 0 0 0,0-1-1 0 0,0 1 1 0 0,0 0-1 0 0,0-1 1 0 0,0 0-1 0 0,-19 28 2237 0 0,13-9-1823 0 0,0-1 0 0 0,-5 33-1 0 0,10-44-619 0 0,0 1 0 0 0,0 0-1 0 0,1 0 1 0 0,0 0-1 0 0,0 0 1 0 0,1 0 0 0 0,-1-1-1 0 0,2 1 1 0 0,-1 0-1 0 0,4 10 1 0 0,-5-16-141 0 0,1-1-1 0 0,-1 1 1 0 0,1 0 0 0 0,-1 0-1 0 0,1-1 1 0 0,-1 1-1 0 0,1 0 1 0 0,0-1 0 0 0,-1 1-1 0 0,1 0 1 0 0,0-1 0 0 0,-1 1-1 0 0,1-1 1 0 0,0 1 0 0 0,0-1-1 0 0,-1 0 1 0 0,1 1-1 0 0,0-1 1 0 0,0 0 0 0 0,0 1-1 0 0,0-1 1 0 0,-1 0 0 0 0,1 0-1 0 0,0 0 1 0 0,0 0 0 0 0,0 0-1 0 0,0 0 1 0 0,0 0-1 0 0,0 0 1 0 0,0 0 0 0 0,1-1-1 0 0,5-2-2687 0 0</inkml:trace>
  <inkml:trace contextRef="#ctx0" brushRef="#br0" timeOffset="1">55 42 8 0 0,'4'-28'9031'0'0,"7"15"-4430"0"0,-8 13-4507 0 0,-1-1 1 0 0,1 1 0 0 0,0 0-1 0 0,-1 1 1 0 0,1-1 0 0 0,-1 0 0 0 0,1 1-1 0 0,-1-1 1 0 0,1 1 0 0 0,-1 0 0 0 0,0 0-1 0 0,1 0 1 0 0,-1 0 0 0 0,0 0-1 0 0,1 0 1 0 0,-1 1 0 0 0,2 1 0 0 0,4 2-240 0 0,0 1 0 0 0,0 0 1 0 0,-1 0-1 0 0,10 10 0 0 0,9 17-4114 0 0,-11-10 810 0 0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2.3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29 4 8 0 0,'-17'-3'16062'0'0,"14"15"-15899"0"0,0 0 1 0 0,1 0-1 0 0,0 0 0 0 0,1 0 0 0 0,1 1 1 0 0,0-1-1 0 0,2 13 0 0 0,-2-22-179 0 0,0 0 1 0 0,1 0-1 0 0,0 0 0 0 0,-1 0 1 0 0,1 0-1 0 0,0 0 0 0 0,1 0 1 0 0,-1 0-1 0 0,0 0 0 0 0,1-1 1 0 0,0 1-1 0 0,-1-1 0 0 0,1 1 1 0 0,3 2-1 0 0,-3-4 10 0 0,0 0 0 0 0,-1 0 1 0 0,1 0-1 0 0,0 0 0 0 0,0 0 0 0 0,0-1 1 0 0,0 1-1 0 0,0-1 0 0 0,0 1 0 0 0,0-1 1 0 0,0 0-1 0 0,0 0 0 0 0,0 0 0 0 0,0 0 1 0 0,0 0-1 0 0,0 0 0 0 0,0-1 0 0 0,0 1 1 0 0,-1-1-1 0 0,1 1 0 0 0,0-1 0 0 0,0 0 0 0 0,0 1 1 0 0,3-3-1 0 0,6-3-36 0 0,0-1 0 0 0,-1 0 0 0 0,0 0-1 0 0,12-12 1 0 0,-13 11 10 0 0,-1 1-1 0 0,1 0 0 0 0,1 0 1 0 0,-1 1-1 0 0,17-7 0 0 0,-19 15 25 0 0,-7 11 12 0 0,-10 20 44 0 0,8-25-13 0 0,0-2-17 0 0,0 0-1 0 0,1 0 1 0 0,-1 1-1 0 0,2-1 1 0 0,-1 1 0 0 0,1-1-1 0 0,0 0 1 0 0,1 13-1 0 0,0-17-108 0 0,0 0-1 0 0,0 0 1 0 0,0-1-1 0 0,0 1 1 0 0,0 0-1 0 0,0 0 1 0 0,1-1-1 0 0,-1 1 1 0 0,0-1-1 0 0,1 1 0 0 0,-1-1 1 0 0,1 1-1 0 0,0-1 1 0 0,-1 0-1 0 0,1 0 1 0 0,0 0-1 0 0,0 0 1 0 0,0 0-1 0 0,0 0 1 0 0,0-1-1 0 0,0 1 1 0 0,0 0-1 0 0,0-1 0 0 0,0 0 1 0 0,0 1-1 0 0,0-1 1 0 0,0 0-1 0 0,0 0 1 0 0,0 0-1 0 0,4-1 1 0 0,6 1-1570 0 0,1 0-514 0 0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2.7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 19 480 0 0,'-3'-19'9932'0'0,"-2"28"-4943"0"0,4-5-4782 0 0,0 1 0 0 0,1-1 0 0 0,-1 1-1 0 0,1-1 1 0 0,0 1 0 0 0,0-1 0 0 0,1 8 0 0 0,1-5-161 0 0,0-1 1 0 0,0 1 0 0 0,1-1 0 0 0,0 0 0 0 0,0 0-1 0 0,0 0 1 0 0,1-1 0 0 0,0 1 0 0 0,0-1 0 0 0,0 0-1 0 0,1 0 1 0 0,0 0 0 0 0,0-1 0 0 0,0 0 0 0 0,6 4-1 0 0,35 15-4615 0 0,-39-20 1784 0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3.1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23 855 544 0 0,'0'1'305'0'0,"-1"-1"0"0"0,0 0 0 0 0,1 0 0 0 0,-1 0-1 0 0,0 1 1 0 0,1-1 0 0 0,-1 0 0 0 0,0 0 0 0 0,1 0 0 0 0,-1 0 0 0 0,0 0 0 0 0,0 0-1 0 0,1 0 1 0 0,-1 0 0 0 0,0-1 0 0 0,1 1 0 0 0,-1 0 0 0 0,0 0 0 0 0,1 0-1 0 0,-1-1 1 0 0,0 1 0 0 0,1 0 0 0 0,-1-1 0 0 0,1 1 0 0 0,-1-1 0 0 0,0 1 0 0 0,1-1-1 0 0,-1 1 1 0 0,1-1 0 0 0,-1 1 0 0 0,1-1 0 0 0,0 1 0 0 0,-1-1 0 0 0,1 0 0 0 0,-1 1-1 0 0,1-2 1 0 0,-1-1 137 0 0,1 0-1 0 0,0 1 1 0 0,0-1 0 0 0,0 0-1 0 0,1 1 1 0 0,-1-1-1 0 0,1 0 1 0 0,-1 1 0 0 0,1-1-1 0 0,1-3 1 0 0,30-58 1564 0 0,264-428-124 0 0,-129 236-2062 0 0,-167 255 113 0 0,-6 21-5544 0 0,2-13 4190 0 0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3.91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53 512 0 0,'1'-5'1563'0'0,"0"0"0"0"0,0 0-1 0 0,0 1 1 0 0,1-1 0 0 0,-1 0 0 0 0,1 1-1 0 0,0-1 1 0 0,1 1 0 0 0,3-7-1 0 0,-3 15-1296 0 0,-1 0 0 0 0,0 0 0 0 0,0 0 0 0 0,0 0-1 0 0,-1 1 1 0 0,2 6 0 0 0,0 7-69 0 0,0 10-61 0 0,1-2-1 0 0,2 1 0 0 0,0 0 0 0 0,14 34 0 0 0,-19-59-120 0 0,0 1 0 0 0,0-1 0 0 0,0 1 0 0 0,1-1 0 0 0,-1 0 0 0 0,1 1 0 0 0,-1-1 0 0 0,1 0 0 0 0,0 0 0 0 0,-1 0 0 0 0,1 0 0 0 0,0-1 0 0 0,1 1 0 0 0,-1 0 0 0 0,4 1 0 0 0,-5-3-13 0 0,0 0 0 0 0,0 0 1 0 0,1 0-1 0 0,-1 0 0 0 0,0 0 0 0 0,0 0 1 0 0,0-1-1 0 0,1 1 0 0 0,-1 0 1 0 0,0-1-1 0 0,0 1 0 0 0,0-1 0 0 0,0 1 1 0 0,0-1-1 0 0,0 0 0 0 0,0 1 1 0 0,0-1-1 0 0,0 0 0 0 0,0 0 0 0 0,0 0 1 0 0,0 0-1 0 0,-1 0 0 0 0,1 0 1 0 0,0 0-1 0 0,-1 0 0 0 0,1 0 0 0 0,-1 0 1 0 0,1 0-1 0 0,-1 0 0 0 0,1 0 1 0 0,-1 0-1 0 0,1-2 0 0 0,33-85-237 0 0,-23 56 88 0 0,1 1 0 0 0,18-31 0 0 0,-15 46-46 0 0,-6 11-1191 0 0,-2 9-3846 0 0,-5-1 3335 0 0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4.37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20 596 8 0 0,'0'-10'1217'0'0,"0"-6"8675"0"0,-7 30-2905 0 0,4 1-6800 0 0,0-1 0 0 0,0 0 1 0 0,0 29-1 0 0,3-37-136 0 0,0 1-1 0 0,0-1 1 0 0,0 0-1 0 0,1 1 1 0 0,0-1 0 0 0,0 0-1 0 0,1 0 1 0 0,0 1-1 0 0,0-1 1 0 0,0-1 0 0 0,5 9-1 0 0,-7-13-158 0 0,1-1 0 0 0,0 1 0 0 0,-1 0 0 0 0,1-1 0 0 0,0 1 0 0 0,-1-1 0 0 0,1 1 0 0 0,0-1 0 0 0,0 1 0 0 0,0-1 0 0 0,-1 1 0 0 0,1-1 0 0 0,0 0 0 0 0,0 1 0 0 0,0-1 0 0 0,0 0 0 0 0,0 0 0 0 0,0 0 0 0 0,0 0 0 0 0,-1 0 0 0 0,1 0 0 0 0,0 0 0 0 0,0 0 0 0 0,0 0 0 0 0,0 0 0 0 0,0 0 0 0 0,0-1 0 0 0,0 1 0 0 0,0 0 0 0 0,-1-1 0 0 0,1 1 0 0 0,0-1 0 0 0,0 1 0 0 0,1-1 0 0 0,24-21-4652 0 0,-14 11 2538 0 0</inkml:trace>
  <inkml:trace contextRef="#ctx0" brushRef="#br0" timeOffset="1">25 43 2072 0 0,'-1'-2'510'0'0,"0"1"1"0"0,1-1-1 0 0,-1 0 0 0 0,0 1 0 0 0,1-1 0 0 0,-1 0 0 0 0,1 1 0 0 0,0-1 0 0 0,-1 0 0 0 0,1 0 0 0 0,0 0 0 0 0,0 1 0 0 0,0-1 0 0 0,0 0 0 0 0,1 0 0 0 0,-1 1 0 0 0,1-4 0 0 0,0 5-317 0 0,-1-1-1 0 0,1 0 1 0 0,-1 1-1 0 0,1-1 1 0 0,0 0 0 0 0,-1 1-1 0 0,1-1 1 0 0,0 1-1 0 0,-1-1 1 0 0,1 1 0 0 0,0-1-1 0 0,0 1 1 0 0,0 0 0 0 0,0-1-1 0 0,-1 1 1 0 0,1 0-1 0 0,0 0 1 0 0,0-1 0 0 0,0 1-1 0 0,0 0 1 0 0,0 0-1 0 0,0 0 1 0 0,1 0 0 0 0,4 1-86 0 0,0 0 1 0 0,0 0 0 0 0,-1 1 0 0 0,1-1 0 0 0,-1 1 0 0 0,1 1 0 0 0,-1-1-1 0 0,10 6 1 0 0,27 25-1555 0 0,-17-9-3048 0 0,-8-3 2129 0 0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4.7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1 259 8 0 0,'0'-5'1208'0'0,"0"0"0"0"0,0 0-1 0 0,1-1 1 0 0,0 1 0 0 0,0 0 0 0 0,0 0 0 0 0,0 1 0 0 0,1-1-1 0 0,3-8 1 0 0,-2 9-909 0 0,0 0 0 0 0,1 0 1 0 0,-1 0-1 0 0,1 0 0 0 0,-1 0 0 0 0,1 1 0 0 0,0 0 0 0 0,0 0 0 0 0,1 0 0 0 0,-1 0 0 0 0,1 1 1 0 0,-1 0-1 0 0,1 0 0 0 0,9-3 0 0 0,-6 2-219 0 0,0 1 0 0 0,-1 0-1 0 0,1 1 1 0 0,0 0 0 0 0,0 0 0 0 0,0 1 0 0 0,0 0 0 0 0,8 0 0 0 0,-13 1-77 0 0,1-1 1 0 0,0 1-1 0 0,0 0 1 0 0,0 0-1 0 0,-1 0 1 0 0,1 0-1 0 0,-1 0 1 0 0,1 1-1 0 0,-1 0 1 0 0,1 0-1 0 0,-1 0 1 0 0,0 0-1 0 0,0 0 1 0 0,0 0-1 0 0,0 1 1 0 0,0 0-1 0 0,0 0 1 0 0,2 3-1 0 0,-5-6-5 0 0,0 0 0 0 0,0 1-1 0 0,0-1 1 0 0,0 0-1 0 0,1 0 1 0 0,-1 1-1 0 0,0-1 1 0 0,0 0 0 0 0,0 0-1 0 0,0 1 1 0 0,0-1-1 0 0,0 0 1 0 0,0 0 0 0 0,0 1-1 0 0,0-1 1 0 0,0 0-1 0 0,-1 1 1 0 0,1-1 0 0 0,0 0-1 0 0,0 0 1 0 0,0 1-1 0 0,0-1 1 0 0,0 0-1 0 0,0 0 1 0 0,0 0 0 0 0,-1 1-1 0 0,1-1 1 0 0,0 0-1 0 0,0 0 1 0 0,0 0 0 0 0,-1 1-1 0 0,1-1 1 0 0,0 0-1 0 0,0 0 1 0 0,0 0-1 0 0,-1 0 1 0 0,1 0 0 0 0,0 1-1 0 0,0-1 1 0 0,-1 0-1 0 0,1 0 1 0 0,0 0 0 0 0,0 0-1 0 0,-1 0 1 0 0,1 0-1 0 0,0 0 1 0 0,-1 0 0 0 0,1 0-1 0 0,0 0 1 0 0,0 0-1 0 0,-1 0 1 0 0,1 0-1 0 0,0 0 1 0 0,0 0 0 0 0,-1 0-1 0 0,1-1 1 0 0,0 1-1 0 0,0 0 1 0 0,-1 0 0 0 0,1 0-1 0 0,0 0 1 0 0,-1-1-1 0 0,-20-6-453 0 0,18 3 314 0 0,0 0 0 0 0,1 0 0 0 0,-1 0 0 0 0,1-1-1 0 0,0 1 1 0 0,0 0 0 0 0,1-1 0 0 0,-1 0 0 0 0,1 1 0 0 0,0-1-1 0 0,0 0 1 0 0,0-6 0 0 0,-2-63-1285 0 0,3 60 1211 0 0,0 13 155 0 0,0 0 0 0 0,0 0-1 0 0,0-1 1 0 0,0 1 0 0 0,0 0 0 0 0,0-1 0 0 0,1 1 0 0 0,-1 0 0 0 0,0-1-1 0 0,1 1 1 0 0,-1 0 0 0 0,1 0 0 0 0,-1 0 0 0 0,1-1 0 0 0,1 0 0 0 0,7-2-4736 0 0,-5 4 3858 0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5.14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123 0 624 0 0,'-1'0'177'0'0,"0"0"0"0"0,0 0 0 0 0,1 0 0 0 0,-1 0 0 0 0,0 1 0 0 0,0-1 0 0 0,0 0 0 0 0,0 0 0 0 0,0 1 0 0 0,0-1 0 0 0,1 1 0 0 0,-1-1 0 0 0,0 1 0 0 0,0-1 0 0 0,1 1 0 0 0,-1-1 0 0 0,0 1 0 0 0,1 0 0 0 0,-1-1 0 0 0,0 1 0 0 0,1 0 0 0 0,-1-1 0 0 0,1 1 0 0 0,-1 0 0 0 0,1 0 0 0 0,-1 0 0 0 0,1-1 0 0 0,0 1 0 0 0,0 0 0 0 0,-1 0 0 0 0,1 0 0 0 0,0 0 0 0 0,0 0 0 0 0,0 0 0 0 0,0 0 0 0 0,0 0 0 0 0,0-1 0 0 0,0 1 0 0 0,0 1 0 0 0,-3 54 1648 0 0,2-41-844 0 0,-3 62 117 0 0,4-1 1 0 0,3 1-1 0 0,25 145 0 0 0,32 6 273 0 0,-60-227-1368 0 0,0 0 1 0 0,1-1-1 0 0,-1 1 0 0 0,0 0 0 0 0,1-1 1 0 0,-1 1-1 0 0,0 0 0 0 0,0 0 1 0 0,0 0-1 0 0,1-1 0 0 0,-1 1 0 0 0,0 0 1 0 0,0 0-1 0 0,0-1 0 0 0,0 1 0 0 0,-1 0 1 0 0,1 0-1 0 0,0-1 0 0 0,0 1 0 0 0,0 0 1 0 0,-1 0-1 0 0,1-1 0 0 0,0 1 1 0 0,-1 0-1 0 0,1 0 0 0 0,-1 0 0 0 0,-16-6-346 0 0,-19-27 39 0 0,23 15 243 0 0,0-1 0 0 0,-2 2-1 0 0,0 0 1 0 0,0 1 0 0 0,-2 0-1 0 0,-26-18 1 0 0,141 73-8482 0 0,-84-35 6321 0 0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5.55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84 43 208 0 0,'-5'-31'7476'0'0,"4"30"-7212"0"0,1 0-1 0 0,0 0 1 0 0,-1 1 0 0 0,1-1-1 0 0,-1 0 1 0 0,1 1 0 0 0,-1-1-1 0 0,1 1 1 0 0,-1-1 0 0 0,1 1-1 0 0,-1-1 1 0 0,0 1 0 0 0,1-1-1 0 0,-1 1 1 0 0,0-1 0 0 0,1 1-1 0 0,-1 0 1 0 0,0-1-1 0 0,0 1 1 0 0,1 0 0 0 0,-1 0-1 0 0,-1-1 1 0 0,-18 9 3234 0 0,-1 16-3856 0 0,17-19 393 0 0,2 0 1 0 0,-1 0 0 0 0,0 0 0 0 0,1 1 0 0 0,0-1-1 0 0,0 1 1 0 0,1-1 0 0 0,0 1 0 0 0,0 0 0 0 0,0 0-1 0 0,0 0 1 0 0,1-1 0 0 0,0 1 0 0 0,1 0-1 0 0,0 8 1 0 0,0-12-35 0 0,-1 1-1 0 0,1-1 1 0 0,0 1-1 0 0,0-1 1 0 0,0 1-1 0 0,0-1 1 0 0,1 0-1 0 0,-1 1 0 0 0,0-1 1 0 0,1 0-1 0 0,0 0 1 0 0,-1 0-1 0 0,1 0 1 0 0,0 0-1 0 0,0-1 1 0 0,0 1-1 0 0,0-1 1 0 0,1 1-1 0 0,-1-1 1 0 0,0 0-1 0 0,1 1 1 0 0,-1-1-1 0 0,1 0 0 0 0,-1-1 1 0 0,1 1-1 0 0,-1 0 1 0 0,1-1-1 0 0,-1 1 1 0 0,1-1-1 0 0,0 0 1 0 0,-1 0-1 0 0,1 0 1 0 0,0 0-1 0 0,-1-1 1 0 0,6 0-1 0 0,2-2-32 0 0,0 0 0 0 0,0-1 1 0 0,0 0-1 0 0,-1-1 0 0 0,1 0 0 0 0,-1 0 0 0 0,0-1 0 0 0,0 0 0 0 0,-1-1 1 0 0,0 0-1 0 0,0 0 0 0 0,-1-1 0 0 0,0 0 0 0 0,0 0 0 0 0,0-1 0 0 0,6-12 1 0 0,-13 21 33 0 0,1 0 0 0 0,-1 0-1 0 0,0 0 1 0 0,0-1 0 0 0,1 1 0 0 0,-1 0 0 0 0,0 0 0 0 0,0-1 0 0 0,1 1 0 0 0,-1 0 0 0 0,0 0 0 0 0,0-1 0 0 0,0 1 0 0 0,1 0 0 0 0,-1-1 0 0 0,0 1 0 0 0,0 0 0 0 0,0-1 0 0 0,0 1 0 0 0,0 0 0 0 0,0-1 0 0 0,0 1 0 0 0,0 0 0 0 0,0-1-1 0 0,0 1 1 0 0,0 0 0 0 0,0-1 0 0 0,0 1 0 0 0,0 0 0 0 0,0-1 0 0 0,0 1 0 0 0,0 0 0 0 0,0-1 0 0 0,0 1 0 0 0,-1 0 0 0 0,1-1 0 0 0,0 1 0 0 0,0 0 0 0 0,0-1 0 0 0,-1 1 0 0 0,1 0 0 0 0,0 0 0 0 0,0-1 0 0 0,-1 1 0 0 0,1 0 0 0 0,0 0 0 0 0,0 0-1 0 0,-1-1 1 0 0,1 1 0 0 0,0 0 0 0 0,-1 0 0 0 0,1 0 0 0 0,0 0 0 0 0,-1 0 0 0 0,1-1 0 0 0,0 1 0 0 0,-1 0 0 0 0,1 0 0 0 0,0 0 0 0 0,-1 0 0 0 0,1 0 0 0 0,0 0 0 0 0,-1 0 0 0 0,1 0 0 0 0,0 0 0 0 0,-1 1 0 0 0,1-1 0 0 0,0 0 0 0 0,-1 0 0 0 0,-1 1 9 0 0,0-1 0 0 0,0 1 1 0 0,1-1-1 0 0,-1 1 1 0 0,0 0-1 0 0,1 0 0 0 0,-1 0 1 0 0,1 0-1 0 0,-1 0 1 0 0,1 0-1 0 0,-1 1 1 0 0,-1 1-1 0 0,1 1-3 0 0,-1 0 0 0 0,1 0 0 0 0,0 0-1 0 0,0 0 1 0 0,0 0 0 0 0,1 1 0 0 0,-1-1 0 0 0,1 1 0 0 0,0-1-1 0 0,0 1 1 0 0,1-1 0 0 0,-1 1 0 0 0,1 0 0 0 0,0-1 0 0 0,1 1-1 0 0,-1 0 1 0 0,1-1 0 0 0,0 1 0 0 0,0-1 0 0 0,0 1 0 0 0,0-1-1 0 0,1 1 1 0 0,0-1 0 0 0,0 0 0 0 0,0 0 0 0 0,0 0 0 0 0,1 0-1 0 0,0 0 1 0 0,-1 0 0 0 0,2-1 0 0 0,-1 1 0 0 0,0-1 0 0 0,0 0-1 0 0,1 0 1 0 0,0 0 0 0 0,0-1 0 0 0,0 1 0 0 0,0-1 0 0 0,0 0 0 0 0,8 3-1 0 0,-8-3-374 0 0,1-1-1 0 0,0 0 0 0 0,0 0 0 0 0,0 0 0 0 0,0-1 0 0 0,0 0 0 0 0,0 0 1 0 0,-1 0-1 0 0,1 0 0 0 0,0-1 0 0 0,0 0 0 0 0,0 0 0 0 0,0 0 1 0 0,0 0-1 0 0,-1-1 0 0 0,6-2 0 0 0,2-3-3519 0 0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5.93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110 76 8 0 0,'3'-25'1877'0'0,"-5"-9"5277"0"0,1 33-6871 0 0,1 0 0 0 0,0 0 0 0 0,-1 0 0 0 0,1 0 0 0 0,-1 0 0 0 0,1 1 0 0 0,-1-1 0 0 0,1 0 0 0 0,-1 0 0 0 0,0 1 0 0 0,1-1 1 0 0,-1 0-1 0 0,0 1 0 0 0,1-1 0 0 0,-1 1 0 0 0,0-1 0 0 0,0 1 0 0 0,0-1 0 0 0,0 1 0 0 0,0-1 0 0 0,-1 1 0 0 0,0-1-62 0 0,0 1 0 0 0,-1 0 0 0 0,1 0 0 0 0,0 0-1 0 0,-1 0 1 0 0,1 0 0 0 0,-1 1 0 0 0,1-1 0 0 0,0 1 0 0 0,-1 0 0 0 0,1-1-1 0 0,-3 3 1 0 0,1-1-192 0 0,-1 1 0 0 0,1-1 0 0 0,0 1 0 0 0,0 0 0 0 0,1 0 0 0 0,-1 1-1 0 0,1-1 1 0 0,-1 1 0 0 0,1 0 0 0 0,0 0 0 0 0,0 0 0 0 0,1 0 0 0 0,-1 1 0 0 0,1-1 0 0 0,0 0-1 0 0,0 1 1 0 0,1 0 0 0 0,-1-1 0 0 0,0 7 0 0 0,1-9-30 0 0,1 0 1 0 0,0 0-1 0 0,0 0 0 0 0,0 0 1 0 0,0 0-1 0 0,0 0 0 0 0,0 0 1 0 0,0 0-1 0 0,0 0 0 0 0,1 0 1 0 0,-1 0-1 0 0,1 0 0 0 0,0 0 1 0 0,-1 0-1 0 0,1-1 0 0 0,0 1 1 0 0,0 0-1 0 0,0 0 0 0 0,2 2 1 0 0,-1-3-6 0 0,0 0 1 0 0,0 1-1 0 0,0-1 1 0 0,0 0-1 0 0,1 0 1 0 0,-1 0-1 0 0,0 0 1 0 0,0 0-1 0 0,1-1 1 0 0,-1 1-1 0 0,1-1 1 0 0,-1 1-1 0 0,0-1 1 0 0,1 0 0 0 0,-1 0-1 0 0,1 0 1 0 0,-1 0-1 0 0,1-1 1 0 0,-1 1-1 0 0,4-1 1 0 0,8-2-118 0 0,0-1 1 0 0,0 0-1 0 0,15-7 1 0 0,-23 9-383 0 0,0-1 0 0 0,-1 1-1 0 0,1-1 1 0 0,-1-1 0 0 0,0 1 0 0 0,0-1 0 0 0,0 0 0 0 0,0 0-1 0 0,-1 0 1 0 0,5-6 0 0 0,-19 14-3942 0 0,-9 11 5079 0 0,14-11-412 0 0,2 2 0 0 0,-1-1 0 0 0,0 0 0 0 0,1 1 0 0 0,0 0 0 0 0,0 0 0 0 0,1 0 0 0 0,0 0 0 0 0,0 0 0 0 0,0 0 0 0 0,-1 9 0 0 0,3-13-188 0 0,0 1 1 0 0,1-1-1 0 0,-1 1 0 0 0,1-1 0 0 0,-1 1 0 0 0,1-1 0 0 0,0 0 0 0 0,0 1 0 0 0,0-1 0 0 0,0 0 0 0 0,0 0 0 0 0,0 1 0 0 0,1-1 0 0 0,-1 0 1 0 0,1 0-1 0 0,-1 0 0 0 0,1-1 0 0 0,0 1 0 0 0,0 0 0 0 0,0-1 0 0 0,0 1 0 0 0,0-1 0 0 0,0 1 0 0 0,0-1 0 0 0,0 0 0 0 0,0 0 1 0 0,1 0-1 0 0,-1 0 0 0 0,1 0 0 0 0,-1-1 0 0 0,5 1 0 0 0,-1 1-57 0 0,0-1-1 0 0,0-1 1 0 0,-1 1-1 0 0,1-1 1 0 0,0 0-1 0 0,0 0 1 0 0,0-1-1 0 0,0 1 1 0 0,0-1-1 0 0,0-1 1 0 0,-1 1-1 0 0,1-1 1 0 0,0 0-1 0 0,-1 0 1 0 0,0-1-1 0 0,1 1 1 0 0,6-6-1 0 0,7-5-895 0 0,-1-1-1 0 0,0-1 0 0 0,17-18 1 0 0,-25 23-168 0 0,10-9-76 0 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6.31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173 6 960 0 0,'-1'-1'192'0'0,"0"1"0"0"0,0-1 0 0 0,0 1 0 0 0,0-1 0 0 0,0 1 0 0 0,0-1-1 0 0,0 1 1 0 0,-1 0 0 0 0,1-1 0 0 0,0 1 0 0 0,0 0 0 0 0,0 0 0 0 0,-1 0 0 0 0,1 0 0 0 0,0 0 0 0 0,0 0-1 0 0,0 0 1 0 0,-1 0 0 0 0,1 1 0 0 0,0-1 0 0 0,0 0 0 0 0,0 1 0 0 0,0-1 0 0 0,-1 1 0 0 0,1-1-1 0 0,0 1 1 0 0,0 0 0 0 0,0-1 0 0 0,0 1 0 0 0,0 0 0 0 0,0 0 0 0 0,1 0 0 0 0,-1 0 0 0 0,0-1 0 0 0,0 1-1 0 0,1 0 1 0 0,-1 0 0 0 0,0 1 0 0 0,0 0 0 0 0,-26 51 2658 0 0,23-43-2151 0 0,-16 39 1743 0 0,-27 97 0 0 0,37-103-1962 0 0,1 0 0 0 0,3 1 1 0 0,1-1-1 0 0,2 1 1 0 0,4 48-1 0 0,0-79-403 0 0,1 0 1 0 0,0 1-1 0 0,1-1 1 0 0,0 0-1 0 0,1-1 1 0 0,1 1-1 0 0,0-1 0 0 0,0 0 1 0 0,15 23-1 0 0,-16-29-250 0 0,1 0-1 0 0,-1 0 1 0 0,1-1-1 0 0,0 1 1 0 0,0-1-1 0 0,1-1 1 0 0,-1 1 0 0 0,1-1-1 0 0,0 0 1 0 0,0 0-1 0 0,1 0 1 0 0,-1-1-1 0 0,1 0 1 0 0,0-1-1 0 0,-1 1 1 0 0,1-1-1 0 0,0 0 1 0 0,1-1-1 0 0,13 2 1 0 0,2-3-2368 0 0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6.90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289 55 512 0 0,'0'-1'517'0'0,"0"-1"-1"0"0,0 0 0 0 0,-1 0 1 0 0,1 0-1 0 0,0 0 1 0 0,-1 0-1 0 0,1 0 0 0 0,-1 0 1 0 0,0 1-1 0 0,0-1 1 0 0,0 0-1 0 0,0 0 0 0 0,0 1 1 0 0,0-1-1 0 0,0 1 1 0 0,0-1-1 0 0,-1 1 1 0 0,1-1-1 0 0,-3-1 0 0 0,1 0-145 0 0,-1 1 0 0 0,1 0-1 0 0,-1 1 1 0 0,0-1 0 0 0,1 1 0 0 0,-1-1-1 0 0,0 1 1 0 0,0 0 0 0 0,-6-1-1 0 0,3 2-239 0 0,1-1 0 0 0,-1 1-1 0 0,0 0 1 0 0,0 0-1 0 0,1 1 1 0 0,-1-1-1 0 0,0 2 1 0 0,1-1 0 0 0,-1 1-1 0 0,1 0 1 0 0,0 0-1 0 0,-8 4 1 0 0,-3 4-18 0 0,-57 40 490 0 0,71-47-573 0 0,-1 0 0 0 0,0 0 0 0 0,1 0 0 0 0,0 0 0 0 0,0 1 1 0 0,0 0-1 0 0,0-1 0 0 0,0 1 0 0 0,1 0 0 0 0,0 1 0 0 0,0-1 0 0 0,0 0 0 0 0,0 0 0 0 0,0 1 0 0 0,0 5 0 0 0,2-7-19 0 0,0-1 1 0 0,0 0-1 0 0,1 0 0 0 0,-1 1 0 0 0,1-1 0 0 0,0 0 0 0 0,-1 0 0 0 0,1 0 0 0 0,0 0 0 0 0,0 0 0 0 0,0 0 0 0 0,1 0 0 0 0,-1 0 1 0 0,0 0-1 0 0,1 0 0 0 0,-1 0 0 0 0,1-1 0 0 0,0 1 0 0 0,-1-1 0 0 0,1 1 0 0 0,0-1 0 0 0,0 0 0 0 0,0 0 0 0 0,0 0 0 0 0,0 0 1 0 0,3 1-1 0 0,8 4 48 0 0,1 0 0 0 0,27 6-1 0 0,-25-8-34 0 0,-4 0-11 0 0,0 0 0 0 0,0 0 0 0 0,-1 1-1 0 0,1 1 1 0 0,-1 0 0 0 0,18 13-1 0 0,-27-18-9 0 0,0 1 0 0 0,0-1-1 0 0,0 1 1 0 0,-1 0-1 0 0,1 0 1 0 0,0 0-1 0 0,-1 0 1 0 0,1 0-1 0 0,-1 0 1 0 0,0 0-1 0 0,0 1 1 0 0,0-1 0 0 0,0 1-1 0 0,0-1 1 0 0,0 0-1 0 0,-1 1 1 0 0,1-1-1 0 0,-1 1 1 0 0,1-1-1 0 0,-1 1 1 0 0,0 0-1 0 0,0-1 1 0 0,0 1 0 0 0,-1-1-1 0 0,1 1 1 0 0,-1-1-1 0 0,1 1 1 0 0,-1-1-1 0 0,0 1 1 0 0,0-1-1 0 0,0 0 1 0 0,0 1-1 0 0,0-1 1 0 0,0 0 0 0 0,-1 0-1 0 0,1 0 1 0 0,-1 0-1 0 0,1 0 1 0 0,-1 0-1 0 0,-2 2 1 0 0,-8 9-27 0 0,-1 1 0 0 0,0-2 0 0 0,-25 19-1 0 0,35-28 8 0 0,-1 0-1 0 0,0 0 0 0 0,1-1 0 0 0,-1 0 0 0 0,0 0 0 0 0,0 0 1 0 0,0 0-1 0 0,0 0 0 0 0,-1-1 0 0 0,1 0 0 0 0,0 0 1 0 0,-1 0-1 0 0,1 0 0 0 0,-1-1 0 0 0,1 0 0 0 0,-1 0 0 0 0,1 0 1 0 0,-1 0-1 0 0,1-1 0 0 0,-8-1 0 0 0,10 1-9 0 0,1 1 0 0 0,0-1-1 0 0,0 1 1 0 0,0 0 0 0 0,0-1 0 0 0,0 0-1 0 0,0 1 1 0 0,0-1 0 0 0,0 0 0 0 0,0 1-1 0 0,0-1 1 0 0,0 0 0 0 0,0 0 0 0 0,0 0-1 0 0,1 0 1 0 0,-1 0 0 0 0,0 0 0 0 0,1 0-1 0 0,-1 0 1 0 0,0-1 0 0 0,1 1-87 0 0,0 0 1 0 0,0 0-1 0 0,0 0 1 0 0,1 1 0 0 0,-1-1-1 0 0,0 0 1 0 0,0 0-1 0 0,0 0 1 0 0,1 1-1 0 0,-1-1 1 0 0,0 0-1 0 0,1 0 1 0 0,-1 1-1 0 0,1-1 1 0 0,-1 0-1 0 0,1 1 1 0 0,-1-1-1 0 0,1 1 1 0 0,0-1-1 0 0,-1 1 1 0 0,2-2-1 0 0,2-1-1015 0 0,1 0-1 0 0,0 0 0 0 0,0 0 0 0 0,0 1 0 0 0,0 0 0 0 0,10-3 0 0 0,-2 2-260 0 0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7.32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74 109 8 0 0,'15'-18'1859'0'0,"-14"17"-1497"0"0,0 0 1 0 0,-1 0-1 0 0,1-1 1 0 0,-1 1-1 0 0,0 0 1 0 0,1-1-1 0 0,-1 1 0 0 0,0 0 1 0 0,0 0-1 0 0,0-1 1 0 0,0 1-1 0 0,0 0 1 0 0,0-1-1 0 0,0 1 0 0 0,0 0 1 0 0,0-1-1 0 0,-1 1 1 0 0,0-2-1 0 0,1 2-101 0 0,-1 1 0 0 0,1-1-1 0 0,-1 0 1 0 0,1 0 0 0 0,-1 0 0 0 0,1 1 0 0 0,-1-1-1 0 0,0 0 1 0 0,0 0 0 0 0,1 1 0 0 0,-1-1 0 0 0,0 1-1 0 0,0-1 1 0 0,0 1 0 0 0,0-1 0 0 0,1 1-1 0 0,-1-1 1 0 0,0 1 0 0 0,0 0 0 0 0,0 0 0 0 0,0-1-1 0 0,0 1 1 0 0,-1 0 0 0 0,-22 4 381 0 0,21-2-595 0 0,-1-1 0 0 0,1 1 0 0 0,1 0-1 0 0,-1 0 1 0 0,0 0 0 0 0,0 0 0 0 0,1 0 0 0 0,-1 1 0 0 0,1-1-1 0 0,0 1 1 0 0,0 0 0 0 0,0 0 0 0 0,0-1 0 0 0,0 1 0 0 0,1 0-1 0 0,-1 1 1 0 0,1-1 0 0 0,0 0 0 0 0,0 0 0 0 0,0 0 0 0 0,0 1 0 0 0,0-1-1 0 0,1 1 1 0 0,0-1 0 0 0,-1 0 0 0 0,1 1 0 0 0,1-1 0 0 0,-1 1-1 0 0,0-1 1 0 0,1 1 0 0 0,0-1 0 0 0,0 0 0 0 0,0 0 0 0 0,0 1-1 0 0,0-1 1 0 0,0 0 0 0 0,1 0 0 0 0,0 0 0 0 0,0 0 0 0 0,0 0-1 0 0,0-1 1 0 0,0 1 0 0 0,0 0 0 0 0,1-1 0 0 0,-1 0 0 0 0,1 1 0 0 0,-1-1-1 0 0,1 0 1 0 0,0-1 0 0 0,0 1 0 0 0,0 0 0 0 0,0-1 0 0 0,0 1-1 0 0,1-1 1 0 0,-1 0 0 0 0,0 0 0 0 0,1-1 0 0 0,-1 1 0 0 0,0 0-1 0 0,1-1 1 0 0,-1 0 0 0 0,1 0 0 0 0,-1 0 0 0 0,7-1 0 0 0,-6-1-42 0 0,-1 1 0 0 0,1-1 1 0 0,-1 0-1 0 0,0 0 0 0 0,1 0 0 0 0,-1 0 1 0 0,0 0-1 0 0,0-1 0 0 0,-1 0 1 0 0,1 1-1 0 0,0-1 0 0 0,-1 0 0 0 0,0 0 1 0 0,1 0-1 0 0,-1-1 0 0 0,0 1 1 0 0,-1-1-1 0 0,1 1 0 0 0,-1-1 0 0 0,1 1 1 0 0,-1-1-1 0 0,1-5 0 0 0,0 2-30 0 0,-1 1 0 0 0,0 0-1 0 0,0-1 1 0 0,0 1 0 0 0,-1-1 0 0 0,0 1-1 0 0,0-1 1 0 0,-1 1 0 0 0,0-1 0 0 0,0 1-1 0 0,0-1 1 0 0,-3-8 0 0 0,-16-14-147 0 0,19 28 75 0 0,0 0-1 0 0,1 0 1 0 0,-1 0-1 0 0,0 0 1 0 0,0 0 0 0 0,0 0-1 0 0,0 1 1 0 0,0-1-1 0 0,0 0 1 0 0,0 0-1 0 0,0 1 1 0 0,0-1 0 0 0,0 1-1 0 0,0-1 1 0 0,0 1-1 0 0,0-1 1 0 0,-1 1 0 0 0,1 0-1 0 0,0-1 1 0 0,0 1-1 0 0,0 0 1 0 0,-1 0 0 0 0,1 0-1 0 0,0 0 1 0 0,-2 0-1 0 0,3 1-243 0 0,-1-1 0 0 0,1 1 0 0 0,-1 0 0 0 0,1-1 0 0 0,0 1 0 0 0,-1 0 0 0 0,1 0 0 0 0,0-1 0 0 0,0 1 0 0 0,0 0 0 0 0,0 0 0 0 0,-1-1 0 0 0,1 1 0 0 0,0 0 0 0 0,0 0 0 0 0,0-1 0 0 0,1 1 0 0 0,-1 0 0 0 0,0 0 0 0 0,0-1 0 0 0,0 1 0 0 0,0 0 0 0 0,1 0 0 0 0,0 0 0 0 0,2 3-1488 0 0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7.70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75 9 8 0 0,'-1'-1'522'0'0,"0"0"-1"0"0,0 0 1 0 0,0 1-1 0 0,-1-1 1 0 0,1 0-1 0 0,0 1 1 0 0,-1-1-1 0 0,1 1 1 0 0,-1-1-1 0 0,1 1 1 0 0,0 0-1 0 0,-1-1 1 0 0,1 1-1 0 0,-1 0 1 0 0,1 0-1 0 0,-1 0 1 0 0,1 0-1 0 0,-1 0 1 0 0,1 0-1 0 0,-1 1 1 0 0,1-1-1 0 0,0 0 1 0 0,-1 1-1 0 0,1-1 1 0 0,-1 1-1 0 0,0 0 1 0 0,-1 1-219 0 0,1 0-1 0 0,0 0 1 0 0,0 0 0 0 0,0 1 0 0 0,0-1 0 0 0,0 0-1 0 0,0 1 1 0 0,1-1 0 0 0,-1 1 0 0 0,1 0-1 0 0,0-1 1 0 0,-2 5 0 0 0,1 0-252 0 0,0 1 0 0 0,0-1 1 0 0,0 1-1 0 0,1-1 0 0 0,0 1 0 0 0,0 0 1 0 0,1-1-1 0 0,0 1 0 0 0,2 11 0 0 0,-1-15-50 0 0,0 0-1 0 0,0 0 1 0 0,0 0-1 0 0,1 0 1 0 0,0 0-1 0 0,0-1 1 0 0,0 1-1 0 0,0-1 1 0 0,1 1-1 0 0,-1-1 1 0 0,1 0-1 0 0,0 0 1 0 0,0 0-1 0 0,0 0 1 0 0,0-1-1 0 0,0 1 1 0 0,1-1-1 0 0,-1 0 1 0 0,1 0-1 0 0,0 0 0 0 0,-1 0 1 0 0,1-1-1 0 0,0 1 1 0 0,0-1-1 0 0,0 0 1 0 0,0 0-1 0 0,0-1 1 0 0,0 1-1 0 0,1-1 1 0 0,-1 0-1 0 0,0 0 1 0 0,0 0-1 0 0,0 0 1 0 0,7-2-1 0 0,-4 0-108 0 0,0 1 1 0 0,0-1-1 0 0,0 0 0 0 0,0-1 1 0 0,-1 0-1 0 0,1 0 0 0 0,-1 0 0 0 0,0-1 1 0 0,0 1-1 0 0,0-2 0 0 0,0 1 0 0 0,-1-1 1 0 0,1 1-1 0 0,-1-2 0 0 0,0 1 0 0 0,-1 0 1 0 0,1-1-1 0 0,-1 0 0 0 0,5-9 1 0 0,-9 14 80 0 0,1 1 0 0 0,-1-1 1 0 0,0 1-1 0 0,1-1 1 0 0,-1 0-1 0 0,0 1 1 0 0,1-1-1 0 0,-1 0 1 0 0,0 1-1 0 0,0-1 1 0 0,0 0-1 0 0,1 1 1 0 0,-1-1-1 0 0,0 0 1 0 0,0 1-1 0 0,0-1 1 0 0,0 0-1 0 0,0 1 0 0 0,0-1 1 0 0,-1 0-1 0 0,1 0 1 0 0,0 1-1 0 0,0-1 1 0 0,0 0-1 0 0,-1 1 1 0 0,1-2-1 0 0,-16 5 68 0 0,12-1 18 0 0,0 1 0 0 0,0-1 1 0 0,1 1-1 0 0,-1 0 0 0 0,1 0 1 0 0,-1 0-1 0 0,-4 7 0 0 0,5-5 7 0 0,0 1-1 0 0,1-1 0 0 0,-1 1 1 0 0,1 0-1 0 0,1 0 1 0 0,-1 0-1 0 0,1 0 0 0 0,0 1 1 0 0,1-1-1 0 0,-1 0 1 0 0,1 0-1 0 0,0 0 0 0 0,1 1 1 0 0,2 11-1 0 0,-2-15-101 0 0,0 0 0 0 0,0 0 0 0 0,0 0 0 0 0,0 0 0 0 0,1 0 0 0 0,-1 0 0 0 0,1-1 0 0 0,0 1 0 0 0,0 0-1 0 0,0-1 1 0 0,0 0 0 0 0,0 1 0 0 0,1-1 0 0 0,-1 0 0 0 0,1 0 0 0 0,-1 0 0 0 0,1 0 0 0 0,0-1 0 0 0,0 1 0 0 0,0-1 0 0 0,0 0-1 0 0,0 0 1 0 0,0 0 0 0 0,0 0 0 0 0,0 0 0 0 0,0 0 0 0 0,0-1 0 0 0,1 0 0 0 0,-1 0 0 0 0,5 0 0 0 0,7-5-4288 0 0,-12 4 2981 0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8.09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0 251 192 0 0,'6'-13'3281'0'0,"0"1"-1236"0"0,0 0 0 0 0,0 0 0 0 0,2 1 0 0 0,-1-1 1 0 0,12-11-1 0 0,-17 21-1977 0 0,-1 0 0 0 0,2 0 0 0 0,-1 0 0 0 0,0 0 0 0 0,0 1 0 0 0,1-1 0 0 0,-1 1 0 0 0,0-1 0 0 0,1 1 0 0 0,0 0 0 0 0,-1 0 0 0 0,1 0 0 0 0,0 0 0 0 0,-1 1 0 0 0,1-1 0 0 0,0 1 0 0 0,0-1 1 0 0,0 1-1 0 0,-1 0 0 0 0,1 0 0 0 0,0 0 0 0 0,0 1 0 0 0,0-1 0 0 0,-1 1 0 0 0,1-1 0 0 0,0 1 0 0 0,-1 0 0 0 0,1 0 0 0 0,0 0 0 0 0,-1 1 0 0 0,4 1 0 0 0,-5-3-70 0 0,0 1 1 0 0,-1-1-1 0 0,1 0 0 0 0,0 0 0 0 0,0 1 0 0 0,-1-1 1 0 0,1 1-1 0 0,0-1 0 0 0,-1 1 0 0 0,1-1 0 0 0,-1 1 1 0 0,1-1-1 0 0,-1 1 0 0 0,1-1 0 0 0,-1 1 1 0 0,1 0-1 0 0,-1-1 0 0 0,1 1 0 0 0,-1 0 0 0 0,0-1 1 0 0,1 1-1 0 0,-1 0 0 0 0,0-1 0 0 0,0 1 0 0 0,1 0 1 0 0,-1 0-1 0 0,0 0 0 0 0,0-1 0 0 0,0 1 0 0 0,0 0 1 0 0,0 1-1 0 0,-1-2-4 0 0,1 0 0 0 0,-1 0 0 0 0,0 1 1 0 0,1-1-1 0 0,-1 0 0 0 0,0 0 0 0 0,1 0 0 0 0,-1 0 1 0 0,0 0-1 0 0,1 0 0 0 0,-1 0 0 0 0,0 0 0 0 0,0-1 0 0 0,1 1 1 0 0,-1 0-1 0 0,1 0 0 0 0,-1 0 0 0 0,0-1 0 0 0,1 1 1 0 0,-1 0-1 0 0,1-1 0 0 0,-1 1 0 0 0,0 0 0 0 0,1-1 0 0 0,-1 1 1 0 0,1-1-1 0 0,-1 1 0 0 0,1-1 0 0 0,0 1 0 0 0,-1-1 1 0 0,1 0-1 0 0,-1 1 0 0 0,1-1 0 0 0,0 1 0 0 0,-1-2 0 0 0,-3-3-111 0 0,0-1-1 0 0,1 1 0 0 0,-1-1 0 0 0,1 0 1 0 0,1 0-1 0 0,-1 0 0 0 0,1 0 0 0 0,0-1 0 0 0,-2-10 1 0 0,-1-1-99 0 0,2 8-135 0 0,-5-26-578 0 0,8 35 740 0 0,0 0 0 0 0,0 1-1 0 0,0-1 1 0 0,0 0 0 0 0,0 0 0 0 0,1 0 0 0 0,-1 1 0 0 0,0-1 0 0 0,0 0 0 0 0,1 0 0 0 0,-1 1-1 0 0,0-1 1 0 0,1 0 0 0 0,-1 1 0 0 0,0-1 0 0 0,1 0 0 0 0,-1 1 0 0 0,1-1 0 0 0,-1 1 0 0 0,1-1-1 0 0,0 1 1 0 0,-1-1 0 0 0,1 1 0 0 0,0-1 0 0 0,-1 1 0 0 0,1-1 0 0 0,0 1 0 0 0,-1 0-1 0 0,1 0 1 0 0,0-1 0 0 0,0 1 0 0 0,-1 0 0 0 0,1 0 0 0 0,0 0 0 0 0,0 0 0 0 0,-1 0 0 0 0,1 0-1 0 0,0 0 1 0 0,1 0 0 0 0,5 0-1962 0 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8.4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95 104 8 0 0,'9'12'9613'0'0,"2"1"-5264"0"0,-4-14-4097 0 0,-1 1-1 0 0,0-1 1 0 0,1-1 0 0 0,-1 1 0 0 0,0-1 0 0 0,1 0 0 0 0,-1-1 0 0 0,0 1 0 0 0,-1-1 0 0 0,10-6 0 0 0,-12 7-260 0 0,0 0 0 0 0,0 0 1 0 0,0 0-1 0 0,0-1 1 0 0,0 1-1 0 0,-1-1 0 0 0,1 1 1 0 0,-1-1-1 0 0,0 0 1 0 0,0 0-1 0 0,0 0 0 0 0,0 0 1 0 0,0-1-1 0 0,-1 1 1 0 0,1 0-1 0 0,-1-1 0 0 0,0 1 1 0 0,0-1-1 0 0,0 1 0 0 0,0-6 1 0 0,-1 7-1 0 0,0 1 0 0 0,-1-1 0 0 0,1 1-1 0 0,0-1 1 0 0,-1 0 0 0 0,1 1 0 0 0,-1-1 0 0 0,0 1 0 0 0,1-1 0 0 0,-1 1 0 0 0,0 0 0 0 0,0-1 0 0 0,0 1 0 0 0,0 0-1 0 0,0-1 1 0 0,0 1 0 0 0,0 0 0 0 0,0 0 0 0 0,-1 0 0 0 0,1 0 0 0 0,0 0 0 0 0,-1 0 0 0 0,1 0 0 0 0,-1 1-1 0 0,1-1 1 0 0,-1 0 0 0 0,1 1 0 0 0,-1-1 0 0 0,1 1 0 0 0,-1 0 0 0 0,0-1 0 0 0,1 1 0 0 0,-1 0 0 0 0,0 0 0 0 0,1 0-1 0 0,-1 0 1 0 0,1 0 0 0 0,-1 0 0 0 0,0 1 0 0 0,-1 0 0 0 0,-3-1 21 0 0,-1 1 0 0 0,1 0 0 0 0,-1 1 0 0 0,1-1 0 0 0,0 1 0 0 0,0 1 0 0 0,0-1 0 0 0,0 1 0 0 0,-6 4 0 0 0,-1 3 49 0 0,1 0 0 0 0,0 1 0 0 0,0 1-1 0 0,1 0 1 0 0,1 0 0 0 0,-10 16 0 0 0,17-24-43 0 0,-1 1 0 0 0,1 0 0 0 0,1 0 0 0 0,-1 1 0 0 0,1-1 0 0 0,-1 0 0 0 0,2 1 1 0 0,-1 0-1 0 0,0-1 0 0 0,1 1 0 0 0,0 0 0 0 0,1 0 0 0 0,-1 0 0 0 0,1-1 0 0 0,0 1 0 0 0,1 0 1 0 0,-1 0-1 0 0,1 0 0 0 0,0 0 0 0 0,3 7 0 0 0,-1-9-12 0 0,-1 0 1 0 0,1-1-1 0 0,0 1 0 0 0,1 0 1 0 0,-1-1-1 0 0,1 0 0 0 0,-1 0 1 0 0,1 0-1 0 0,0 0 0 0 0,0-1 1 0 0,0 1-1 0 0,0-1 0 0 0,1 0 1 0 0,-1 0-1 0 0,1-1 0 0 0,-1 1 1 0 0,1-1-1 0 0,6 1 0 0 0,1 1-94 0 0,0-1 0 0 0,0-1-1 0 0,1 0 1 0 0,-1 0 0 0 0,0-1-1 0 0,14-2 1 0 0,24-13-3742 0 0,-34 8 871 0 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18.85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57 227 216 0 0,'0'0'354'0'0,"-1"-1"-1"0"0,1 0 1 0 0,0 0 0 0 0,0 0-1 0 0,-1 0 1 0 0,1 0 0 0 0,0 0-1 0 0,0 0 1 0 0,0 0-1 0 0,0 0 1 0 0,0 0 0 0 0,0 0-1 0 0,0 0 1 0 0,1 0 0 0 0,-1 0-1 0 0,0 0 1 0 0,0 0 0 0 0,1 1-1 0 0,-1-1 1 0 0,0 0 0 0 0,1 0-1 0 0,-1 0 1 0 0,1 0 0 0 0,-1 0-1 0 0,1 1 1 0 0,0-1-1 0 0,-1 0 1 0 0,1 1 0 0 0,0-1-1 0 0,0 0 1 0 0,-1 1 0 0 0,1-1-1 0 0,0 1 1 0 0,0-1 0 0 0,0 1-1 0 0,0-1 1 0 0,1 1 0 0 0,45-10 5206 0 0,-4 2-5458 0 0,-21-3-15 0 0,-1-1-1 0 0,25-19 1 0 0,-40 28-81 0 0,-1-1 1 0 0,-1 0-1 0 0,1 0 1 0 0,-1 0-1 0 0,1-1 1 0 0,-1 1 0 0 0,-1-1-1 0 0,1 0 1 0 0,0 0-1 0 0,-1-1 1 0 0,0 1-1 0 0,-1-1 1 0 0,1 1-1 0 0,2-11 1 0 0,-5 15-9 0 0,1-1 1 0 0,-1 1-1 0 0,0-1 0 0 0,0 1 1 0 0,0-1-1 0 0,0 1 0 0 0,0-1 1 0 0,0 1-1 0 0,-1-1 0 0 0,1 1 1 0 0,0-1-1 0 0,-1 1 0 0 0,1-1 1 0 0,-1 1-1 0 0,1 0 0 0 0,-1-1 1 0 0,0 1-1 0 0,0 0 1 0 0,0-1-1 0 0,1 1 0 0 0,-1 0 1 0 0,0 0-1 0 0,0 0 0 0 0,-1 0 1 0 0,1 0-1 0 0,0 0 0 0 0,0 0 1 0 0,0 0-1 0 0,-1 0 0 0 0,1 1 1 0 0,0-1-1 0 0,-1 0 0 0 0,1 1 1 0 0,-1-1-1 0 0,1 1 0 0 0,-1 0 1 0 0,1-1-1 0 0,-1 1 1 0 0,1 0-1 0 0,-1 0 0 0 0,1 0 1 0 0,-1 0-1 0 0,1 0 0 0 0,-1 0 1 0 0,-2 1-1 0 0,-3 0 4 0 0,1-1 0 0 0,-1 1 0 0 0,0 1 0 0 0,1-1 1 0 0,-1 1-1 0 0,1 0 0 0 0,0 1 0 0 0,-1-1 0 0 0,-5 5 0 0 0,-6 6 84 0 0,0 2 0 0 0,0 0 0 0 0,2 1 0 0 0,0 1-1 0 0,1 0 1 0 0,1 1 0 0 0,-22 34 0 0 0,30-42-30 0 0,0 0 0 0 0,1 0 1 0 0,0 0-1 0 0,1 1 0 0 0,0-1 0 0 0,0 1 0 0 0,1 0 0 0 0,1 0 0 0 0,0 1 1 0 0,0-1-1 0 0,1 0 0 0 0,1 1 0 0 0,0-1 0 0 0,0 1 0 0 0,1-1 1 0 0,1 0-1 0 0,3 16 0 0 0,-4-22-28 0 0,1 0 0 0 0,0 0 0 0 0,0 0 0 0 0,1 0 1 0 0,0 0-1 0 0,-1 0 0 0 0,2-1 0 0 0,-1 1 0 0 0,0-1 0 0 0,1 0 0 0 0,0 0 0 0 0,0 0 1 0 0,0 0-1 0 0,0-1 0 0 0,1 0 0 0 0,-1 0 0 0 0,6 3 0 0 0,-3-3-3 0 0,0-1 0 0 0,0 0 0 0 0,0 0-1 0 0,0-1 1 0 0,0 1 0 0 0,0-2 0 0 0,0 1 0 0 0,1-1 0 0 0,-1 0-1 0 0,0 0 1 0 0,11-3 0 0 0,11-3-48 0 0,0-2 0 0 0,-1-2 0 0 0,0 0 0 0 0,0-2-1 0 0,27-15 1 0 0,109-71-2388 0 0,-127 74 611 0 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0.040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325 30 512 0 0,'14'-21'6611'0'0,"-14"21"-6394"0"0,0 0 0 0 0,0-1 1 0 0,0 1-1 0 0,0 0 1 0 0,0-1-1 0 0,0 1 0 0 0,0-1 1 0 0,-1 1-1 0 0,1 0 0 0 0,0-1 1 0 0,0 1-1 0 0,0 0 0 0 0,0-1 1 0 0,0 1-1 0 0,-1 0 1 0 0,1-1-1 0 0,0 1 0 0 0,0 0 1 0 0,-1 0-1 0 0,1-1 0 0 0,0 1 1 0 0,-1 0-1 0 0,1 0 1 0 0,0 0-1 0 0,0-1 0 0 0,-1 1 1 0 0,1 0-1 0 0,0 0 0 0 0,-1 0 1 0 0,1 0-1 0 0,-1 0 1 0 0,1 0-1 0 0,0-1 0 0 0,-1 1 1 0 0,-20 2 4846 0 0,-2 7-6083 0 0,-37 30 1509 0 0,2 2 1 0 0,-62 57-1 0 0,115-95-462 0 0,1 1-1 0 0,0 0 1 0 0,0 0 0 0 0,1 0-1 0 0,-1 1 1 0 0,1 0 0 0 0,0-1-1 0 0,0 1 1 0 0,0 0 0 0 0,1 0-1 0 0,0 1 1 0 0,0-1 0 0 0,0 0-1 0 0,1 1 1 0 0,-1-1-1 0 0,0 12 1 0 0,2-14-175 0 0,0 1 0 0 0,1 0-1 0 0,-1 0 1 0 0,1-1 0 0 0,0 1 0 0 0,0-1-1 0 0,0 1 1 0 0,0 0 0 0 0,1-1 0 0 0,3 7-1 0 0,-2-6-595 0 0,0 1 0 0 0,1-1 0 0 0,-1 0-1 0 0,1 0 1 0 0,0 0 0 0 0,0-1 0 0 0,0 1-1 0 0,9 4 1 0 0,9 4-4479 0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1.05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1 512 0 0,'4'0'11002'0'0,"8"2"-5515"0"0,55 9-4548 0 0,47-16-506 0 0,-80 2-1123 0 0,49 1 0 0 0,-72 4-778 0 0,-1 1-318 0 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1.47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17 49 1896 0 0,'-16'0'8861'0'0,"23"-1"-3657"0"0,27 0-3122 0 0,-13 0-1881 0 0,0-1 1 0 0,0-2 0 0 0,24-6 0 0 0,28-4-576 0 0,-35 4-3528 0 0,-27 5 1403 0 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1.85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1 216 1032 0 0,'7'-25'15052'0'0,"11"-2"-9670"0"0,33-24-7503 0 0,-26 26 3484 0 0,-4 2-1384 0 0,-13 13 47 0 0,0 1 1 0 0,0 0-1 0 0,1 0 1 0 0,1 1-1 0 0,14-10 1 0 0,-23 18-22 0 0,-1 0 1 0 0,0-1-1 0 0,0 1 1 0 0,1 0 0 0 0,-1 0-1 0 0,0 0 1 0 0,0 0-1 0 0,1 0 1 0 0,-1 0-1 0 0,0 0 1 0 0,0 0-1 0 0,1 0 1 0 0,-1 0 0 0 0,0 0-1 0 0,0 0 1 0 0,1 0-1 0 0,-1 0 1 0 0,0 0-1 0 0,0 0 1 0 0,1 0-1 0 0,-1 0 1 0 0,0 0-1 0 0,1 0 1 0 0,-1 0 0 0 0,0 0-1 0 0,0 1 1 0 0,0-1-1 0 0,1 0 1 0 0,-1 0-1 0 0,0 0 1 0 0,0 0-1 0 0,0 1 1 0 0,1-1 0 0 0,-1 0-1 0 0,0 0 1 0 0,0 0-1 0 0,0 1 1 0 0,0-1-1 0 0,1 0 1 0 0,3 17 114 0 0,-2 28-35 0 0,-2-33-52 0 0,0-3-32 0 0,1 1 0 0 0,1-1 0 0 0,-1 0 0 0 0,1 0 0 0 0,1 1 0 0 0,0-2 0 0 0,0 1 0 0 0,1 0-1 0 0,0-1 1 0 0,5 9 0 0 0,24 20-2594 0 0,-20-28 626 0 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3.3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44 28 512 0 0,'0'-2'744'0'0,"0"1"-1"0"0,0-1 1 0 0,0 0 0 0 0,0 1-1 0 0,0-1 1 0 0,0 0 0 0 0,0 1-1 0 0,-1-1 1 0 0,1 0 0 0 0,-1 1-1 0 0,1-1 1 0 0,-1 1-1 0 0,0-1 1 0 0,1 1 0 0 0,-2-3-1 0 0,-5 11 4648 0 0,3 9-6106 0 0,-5 34 994 0 0,-7 61 16 0 0,15-101-288 0 0,0 0-1 0 0,1 0 1 0 0,1 0-1 0 0,-1 0 1 0 0,2 0-1 0 0,-1 0 0 0 0,2 0 1 0 0,3 13-1 0 0,-5-21 1 0 0,-1-1 0 0 0,1 1-1 0 0,0-1 1 0 0,-1 1 0 0 0,1 0-1 0 0,0-1 1 0 0,0 1 0 0 0,0-1-1 0 0,0 0 1 0 0,0 1 0 0 0,0-1-1 0 0,0 0 1 0 0,1 0 0 0 0,-1 1-1 0 0,0-1 1 0 0,1 0 0 0 0,-1 0-1 0 0,1-1 1 0 0,-1 1 0 0 0,1 0-1 0 0,-1 0 1 0 0,1-1 0 0 0,0 1-1 0 0,-1-1 1 0 0,4 1 0 0 0,-2-1-11 0 0,0-1-1 0 0,0 1 1 0 0,0-1 0 0 0,0 0 0 0 0,-1 0-1 0 0,1 0 1 0 0,0 0 0 0 0,-1 0 0 0 0,1-1-1 0 0,0 1 1 0 0,-1-1 0 0 0,0 0 0 0 0,5-3 0 0 0,7-9-17 0 0,-1 0 0 0 0,0-1 1 0 0,16-25-1 0 0,-25 34 63 0 0,48-78-328 0 0,-47 76 291 0 0,-1 0 1 0 0,-1-1-1 0 0,0 0 1 0 0,0 0 0 0 0,0 0-1 0 0,-1 0 1 0 0,-1 0-1 0 0,1-14 1 0 0,-15 69 147 0 0,12-36-98 0 0,0 1-1 0 0,1-1 0 0 0,1 0 1 0 0,0 0-1 0 0,0 0 0 0 0,1 1 1 0 0,0-1-1 0 0,0-1 1 0 0,1 1-1 0 0,1 0 0 0 0,0-1 1 0 0,9 16-1 0 0,-10-19-40 0 0,1-1 1 0 0,0-1-1 0 0,0 1 0 0 0,1 0 0 0 0,-1-1 1 0 0,1 0-1 0 0,0 0 0 0 0,0-1 0 0 0,0 1 0 0 0,1-1 1 0 0,-1 0-1 0 0,1 0 0 0 0,0-1 0 0 0,0 0 1 0 0,0 0-1 0 0,0 0 0 0 0,0-1 0 0 0,0 0 1 0 0,0 0-1 0 0,0 0 0 0 0,13-1 0 0 0,27-5-1062 0 0,-26 0-2862 0 0,-11 3 2238 0 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3.769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112 8 8 0 0,'0'-1'204'0'0,"0"1"1"0"0,0 0-1 0 0,0 0 1 0 0,0 0-1 0 0,0-1 1 0 0,0 1-1 0 0,0 0 1 0 0,0 0-1 0 0,0-1 1 0 0,0 1-1 0 0,0 0 0 0 0,0 0 1 0 0,0 0-1 0 0,0-1 1 0 0,0 1-1 0 0,0 0 1 0 0,0 0-1 0 0,0-1 1 0 0,0 1-1 0 0,0 0 0 0 0,0 0 1 0 0,0 0-1 0 0,0-1 1 0 0,0 1-1 0 0,-1 0 1 0 0,1-1 613 0 0,0 1-614 0 0,-1 0 0 0 0,1 0 1 0 0,0 0-1 0 0,0 0 1 0 0,0 0-1 0 0,0 0 1 0 0,-1-1-1 0 0,1 1 1 0 0,0 0-1 0 0,0 0 0 0 0,-1 0 1 0 0,1 0-1 0 0,0 0 1 0 0,0 0-1 0 0,0 0 1 0 0,-1 0-1 0 0,1 0 1 0 0,0 0-1 0 0,0 0 1 0 0,-1 0-1 0 0,1 0 0 0 0,0 0 1 0 0,-1 0-1 0 0,-13 12 4212 0 0,-10 19-2311 0 0,12-4-1732 0 0,1 0 0 0 0,1 1 0 0 0,2 0 0 0 0,0 0 0 0 0,2 1 0 0 0,1 0 0 0 0,2 0 0 0 0,-1 49 0 0 0,5-65-392 0 0,0-1 1 0 0,0 1-1 0 0,1-1 0 0 0,1 1 1 0 0,0-1-1 0 0,1 0 1 0 0,0 0-1 0 0,1-1 1 0 0,0 1-1 0 0,1-1 0 0 0,0 0 1 0 0,11 14-1 0 0,-12-18-528 0 0,1-1 0 0 0,0 0 0 0 0,0 0 1 0 0,0 0-1 0 0,1-1 0 0 0,0 0 0 0 0,9 4 0 0 0,-8-5-831 0 0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4.40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142 34 760 0 0,'0'-2'446'0'0,"0"0"0"0"0,-1 1 0 0 0,1-1-1 0 0,0 0 1 0 0,0 1 0 0 0,-1-1 0 0 0,1 0 0 0 0,-1 1 0 0 0,1-1-1 0 0,-1 0 1 0 0,0 1 0 0 0,0-1 0 0 0,0 1 0 0 0,0-1 0 0 0,0 1-1 0 0,0 0 1 0 0,0-1 0 0 0,0 1 0 0 0,0 0 0 0 0,-3-2-1 0 0,3 3-236 0 0,0 0-1 0 0,0 0 0 0 0,0 0 0 0 0,0 0 0 0 0,0 0 0 0 0,0 1 0 0 0,0-1 0 0 0,0 0 0 0 0,0 1 0 0 0,0-1 0 0 0,0 0 0 0 0,0 1 0 0 0,0-1 0 0 0,0 1 0 0 0,0 0 1 0 0,0-1-1 0 0,0 1 0 0 0,0 0 0 0 0,1-1 0 0 0,-1 1 0 0 0,0 0 0 0 0,0 0 0 0 0,0 1 0 0 0,-6 7 155 0 0,1 0-1 0 0,0 1 1 0 0,0 0-1 0 0,-7 19 1 0 0,-1 12-95 0 0,2 0 1 0 0,2 2-1 0 0,1-1 0 0 0,3 1 1 0 0,1 0-1 0 0,3 0 0 0 0,1 0 1 0 0,2 0-1 0 0,9 60 0 0 0,-10-85-323 0 0,-7-28-44 0 0,5 6 98 0 0,1-1 0 0 0,-1 0 0 0 0,1 0 0 0 0,0 0 0 0 0,0 1 0 0 0,0-11 0 0 0,3 7 15 0 0,0 0 1 0 0,1 0-1 0 0,0 1 1 0 0,0-1-1 0 0,1 1 1 0 0,0 0-1 0 0,9-12 1 0 0,-10 14 54 0 0,0 1 1 0 0,0 0-1 0 0,0 0 0 0 0,1 0 1 0 0,0 0-1 0 0,0 1 0 0 0,0-1 1 0 0,0 1-1 0 0,0 0 0 0 0,1 1 1 0 0,-1-1-1 0 0,11-4 0 0 0,-10 7-60 0 0,1-1 0 0 0,0 1 0 0 0,0 0-1 0 0,0 0 1 0 0,0 1 0 0 0,0-1 0 0 0,0 1 0 0 0,0 1-1 0 0,-1-1 1 0 0,1 1 0 0 0,0 0 0 0 0,-1 0-1 0 0,0 1 1 0 0,1 0 0 0 0,-1 0 0 0 0,0 0 0 0 0,8 7-1 0 0,-6-5 0 0 0,0 1-1 0 0,0 0 0 0 0,-1 1 1 0 0,0 0-1 0 0,0 0 1 0 0,-1 0-1 0 0,0 1 0 0 0,0-1 1 0 0,0 1-1 0 0,-1 0 1 0 0,3 10-1 0 0,-3-1-12 0 0,-11-21-57 0 0,5 1 51 0 0,-1 0 0 0 0,1-1 0 0 0,0 1 0 0 0,1-1-1 0 0,-1 1 1 0 0,0-1 0 0 0,-1-6 0 0 0,0-7-156 0 0,-7-53 155 0 0,10 67-52 0 0,0 0 1 0 0,0 1-1 0 0,0-1 0 0 0,1 0 1 0 0,-1 0-1 0 0,1 0 0 0 0,-1 0 0 0 0,1 1 1 0 0,0-1-1 0 0,0 0 0 0 0,0 1 1 0 0,0-1-1 0 0,1 0 0 0 0,-1 1 1 0 0,1 0-1 0 0,0-1 0 0 0,-1 1 1 0 0,1 0-1 0 0,0 0 0 0 0,4-4 1 0 0,-3 5-908 0 0,1 1 0 0 0,-1-1 1 0 0,0 1-1 0 0,0 0 0 0 0,0-1 0 0 0,1 1 1 0 0,-1 1-1 0 0,0-1 0 0 0,5 1 0 0 0,2 2-690 0 0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4.78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126 94 816 0 0,'5'-17'7982'0'0,"-5"-27"-2543"0"0,0 37-3886 0 0,0 6-1467 0 0,0 0 1 0 0,1 0-1 0 0,-1 0 0 0 0,0 0 0 0 0,0 0 1 0 0,0 1-1 0 0,0-1 0 0 0,0 0 0 0 0,0 0 1 0 0,0 0-1 0 0,-1 0 0 0 0,1 0 0 0 0,0 0 1 0 0,0 1-1 0 0,-1-1 0 0 0,1 0 0 0 0,0 0 1 0 0,-1 0-1 0 0,1 1 0 0 0,-1-1 0 0 0,1 0 1 0 0,-1 0-1 0 0,1 1 0 0 0,-1-1 0 0 0,0 1 1 0 0,1-1-1 0 0,-1 0 0 0 0,0 1 1 0 0,1-1-1 0 0,-1 1 0 0 0,-1-1 0 0 0,0 1-37 0 0,0 0-1 0 0,0 1 1 0 0,1-1-1 0 0,-1 0 1 0 0,0 1-1 0 0,0-1 1 0 0,1 1-1 0 0,-1 0 1 0 0,1 0 0 0 0,-1 0-1 0 0,1 0 1 0 0,-1 0-1 0 0,1 0 1 0 0,-3 2-1 0 0,-43 46 99 0 0,45-46-153 0 0,-31 47 88 0 0,31-47-82 0 0,1-1 0 0 0,-1 1-1 0 0,1 0 1 0 0,0 0-1 0 0,0 0 1 0 0,0 0-1 0 0,1 0 1 0 0,-1 0-1 0 0,1 0 1 0 0,-1 0-1 0 0,1 0 1 0 0,0 0-1 0 0,0 0 1 0 0,1 0-1 0 0,-1 0 1 0 0,2 6 0 0 0,-1-8-6 0 0,0 1 1 0 0,0 0 0 0 0,1-1 0 0 0,-1 1 0 0 0,0-1 0 0 0,1 0-1 0 0,-1 1 1 0 0,1-1 0 0 0,0 0 0 0 0,-1 0 0 0 0,1 0 0 0 0,0 0 0 0 0,0 0-1 0 0,-1 0 1 0 0,1 0 0 0 0,0-1 0 0 0,0 1 0 0 0,0-1 0 0 0,0 1-1 0 0,0-1 1 0 0,0 0 0 0 0,0 0 0 0 0,0 0 0 0 0,0 0 0 0 0,0 0 0 0 0,0 0-1 0 0,0-1 1 0 0,3 0 0 0 0,2 0-5 0 0,-1 0 0 0 0,1 0 1 0 0,0-1-1 0 0,-1 0 0 0 0,0 0 0 0 0,1-1 0 0 0,7-4 0 0 0,0-2-54 0 0,0 0-1 0 0,0-1 0 0 0,-1-1 0 0 0,0 0 0 0 0,14-17 0 0 0,-32 37 60 0 0,1-1-1 0 0,0 1 1 0 0,1 0 0 0 0,-1 0-1 0 0,2 1 1 0 0,-1-1-1 0 0,1 0 1 0 0,-1 15 0 0 0,3-18 22 0 0,0 0 0 0 0,0-1 1 0 0,0 1-1 0 0,0-1 0 0 0,1 1 1 0 0,0 0-1 0 0,0-1 0 0 0,3 8 1 0 0,-4-11-25 0 0,1 0 1 0 0,0 0 0 0 0,0 0 0 0 0,0 0 0 0 0,1 0-1 0 0,-1 0 1 0 0,1-1 0 0 0,-1 1 0 0 0,1 0 0 0 0,-1 0-1 0 0,1-1 1 0 0,0 0 0 0 0,0 1 0 0 0,-1-1 0 0 0,1 0-1 0 0,0 0 1 0 0,0 1 0 0 0,1-2 0 0 0,-1 1 0 0 0,4 1-1 0 0,4 1-95 0 0,0-1 0 0 0,1-1 0 0 0,-1 0 0 0 0,1 0 0 0 0,-1-1 0 0 0,1 0 1 0 0,14-3-1 0 0,-14 1-769 0 0,1 0 1 0 0,-1-2 0 0 0,20-7-1 0 0,-6 0-362 0 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5.30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5 12 8 0 0,'-5'-11'15573'0'0,"14"12"-12846"0"0,6 2-2615 0 0,0 0 0 0 0,-1-1 0 0 0,2 0 0 0 0,-1-2-1 0 0,16 0 1 0 0,15-2-3476 0 0,-25 1-218 0 0,-6 0-1169 0 0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5.73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133 28 1128 0 0,'1'0'346'0'0,"-1"-1"0"0"0,1 1 0 0 0,0-1 0 0 0,-1 0 0 0 0,1 1 0 0 0,-1-1 0 0 0,1 0 0 0 0,-1 1 0 0 0,0-1 0 0 0,1 0 0 0 0,-1 0 0 0 0,0 1 0 0 0,1-1 0 0 0,-1 0 0 0 0,0 0 0 0 0,0 0 0 0 0,0 1 0 0 0,0-1 0 0 0,0 0 0 0 0,0 0 0 0 0,0 0 0 0 0,0 0 0 0 0,0 1 0 0 0,0-1 0 0 0,0 0 0 0 0,0 0 0 0 0,-1 0 0 0 0,1 1 0 0 0,0-1 0 0 0,0 0 0 0 0,-1 0 0 0 0,1 1 0 0 0,-1-1 0 0 0,1 0 0 0 0,-1 0 0 0 0,-11 3 4054 0 0,-4 10-4492 0 0,5 3 250 0 0,0-1 1 0 0,0 2-1 0 0,2-1 0 0 0,0 1 1 0 0,1 1-1 0 0,0 0 0 0 0,1 0 1 0 0,1 0-1 0 0,-3 20 0 0 0,2-11-125 0 0,3 1 0 0 0,0 0 0 0 0,1 0 0 0 0,2 1-1 0 0,3 39 1 0 0,-1-59-61 0 0,0 1 1 0 0,0-1-1 0 0,1 0 0 0 0,0 0 0 0 0,1 0 0 0 0,0 0 1 0 0,0 0-1 0 0,1 0 0 0 0,0-1 0 0 0,0 1 0 0 0,0-1 0 0 0,1 0 1 0 0,0-1-1 0 0,1 1 0 0 0,0-1 0 0 0,6 6 0 0 0,-8-9-254 0 0,1 0-1 0 0,0 1 1 0 0,0-1-1 0 0,0-1 1 0 0,0 1-1 0 0,1-1 1 0 0,-1 0-1 0 0,0 0 1 0 0,8 1-1 0 0,4-1-1456 0 0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6.08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73 30 2000 0 0,'-22'6'9563'0'0,"3"10"-3992"0"0,15-11-5190 0 0,1 0 0 0 0,0 1 0 0 0,0-1-1 0 0,0 1 1 0 0,1-1 0 0 0,-1 1 0 0 0,-1 9 0 0 0,2-10-431 0 0,1 1 0 0 0,0-1 1 0 0,0 1-1 0 0,0-1 0 0 0,0 1 0 0 0,1-1 0 0 0,0 1 0 0 0,0-1 0 0 0,1 1 0 0 0,-1 0 0 0 0,1-1 1 0 0,0 1-1 0 0,1-1 0 0 0,0 0 0 0 0,-1 1 0 0 0,2-1 0 0 0,-1 0 0 0 0,3 5 0 0 0,-3-8 39 0 0,0 0-1 0 0,0 1 0 0 0,0-1 0 0 0,0-1 0 0 0,1 1 1 0 0,-1 0-1 0 0,0-1 0 0 0,1 1 0 0 0,-1-1 0 0 0,1 1 1 0 0,-1-1-1 0 0,1 0 0 0 0,0 0 0 0 0,-1 0 0 0 0,1-1 1 0 0,0 1-1 0 0,0-1 0 0 0,0 1 0 0 0,0-1 0 0 0,-1 0 1 0 0,1 0-1 0 0,0 0 0 0 0,0-1 0 0 0,0 1 0 0 0,0-1 1 0 0,-1 1-1 0 0,1-1 0 0 0,0 0 0 0 0,0 0 0 0 0,-1 0 1 0 0,1-1-1 0 0,-1 1 0 0 0,1 0 0 0 0,-1-1 0 0 0,0 0 1 0 0,1 1-1 0 0,-1-1 0 0 0,0 0 0 0 0,0 0 0 0 0,2-3 1 0 0,2-1-6 0 0,-1-1 1 0 0,1 1 0 0 0,-1-1 0 0 0,-1 0-1 0 0,0 0 1 0 0,0 0 0 0 0,0 0 0 0 0,0-1 0 0 0,-1 0-1 0 0,-1 0 1 0 0,1 0 0 0 0,-1 0 0 0 0,1-8 0 0 0,-3 12 14 0 0,0 0 0 0 0,0 0 1 0 0,0 0-1 0 0,-1 0 0 0 0,1 0 1 0 0,-1 0-1 0 0,0 0 0 0 0,0 0 1 0 0,0 0-1 0 0,-1 0 0 0 0,1 0 1 0 0,-1 1-1 0 0,0-1 0 0 0,0 1 1 0 0,0-1-1 0 0,-1 1 0 0 0,1 0 1 0 0,-1 0-1 0 0,1 0 0 0 0,-1 0 1 0 0,0 0-1 0 0,-1 1 1 0 0,1-1-1 0 0,0 1 0 0 0,-1 0 1 0 0,1 0-1 0 0,-1 0 0 0 0,-5-2 1 0 0,1-1-348 0 0,16 5-3176 0 0,4 1-2814 0 0,-4-1 2518 0 0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6.41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67 30 40 0 0,'-28'16'11858'0'0,"7"7"-5862"0"0,9 3-3976 0 0,10-22-2044 0 0,1 1-1 0 0,0-1 1 0 0,0 0 0 0 0,1 1-1 0 0,-1-1 1 0 0,1 1 0 0 0,0-1-1 0 0,0 1 1 0 0,1-1 0 0 0,-1 1-1 0 0,1-1 1 0 0,0 1 0 0 0,0-1-1 0 0,0 1 1 0 0,1-1 0 0 0,0 0-1 0 0,0 0 1 0 0,0 0-1 0 0,0 0 1 0 0,0 0 0 0 0,1 0-1 0 0,0-1 1 0 0,-1 1 0 0 0,5 3-1 0 0,-4-5 20 0 0,1 1 0 0 0,-1-1-1 0 0,1 0 1 0 0,-1 1-1 0 0,1-2 1 0 0,0 1-1 0 0,0 0 1 0 0,0-1-1 0 0,0 0 1 0 0,0 0-1 0 0,0 0 1 0 0,1 0-1 0 0,-1-1 1 0 0,0 1 0 0 0,0-1-1 0 0,0 0 1 0 0,1 0-1 0 0,-1-1 1 0 0,0 1-1 0 0,0-1 1 0 0,0 0-1 0 0,0 0 1 0 0,0-1-1 0 0,0 1 1 0 0,0-1-1 0 0,7-4 1 0 0,4-2-22 0 0,-1 0 1 0 0,0-2-1 0 0,-1 0 1 0 0,0 0-1 0 0,17-18 1 0 0,-29 27 127 0 0,-8 8 208 0 0,5-6-294 0 0,1-1 1 0 0,0 1-1 0 0,0 0 1 0 0,0 0-1 0 0,0 0 1 0 0,0 0-1 0 0,0 0 1 0 0,0 0 0 0 0,0 1-1 0 0,0-1 1 0 0,0 0-1 0 0,0 0 1 0 0,1 1-1 0 0,-1-1 1 0 0,1 0-1 0 0,-1 1 1 0 0,0 1-1 0 0,2-1 1 0 0,-1 1-1 0 0,1 0 1 0 0,-1 0 0 0 0,1-1-1 0 0,0 1 1 0 0,0 0-1 0 0,0-1 1 0 0,0 1 0 0 0,1-1-1 0 0,-1 1 1 0 0,1-1-1 0 0,0 0 1 0 0,-1 0 0 0 0,1 1-1 0 0,0-1 1 0 0,0 0-1 0 0,0-1 1 0 0,1 1 0 0 0,-1 0-1 0 0,0-1 1 0 0,1 1-1 0 0,-1-1 1 0 0,1 0-1 0 0,-1 1 1 0 0,1-1 0 0 0,0-1-1 0 0,-1 1 1 0 0,1 0-1 0 0,0-1 1 0 0,0 1 0 0 0,4-1-1 0 0,-2 1 2 0 0,1 0 0 0 0,-1 0 0 0 0,0-1-1 0 0,0 0 1 0 0,1 0 0 0 0,-1-1 0 0 0,0 0-1 0 0,1 1 1 0 0,-1-2 0 0 0,0 1 0 0 0,0-1 0 0 0,0 1-1 0 0,0-1 1 0 0,0-1 0 0 0,-1 1 0 0 0,7-5-1 0 0,-7 3 7 0 0,0-1-1 0 0,-1 1 0 0 0,1-1 0 0 0,-1 0 1 0 0,0 0-1 0 0,-1-1 0 0 0,1 1 0 0 0,-1-1 1 0 0,0 1-1 0 0,0-1 0 0 0,-1 0 1 0 0,0 1-1 0 0,0-1 0 0 0,0 0 0 0 0,-1 0 1 0 0,0 0-1 0 0,0 0 0 0 0,0 0 0 0 0,-1 1 1 0 0,0-1-1 0 0,0 0 0 0 0,0 0 0 0 0,-1 0 1 0 0,0 1-1 0 0,0-1 0 0 0,0 1 0 0 0,-1 0 1 0 0,1-1-1 0 0,-1 1 0 0 0,-1 0 1 0 0,1 1-1 0 0,-1-1 0 0 0,0 1 0 0 0,0-1 1 0 0,-4-3-1 0 0,-1 0-421 0 0,8 6-2120 0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7.15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1 201 1592 0 0,'2'1'9230'0'0,"3"2"-4562"0"0,28 8-3098 0 0,-24-12-1530 0 0,-1 0 1 0 0,0-1 0 0 0,1 0-1 0 0,-1 0 1 0 0,0-1-1 0 0,0 0 1 0 0,0 0 0 0 0,-1-1-1 0 0,1 0 1 0 0,-1-1 0 0 0,0 1-1 0 0,0-1 1 0 0,8-8-1 0 0,-6 6 4 0 0,-1 0-1 0 0,-1-1 0 0 0,1 0 1 0 0,-1 0-1 0 0,-1-1 0 0 0,0 0 1 0 0,0 0-1 0 0,0-1 1 0 0,-1 1-1 0 0,4-12 0 0 0,-8 18-53 0 0,0 1-1 0 0,-1 0 1 0 0,1 0-1 0 0,0-1 1 0 0,-1 1-1 0 0,0 0 1 0 0,1-1 0 0 0,-1 1-1 0 0,0 0 1 0 0,0-1-1 0 0,-1 1 1 0 0,1 0-1 0 0,0-1 1 0 0,-1 1-1 0 0,1 0 1 0 0,-1 0-1 0 0,-1-4 1 0 0,1 5-9 0 0,0 0 0 0 0,0 0 0 0 0,0 0 0 0 0,0 0 0 0 0,0 0 0 0 0,0 0 0 0 0,0 0 0 0 0,-1 1 0 0 0,1-1 0 0 0,0 0 0 0 0,0 1 1 0 0,-1-1-1 0 0,1 1 0 0 0,0-1 0 0 0,-1 1 0 0 0,1-1 0 0 0,0 1 0 0 0,-1 0 0 0 0,1 0 0 0 0,-1 0 0 0 0,-1 0 0 0 0,-2 0-23 0 0,0 1 0 0 0,0 0 0 0 0,0 0 0 0 0,0 0 0 0 0,0 1 0 0 0,0-1 0 0 0,0 1-1 0 0,0 0 1 0 0,0 1 0 0 0,1-1 0 0 0,0 1 0 0 0,-1 0 0 0 0,1 0 0 0 0,-4 4 0 0 0,1 1 65 0 0,1 0 0 0 0,0 1 0 0 0,0-1 0 0 0,1 1 0 0 0,0 1 0 0 0,1-1 0 0 0,0 0 0 0 0,0 1 0 0 0,1 0 0 0 0,0 0 0 0 0,1 0 0 0 0,0 0 0 0 0,0 12 0 0 0,2-16-6 0 0,-1 0-1 0 0,1-1 0 0 0,1 1 1 0 0,-1-1-1 0 0,1 1 0 0 0,0-1 1 0 0,1 1-1 0 0,-1-1 1 0 0,1 1-1 0 0,0-1 0 0 0,3 7 1 0 0,-3-9-11 0 0,1 0 1 0 0,-1 0-1 0 0,0 0 0 0 0,1-1 1 0 0,-1 1-1 0 0,1-1 1 0 0,0 1-1 0 0,0-1 1 0 0,0 0-1 0 0,0 0 1 0 0,0 0-1 0 0,0 0 1 0 0,1-1-1 0 0,-1 1 1 0 0,0-1-1 0 0,1 0 0 0 0,-1 0 1 0 0,6 1-1 0 0,5 0-66 0 0,-1 0 0 0 0,1-1 0 0 0,0 0-1 0 0,-1-1 1 0 0,1-1 0 0 0,0 0-1 0 0,-1-1 1 0 0,1 0 0 0 0,17-6-1 0 0,-20 4-1606 0 0,1 0 0 0 0,-1-1 1 0 0,17-11-1 0 0,-15 8-2276 0 0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7.7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 1 1040 0 0,'-1'1'555'0'0,"0"0"-1"0"0,0 0 0 0 0,0 0 1 0 0,1 1-1 0 0,-1-1 1 0 0,0 0-1 0 0,1 1 0 0 0,-1-1 1 0 0,0 1-1 0 0,1-1 1 0 0,0 0-1 0 0,-1 1 1 0 0,1-1-1 0 0,0 1 0 0 0,0-1 1 0 0,0 1-1 0 0,0-1 1 0 0,0 3-1 0 0,10 30 3497 0 0,-5-25-3634 0 0,0-1 0 0 0,0 1 1 0 0,1-1-1 0 0,12 14 1 0 0,-15-18-400 0 0,0-1 1 0 0,0 0-1 0 0,1 0 1 0 0,-1 0-1 0 0,1 0 0 0 0,-1 0 1 0 0,1-1-1 0 0,0 0 1 0 0,0 1-1 0 0,0-1 1 0 0,0-1-1 0 0,0 1 1 0 0,1-1-1 0 0,-1 0 1 0 0,0 0-1 0 0,1 0 0 0 0,-1 0 1 0 0,1-1-1 0 0,-1 1 1 0 0,1-1-1 0 0,-1 0 1 0 0,1-1-1 0 0,-1 1 1 0 0,0-1-1 0 0,1 0 0 0 0,-1 0 1 0 0,1 0-1 0 0,-1-1 1 0 0,0 0-1 0 0,0 1 1 0 0,0-1-1 0 0,0-1 1 0 0,0 1-1 0 0,0-1 0 0 0,6-5 1 0 0,5-4-131 0 0,-1 0 0 0 0,-1-1 0 0 0,0 0 0 0 0,0-2 0 0 0,-1 1 0 0 0,17-30 0 0 0,-32 55 279 0 0,1 0 1 0 0,0 0-1 0 0,0 0 0 0 0,0 17 1 0 0,2-25-161 0 0,-1 0-1 0 0,1 0 1 0 0,0 0 0 0 0,0 0 0 0 0,0 0-1 0 0,1 0 1 0 0,-1 0 0 0 0,1 0 0 0 0,-1-1-1 0 0,1 1 1 0 0,0 0 0 0 0,0 0 0 0 0,1 0-1 0 0,-1-1 1 0 0,0 1 0 0 0,1 0 0 0 0,0-1-1 0 0,-1 1 1 0 0,1-1 0 0 0,0 0 0 0 0,0 0 0 0 0,1 0-1 0 0,-1 0 1 0 0,0 0 0 0 0,1 0 0 0 0,-1 0-1 0 0,1-1 1 0 0,-1 1 0 0 0,1-1 0 0 0,0 0-1 0 0,0 0 1 0 0,-1 0 0 0 0,6 1 0 0 0,-2-2-11 0 0,-1 0 0 0 0,1 0 0 0 0,0-1 0 0 0,-1 0 0 0 0,1 0 0 0 0,-1-1 0 0 0,1 1 1 0 0,-1-1-1 0 0,1 0 0 0 0,-1-1 0 0 0,0 1 0 0 0,0-1 0 0 0,0 0 0 0 0,-1 0 0 0 0,5-4 0 0 0,8-6-46 0 0,-1-1 0 0 0,25-28-1 0 0,-28 24 86 0 0,-11 15-32 0 0,0 0-1 0 0,0 0 1 0 0,0 0 0 0 0,0 0-1 0 0,0 1 1 0 0,1-1 0 0 0,-1 1-1 0 0,1-1 1 0 0,4-2 0 0 0,-10 68 1372 0 0,3-51-1230 0 0,0 0 1 0 0,1 0 0 0 0,0 1 0 0 0,1-1 0 0 0,5 19-1 0 0,-6-28-217 0 0,0-1 0 0 0,0 0-1 0 0,0 1 1 0 0,0-1 0 0 0,0 0 0 0 0,1 0-1 0 0,-1 0 1 0 0,0 1 0 0 0,1-2 0 0 0,0 1-1 0 0,-1 0 1 0 0,1 0 0 0 0,0 0-1 0 0,0-1 1 0 0,0 1 0 0 0,0-1 0 0 0,1 0-1 0 0,-1 1 1 0 0,0-1 0 0 0,0 0-1 0 0,1 0 1 0 0,-1-1 0 0 0,1 1 0 0 0,-1 0-1 0 0,1-1 1 0 0,-1 1 0 0 0,1-1-1 0 0,-1 0 1 0 0,1 0 0 0 0,-1 0 0 0 0,1 0-1 0 0,-1-1 1 0 0,1 1 0 0 0,2-1 0 0 0,4-2-2504 0 0,1-2 1064 0 0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8.09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36 449 416 0 0,'3'5'9816'0'0,"-3"5"-3782"0"0,-1 4-2373 0 0,-3 13-2921 0 0,-2 22-675 0 0,7-47-61 0 0,-1 0 0 0 0,0 0 0 0 0,1 0 0 0 0,0 0 0 0 0,-1 0 0 0 0,1 0 0 0 0,0 0 0 0 0,0 0 0 0 0,0 0 0 0 0,0 0 0 0 0,0-1 0 0 0,1 1 0 0 0,1 1 0 0 0,-3-2-79 0 0,1-1 0 0 0,-1 1 0 0 0,1-1 0 0 0,-1 1 0 0 0,1-1 0 0 0,-1 0 0 0 0,1 1 0 0 0,0-1 0 0 0,-1 0 0 0 0,1 1 0 0 0,0-1 0 0 0,-1 0 0 0 0,1 0 0 0 0,0 0 0 0 0,-1 0 0 0 0,1 0 0 0 0,0 0 0 0 0,-1 0 0 0 0,1 0 0 0 0,0 0 0 0 0,-1 0 0 0 0,1 0 0 0 0,0 0 0 0 0,-1 0 0 0 0,1 0 0 0 0,0 0 0 0 0,-1-1 1 0 0,1 1-1 0 0,-1 0 0 0 0,1-1 0 0 0,0 1 0 0 0,-1 0 0 0 0,1-1 0 0 0,-1 1 0 0 0,1-1 0 0 0,-1 1 0 0 0,1-1 0 0 0,-1 1 0 0 0,1-1 0 0 0,-1 1 0 0 0,0-1 0 0 0,1 1 0 0 0,-1-2 0 0 0,4-5-954 0 0</inkml:trace>
  <inkml:trace contextRef="#ctx0" brushRef="#br0" timeOffset="1">11 12 56 0 0,'-10'-11'17090'0'0,"15"22"-16862"0"0,1-4-362 0 0,-1 0-1 0 0,1-1 1 0 0,1 0-1 0 0,-1 0 0 0 0,1 0 1 0 0,0-1-1 0 0,0 0 1 0 0,0 0-1 0 0,1-1 0 0 0,0 0 1 0 0,0 0-1 0 0,0-1 1 0 0,14 4-1 0 0,1 2-712 0 0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8.52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226 1 2465 0 0,'-5'2'981'0'0,"1"0"0"0"0,-1 1 1 0 0,1 0-1 0 0,-1 0 1 0 0,1 0-1 0 0,0 1 1 0 0,0 0-1 0 0,0-1 1 0 0,1 1-1 0 0,-1 0 1 0 0,-2 6-1 0 0,0-1-213 0 0,1 1-1 0 0,0 0 0 0 0,0 0 1 0 0,-6 21-1 0 0,4-3-345 0 0,1 1-1 0 0,2 0 1 0 0,-2 37 0 0 0,6 14-155 0 0,17 137 0 0 0,-17-216-290 0 0,0-1 0 0 0,1 1-1 0 0,-1 0 1 0 0,0-1-1 0 0,0 1 1 0 0,1 0-1 0 0,-1-1 1 0 0,0 1 0 0 0,0-1-1 0 0,0 1 1 0 0,0 0-1 0 0,0-1 1 0 0,0 1 0 0 0,0 0-1 0 0,0-1 1 0 0,0 1-1 0 0,0 0 1 0 0,0-1 0 0 0,0 1-1 0 0,-1 0 1 0 0,1-1-1 0 0,0 1 1 0 0,0-1-1 0 0,-1 1 1 0 0,1-1 0 0 0,0 1-1 0 0,-1 0 1 0 0,1-1-1 0 0,-1 1 1 0 0,1-1 0 0 0,-1 1-1 0 0,1-1 1 0 0,-1 0-1 0 0,1 1 1 0 0,-1-1 0 0 0,1 0-1 0 0,-1 1 1 0 0,1-1-1 0 0,-1 0 1 0 0,0 1-1 0 0,1-1 1 0 0,-1 0 0 0 0,1 0-1 0 0,-1 0 1 0 0,0 0-1 0 0,1 0 1 0 0,-1 1 0 0 0,0-1-1 0 0,1 0 1 0 0,-1-1-1 0 0,0 1 1 0 0,1 0 0 0 0,-1 0-1 0 0,0 0 1 0 0,1 0-1 0 0,-1 0 1 0 0,1-1-1 0 0,-1 1 1 0 0,0 0 0 0 0,1 0-1 0 0,-2-1 1 0 0,-1-1-612 0 0,-1 0 1 0 0,1 0-1 0 0,-1-1 1 0 0,1 1 0 0 0,0-1-1 0 0,0 1 1 0 0,0-1-1 0 0,-4-5 1 0 0,-23-50-5103 0 0,26 49 5829 0 0,0-1 0 0 0,-1 1-1 0 0,1 0 1 0 0,-2 0 0 0 0,1 1 0 0 0,-13-15-1 0 0,17 24-30 0 0,1-1 0 0 0,-1 1 0 0 0,1 0-1 0 0,-1-1 1 0 0,1 1 0 0 0,0 0 0 0 0,-1-1-1 0 0,1 1 1 0 0,0 0 0 0 0,0-1 0 0 0,0 1-1 0 0,-1 0 1 0 0,1-1 0 0 0,0 1-1 0 0,0 0 1 0 0,0 0 0 0 0,0-1 0 0 0,0 1-1 0 0,0 0 1 0 0,0 0 0 0 0,1-1 0 0 0,-1 1-1 0 0,0 0 1 0 0,0-1 0 0 0,0 1 0 0 0,1 0-1 0 0,-1 0 1 0 0,0-1 0 0 0,1 1 0 0 0,-1-1-1 0 0,1 1 1 0 0,0 0 0 0 0,2 2-46 0 0,1-1 0 0 0,0 1-1 0 0,0-1 1 0 0,0 0 0 0 0,0 0 0 0 0,1-1 0 0 0,-1 0 0 0 0,0 1 0 0 0,1-1-1 0 0,-1 0 1 0 0,1-1 0 0 0,-1 1 0 0 0,1-1 0 0 0,8-1 0 0 0,-3 0-533 0 0,0 0 1 0 0,-1-1-1 0 0,1 0 1 0 0,0-1-1 0 0,16-6 1 0 0,-4-1-1233 0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8.905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250 12 240 0 0,'-1'-1'260'0'0,"0"0"-1"0"0,0 0 1 0 0,0 0 0 0 0,0 1-1 0 0,0-1 1 0 0,0 0 0 0 0,0 0-1 0 0,0 1 1 0 0,0-1 0 0 0,0 0 0 0 0,0 1-1 0 0,-1-1 1 0 0,1 1 0 0 0,0 0-1 0 0,0-1 1 0 0,-1 1 0 0 0,1 0-1 0 0,0 0 1 0 0,-1 0 0 0 0,1 0-1 0 0,0 0 1 0 0,0 0 0 0 0,-1 0-1 0 0,1 0 1 0 0,0 1 0 0 0,-1-1-1 0 0,1 0 1 0 0,-1 1 0 0 0,-1 1 90 0 0,0 0 0 0 0,0 0 0 0 0,0 0 0 0 0,1 0 0 0 0,-1 1 1 0 0,1-1-1 0 0,-1 1 0 0 0,1-1 0 0 0,0 1 0 0 0,-3 5 0 0 0,-4 8 632 0 0,0 1-1 0 0,-12 35 0 0 0,21-52-971 0 0,-9 29 489 0 0,1 1-1 0 0,2 0 1 0 0,1 1-1 0 0,-2 38 0 0 0,5 123 262 0 0,9-125-516 0 0,-6-62-191 0 0,0 0 1 0 0,0 0-1 0 0,1 0 1 0 0,0 0-1 0 0,-1 0 1 0 0,2 0-1 0 0,-1-1 1 0 0,0 1-1 0 0,1-1 1 0 0,5 8-1 0 0,-28-57 262 0 0,7 21-335 0 0,-2 0 1 0 0,0 1-1 0 0,-1 1 1 0 0,-31-32-1 0 0,35 47-6 0 0,10 10-413 0 0,2-2 326 0 0,1-1 0 0 0,0 1-1 0 0,-1 0 1 0 0,1 0-1 0 0,0-1 1 0 0,0 1 0 0 0,-1 0-1 0 0,1-1 1 0 0,0 1 0 0 0,0-1-1 0 0,0 1 1 0 0,0-1-1 0 0,0 0 1 0 0,0 1 0 0 0,0-1-1 0 0,0 0 1 0 0,0 0 0 0 0,0 1-1 0 0,0-1 1 0 0,0 0-1 0 0,0 0 1 0 0,0 0 0 0 0,1 0-1 0 0,38 0-7551 0 0,-23 0 5504 0 0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29.81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112 103 24 0 0,'2'-6'1362'0'0,"0"1"1"0"0,1 0-1 0 0,-1-1 1 0 0,-1 1-1 0 0,1-1 1 0 0,-1 0-1 0 0,0 0 1 0 0,0-7-1 0 0,-1 11-1177 0 0,0-1 0 0 0,0 1 0 0 0,0-1 0 0 0,0 1 0 0 0,-1-1 0 0 0,1 1 0 0 0,-1 0 0 0 0,1-1 0 0 0,-1 1 0 0 0,0 0-1 0 0,0-1 1 0 0,0 1 0 0 0,-2-3 0 0 0,3 4-160 0 0,-1 1 0 0 0,1-1 0 0 0,-1 0-1 0 0,0 1 1 0 0,1-1 0 0 0,-1 0 0 0 0,0 1 0 0 0,0-1-1 0 0,1 1 1 0 0,-1 0 0 0 0,0-1 0 0 0,0 1-1 0 0,0-1 1 0 0,1 1 0 0 0,-1 0 0 0 0,0 0 0 0 0,0 0-1 0 0,0-1 1 0 0,0 1 0 0 0,0 0 0 0 0,0 0 0 0 0,0 0-1 0 0,1 0 1 0 0,-1 0 0 0 0,0 1 0 0 0,0-1 0 0 0,0 0-1 0 0,-1 1 1 0 0,-25 17 195 0 0,-12 35 109 0 0,34-43-297 0 0,1 0-1 0 0,0 0 0 0 0,1 0 0 0 0,0 0 0 0 0,0 1 0 0 0,1-1 0 0 0,1 1 0 0 0,0-1 0 0 0,0 21 0 0 0,1-28-14 0 0,0 0 0 0 0,1 0 0 0 0,-1 0-1 0 0,1 0 1 0 0,-1 0 0 0 0,1 0 0 0 0,0 0 0 0 0,0-1 0 0 0,1 1-1 0 0,-1 0 1 0 0,0-1 0 0 0,1 1 0 0 0,0 0 0 0 0,-1-1-1 0 0,1 0 1 0 0,3 3 0 0 0,-2-3-8 0 0,-1-1-1 0 0,1 1 0 0 0,-1-1 1 0 0,1 0-1 0 0,-1 0 0 0 0,1 0 1 0 0,0-1-1 0 0,0 1 0 0 0,-1 0 1 0 0,1-1-1 0 0,0 0 0 0 0,0 0 1 0 0,0 0-1 0 0,0 0 0 0 0,-1 0 1 0 0,1-1-1 0 0,0 1 1 0 0,0-1-1 0 0,0 1 0 0 0,4-3 1 0 0,-2 1-47 0 0,0 0 0 0 0,0-1 1 0 0,-1 1-1 0 0,1-1 1 0 0,-1 0-1 0 0,0 0 0 0 0,0-1 1 0 0,0 1-1 0 0,0-1 1 0 0,0 0-1 0 0,-1 0 0 0 0,0 0 1 0 0,0 0-1 0 0,0-1 1 0 0,0 1-1 0 0,0-1 0 0 0,1-6 1 0 0,1 1-188 0 0,-2 0 1 0 0,1 0 0 0 0,-1 0 0 0 0,-1 0-1 0 0,0-1 1 0 0,0 1 0 0 0,0-17-1 0 0,-2 26 225 0 0,0 1 0 0 0,0-1-1 0 0,0 1 1 0 0,0-1-1 0 0,0 1 1 0 0,0-1-1 0 0,0 1 1 0 0,0-1-1 0 0,0 0 1 0 0,0 1-1 0 0,0-1 1 0 0,0 1-1 0 0,0-1 1 0 0,0 1 0 0 0,0-1-1 0 0,-1 1 1 0 0,1-1-1 0 0,0 1 1 0 0,0-1-1 0 0,-1 1 1 0 0,1-1-1 0 0,0 1 1 0 0,-1-1-1 0 0,1 1 1 0 0,0 0 0 0 0,-1-1-1 0 0,0 0 1 0 0,-8 11 147 0 0,-7 25 201 0 0,13-26-312 0 0,1 1 1 0 0,1-1-1 0 0,-1 0 0 0 0,2 1 1 0 0,-1-1-1 0 0,1 1 0 0 0,1-1 0 0 0,0 0 1 0 0,0 1-1 0 0,5 17 0 0 0,-5-24-36 0 0,0 0 0 0 0,0 0 0 0 0,0 0 0 0 0,1 0 0 0 0,-1 0 0 0 0,1-1 0 0 0,-1 1 0 0 0,1 0 0 0 0,0-1-1 0 0,0 0 1 0 0,0 1 0 0 0,1-1 0 0 0,-1 0 0 0 0,1 0 0 0 0,-1 0 0 0 0,1 0 0 0 0,-1-1 0 0 0,1 1 0 0 0,0-1 0 0 0,0 1 0 0 0,0-1-1 0 0,0 0 1 0 0,0 0 0 0 0,0 0 0 0 0,0-1 0 0 0,0 1 0 0 0,0-1 0 0 0,0 0 0 0 0,0 0 0 0 0,1 0 0 0 0,-1 0 0 0 0,0 0 0 0 0,0-1 0 0 0,0 1-1 0 0,0-1 1 0 0,3-1 0 0 0,5-1-181 0 0,-1 0 0 0 0,0-1-1 0 0,0-1 1 0 0,0 0 0 0 0,-1 0 0 0 0,1-1-1 0 0,-1 0 1 0 0,-1 0 0 0 0,1-1 0 0 0,10-12-1 0 0,-12 13-401 0 0,-1-1-1 0 0,0 0 0 0 0,-1 0 0 0 0,0 0 1 0 0,0 0-1 0 0,0-1 0 0 0,-1 0 1 0 0,-1 0-1 0 0,1 0 0 0 0,-1-1 0 0 0,0 1 1 0 0,-1-1-1 0 0,2-11 0 0 0,-4 19 618 0 0,1 0-1 0 0,-1 1 1 0 0,0-1-1 0 0,0 0 1 0 0,1 0 0 0 0,-1 0-1 0 0,0 0 1 0 0,0 0-1 0 0,0 0 1 0 0,0 0 0 0 0,0 0-1 0 0,0 0 1 0 0,0 0-1 0 0,-1 0 1 0 0,1 0 0 0 0,0 0-1 0 0,0 0 1 0 0,-1 0-1 0 0,1 1 1 0 0,-1-1 0 0 0,1 0-1 0 0,-1 0 1 0 0,1 0-1 0 0,-1 1 1 0 0,1-1 0 0 0,-1 0-1 0 0,0 0 1 0 0,1 1-1 0 0,-1-1 1 0 0,0 0 0 0 0,0 1-1 0 0,1-1 1 0 0,-1 1-1 0 0,0-1 1 0 0,0 1 0 0 0,0 0-1 0 0,0-1 1 0 0,0 1-1 0 0,0 0 1 0 0,0 0 0 0 0,0-1-1 0 0,1 1 1 0 0,-3 0-1 0 0,1 1 182 0 0,1-1 0 0 0,-1 1 0 0 0,1-1-1 0 0,-1 1 1 0 0,1 0 0 0 0,0 0 0 0 0,-1-1-1 0 0,1 1 1 0 0,0 0 0 0 0,0 0 0 0 0,0 1-1 0 0,0-1 1 0 0,0 0 0 0 0,0 0-1 0 0,0 0 1 0 0,0 1 0 0 0,0-1 0 0 0,0 0-1 0 0,1 1 1 0 0,-1-1 0 0 0,0 1 0 0 0,1-1-1 0 0,-1 1 1 0 0,1-1 0 0 0,0 1 0 0 0,0-1-1 0 0,-1 3 1 0 0,-1 14 608 0 0,0-3-354 0 0,0 0 0 0 0,1 0-1 0 0,1 0 1 0 0,1 17 0 0 0,-1-30-444 0 0,0 0 1 0 0,0 0-1 0 0,0 0 1 0 0,1 0-1 0 0,-1 0 1 0 0,1 0-1 0 0,-1 0 1 0 0,1 0-1 0 0,0 0 1 0 0,0 0-1 0 0,0 0 1 0 0,0 0-1 0 0,0-1 1 0 0,0 1-1 0 0,0 0 1 0 0,0-1-1 0 0,1 1 1 0 0,-1-1-1 0 0,1 1 1 0 0,-1-1-1 0 0,1 0 1 0 0,-1 1-1 0 0,1-1 1 0 0,0 0-1 0 0,0 0 1 0 0,0 0-1 0 0,0-1 1 0 0,-1 1-1 0 0,1 0 1 0 0,0-1-1 0 0,0 1 1 0 0,0-1-1 0 0,1 0 1 0 0,-1 1-1 0 0,0-1 1 0 0,0 0-1 0 0,4-1 1 0 0,1 0-23 0 0,1-1 0 0 0,-1-1-1 0 0,0 1 1 0 0,0-1 0 0 0,0 0 0 0 0,0-1 0 0 0,0 0 0 0 0,-1 0 0 0 0,1 0 0 0 0,-1-1 0 0 0,0 0 0 0 0,5-6 0 0 0,13-13-81 0 0,27-34-1 0 0,-32 25 164 0 0,-20 27 212 0 0,-12 21 478 0 0,10-11-679 0 0,0 0 0 0 0,1 1 0 0 0,0 0 0 0 0,0-1 0 0 0,0 1-1 0 0,1 0 1 0 0,-1 0 0 0 0,1 0 0 0 0,0-1 0 0 0,1 1 0 0 0,-1 1-1 0 0,1-1 1 0 0,0 0 0 0 0,0 0 0 0 0,1 0 0 0 0,-1 0 0 0 0,1 0-1 0 0,0 0 1 0 0,1-1 0 0 0,3 10 0 0 0,-4-10-97 0 0,0 0 1 0 0,1-1-1 0 0,0 1 1 0 0,0-1-1 0 0,0 1 1 0 0,0-1-1 0 0,1 1 1 0 0,-1-1-1 0 0,1 0 1 0 0,0 0-1 0 0,0-1 1 0 0,0 1-1 0 0,0 0 1 0 0,1-1-1 0 0,-1 0 1 0 0,0 0-1 0 0,1 0 1 0 0,0 0-1 0 0,-1 0 1 0 0,1-1-1 0 0,0 0 1 0 0,0 0-1 0 0,0 0 1 0 0,0 0-1 0 0,7 0 1 0 0,-6-1-152 0 0,22-1-1175 0 0,-10-6-3157 0 0,-10 2 723 0 0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30.18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160 80 1336 0 0,'2'-3'919'0'0,"0"0"0"0"0,0-1-1 0 0,-1 1 1 0 0,0 0 0 0 0,0-1-1 0 0,0 1 1 0 0,0-1 0 0 0,0 1-1 0 0,0-5 1 0 0,-1 6-517 0 0,0 1 0 0 0,0-1 0 0 0,0 0 0 0 0,0 0 0 0 0,-1 0-1 0 0,1 0 1 0 0,0 0 0 0 0,-1 0 0 0 0,0 0 0 0 0,1 1 0 0 0,-1-1 0 0 0,0 0 0 0 0,-2-3 0 0 0,2 4-311 0 0,-1 0 1 0 0,1-1 0 0 0,-1 1-1 0 0,0 0 1 0 0,1 0 0 0 0,-1 0-1 0 0,0 0 1 0 0,0 1 0 0 0,1-1-1 0 0,-1 0 1 0 0,0 1 0 0 0,0-1-1 0 0,0 1 1 0 0,0 0 0 0 0,0-1 0 0 0,0 1-1 0 0,0 0 1 0 0,0 0 0 0 0,0 0-1 0 0,0 1 1 0 0,0-1 0 0 0,0 0-1 0 0,0 1 1 0 0,1-1 0 0 0,-1 1-1 0 0,0 0 1 0 0,0 0 0 0 0,0 0-1 0 0,1 0 1 0 0,-1 0 0 0 0,0 0-1 0 0,1 0 1 0 0,-3 2 0 0 0,-4 3-61 0 0,0 1 0 0 0,0 0 0 0 0,1 0 0 0 0,-1 0 1 0 0,2 1-1 0 0,-1 0 0 0 0,1 0 0 0 0,1 1 0 0 0,-1 0 0 0 0,-5 14 1 0 0,7-16-38 0 0,1 0 1 0 0,0 1-1 0 0,1-1 1 0 0,-1 1-1 0 0,1 0 1 0 0,1-1 0 0 0,-1 1-1 0 0,1 0 1 0 0,1 0-1 0 0,-1 0 1 0 0,2 0-1 0 0,-1 0 1 0 0,1 0 0 0 0,1 9-1 0 0,-1-14-26 0 0,0-1 0 0 0,1 1 0 0 0,-1 0-1 0 0,0-1 1 0 0,1 1 0 0 0,0 0 0 0 0,-1-1 0 0 0,1 0-1 0 0,0 1 1 0 0,0-1 0 0 0,0 0 0 0 0,1 0 0 0 0,-1 0-1 0 0,0 0 1 0 0,1-1 0 0 0,-1 1 0 0 0,1 0 0 0 0,0-1-1 0 0,-1 0 1 0 0,1 0 0 0 0,0 0 0 0 0,0 0-1 0 0,0 0 1 0 0,0 0 0 0 0,0-1 0 0 0,0 0 0 0 0,0 1-1 0 0,5-1 1 0 0,1-1-645 0 0,-1 1-1 0 0,1-1 1 0 0,-1-1 0 0 0,1 0-1 0 0,-1 0 1 0 0,0 0-1 0 0,0-1 1 0 0,0 0-1 0 0,9-6 1 0 0,3-2-2109 0 0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30.55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10 170 8 0 0,'-1'0'389'0'0,"1"1"0"0"0,-1-1 0 0 0,0 1-1 0 0,1 0 1 0 0,-1-1 0 0 0,0 1 0 0 0,1 0 0 0 0,-1-1 0 0 0,1 1 0 0 0,-1 0-1 0 0,1 0 1 0 0,0 0 0 0 0,-1 0 0 0 0,1-1 0 0 0,0 1 0 0 0,-1 0 0 0 0,1 0-1 0 0,0 0 1 0 0,0 0 0 0 0,0 0 0 0 0,0 0 0 0 0,0 0 0 0 0,0 1 0 0 0,11 2 5561 0 0,4-7-5228 0 0,-2-2-531 0 0,0-1-1 0 0,-1 0 1 0 0,0-1 0 0 0,0-1 0 0 0,0 0 0 0 0,-1 0-1 0 0,0-1 1 0 0,-1-1 0 0 0,0 1 0 0 0,0-2 0 0 0,-1 1-1 0 0,-1-1 1 0 0,1-1 0 0 0,10-21 0 0 0,-18 32-189 0 0,0 0-1 0 0,0-1 1 0 0,-1 1 0 0 0,1-1 0 0 0,-1 1 0 0 0,1-1-1 0 0,-1 1 1 0 0,1-1 0 0 0,-1 1 0 0 0,0-1 0 0 0,0 1-1 0 0,0-1 1 0 0,0 0 0 0 0,0 1 0 0 0,0-1 0 0 0,0 1 0 0 0,0-1-1 0 0,-1-1 1 0 0,0 2 2 0 0,1 1 0 0 0,-1-1 0 0 0,1 1-1 0 0,-1-1 1 0 0,1 1 0 0 0,-1-1 0 0 0,0 1 0 0 0,1-1-1 0 0,-1 1 1 0 0,0 0 0 0 0,1-1 0 0 0,-1 1 0 0 0,0 0-1 0 0,1 0 1 0 0,-1-1 0 0 0,0 1 0 0 0,0 0 0 0 0,1 0-1 0 0,-1 0 1 0 0,0 0 0 0 0,0 0 0 0 0,1 0 0 0 0,-1 0 0 0 0,0 0-1 0 0,-1 1 1 0 0,-2 0 48 0 0,-1 0 0 0 0,0 0 1 0 0,1 1-1 0 0,-1-1 0 0 0,1 1 0 0 0,0 0 0 0 0,0 1 0 0 0,-1-1 0 0 0,2 1 0 0 0,-7 4 1 0 0,-3 6 216 0 0,0 1 1 0 0,1 1 0 0 0,1 0 0 0 0,0 0 0 0 0,-11 24 0 0 0,17-31-181 0 0,1 0 1 0 0,0 1-1 0 0,0 0 1 0 0,1 0 0 0 0,0 0-1 0 0,1 0 1 0 0,0 0-1 0 0,0 1 1 0 0,1-1-1 0 0,1 1 1 0 0,-1-1-1 0 0,2 16 1 0 0,0-22-91 0 0,-1-1 0 0 0,1 1 0 0 0,0 0-1 0 0,0 0 1 0 0,0 0 0 0 0,0-1 0 0 0,0 1 0 0 0,1-1 0 0 0,-1 1 0 0 0,1-1 0 0 0,-1 1 0 0 0,1-1 0 0 0,0 0 0 0 0,0 0-1 0 0,0 0 1 0 0,0 0 0 0 0,0 0 0 0 0,1 0 0 0 0,3 2 0 0 0,-2-2 0 0 0,1-1 1 0 0,0 1-1 0 0,-1-1 1 0 0,1 0-1 0 0,0 0 1 0 0,0 0-1 0 0,-1 0 1 0 0,1-1-1 0 0,0 0 1 0 0,8-1-1 0 0,6-1-176 0 0,0-2 0 0 0,-1 0 0 0 0,1-1-1 0 0,31-13 1 0 0,5-7-592 0 0,5-6-445 0 0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4:24.8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426 19 512 0 0,'-2'-18'3306'0'0,"-5"27"1790"0"0,-5 12-5175 0 0,-1 2 318 0 0,1 0 0 0 0,1 0 1 0 0,1 1-1 0 0,1 1 0 0 0,-8 35 0 0 0,-2 5-4 0 0,-67 241-96 0 0,60-207-101 0 0,-114 476 88 0 0,129-522-142 0 0,3 1 0 0 0,-3 61 1 0 0,-2 21 128 0 0,2-35-141 0 0,5 1 0 0 0,9 146 0 0 0,-4-33 271 0 0,-3-139-65 0 0,4 1 1 0 0,11 80-1 0 0,9-44 64 0 0,-9-62-135 0 0,6 95 0 0 0,-17-36 27 0 0,2 50 193 0 0,0-139-256 0 0,0-1 1 0 0,2 0 0 0 0,0 0-1 0 0,2-1 1 0 0,12 34 0 0 0,16 15 92 0 0,-22-47-119 0 0,-1 0-1 0 0,-1 1 0 0 0,-2 0 1 0 0,0 1-1 0 0,7 32 1 0 0,-4 7 130 0 0,36 175 1022 0 0,-37-200-1022 0 0,2 0 1 0 0,2 0-1 0 0,1-1 1 0 0,24 41-1 0 0,-17-40-362 0 0,38 70 528 0 0,-31-32-4085 0 0,-27-65 2413 0 0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4:26.3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176 21 512 0 0,'2'-21'6889'0'0,"-4"25"-2789"0"0,2 9-4860 0 0,1 4 925 0 0,2-1 0 0 0,0 1 0 0 0,1-1 0 0 0,1 0 1 0 0,0 0-1 0 0,1 0 0 0 0,13 23 0 0 0,-7-14 331 0 0,13 43 1 0 0,2 42-74 0 0,-17-63-386 0 0,2 1 0 0 0,2-2 0 0 0,38 86 0 0 0,-38-104-6 0 0,-2 2 1 0 0,0-1-1 0 0,-2 2 0 0 0,11 53 1 0 0,5 129 127 0 0,2-19-143 0 0,-15-127-5 0 0,-4 2 0 0 0,1 69 0 0 0,-20 294-406 0 0,5-315-169 0 0,-25 140 0 0 0,3-46 456 0 0,-9 79-517 0 0,-41 84-1457 0 0,47-242 1756 0 0,12-50 163 0 0,-3-1 1 0 0,-37 92-1 0 0,33-102 550 0 0,2 2 0 0 0,-13 78 0 0 0,19-76-284 0 0,8-35-259 0 0,-2-1 0 0 0,-29 72 0 0 0,20-60 259 0 0,15-37-161 0 0,0 0-1 0 0,-1 0 1 0 0,-12 21 0 0 0,17-35-1579 0 0,1-3 202 0 0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41.57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 0 512 0 0,'0'0'39'0'0,"0"0"-1"0"0,0 0 1 0 0,-1 1 0 0 0,1-1-1 0 0,0 0 1 0 0,0 0 0 0 0,0 0-1 0 0,0 0 1 0 0,-1 0 0 0 0,1 0-1 0 0,0 0 1 0 0,0 0 0 0 0,0 0-1 0 0,0 0 1 0 0,0 0 0 0 0,0 0-1 0 0,-1 0 1 0 0,1 1 0 0 0,0-1-1 0 0,0 0 1 0 0,0 0 0 0 0,0 0-1 0 0,0 0 1 0 0,0 0 0 0 0,0 0-1 0 0,0 1 1 0 0,-1-1 0 0 0,1 0-1 0 0,0 0 1 0 0,0 0-1 0 0,0 0 1 0 0,0 1 0 0 0,0-1-1 0 0,0 0 1 0 0,0 0 0 0 0,0 0-1 0 0,0 0 1 0 0,0 1 0 0 0,0-1-1 0 0,0 0 1 0 0,0 0 0 0 0,0 0-1 0 0,0 0 1 0 0,0 0 0 0 0,0 1-1 0 0,1-1 1 0 0,-1 0 0 0 0,0 0-1 0 0,0 0 1 0 0,0 0 0 0 0,0 0-1 0 0,0 1 1 0 0,0-1 0 0 0,9 14 1930 0 0,14 10 47 0 0,-3-13-1366 0 0,0-1 0 0 0,1-1-1 0 0,0 0 1 0 0,0-2-1 0 0,1-1 1 0 0,39 6 0 0 0,-32-6-257 0 0,0 1 1 0 0,0 1-1 0 0,34 14 1 0 0,-13 4-201 0 0,-29-15-29 0 0,1 0 0 0 0,35 11 0 0 0,26 6 168 0 0,-33-11 174 0 0,54 11 0 0 0,-29-11-65 0 0,60 10 395 0 0,-123-25-766 0 0,1 0 1 0 0,-1 1 0 0 0,-1 0-1 0 0,1 1 1 0 0,0 0 0 0 0,-1 1 0 0 0,0 0-1 0 0,0 1 1 0 0,0 0 0 0 0,-1 1-1 0 0,0 0 1 0 0,13 12 0 0 0,-15-13-36 0 0,1 0 0 0 0,0-1 0 0 0,1 0 0 0 0,-1-1 0 0 0,1 0 0 0 0,0 0 0 0 0,0-1 0 0 0,20 4 0 0 0,-17-5 10 0 0,0 2 0 0 0,-1-1 0 0 0,1 2 0 0 0,18 9 0 0 0,-20-7-2 0 0,-1 0 0 0 0,-1 0 0 0 0,1 2 0 0 0,10 11 1 0 0,-14-14-30 0 0,0 1 0 0 0,0-1-1 0 0,1 0 1 0 0,0 0 0 0 0,0-1 0 0 0,0 0 0 0 0,1-1 0 0 0,0 1 0 0 0,0-1 0 0 0,11 4 0 0 0,5-2 24 0 0,-1 2-1 0 0,0 1 1 0 0,-1 1-1 0 0,0 0 1 0 0,0 2-1 0 0,-1 1 0 0 0,-1 0 1 0 0,0 2-1 0 0,18 17 1 0 0,-12-12-26 0 0,1-1 0 0 0,1-1 0 0 0,1-2 0 0 0,48 21 0 0 0,23 13 165 0 0,-33-12-19 0 0,91 37-1 0 0,115 25 139 0 0,-231-82-168 0 0,-2 2 0 0 0,49 32 0 0 0,-46-26-11 0 0,64 28 0 0 0,-68-39 88 0 0,74 16 1 0 0,-1-1 160 0 0,-74-11-261 0 0,-34-16-194 0 0,0 0 1 0 0,1 0-1 0 0,0 0 0 0 0,-1-1 1 0 0,1 0-1 0 0,0 0 0 0 0,0 0 1 0 0,0-1-1 0 0,8 2 1 0 0,-13-30-7705 0 0,-1 19 5486 0 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4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119 17 576 0 0,'0'0'240'0'0,"0"-1"0"0"0,1 1 1 0 0,-1-1-1 0 0,0 1 0 0 0,0-1 0 0 0,0 1 0 0 0,0-1 0 0 0,0 1 1 0 0,0-1-1 0 0,0 1 0 0 0,0-1 0 0 0,0 0 0 0 0,0 1 1 0 0,0-1-1 0 0,0 1 0 0 0,0-1 0 0 0,0 1 0 0 0,0-1 0 0 0,-1 1 1 0 0,1-1-1 0 0,0 1 0 0 0,0-1 0 0 0,-1 1 0 0 0,1-1 0 0 0,0 1 1 0 0,-1 0-1 0 0,1-1 0 0 0,0 1 0 0 0,-1-1 0 0 0,1 1 0 0 0,-1 0 1 0 0,1-1-1 0 0,0 1 0 0 0,-1 0 0 0 0,0-1 0 0 0,-22 3 4711 0 0,20-2-4638 0 0,0 1 1 0 0,0 0-1 0 0,0 0 1 0 0,0 1-1 0 0,0-1 1 0 0,1 0-1 0 0,-1 1 0 0 0,0 0 1 0 0,1 0-1 0 0,-1 0 1 0 0,1 0-1 0 0,0 0 1 0 0,-4 4-1 0 0,7-4-273 0 0,-1 0-1 0 0,1 0 1 0 0,0 0-1 0 0,0 0 1 0 0,0 0-1 0 0,0 0 1 0 0,0 0-1 0 0,0-1 0 0 0,0 1 1 0 0,1 0-1 0 0,-1-1 1 0 0,0 1-1 0 0,1-1 1 0 0,0 1-1 0 0,-1-1 1 0 0,1 0-1 0 0,0 0 1 0 0,0 0-1 0 0,-1 0 0 0 0,1 0 1 0 0,3 1-1 0 0,13 12-33 0 0,-6-1 45 0 0,-7-8-39 0 0,0 0 0 0 0,-1 0 0 0 0,0 0 0 0 0,0 0 0 0 0,0 1 0 0 0,0-1 0 0 0,-1 1 1 0 0,0 0-1 0 0,0 0 0 0 0,3 13 0 0 0,-3-9 31 0 0,0 0 0 0 0,-1 0 0 0 0,-1 1 0 0 0,1-1 0 0 0,-2 0 0 0 0,1 1 0 0 0,-1-1 0 0 0,-1 0 1 0 0,-3 18-1 0 0,3-25 17 0 0,-1 0 1 0 0,0 1 0 0 0,0-1-1 0 0,-1 0 1 0 0,1 0 0 0 0,-1 0-1 0 0,1-1 1 0 0,-1 1 0 0 0,0-1-1 0 0,0 1 1 0 0,0-1-1 0 0,-4 2 1 0 0,-44 24 222 0 0,42-24-261 0 0,-2 1 27 0 0,-25 12-11 0 0,35-16-49 0 0,0-1-1 0 0,0 1 1 0 0,-1 0-1 0 0,1-1 1 0 0,0 1 0 0 0,0 0-1 0 0,0 0 1 0 0,0 0-1 0 0,0 0 1 0 0,0 0 0 0 0,0 0-1 0 0,0 0 1 0 0,0 1-1 0 0,0-1 1 0 0,1 0-1 0 0,-1 0 1 0 0,0 1 0 0 0,1-1-1 0 0,-1 2 1 0 0,10 3-3087 0 0,-5-4 1117 0 0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44.77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10 512 0 0,'1'0'5509'0'0,"4"2"-3914"0"0,13-3-582 0 0,0-2-447 0 0,0 0 1 0 0,1 1-1 0 0,-1 0 1 0 0,1 2-1 0 0,0 0 1 0 0,21 4-1 0 0,-17-2-404 0 0,29 3 195 0 0,62 15 0 0 0,-63-9 167 0 0,88 32 0 0 0,26 30-374 0 0,-121-60 22 0 0,72 12-1 0 0,-68-16 14 0 0,56 18 0 0 0,-24 2 211 0 0,-51-17-288 0 0,0-1 1 0 0,1-1-1 0 0,0-2 0 0 0,44 6 0 0 0,45-1 92 0 0,-84-9-98 0 0,-1 2-1 0 0,0 1 1 0 0,0 2-1 0 0,0 1 1 0 0,-2 2-1 0 0,53 25 1 0 0,-64-28-31 0 0,23 8 42 0 0,1-3 1 0 0,0-2 0 0 0,1-2-1 0 0,70 7 1 0 0,26 5 130 0 0,-124-17-224 0 0,1 1-1 0 0,-1 0 1 0 0,0 2-1 0 0,0 0 1 0 0,-1 0 0 0 0,23 17-1 0 0,-13-9-4 0 0,-12-10-10 0 0,1 1 1 0 0,0-2-1 0 0,0 0 1 0 0,0-1-1 0 0,0-1 0 0 0,1-1 1 0 0,-1 0-1 0 0,1-1 1 0 0,31-2-1 0 0,44 6 101 0 0,-91-5-116 0 0,0 0 1 0 0,0 0-1 0 0,0 0 0 0 0,0 0 0 0 0,0 0 1 0 0,-1 0-1 0 0,1 0 0 0 0,0 1 1 0 0,0-1-1 0 0,0 0 0 0 0,0 0 0 0 0,0 1 1 0 0,-1-1-1 0 0,1 1 0 0 0,0-1 1 0 0,0 1-1 0 0,-1-1 0 0 0,1 1 1 0 0,0 0-1 0 0,-1-1 0 0 0,1 1 0 0 0,-1 0 1 0 0,1-1-1 0 0,-1 1 0 0 0,1 0 1 0 0,-1 0-1 0 0,1-1 0 0 0,0 2 0 0 0,-5 22-2640 0 0,0-5-2273 0 0,4-17 3132 0 0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45.14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75 10 848 0 0,'2'-1'561'0'0,"-1"0"-1"0"0,0 0 1 0 0,0 0-1 0 0,1 0 1 0 0,-1 1-1 0 0,1-1 1 0 0,-1 0-1 0 0,1 1 1 0 0,-1-1-1 0 0,1 1 1 0 0,0-1-1 0 0,-1 1 1 0 0,1 0-1 0 0,0-1 1 0 0,-1 1 0 0 0,1 0-1 0 0,0 0 1 0 0,1 1-1 0 0,20 17 3628 0 0,-10-3-4916 0 0,-8-10 759 0 0,-1-1 1 0 0,0 1-1 0 0,0 0 1 0 0,0 1-1 0 0,0-1 0 0 0,-1 1 1 0 0,0-1-1 0 0,0 1 1 0 0,-1 0-1 0 0,0 0 0 0 0,3 12 1 0 0,-4-14-19 0 0,-1 0 0 0 0,1 0 1 0 0,-1 0-1 0 0,0 0 0 0 0,-1 0 1 0 0,1 0-1 0 0,-1 0 0 0 0,1 0 0 0 0,-1 0 1 0 0,0 0-1 0 0,-1 0 0 0 0,1-1 1 0 0,-1 1-1 0 0,1 0 0 0 0,-1-1 1 0 0,0 1-1 0 0,-1-1 0 0 0,1 0 0 0 0,-5 6 1 0 0,-5 3 38 0 0,-1-1-1 0 0,0-1 1 0 0,0 0 0 0 0,-16 8 0 0 0,-30 24 18 0 0,37-26-281 0 0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46.32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49 8 0 0,'0'-2'168'0'0,"1"1"-1"0"0,-1-1 1 0 0,1 0-1 0 0,-1 1 1 0 0,1-1-1 0 0,0 0 1 0 0,0 1-1 0 0,0-1 1 0 0,-1 1-1 0 0,1-1 1 0 0,1 1 0 0 0,-1 0-1 0 0,0-1 1 0 0,0 1-1 0 0,0 0 1 0 0,1 0-1 0 0,-1 0 1 0 0,1 0-1 0 0,-1 0 1 0 0,1 0-1 0 0,-1 0 1 0 0,1 1 0 0 0,-1-1-1 0 0,1 0 1 0 0,0 1-1 0 0,-1-1 1 0 0,1 1-1 0 0,0 0 1 0 0,3-1-1 0 0,61-5 6798 0 0,-52 6-6319 0 0,31-3-7 0 0,24-1 1 0 0,0 2 1 0 0,84 10 0 0 0,165 33-369 0 0,-105-8-235 0 0,-101-28 128 0 0,131-12 0 0 0,-128 1 0 0 0,116 9-1 0 0,-113 16-19 0 0,-83-12-98 0 0,0-1 0 0 0,52 1 0 0 0,46-15-32 0 0,-87 3-27 0 0,0 3-1 0 0,52 3 1 0 0,-80 2 41 0 0,0 1-1 0 0,0 0 0 0 0,0 2 1 0 0,-1 0-1 0 0,22 10 1 0 0,4 2 142 0 0,-24-13-182 0 0,1-1 1 0 0,0 0-1 0 0,0-2 1 0 0,0 0-1 0 0,1-1 1 0 0,38-4-1 0 0,-4 1 35 0 0,-37 2-143 0 0,-1 0-128 0 0,0 0 0 0 0,0 1 0 0 0,-1 0 0 0 0,1 1 1 0 0,32 9-1 0 0,-21-14-3613 0 0,-15-1 600 0 0,-8 3 1747 0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46.75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 40 488 0 0,'-1'-1'271'0'0,"0"1"-1"0"0,1-1 1 0 0,-1 0 0 0 0,0 1-1 0 0,1-1 1 0 0,-1 0-1 0 0,1 0 1 0 0,0 1 0 0 0,-1-1-1 0 0,1 0 1 0 0,-1 0-1 0 0,1 0 1 0 0,0 0 0 0 0,0 1-1 0 0,-1-1 1 0 0,1 0-1 0 0,0 0 1 0 0,0 0 0 0 0,0 0-1 0 0,0 0 1 0 0,0 0 0 0 0,0 0-1 0 0,0 0 1 0 0,0 1-1 0 0,1-1 1 0 0,-1 0 0 0 0,0 0-1 0 0,1 0 1 0 0,-1 0-1 0 0,0 1 1 0 0,1-1 0 0 0,-1 0-1 0 0,1 0 1 0 0,-1 0-1 0 0,1 1 1 0 0,-1-1 0 0 0,1 0-1 0 0,0 1 1 0 0,-1-1 0 0 0,1 1-1 0 0,0-1 1 0 0,-1 1-1 0 0,1-1 1 0 0,0 1 0 0 0,1-1-1 0 0,18-4 3318 0 0,1 6-3899 0 0,-7 2 352 0 0,-1-1 0 0 0,0 2-1 0 0,0 0 1 0 0,-1 0 0 0 0,1 1 0 0 0,-1 1 0 0 0,0 0 0 0 0,0 0 0 0 0,-1 2 0 0 0,0-1 0 0 0,20 18 0 0 0,-31-24-32 0 0,1 0 0 0 0,0 0 0 0 0,-1 0 0 0 0,1 0 0 0 0,-1 0 0 0 0,1 0 0 0 0,-1 0 0 0 0,1 1 0 0 0,-1-1 0 0 0,0 0 0 0 0,1 0 0 0 0,-1 0 0 0 0,0 0 0 0 0,0 0 0 0 0,0 1 0 0 0,0-1 0 0 0,0 0 0 0 0,0 0 0 0 0,0 0 0 0 0,-1 0 0 0 0,1 0 0 0 0,0 1 0 0 0,-1 0 0 0 0,-20 28 77 0 0,-35 14-123 0 0,56-44 36 0 0,-33 19 14 0 0,23-14-499 0 0,1 1-1 0 0,-1 0 0 0 0,1 0 1 0 0,-10 10-1 0 0,14-11-986 0 0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58.49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0 729 512 0 0,'46'-1'3993'0'0,"52"-9"-1"0"0,118-30-64 0 0,-42 5-2554 0 0,577-147-69 0 0,-182 35-1055 0 0,-223 60 0 0 0,15-3-101 0 0,10 5 116 0 0,-320 74-324 0 0,-29 6 0 0 0,1 0 1 0 0,-1-1-1 0 0,33-15 1 0 0,-54 21-4 0 0,4-2-5595 0 0,-2 0 4469 0 0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6:58.8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64 0 536 0 0,'0'0'276'0'0,"-50"4"11225"0"0,50-4-11334 0 0,-1 0-1 0 0,0 1 1 0 0,1-1 0 0 0,-1 0-1 0 0,0 0 1 0 0,1 0-1 0 0,-1 0 1 0 0,1 1-1 0 0,-1-1 1 0 0,0 0 0 0 0,1 1-1 0 0,-1-1 1 0 0,1 0-1 0 0,-1 1 1 0 0,1-1 0 0 0,-1 1-1 0 0,1-1 1 0 0,0 1-1 0 0,-1-1 1 0 0,1 1-1 0 0,-1-1 1 0 0,1 1 0 0 0,0-1-1 0 0,-1 2 1 0 0,1-1-155 0 0,1 1 0 0 0,-1-1 0 0 0,1 0 0 0 0,-1 0 0 0 0,1 0 0 0 0,-1 0 0 0 0,1 0 0 0 0,0 0 1 0 0,0 0-1 0 0,-1 0 0 0 0,1 0 0 0 0,0 0 0 0 0,0 0 0 0 0,0 0 0 0 0,0-1 0 0 0,0 1 0 0 0,0 0 0 0 0,0-1 0 0 0,2 1 1 0 0,10 6 8 0 0,0-1 1 0 0,0-1 0 0 0,1 0 0 0 0,-1-1 0 0 0,1 0-1 0 0,0-1 1 0 0,1-1 0 0 0,18 1 0 0 0,-10 0 12 0 0,0 0 1 0 0,24 8 0 0 0,-42-10-35 0 0,0 1 0 0 0,0 0 0 0 0,0 0 0 0 0,0 1 0 0 0,0-1 0 0 0,0 1 1 0 0,-1 0-1 0 0,1 0 0 0 0,-1 0 0 0 0,0 1 0 0 0,0 0 0 0 0,4 5 0 0 0,-7-8 3 0 0,0 0 0 0 0,0 1-1 0 0,-1-1 1 0 0,1 0-1 0 0,0 1 1 0 0,-1-1-1 0 0,1 1 1 0 0,-1-1 0 0 0,0 1-1 0 0,1-1 1 0 0,-1 1-1 0 0,0-1 1 0 0,0 1 0 0 0,0-1-1 0 0,0 1 1 0 0,0-1-1 0 0,0 1 1 0 0,-1 1 0 0 0,0 0-8 0 0,-1 0 0 0 0,1 0 1 0 0,0-1-1 0 0,-1 1 0 0 0,0-1 1 0 0,1 1-1 0 0,-1-1 0 0 0,0 0 1 0 0,0 0-1 0 0,-1 1 1 0 0,1-1-1 0 0,-5 2 0 0 0,-26 16 137 0 0,31-18-325 0 0,1-1 1 0 0,-1 0 0 0 0,0 0 0 0 0,0-1-1 0 0,-1 1 1 0 0,1 0 0 0 0,0-1 0 0 0,0 1-1 0 0,0-1 1 0 0,0 1 0 0 0,-1-1 0 0 0,1 0-1 0 0,0 0 1 0 0,0 0 0 0 0,-3-1 0 0 0,2-2-1463 0 0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7:02.4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1394 512 0 0,'12'-7'9156'0'0,"-7"6"-7578"0"0,5 1-1106 0 0,0 0 0 0 0,0-1 0 0 0,0 0 1 0 0,0 0-1 0 0,0-1 0 0 0,0 0 0 0 0,19-7 0 0 0,-11 3-172 0 0,41-14 142 0 0,-1-3 1 0 0,80-44-1 0 0,-43 20-116 0 0,-31 17-229 0 0,457-193 438 0 0,29 27 34 0 0,-484 173-582 0 0,478-187 317 0 0,-158 52-246 0 0,-110 49-64 0 0,-70 36 44 0 0,5-1 40 0 0,-136 44-139 0 0,-36 16 99 0 0,64-34 1 0 0,-71 30 117 0 0,-55 27-124 0 0,21-5-554 0 0,9-1 1272 0 0,1 0-2446 0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7:03.04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1 134 80 0 0,'14'-12'6464'0'0,"6"-20"-1582"0"0,-6 11-2141 0 0,-9 15-2493 0 0,0 0 1 0 0,0 1-1 0 0,1-1 1 0 0,-1 1-1 0 0,1 0 1 0 0,0 1-1 0 0,1 0 1 0 0,-1 0-1 0 0,1 0 0 0 0,0 0 1 0 0,0 1-1 0 0,0 0 1 0 0,0 1-1 0 0,1 0 1 0 0,-1 0-1 0 0,14-2 1 0 0,-23 11-28 0 0,1-1 0 0 0,-1 0 0 0 0,0 0 0 0 0,0 0 0 0 0,-1-1 0 0 0,1 1 0 0 0,-7 9 0 0 0,8-14-209 0 0,0 0 0 0 0,0 0 0 0 0,0 0 0 0 0,0 0 1 0 0,1 1-1 0 0,-1-1 0 0 0,0 0 0 0 0,1 0 0 0 0,-1 1 0 0 0,1-1 0 0 0,-1 0 0 0 0,1 1 0 0 0,0-1 0 0 0,0 0 1 0 0,0 1-1 0 0,-1-1 0 0 0,1 1 0 0 0,0-1 0 0 0,1 0 0 0 0,-1 1 0 0 0,0-1 0 0 0,0 0 0 0 0,1 1 1 0 0,-1-1-1 0 0,0 0 0 0 0,2 3 0 0 0,22 35-59 0 0,-5-5 83 0 0,-19-32-44 0 0,0 0 0 0 0,-1 0-1 0 0,1 0 1 0 0,-1 0 0 0 0,0 0 0 0 0,1 0 0 0 0,-1 0-1 0 0,0 0 1 0 0,0 0 0 0 0,-1-1 0 0 0,1 1 0 0 0,0 0-1 0 0,0-1 1 0 0,-1 1 0 0 0,1-1 0 0 0,-1 1 0 0 0,0-1-1 0 0,1 0 1 0 0,-3 2 0 0 0,-34 23-64 0 0,33-23 86 0 0,0-1 0 0 0,0 1 0 0 0,0 0 0 0 0,0-1 0 0 0,0 0 0 0 0,-1-1 0 0 0,1 1 0 0 0,-1-1-1 0 0,1 0 1 0 0,-8 1 0 0 0,13-3-13 0 0,0 1 0 0 0,0-1 0 0 0,0 0 0 0 0,0 1 0 0 0,0-1 0 0 0,0 1 0 0 0,0-1 0 0 0,0 1 0 0 0,0-1 0 0 0,0 1 0 0 0,0-1 0 0 0,0 1 0 0 0,0-1 0 0 0,1 1 1 0 0,-1-1-1 0 0,0 1 0 0 0,0-1 0 0 0,1 1 0 0 0,-1 0 0 0 0,0-1 0 0 0,0 1 0 0 0,1-1 0 0 0,-1 1 0 0 0,1 0 0 0 0,-1-1 0 0 0,0 1 0 0 0,1 0 0 0 0,-1-1 0 0 0,1 1 0 0 0,-1 0 0 0 0,0 0 0 0 0,1-1 0 0 0,-1 1 0 0 0,1 0 0 0 0,-1 0 0 0 0,2 0 0 0 0,0 0-224 0 0,1 0-1 0 0,-1 0 1 0 0,1 0 0 0 0,-1 1 0 0 0,1-1 0 0 0,-1 1 0 0 0,1-1-1 0 0,-1 1 1 0 0,1 0 0 0 0,-1 0 0 0 0,0 1 0 0 0,0-1 0 0 0,3 2 0 0 0,15 15-11326 0 0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09T08:07:03.91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67 86 512 0 0,'-2'-5'886'0'0,"0"0"-1"0"0,0 0 1 0 0,-1-1 0 0 0,1 2 0 0 0,-2-1-1 0 0,1 0 1 0 0,0 1 0 0 0,-1-1-1 0 0,0 1 1 0 0,0 0 0 0 0,0 0-1 0 0,0 1 1 0 0,-1-1 0 0 0,1 1-1 0 0,-1 0 1 0 0,-6-3 0 0 0,105-2 1234 0 0,-91 7-2121 0 0,3 1 5 0 0,-1-1 0 0 0,1 1 0 0 0,-1 0 0 0 0,1 0 0 0 0,0 0 0 0 0,-1 1 0 0 0,11 2 0 0 0,-15-2-1 0 0,0-1-1 0 0,-1 0 1 0 0,1 1-1 0 0,-1-1 1 0 0,1 0-1 0 0,0 1 1 0 0,-1-1-1 0 0,1 1 1 0 0,-1-1-1 0 0,0 1 1 0 0,1-1-1 0 0,-1 1 0 0 0,1 0 1 0 0,-1-1-1 0 0,0 1 1 0 0,1-1-1 0 0,-1 1 1 0 0,0 0-1 0 0,0-1 1 0 0,0 1-1 0 0,1 0 1 0 0,-1-1-1 0 0,0 1 1 0 0,0 0-1 0 0,0 0 1 0 0,-11 30 96 0 0,-14 12-80 0 0,-15 27-10 0 0,37-64-3 0 0,1 0 1 0 0,-1 0-1 0 0,2 0 0 0 0,-1 0 1 0 0,1 0-1 0 0,0 0 1 0 0,0 1-1 0 0,0-1 1 0 0,1 1-1 0 0,1 6 1 0 0,-1-11-14 0 0,0-1 0 0 0,1 0 0 0 0,-1 0 0 0 0,1 0 1 0 0,-1 1-1 0 0,1-1 0 0 0,-1 0 0 0 0,1 0 1 0 0,0 0-1 0 0,-1 0 0 0 0,1 0 0 0 0,0 0 1 0 0,0 0-1 0 0,0 0 0 0 0,0 0 0 0 0,0-1 0 0 0,0 1 1 0 0,0 0-1 0 0,0-1 0 0 0,0 1 0 0 0,1 0 1 0 0,-1-1-1 0 0,0 1 0 0 0,0-1 0 0 0,0 0 1 0 0,1 1-1 0 0,-1-1 0 0 0,0 0 0 0 0,0 0 0 0 0,1 0 1 0 0,-1 0-1 0 0,0 0 0 0 0,1 0 0 0 0,-1 0 1 0 0,2-1-1 0 0,48-10-2883 0 0,-35 6 1996 0 0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55.25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0 512 0 0,'26'23'5991'0'0,"45"32"-5495"0"0,-33-36-278 0 0,-31-17-138 0 0,1 2-1 0 0,-1-1 0 0 0,1 1 0 0 0,-1 0 0 0 0,-1 0 0 0 0,1 1 0 0 0,0 0 1 0 0,-1 0-1 0 0,0 1 0 0 0,-1 0 0 0 0,11 12 0 0 0,-13-13-53 0 0,1-1 0 0 0,0 1-1 0 0,0-1 1 0 0,0 0 0 0 0,0-1 0 0 0,1 1-1 0 0,0-1 1 0 0,0 0 0 0 0,-1 0 0 0 0,7 3 0 0 0,-6-4 3 0 0,1 1 1 0 0,-1 0 0 0 0,-1 0 0 0 0,1 0-1 0 0,0 1 1 0 0,-1-1 0 0 0,0 1 0 0 0,1 0-1 0 0,-2 1 1 0 0,7 7 0 0 0,-6-5-5 0 0,0 0 0 0 0,0 0 0 0 0,1-1 0 0 0,0 0 1 0 0,0 0-1 0 0,0 0 0 0 0,1 0 0 0 0,0-1 0 0 0,0 0 0 0 0,0 0 1 0 0,1-1-1 0 0,-1 1 0 0 0,13 4 0 0 0,-13-4-12 0 0,1-1 1 0 0,0 1-1 0 0,-1 0 1 0 0,0 1-1 0 0,0-1 0 0 0,-1 1 1 0 0,8 10-1 0 0,-8-9 1 0 0,0-1 0 0 0,1 1 0 0 0,0-1 0 0 0,0-1 0 0 0,1 1 0 0 0,0-1 0 0 0,11 7 0 0 0,-9-7 8 0 0,1 0 1 0 0,-1 1-1 0 0,0 0 1 0 0,0 0-1 0 0,-1 1 1 0 0,16 15-1 0 0,-9-9 15 0 0,1-2 1 0 0,0 1-1 0 0,1-2 0 0 0,0 0 1 0 0,0-1-1 0 0,1-1 0 0 0,22 7 1 0 0,-26-11 159 0 0,0-1 1 0 0,0-1 0 0 0,15 1-1 0 0,-18-2-118 0 0,0 0 0 0 0,0 1 0 0 0,0 0 0 0 0,0 1 0 0 0,-1 0 0 0 0,16 6 0 0 0,-13-2 23 0 0,0-2 0 0 0,0 0 0 0 0,1 0 1 0 0,0-1-1 0 0,21 3 0 0 0,-30-6-20 0 0,0 1-1 0 0,-1 0 0 0 0,1 0 1 0 0,-1 1-1 0 0,0-1 1 0 0,0 1-1 0 0,0 0 0 0 0,0 0 1 0 0,0 0-1 0 0,-1 0 0 0 0,1 1 1 0 0,4 6-1 0 0,-4-6-53 0 0,1 1 0 0 0,-1 0 0 0 0,1-1-1 0 0,0 0 1 0 0,0 0 0 0 0,0 0 0 0 0,7 2-1 0 0,-2 0 147 0 0,1 1 0 0 0,-1 0-1 0 0,0 0 1 0 0,-1 1-1 0 0,0 0 1 0 0,0 0 0 0 0,-1 1-1 0 0,13 18 1 0 0,19 17-70 0 0,-25-25-22 0 0,0 0-1 0 0,-1 1 0 0 0,-1 1 0 0 0,-1 0 0 0 0,-1 0 1 0 0,-1 1-1 0 0,13 39 0 0 0,45 88 283 0 0,5 6 610 0 0,32 72-133 0 0,-78-190-588 0 0,-23-33-225 0 0,0 0 0 0 0,0 1 0 0 0,0-1-1 0 0,-1 1 1 0 0,0 0 0 0 0,0 0-1 0 0,0 0 1 0 0,2 8 0 0 0,4 14-19 0 0,-6-14-3 0 0,0-1 0 0 0,1 0 0 0 0,1 0 0 0 0,0-1 0 0 0,13 22 0 0 0,-17-33-124 0 0,-1 1-1 0 0,1-1 1 0 0,-1 1-1 0 0,1-1 1 0 0,0 1-1 0 0,-1-1 1 0 0,1 0 0 0 0,0 1-1 0 0,-1-1 1 0 0,1 0-1 0 0,0 0 1 0 0,0 1-1 0 0,-1-1 1 0 0,1 0-1 0 0,0 0 1 0 0,0 0 0 0 0,-1 0-1 0 0,1 0 1 0 0,0 0-1 0 0,0 0 1 0 0,-1 0-1 0 0,1 0 1 0 0,0-1-1 0 0,0 1 1 0 0,-1 0-1 0 0,1 0 1 0 0,0-1 0 0 0,0 1-1 0 0,-1 0 1 0 0,1-1-1 0 0,0 1 1 0 0,-1 0-1 0 0,1-1 1 0 0,-1 1-1 0 0,1-1 1 0 0,0 1-1 0 0,-1-1 1 0 0,1 0 0 0 0,4-5-985 0 0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0.3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119 5 512 0 0,'0'-1'98'0'0,"-1"1"0"0"0,1 0-1 0 0,0-1 1 0 0,0 1 0 0 0,-1 0-1 0 0,1 0 1 0 0,0-1 0 0 0,0 1-1 0 0,-1 0 1 0 0,1 0 0 0 0,0-1-1 0 0,-1 1 1 0 0,1 0 0 0 0,0 0 0 0 0,-1 0-1 0 0,1 0 1 0 0,-1 0 0 0 0,1 0-1 0 0,0 0 1 0 0,-1-1 0 0 0,1 1-1 0 0,0 0 1 0 0,-1 0 0 0 0,1 0 0 0 0,-1 0-1 0 0,1 1 1 0 0,0-1 0 0 0,-1 0-1 0 0,1 0 1 0 0,-1 0 0 0 0,1 0-1 0 0,0 0 1 0 0,-1 0 0 0 0,1 0 0 0 0,0 1-1 0 0,-1-1 1 0 0,1 0 0 0 0,0 0-1 0 0,-1 1 1 0 0,1-1 0 0 0,-10 21 2658 0 0,2 29-826 0 0,8-49-1975 0 0,-4 46 322 0 0,1 0 0 0 0,3 0 0 0 0,2 0 0 0 0,11 68 0 0 0,-4-67-244 0 0,0-4-40 0 0,-2 0 1 0 0,-1 0 0 0 0,-3 1-1 0 0,-3 74 1 0 0,-12 155 110 0 0,6-75-133 0 0,5-20-225 0 0,3-114 212 0 0,-10 109-1 0 0,4-128 19 0 0,2 1 0 0 0,9 87-1 0 0,-7-133 27 0 0,1 36-26 0 0,-2-1 0 0 0,-12 72 0 0 0,7-63-28 0 0,-2 55 0 0 0,10-19-32 0 0,-1-26 107 0 0,-1-1-1 0 0,-13 86 1 0 0,9-107-15 0 0,2 1 0 0 0,1-1 0 0 0,3 37 0 0 0,0-40-20 0 0,-2 0 0 0 0,0 0 0 0 0,-2 0 0 0 0,-8 38 0 0 0,-1-9 188 0 0,3 0 0 0 0,2 1-1 0 0,3 73 1 0 0,2-119-119 0 0,-1 0 0 0 0,0 1 0 0 0,-5 17 0 0 0,3-18 138 0 0,1 0 1 0 0,1 1 0 0 0,-1 19 0 0 0,2-20-58 0 0,1 2 551 0 0,1-16-787 0 0,-1 0 0 0 0,0 1 1 0 0,1-1-1 0 0,-1 0 0 0 0,0 0 0 0 0,1 0 1 0 0,-1 0-1 0 0,0 0 0 0 0,1 0 0 0 0,-1 0 1 0 0,0 1-1 0 0,1-1 0 0 0,-1 0 0 0 0,0 0 1 0 0,1 0-1 0 0,-1 0 0 0 0,0 0 0 0 0,1 0 1 0 0,-1-1-1 0 0,0 1 0 0 0,1 0 0 0 0,-1 0 0 0 0,0 0 1 0 0,1 0-1 0 0,-1 0 0 0 0,0 0 0 0 0,1-1 1 0 0,-1 1-1 0 0,0 0 0 0 0,1 0 0 0 0,-1 0 1 0 0,0-1-1 0 0,0 1 0 0 0,1 0 0 0 0,-1-1 1 0 0,0 1-1 0 0,0 0 0 0 0,0 0 0 0 0,1-1 1 0 0,2-1-2075 0 0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1.58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47 438 8 0 0,'-8'5'4661'0'0,"7"-5"-4387"0"0,1 1 0 0 0,0-1 0 0 0,-1 1 1 0 0,1-1-1 0 0,-1 0 0 0 0,1 1 0 0 0,-1-1 0 0 0,1 0 0 0 0,0 1 1 0 0,-1-1-1 0 0,0 0 0 0 0,1 0 0 0 0,-1 1 0 0 0,1-1 1 0 0,-1 0-1 0 0,1 0 0 0 0,-1 0 0 0 0,1 0 0 0 0,-1 0 1 0 0,0 0-1 0 0,1 0 0 0 0,-1 0 0 0 0,1 0 0 0 0,-1 0 1 0 0,0 0-1 0 0,1 0 0 0 0,-1 0 0 0 0,1 0 0 0 0,-1 0 0 0 0,1-1 1 0 0,-2 1-1 0 0,2 0-226 0 0,-1-1-1 0 0,0 1 1 0 0,0 0-1 0 0,1 0 1 0 0,-1 0 0 0 0,0 0-1 0 0,0 0 1 0 0,0 0 0 0 0,0 0-1 0 0,1 0 1 0 0,-1 0 0 0 0,0 1-1 0 0,0-1 1 0 0,1 0 0 0 0,-1 0-1 0 0,0 1 1 0 0,0-1-1 0 0,1 1 1 0 0,-1-1 0 0 0,0 0-1 0 0,1 1 1 0 0,-1-1 0 0 0,0 1-1 0 0,1 0 1 0 0,-1-1 0 0 0,1 1-1 0 0,-1-1 1 0 0,0 2-1 0 0,3 0 183 0 0,11-16 7 0 0,-3 0-208 0 0,0-1-1 0 0,-1 0 0 0 0,-1-1 0 0 0,0 0 1 0 0,8-25-1 0 0,22-90 191 0 0,-26 84-6 0 0,-12 46-205 0 0,16-73 276 0 0,-15 69-217 0 0,0 0 0 0 0,0 0 0 0 0,-1 0 0 0 0,0 0 0 0 0,0 0 0 0 0,0 0 0 0 0,-1 1 0 0 0,0-1 0 0 0,1 0 0 0 0,-2 0 0 0 0,1 0-1 0 0,-1 1 1 0 0,-1-6 0 0 0,10 63 440 0 0,6 37-644 0 0,1-47 150 0 0,2-1 1 0 0,1-1 0 0 0,35 59-1 0 0,-45-88 6 0 0,-3-7-29 0 0,-1-1 1 0 0,-1 1 0 0 0,1 0 0 0 0,-1 0-1 0 0,0 0 1 0 0,0 0 0 0 0,2 9-1 0 0,-4-13-26 0 0,-29-15 272 0 0,-104-50-350 0 0,133 65 102 0 0,-1-1 1 0 0,1-1 0 0 0,-1 1 0 0 0,1 0-1 0 0,-1 0 1 0 0,1 0 0 0 0,-1 0 0 0 0,1 0-1 0 0,-1 0 1 0 0,1 0 0 0 0,-1-1-1 0 0,1 1 1 0 0,0 0 0 0 0,-1 0 0 0 0,1-1-1 0 0,-1 1 1 0 0,1 0 0 0 0,-1-1-1 0 0,1 1 1 0 0,0 0 0 0 0,-1-1 0 0 0,1 1-1 0 0,0-1 1 0 0,0 1 0 0 0,-1-1-1 0 0,1 1 1 0 0,0 0 0 0 0,0-1 0 0 0,-1 1-1 0 0,1-1 1 0 0,0 1 0 0 0,0-1-1 0 0,0 1 1 0 0,0-1 0 0 0,0 1 0 0 0,0-1-1 0 0,0 1 1 0 0,0-1 0 0 0,0 1 0 0 0,0-1-1 0 0,0 0 1 0 0,0 1 0 0 0,0-1-1 0 0,0 1 1 0 0,1 0 0 0 0,-1-1 0 0 0,0 1-1 0 0,0-1 1 0 0,0 1 0 0 0,1-1-1 0 0,-1 0 1 0 0,2 0-492 0 0,-1 0 1 0 0,0 0-1 0 0,1 0 0 0 0,-1 0 1 0 0,1 1-1 0 0,-1-1 0 0 0,1 0 1 0 0,0 1-1 0 0,-1-1 0 0 0,1 1 0 0 0,0-1 1 0 0,-1 1-1 0 0,1 0 0 0 0,2 0 1 0 0,0 0-2642 0 0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3.92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292 559 512 0 0,'-9'-21'8992'0'0,"-11"-2"-5042"0"0,-28-16-2809 0 0,42 35-905 0 0,2 1-232 0 0,0 0 0 0 0,-1 1-1 0 0,0 0 1 0 0,1 0 0 0 0,-1 0-1 0 0,0 0 1 0 0,0 1 0 0 0,1 0-1 0 0,-1 0 1 0 0,0 0 0 0 0,-1 1-1 0 0,1-1 1 0 0,0 1 0 0 0,0 0-1 0 0,0 1 1 0 0,0-1 0 0 0,0 1-1 0 0,0 0 1 0 0,0 1 0 0 0,1-1-1 0 0,-10 5 1 0 0,8-4-12 0 0,1 0-1 0 0,0 1 1 0 0,-1 0 0 0 0,1 0-1 0 0,0 1 1 0 0,1-1-1 0 0,-1 1 1 0 0,1 0 0 0 0,0 0-1 0 0,0 1 1 0 0,0-1-1 0 0,0 1 1 0 0,1 0-1 0 0,-1 0 1 0 0,1 0 0 0 0,1 0-1 0 0,-1 1 1 0 0,-2 6-1 0 0,2 3-37 0 0,-1 1 0 0 0,2-1 0 0 0,0 1 0 0 0,1-1 0 0 0,0 17 0 0 0,1-28 38 0 0,0 1 0 0 0,1 0 0 0 0,-1 0 0 0 0,1 0 0 0 0,0-1 0 0 0,0 1 0 0 0,0 0 0 0 0,1-1 1 0 0,0 1-1 0 0,0-1 0 0 0,0 0 0 0 0,0 0 0 0 0,1 1 0 0 0,-1-1 0 0 0,1-1 0 0 0,0 1 0 0 0,0 0 0 0 0,1-1 1 0 0,-1 1-1 0 0,6 3 0 0 0,-7-6 8 0 0,-1-1 1 0 0,0 1 0 0 0,1-1-1 0 0,-1 0 1 0 0,0 0-1 0 0,1 0 1 0 0,-1 1 0 0 0,1-1-1 0 0,-1-1 1 0 0,0 1 0 0 0,1 0-1 0 0,-1 0 1 0 0,1 0-1 0 0,-1-1 1 0 0,0 1 0 0 0,1-1-1 0 0,-1 1 1 0 0,0-1-1 0 0,0 1 1 0 0,1-1 0 0 0,-1 0-1 0 0,0 0 1 0 0,0 1 0 0 0,0-1-1 0 0,0 0 1 0 0,0 0-1 0 0,0 0 1 0 0,0 0 0 0 0,0 0-1 0 0,0 0 1 0 0,0-2 0 0 0,29-42 44 0 0,-25 37 34 0 0,17-36-71 0 0,-2 0 0 0 0,-1-2 0 0 0,-3 0 0 0 0,-2-1 0 0 0,-1 0 0 0 0,-3-1 0 0 0,5-61 0 0 0,-11 74 25 0 0,-2-57 0 0 0,-2 83-28 0 0,-1-1 0 0 0,0 1 0 0 0,0 0 0 0 0,-1 0-1 0 0,0 0 1 0 0,0 1 0 0 0,-1-1 0 0 0,0 1 0 0 0,-1-1 0 0 0,0 1 0 0 0,-8-14 0 0 0,12 22-5 0 0,-1 0 1 0 0,1 0-1 0 0,0-1 0 0 0,0 1 1 0 0,0 0-1 0 0,0-1 0 0 0,-1 1 0 0 0,1 0 1 0 0,0 0-1 0 0,0 0 0 0 0,-1-1 1 0 0,1 1-1 0 0,0 0 0 0 0,0 0 0 0 0,-1 0 1 0 0,1 0-1 0 0,0-1 0 0 0,-1 1 1 0 0,1 0-1 0 0,0 0 0 0 0,0 0 1 0 0,-1 0-1 0 0,1 0 0 0 0,0 0 0 0 0,-1 0 1 0 0,1 0-1 0 0,0 0 0 0 0,-1 0 1 0 0,1 0-1 0 0,0 0 0 0 0,-1 0 0 0 0,1 0 1 0 0,0 0-1 0 0,-1 0 0 0 0,1 0 1 0 0,0 0-1 0 0,0 1 0 0 0,-1-1 0 0 0,1 0 1 0 0,-1 0-1 0 0,-7 16-4 0 0,0 20 0 0 0,6-20 23 0 0,-28 288 104 0 0,26-221-147 0 0,10 138-1 0 0,-6-220 32 0 0,7 43 46 0 0,-7-43-68 0 0,0 1 0 0 0,0-1-1 0 0,0 1 1 0 0,1-1 0 0 0,-1 1 0 0 0,1-1 0 0 0,-1 1 0 0 0,1-1-1 0 0,-1 1 1 0 0,1-1 0 0 0,0 0 0 0 0,0 1 0 0 0,-1-1-1 0 0,1 0 1 0 0,0 0 0 0 0,0 0 0 0 0,0 0 0 0 0,1 0 0 0 0,-1 0-1 0 0,0 0 1 0 0,0 0 0 0 0,0 0 0 0 0,1 0 0 0 0,2 1-1 0 0,-3-3-267 0 0,0 1 0 0 0,0-1-1 0 0,0 1 1 0 0,0-1 0 0 0,0 1-1 0 0,0-1 1 0 0,0 1 0 0 0,0-1-1 0 0,0 0 1 0 0,-1 0 0 0 0,1 1-1 0 0,0-1 1 0 0,0 0 0 0 0,0 0-1 0 0,-1 0 1 0 0,1 0 0 0 0,-1 0-1 0 0,1 0 1 0 0,-1 0 0 0 0,1 0-1 0 0,0-2 1 0 0,1-2-2479 0 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4.32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45 17 8 0 0,'5'-16'3135'0'0,"-10"20"1888"0"0,-5 16-749 0 0,5-6-4905 0 0,-22 174 2262 0 0,25-166-1595 0 0,1 1 1 0 0,2 0 0 0 0,0 0-1 0 0,1 0 1 0 0,2-1 0 0 0,7 29-1 0 0,-10-47-48 0 0,0 0 1 0 0,1-1-1 0 0,0 1 0 0 0,-1 0 0 0 0,1-1 1 0 0,0 1-1 0 0,1-1 0 0 0,-1 0 0 0 0,1 0 0 0 0,-1 0 1 0 0,7 5-1 0 0,-9-7-16 0 0,1-1 1 0 0,-1 0-1 0 0,0 1 0 0 0,1-1 1 0 0,-1 0-1 0 0,1 0 1 0 0,-1 1-1 0 0,1-1 0 0 0,-1 0 1 0 0,1 0-1 0 0,-1 0 0 0 0,1 0 1 0 0,-1 0-1 0 0,1 1 1 0 0,-1-1-1 0 0,1 0 0 0 0,-1 0 1 0 0,1-1-1 0 0,-1 1 1 0 0,1 0-1 0 0,-1 0 0 0 0,1 0 1 0 0,-1 0-1 0 0,1 0 0 0 0,-1 0 1 0 0,1-1-1 0 0,-1 1 1 0 0,1 0-1 0 0,-1 0 0 0 0,1-1 1 0 0,0 1-1 0 0,0-2-159 0 0,0 0 0 0 0,0 0 0 0 0,0 1 0 0 0,0-1 0 0 0,0 0 0 0 0,-1 0 0 0 0,1 0 0 0 0,-1 0 0 0 0,1 0 0 0 0,-1 0 0 0 0,0 0 0 0 0,1 0 0 0 0,-1-3 0 0 0,2-67-6055 0 0,-2 53 5400 0 0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4.70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 80 8 0 0,'-1'-27'7028'0'0,"6"46"-4591"0"0,4 8-1821 0 0,2 0 0 0 0,1-1 0 0 0,0-1 1 0 0,24 34-1 0 0,74 92-777 0 0,-82-115 301 0 0,-19-24-111 0 0,21 25-50 0 0,-29-35 32 0 0,1-1 0 0 0,0 1 0 0 0,-1 0 0 0 0,1-1 0 0 0,0 1 0 0 0,0-1 0 0 0,0 0 0 0 0,0 0 0 0 0,0 0 0 0 0,1 0 0 0 0,-1 0 0 0 0,0 0 0 0 0,0 0 0 0 0,1-1 0 0 0,3 1 0 0 0,-5-1-5 0 0,0-1 0 0 0,-1 0 0 0 0,1 1-1 0 0,0-1 1 0 0,0 0 0 0 0,0 0 0 0 0,-1 0 0 0 0,1 0-1 0 0,-1 1 1 0 0,1-1 0 0 0,0 0 0 0 0,-1 0-1 0 0,1 0 1 0 0,-1 0 0 0 0,0 0 0 0 0,1 0-1 0 0,-1 0 1 0 0,0 0 0 0 0,0-1 0 0 0,0 1 0 0 0,0 0-1 0 0,0-1 1 0 0,5-36 111 0 0,-4 30-105 0 0,3-63-2053 0 0,-8-137 0 0 0,-1 64-279 0 0,5 152 360 0 0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5.13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 99 8 0 0,'-4'2'11316'0'0,"16"4"-7520"0"0,1-3-4948 0 0,11-5 1315 0 0,-1-1 0 0 0,1 0 0 0 0,-1-2 0 0 0,0-1 0 0 0,0-1 0 0 0,0-1-1 0 0,31-16 1 0 0,-18 8-585 0 0,61-17 0 0 0,-74 31-1873 0 0,-16 2 477 0 0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6.00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187 280 8 0 0,'-32'-7'8589'0'0,"30"6"-8544"0"0,0 0 0 0 0,0 0 0 0 0,0 0 0 0 0,0 0 1 0 0,0 0-1 0 0,0 1 0 0 0,0-1 0 0 0,0 1 0 0 0,0-1 1 0 0,0 1-1 0 0,0 0 0 0 0,0 0 0 0 0,0 0 1 0 0,-1 0-1 0 0,1 0 0 0 0,0 0 0 0 0,0 1 0 0 0,0-1 1 0 0,0 1-1 0 0,0 0 0 0 0,0-1 0 0 0,0 1 0 0 0,0 0 1 0 0,0 0-1 0 0,1 0 0 0 0,-1 0 0 0 0,0 0 0 0 0,0 1 1 0 0,1-1-1 0 0,-2 2 0 0 0,-14 17 85 0 0,1 1 0 0 0,-18 32 0 0 0,30-46-88 0 0,1-1 0 0 0,0 1 0 0 0,0-1-1 0 0,0 1 1 0 0,1 0 0 0 0,0 0 0 0 0,0 0 0 0 0,1 1 0 0 0,0-1 0 0 0,0 0 0 0 0,0 0 0 0 0,1 1-1 0 0,2 11 1 0 0,-2-18-1 0 0,0-1 0 0 0,0 1 0 0 0,0 0 0 0 0,0 0 0 0 0,0-1 0 0 0,0 1 0 0 0,0 0 0 0 0,1-1 0 0 0,-1 1-1 0 0,0 0 1 0 0,0-1 0 0 0,1 1 0 0 0,-1 0 0 0 0,1-1 0 0 0,-1 1 0 0 0,0 0 0 0 0,1-1 0 0 0,-1 1 0 0 0,1-1 0 0 0,0 1-1 0 0,-1-1 1 0 0,1 1 0 0 0,-1-1 0 0 0,1 0 0 0 0,0 1 0 0 0,-1-1 0 0 0,1 0 0 0 0,1 1 0 0 0,-1-1-8 0 0,0 0 1 0 0,1-1-1 0 0,-1 1 0 0 0,0 0 1 0 0,0-1-1 0 0,1 1 0 0 0,-1-1 1 0 0,0 1-1 0 0,0-1 1 0 0,0 0-1 0 0,0 0 0 0 0,0 1 1 0 0,0-1-1 0 0,0 0 0 0 0,1-1 1 0 0,38-49 56 0 0,-32 39-79 0 0,21-30 30 0 0,-1-1 1 0 0,-2-1-1 0 0,38-91 0 0 0,-57 119-14 0 0,-1-1 0 0 0,-1 0 0 0 0,4-18-1 0 0,-8 32-12 0 0,0 0 0 0 0,-1 0 0 0 0,1 0 1 0 0,-1-1-1 0 0,0 1 0 0 0,0 0 0 0 0,0 0 0 0 0,0-1 0 0 0,0 1 0 0 0,-1 0 0 0 0,1 0 0 0 0,-1 0 0 0 0,0 0 0 0 0,0-1 0 0 0,0 1 0 0 0,0 0 0 0 0,-1 0 0 0 0,1 1 0 0 0,-1-1 0 0 0,0 0 0 0 0,0 0 0 0 0,0 1 0 0 0,0-1 0 0 0,-4-2 0 0 0,6 5-8 0 0,0 0-1 0 0,0-1 1 0 0,0 1 0 0 0,-1 0 0 0 0,1 0-1 0 0,0 0 1 0 0,0 0 0 0 0,-1 0 0 0 0,1 0-1 0 0,0 0 1 0 0,0 0 0 0 0,-1 0-1 0 0,1 0 1 0 0,0 0 0 0 0,0 0 0 0 0,-1 1-1 0 0,1-1 1 0 0,0 0 0 0 0,0 0 0 0 0,0 0-1 0 0,-1 0 1 0 0,1 0 0 0 0,0 0 0 0 0,0 0-1 0 0,0 1 1 0 0,-1-1 0 0 0,1 0 0 0 0,0 0-1 0 0,0 0 1 0 0,0 1 0 0 0,0-1-1 0 0,-1 0 1 0 0,1 0 0 0 0,0 0 0 0 0,0 1-1 0 0,0-1 1 0 0,0 0 0 0 0,0 0 0 0 0,0 0-1 0 0,0 1 1 0 0,0-1 0 0 0,-6 21 155 0 0,-2 33 3 0 0,6-37-126 0 0,-1 15 39 0 0,1 0 0 0 0,2 1 0 0 0,1-1 0 0 0,1 0 0 0 0,2 1 0 0 0,1-1 0 0 0,2-1 0 0 0,1 1 0 0 0,1-1 0 0 0,2-1 0 0 0,16 34 0 0 0,-11-44 167 0 0,-6-16-1515 0 0,0-11-4129 0 0,-9 5 3457 0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6.4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52 36 8 0 0,'4'-32'9863'0'0,"-4"32"-9787"0"0,0 0-1 0 0,0 0 0 0 0,0-1 0 0 0,0 1 1 0 0,0 0-1 0 0,0 0 0 0 0,0 0 0 0 0,0 0 1 0 0,0 0-1 0 0,0 0 0 0 0,0 0 0 0 0,0-1 1 0 0,0 1-1 0 0,0 0 0 0 0,-1 0 0 0 0,1 0 1 0 0,0 0-1 0 0,0 0 0 0 0,0 0 0 0 0,0 0 1 0 0,0 0-1 0 0,0 0 0 0 0,0-1 0 0 0,0 1 1 0 0,0 0-1 0 0,0 0 0 0 0,0 0 0 0 0,0 0 1 0 0,0 0-1 0 0,-1 0 0 0 0,1 0 1 0 0,0 0-1 0 0,0 0 0 0 0,0 0 0 0 0,0 0 1 0 0,0 0-1 0 0,0 0 0 0 0,0 0 0 0 0,0 0 1 0 0,0 0-1 0 0,-1 0 0 0 0,1 0 0 0 0,0 0 1 0 0,0 0-1 0 0,0 0 0 0 0,0 0 0 0 0,0 0 1 0 0,0 0-1 0 0,0 0 0 0 0,0 0 0 0 0,-1 0 1 0 0,1 0-1 0 0,0 0 0 0 0,0 0 0 0 0,0 0 1 0 0,0 0-1 0 0,0 0 0 0 0,0 0 0 0 0,0 0 1 0 0,0 0-1 0 0,0 0 0 0 0,0 1 0 0 0,-1-1 1 0 0,-7 18 197 0 0,6-11-242 0 0,-11 30 76 0 0,-9 50-1 0 0,20-78-93 0 0,1 0 0 0 0,0 0 0 0 0,0 1 0 0 0,0-1 0 0 0,1 0 0 0 0,1 1 0 0 0,0-1 0 0 0,0 0 0 0 0,1 1 0 0 0,0-1 0 0 0,4 11 0 0 0,-5-17-13 0 0,0-1 1 0 0,0 0-1 0 0,0 0 1 0 0,0 0-1 0 0,1 0 1 0 0,-1 0 0 0 0,0 0-1 0 0,1 0 1 0 0,0-1-1 0 0,-1 1 1 0 0,1 0-1 0 0,0-1 1 0 0,0 0 0 0 0,0 1-1 0 0,0-1 1 0 0,0 0-1 0 0,0 0 1 0 0,0 0-1 0 0,0 0 1 0 0,1 0 0 0 0,-1 0-1 0 0,0-1 1 0 0,4 1-1 0 0,2-1 16 0 0,0 0-1 0 0,0 0 1 0 0,0-1-1 0 0,0 0 1 0 0,13-4-1 0 0,26-3-67 0 0,-16 0 4 0 0,-30 7-275 0 0,0 1 0 0 0,0-1 0 0 0,0 0 0 0 0,0 1 0 0 0,0-1 1 0 0,-1 0-1 0 0,1 0 0 0 0,0 0 0 0 0,0 0 0 0 0,-1 1 0 0 0,1-1 0 0 0,0 0 1 0 0,-1 0-1 0 0,1 0 0 0 0,-1 0 0 0 0,1-2 0 0 0,-1 0-1849 0 0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6.73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70 320 0 0,'7'-4'11326'0'0,"19"-9"-6820"0"0,19-10-5367 0 0,20-4-6259 0 0,-61 25 4974 0 0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7.11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 60 56 0 0,'-12'-6'17811'0'0,"20"5"-18466"0"0,118-22-42 0 0,-42-1-5222 0 0,-66 19 4685 0 0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9.0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52 78 512 0 0,'-8'-1'1619'0'0,"1"0"-1"0"0,-1 0 1 0 0,0 0-1 0 0,-12-5 1 0 0,60 10 4378 0 0,69-9-4845 0 0,-10 1-608 0 0,-3 11-370 0 0,-77-5-124 0 0,1 1 0 0 0,-1-2 0 0 0,1-1 0 0 0,-1 0 0 0 0,1-2 1 0 0,-1 0-1 0 0,24-6 0 0 0,-29 4 39 0 0,1 0 0 0 0,-1 0 0 0 0,1 1 0 0 0,0 1 0 0 0,0 1 0 0 0,0 0 0 0 0,0 1 0 0 0,24 2 0 0 0,-21-1-76 0 0,-1 0-1 0 0,1-2 0 0 0,31-4 0 0 0,24-1 127 0 0,18 27-161 0 0,-25-16 165 0 0,73-3 0 0 0,-80-3-14 0 0,-17 2-160 0 0,-9 0 223 0 0,47-6-1 0 0,-21 0-130 0 0,-31 3 2 0 0,54-11 1 0 0,-75 12-59 0 0,1 0 1 0 0,-1 0 0 0 0,1 1 0 0 0,-1 0-1 0 0,1 1 1 0 0,-1 0 0 0 0,1 0-1 0 0,-1 0 1 0 0,14 5 0 0 0,-14-4-3 0 0,0 0 0 0 0,0 0 0 0 0,0-1 0 0 0,0 0 0 0 0,0 0 0 0 0,0 0 0 0 0,0-1 0 0 0,1 0 0 0 0,-1-1 0 0 0,12-2 0 0 0,-7 1 21 0 0,0 1 0 0 0,0 0 0 0 0,0 0 0 0 0,1 1 0 0 0,-1 1 0 0 0,0 0 0 0 0,0 1 0 0 0,18 4 0 0 0,50 4 24 0 0,-63-11-44 0 0,0 0-1 0 0,0-2 0 0 0,23-6 0 0 0,-30 5 11 0 0,0 2 0 0 0,0-1 1 0 0,0 1-1 0 0,0 1 0 0 0,0 0 0 0 0,1 0 0 0 0,-1 1 0 0 0,0 0 1 0 0,1 1-1 0 0,-1 0 0 0 0,20 5 0 0 0,-21-3-11 0 0,0-1-1 0 0,0 0 1 0 0,0 0 0 0 0,0-1-1 0 0,0 0 1 0 0,0-1 0 0 0,1 0-1 0 0,-1 0 1 0 0,0-1-1 0 0,0 0 1 0 0,0-1 0 0 0,1 0-1 0 0,-2 0 1 0 0,18-7 0 0 0,-2 2 74 0 0,-15 5-55 0 0,-1 1-1 0 0,1 0 1 0 0,0 0-1 0 0,0 1 0 0 0,0 0 1 0 0,0 1-1 0 0,10 1 1 0 0,-9 0-31 0 0,-1-1 1 0 0,0-1 0 0 0,0 0 0 0 0,1 0-1 0 0,-1 0 1 0 0,17-4 0 0 0,14-8-18 0 0,-30 8 54 0 0,0 0 1 0 0,1 1-1 0 0,0 0 1 0 0,-1 1-1 0 0,1 0 1 0 0,0 0-1 0 0,1 2 1 0 0,-1-1-1 0 0,0 1 1 0 0,0 1-1 0 0,22 3 1 0 0,-15 0-36 0 0,1-1 0 0 0,0-1 0 0 0,0-1 0 0 0,24-2-1 0 0,-18 1-220 0 0,-18 4-961 0 0,-5 0-3585 0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49.7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 1 304 0 0,'-2'0'14804'0'0,"8"9"-11738"0"0,-4-7-3125 0 0,0 1 0 0 0,1-1 1 0 0,-1 0-1 0 0,0 0 1 0 0,1 0-1 0 0,-1 0 0 0 0,1-1 1 0 0,-1 1-1 0 0,4 1 1 0 0,28 9 357 0 0,-20-9-178 0 0,-1 2 0 0 0,-1 0 0 0 0,1 0 0 0 0,21 13 0 0 0,-30-15-109 0 0,-1 0-1 0 0,1 0 1 0 0,-1 0 0 0 0,1 1-1 0 0,-1-1 1 0 0,0 1 0 0 0,-1 0 0 0 0,1 0-1 0 0,0 0 1 0 0,-1 0 0 0 0,0 0 0 0 0,0 0-1 0 0,0 1 1 0 0,-1-1 0 0 0,0 1-1 0 0,1-1 1 0 0,-1 1 0 0 0,0 5 0 0 0,-1-9 0 0 0,1 1 1 0 0,-1-1-1 0 0,0 0 1 0 0,0 0-1 0 0,0 1 1 0 0,0-1-1 0 0,0 0 1 0 0,0 1-1 0 0,0-1 1 0 0,0 0-1 0 0,0 0 1 0 0,-1 1-1 0 0,1-1 1 0 0,-1 0-1 0 0,1 0 0 0 0,-1 0 1 0 0,1 1-1 0 0,-1-1 1 0 0,1 0-1 0 0,-1 0 1 0 0,0 0-1 0 0,0 0 1 0 0,0 0-1 0 0,1 0 1 0 0,-1 0-1 0 0,0 0 1 0 0,0-1-1 0 0,0 1 1 0 0,-1 0-1 0 0,1 0 1 0 0,0-1-1 0 0,0 1 1 0 0,0-1-1 0 0,0 1 1 0 0,-1-1-1 0 0,1 1 1 0 0,0-1-1 0 0,-3 0 1 0 0,-2 1 5 0 0,-1-1 1 0 0,0 0 0 0 0,1-1-1 0 0,-1 1 1 0 0,0-1 0 0 0,-10-4-1 0 0,15 5-27 0 0,1 0 0 0 0,-1 0-1 0 0,0-1 1 0 0,0 1 0 0 0,1 1 0 0 0,-1-1-1 0 0,0 0 1 0 0,0 0 0 0 0,1 0 0 0 0,-1 1-1 0 0,0-1 1 0 0,0 1 0 0 0,1 0 0 0 0,-1-1-1 0 0,1 1 1 0 0,-1 0 0 0 0,-2 1 0 0 0,-18 6 47 0 0,30-3-1604 0 0,-5-3 676 0 0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50.2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97 1 336 0 0,'-7'60'10500'0'0,"0"-26"-9992"0"0,-1-1-1 0 0,-1-1 1 0 0,-23 51 0 0 0,6-14 399 0 0,24-65-854 0 0,1 1 1 0 0,0-1-1 0 0,0 1 1 0 0,0-1-1 0 0,0 1 0 0 0,1 0 1 0 0,0-1-1 0 0,0 1 1 0 0,0 0-1 0 0,1-1 1 0 0,-1 1-1 0 0,1-1 0 0 0,2 7 1 0 0,-2-9-14 0 0,1 0-1 0 0,-1 0 1 0 0,0-1 0 0 0,1 1 0 0 0,0-1 0 0 0,-1 1-1 0 0,1-1 1 0 0,0 1 0 0 0,0-1 0 0 0,0 0 0 0 0,0 0 0 0 0,0 0-1 0 0,0 0 1 0 0,0 0 0 0 0,0-1 0 0 0,0 1 0 0 0,0-1-1 0 0,1 1 1 0 0,-1-1 0 0 0,0 0 0 0 0,0 0 0 0 0,1 0 0 0 0,-1 0-1 0 0,0 0 1 0 0,0 0 0 0 0,0-1 0 0 0,5 0 0 0 0,8-2 99 0 0,1-1 0 0 0,27-11 1 0 0,-25 8-14 0 0,17-3-166 0 0,24-9 119 0 0,-27 3-3040 0 0,-30 14 723 0 0,0 1 875 0 0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50.56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21 116 184 0 0,'-20'-6'10927'0'0,"20"-3"-5378"0"0,10 0-5416 0 0,-7 8-54 0 0,0-1 0 0 0,-1 1 0 0 0,1 0 0 0 0,0 0 0 0 0,0 1 0 0 0,0-1 0 0 0,1 1 1 0 0,-1-1-1 0 0,0 1 0 0 0,0 0 0 0 0,0 0 0 0 0,0 0 0 0 0,0 1 0 0 0,4 0 0 0 0,-4-1-86 0 0,0 1 0 0 0,0-1 1 0 0,0 1-1 0 0,0-1 0 0 0,0 0 0 0 0,0 0 1 0 0,0-1-1 0 0,0 1 0 0 0,0-1 0 0 0,1 1 1 0 0,-1-1-1 0 0,-1 0 0 0 0,1 0 0 0 0,0 0 1 0 0,0 0-1 0 0,0-1 0 0 0,0 1 0 0 0,3-4 0 0 0,37-41-1007 0 0,-28 24-6407 0 0,-12 18 3343 0 0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7:50.8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9 83 8 0 0,'-1'-4'1146'0'0,"-1"0"0"0"0,1 0 0 0 0,0-1 0 0 0,0 1 0 0 0,0 0 0 0 0,0 0 0 0 0,1 0-1 0 0,0-1 1 0 0,0 1 0 0 0,0 0 0 0 0,0 0 0 0 0,1-1 0 0 0,-1 1 0 0 0,3-5 0 0 0,40 24 214 0 0,-37-14-1345 0 0,0 0-1 0 0,-1-1 0 0 0,1 0 0 0 0,0 0 1 0 0,0 0-1 0 0,-1 0 0 0 0,1-1 0 0 0,0 0 1 0 0,0-1-1 0 0,-1 1 0 0 0,1-1 1 0 0,-1 0-1 0 0,9-4 0 0 0,-7 2-384 0 0,1 1-1 0 0,0 1 1 0 0,0-1-1 0 0,0 1 1 0 0,9-1-1 0 0,-8 3-336 0 0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17.4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34 512 0 0,'0'0'87'0'0,"1"0"1"0"0,-1 0-1 0 0,0 0 0 0 0,0 0 0 0 0,0 0 0 0 0,0 0 1 0 0,0 0-1 0 0,1 1 0 0 0,-1-1 0 0 0,0 0 1 0 0,0 0-1 0 0,0 0 0 0 0,0 0 0 0 0,1 0 0 0 0,-1 0 1 0 0,0 0-1 0 0,0 0 0 0 0,0 0 0 0 0,0 0 1 0 0,1 0-1 0 0,-1 0 0 0 0,0 0 0 0 0,0 0 0 0 0,0-1 1 0 0,0 1-1 0 0,1 0 0 0 0,-1 0 0 0 0,0 0 1 0 0,0 0-1 0 0,0 0 0 0 0,0 0 0 0 0,0 0 0 0 0,1 0 1 0 0,-1-1-1 0 0,0 1 0 0 0,0 0 0 0 0,0 0 1 0 0,0 0-1 0 0,0 0 0 0 0,0 0 0 0 0,0 0 0 0 0,0-1 1 0 0,1 1-1 0 0,-1 0 0 0 0,0 0 0 0 0,0 0 1 0 0,0 0-1 0 0,0-1 0 0 0,0 1 0 0 0,0 0 0 0 0,0 0 1 0 0,0 0-1 0 0,0 0 0 0 0,0-1 0 0 0,0 1 1 0 0,0 0-1 0 0,0 0 0 0 0,0 0 0 0 0,0-1 0 0 0,0 1 1 0 0,-1 0-1 0 0,1 0 0 0 0,21 6 4798 0 0,27-16-1808 0 0,-44 8-2993 0 0,1 0 0 0 0,0 1 0 0 0,0 0 1 0 0,-1 0-1 0 0,1 0 0 0 0,0 0 0 0 0,0 1 0 0 0,0-1 1 0 0,0 1-1 0 0,0 1 0 0 0,7 0 0 0 0,-1 1-32 0 0,0-1 0 0 0,1 0 0 0 0,-1-1 0 0 0,0 0 0 0 0,1 0 0 0 0,-1-2 0 0 0,0 1 0 0 0,19-6 0 0 0,-13 3 239 0 0,-1 1 0 0 0,32-1-1 0 0,-43 5-284 0 0,-1-1-1 0 0,1 1 1 0 0,0 0-1 0 0,0 1 1 0 0,-1-1-1 0 0,1 1 1 0 0,4 2-1 0 0,-4-2 14 0 0,0 1-1 0 0,0-2 0 0 0,0 1 1 0 0,1 0-1 0 0,-1-1 0 0 0,0 0 1 0 0,7 0-1 0 0,22-1 91 0 0,40 2 182 0 0,-27-3-101 0 0,-41 0-126 0 0,1 0 1 0 0,-1 1-1 0 0,1 0 0 0 0,0 0 1 0 0,-1 0-1 0 0,12 3 0 0 0,-12-1-39 0 0,0 0 0 0 0,1-1 1 0 0,-1 0-1 0 0,0 0 0 0 0,0-1 0 0 0,0 0 0 0 0,1 0 0 0 0,-1 0 0 0 0,0-1 0 0 0,0 0 0 0 0,1 0 0 0 0,6-3 0 0 0,-9 4-25 0 0,0-1 1 0 0,-1 1-1 0 0,1 0 1 0 0,0 0-1 0 0,-1 1 1 0 0,1-1-1 0 0,0 1 1 0 0,-1 0-1 0 0,1 0 0 0 0,-1 0 1 0 0,4 1-1 0 0,-4 0-9 0 0,0-1-1 0 0,0 0 0 0 0,0 0 1 0 0,0 0-1 0 0,0 0 0 0 0,1-1 0 0 0,-1 1 1 0 0,0-1-1 0 0,0 0 0 0 0,0 0 1 0 0,1 0-1 0 0,-1 0 0 0 0,0-1 1 0 0,0 1-1 0 0,0-1 0 0 0,0 0 1 0 0,0 0-1 0 0,6-2 0 0 0,8-4-286 0 0,-9 7-2697 0 0,-7 2 1860 0 0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18.47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65 0 80 0 0,'-30'6'5430'0'0,"3"-1"5896"0"0,27-5-11301 0 0,-1 0 0 0 0,1 0 0 0 0,0 0 0 0 0,-1 0 0 0 0,1 0 0 0 0,0 0 0 0 0,-1 0 0 0 0,1 1 1 0 0,0-1-1 0 0,-1 0 0 0 0,1 0 0 0 0,0 0 0 0 0,0 1 0 0 0,-1-1 0 0 0,1 0 0 0 0,0 0 0 0 0,-1 1 1 0 0,1-1-1 0 0,0 0 0 0 0,0 1 0 0 0,0-1 0 0 0,-1 0 0 0 0,1 0 0 0 0,0 1 0 0 0,0-1 0 0 0,0 0 1 0 0,0 1-1 0 0,0-1 0 0 0,0 1 0 0 0,0-1 0 0 0,0 0 0 0 0,0 1 0 0 0,0-1 0 0 0,0 0 0 0 0,0 1 1 0 0,0-1-1 0 0,0 0 0 0 0,0 1 0 0 0,0-1 0 0 0,0 0 0 0 0,0 1 0 0 0,0-1 0 0 0,0 0 0 0 0,0 1 1 0 0,1-1-1 0 0,-1 0 0 0 0,0 1 0 0 0,0-1 0 0 0,0 0 0 0 0,1 1 0 0 0,-1-1 0 0 0,0 0 0 0 0,0 0 1 0 0,1 1-1 0 0,-1-1 0 0 0,0 0 0 0 0,1 0 0 0 0,-1 0 0 0 0,0 0 0 0 0,1 1 0 0 0,-1-1 0 0 0,0 0 1 0 0,1 0-1 0 0,-1 0 0 0 0,0 0 0 0 0,1 0 0 0 0,-1 0 0 0 0,0 0 0 0 0,1 0 0 0 0,75 20 701 0 0,-62-18-722 0 0,-1 0 1 0 0,1 1-1 0 0,-1 1 1 0 0,0 0-1 0 0,21 9 1 0 0,-31-12-7 0 0,-1 0 1 0 0,1 1 0 0 0,0-1-1 0 0,0 1 1 0 0,0 0 0 0 0,-1 0-1 0 0,1 0 1 0 0,-1 0 0 0 0,1 0-1 0 0,-1 1 1 0 0,0-1 0 0 0,0 1-1 0 0,0-1 1 0 0,0 1 0 0 0,-1 0-1 0 0,1-1 1 0 0,-1 1 0 0 0,1 0-1 0 0,-1 0 1 0 0,0 0 0 0 0,0 0-1 0 0,0 1 1 0 0,-1-1 0 0 0,1 0-1 0 0,-1 0 1 0 0,0 0-1 0 0,0 1 1 0 0,0-1 0 0 0,0 4-1 0 0,-3 4-11 0 0,-1 1 0 0 0,0-1 0 0 0,-1 0 0 0 0,0-1 0 0 0,0 1 0 0 0,-1-1 0 0 0,0 0 0 0 0,-1 0 0 0 0,0-1 0 0 0,-1 0 0 0 0,-10 10 0 0 0,18-19 14 0 0,-1 1 0 0 0,1-1-1 0 0,0 0 1 0 0,0 1 0 0 0,-1-1-1 0 0,1 0 1 0 0,0 0-1 0 0,0 1 1 0 0,-1-1 0 0 0,1 0-1 0 0,0 0 1 0 0,-1 1 0 0 0,1-1-1 0 0,0 0 1 0 0,-1 0-1 0 0,1 0 1 0 0,-1 0 0 0 0,1 0-1 0 0,0 0 1 0 0,-1 1 0 0 0,1-1-1 0 0,0 0 1 0 0,-1 0-1 0 0,1 0 1 0 0,-1 0 0 0 0,1 0-1 0 0,0 0 1 0 0,-1-1 0 0 0,1 1-1 0 0,-1 0 1 0 0,1 0-1 0 0,0 0 1 0 0,-1 0 0 0 0,1 0-1 0 0,0 0 1 0 0,-1-1 0 0 0,1 1-1 0 0,0 0 1 0 0,-1 0 0 0 0,1-1-1 0 0,0 1 1 0 0,0 0-1 0 0,-1 0 1 0 0,1-1 0 0 0,0 1-1 0 0,0 0 1 0 0,-1-1 0 0 0,1 1-1 0 0,0 0 1 0 0,0-1-1 0 0,0 1 1 0 0,0 0 0 0 0,-1-1-1 0 0,1 1 1 0 0,0-1 0 0 0,0 1-1 0 0,0 0 1 0 0,0-1-1 0 0,0 1 1 0 0,0 0 0 0 0,0-1-1 0 0,0 1 1 0 0,0-1 0 0 0,-4-42 150 0 0,0 6-171 0 0,-6 16 74 0 0,-7-19-64 0 0,17 38 2 0 0,-1 1-1 0 0,1-1 1 0 0,0 0 0 0 0,-1 1 0 0 0,1-1 0 0 0,0 0 0 0 0,0 1 0 0 0,1-1 0 0 0,-1 0 0 0 0,0 1 0 0 0,0-1 0 0 0,1 0 0 0 0,-1 1-1 0 0,1-1 1 0 0,0 1 0 0 0,-1-1 0 0 0,1 1 0 0 0,0-1 0 0 0,0 1 0 0 0,0-1 0 0 0,0 1 0 0 0,1-2 0 0 0,4 10-3924 0 0,-3-4 1768 0 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1.09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101 32 512 0 0,'0'0'1164'0'0,"1"-16"-2433"0"0,0 0 6150 0 0,-4 21-4664 0 0,0 1 0 0 0,1-1 0 0 0,0 0 0 0 0,1 1 0 0 0,-1-1 0 0 0,1 1 0 0 0,-1 5 0 0 0,-2 9 157 0 0,1-3-204 0 0,0 0 1 0 0,1 0 0 0 0,1 0 0 0 0,1 0 0 0 0,4 34 0 0 0,-2 42 568 0 0,-3-55-550 0 0,1 0 0 0 0,7 45 0 0 0,-3-42-221 0 0,-1 62 1 0 0,-8-40 210 0 0,2-37-177 0 0,1-1-1 0 0,1 1 0 0 0,2 0 0 0 0,0-1 1 0 0,2 1-1 0 0,8 38 0 0 0,-5-43 10 0 0,0 1 1 0 0,-2-1-1 0 0,0 1 0 0 0,-1 0 0 0 0,-2 0 1 0 0,0 0-1 0 0,-1 0 0 0 0,-5 30 0 0 0,2-23 11 0 0,1 0 0 0 0,2 0-1 0 0,0 0 1 0 0,2 0-1 0 0,6 30 1 0 0,-4-14-21 0 0,-3-1 0 0 0,-1 1 0 0 0,-11 78 0 0 0,5-71 117 0 0,2 2-1 0 0,3 58 1 0 0,1-77 30 0 0,-1 0 0 0 0,-2 1 0 0 0,-12 58 0 0 0,-5 38 336 0 0,-13 105 698 0 0,29-208-846 0 0,1 0 1 0 0,2 0-1 0 0,2 40 1 0 0,-1 35 456 0 0,-9-20-213 0 0,5-52-376 0 0,1 1-1 0 0,2 65 1 0 0,4-41 280 0 0,-6 63 0 0 0,0-17-173 0 0,-1-90 101 0 0,1-3-5361 0 0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2.02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69 356 512 0 0,'-11'7'1035'0'0,"-46"36"10729"0"0,57-44-11719 0 0,1 0 0 0 0,-1 1 0 0 0,1-1 0 0 0,-1 0 1 0 0,1 1-1 0 0,0-1 0 0 0,-1 0 0 0 0,1 1 0 0 0,0-1 0 0 0,-1 1 0 0 0,1-1 1 0 0,0 1-1 0 0,0 0 0 0 0,0-1 0 0 0,-1 1 0 0 0,1 0 0 0 0,0-1 0 0 0,0 1 1 0 0,0 0-1 0 0,0 0 0 0 0,0 0 0 0 0,0 0 0 0 0,-1 0 0 0 0,1 0 0 0 0,0 0 1 0 0,0 0-1 0 0,0 0 0 0 0,0 0 0 0 0,0 0 0 0 0,0 1 0 0 0,-1-1 0 0 0,1 0 1 0 0,0 1-1 0 0,0-1 0 0 0,0 1 0 0 0,-1-1 0 0 0,1 1 0 0 0,0-1 0 0 0,0 1 0 0 0,-1-1 1 0 0,1 1-1 0 0,-1 0 0 0 0,1-1 0 0 0,0 1 0 0 0,-1 0 0 0 0,1-1 0 0 0,-1 1 1 0 0,0 0-1 0 0,1 0 0 0 0,-1 0 0 0 0,0-1 0 0 0,1 1 0 0 0,-1 0 0 0 0,0 0 1 0 0,0 0-1 0 0,1 0 0 0 0,-1 0 0 0 0,0 0 0 0 0,0-1 0 0 0,0 1 0 0 0,0 0 1 0 0,-1 0-1 0 0,1 0 0 0 0,0 0 0 0 0,0 1 0 0 0,21-42 460 0 0,24-63-1 0 0,-9 18-305 0 0,-25 62-162 0 0,-2 6-19 0 0,0-1 1 0 0,-1 0-1 0 0,-1-1 0 0 0,-1 1 0 0 0,0-1 1 0 0,-2 0-1 0 0,3-25 0 0 0,-7 44-17 0 0,0 0-1 0 0,0 1 1 0 0,0-1 0 0 0,0 0-1 0 0,0 0 1 0 0,0 0 0 0 0,0 0-1 0 0,0 0 1 0 0,0 1 0 0 0,0-1-1 0 0,0 0 1 0 0,0 0 0 0 0,0 0-1 0 0,0 0 1 0 0,0 0 0 0 0,0 0-1 0 0,-1 1 1 0 0,1-1 0 0 0,0 0-1 0 0,0 0 1 0 0,0 0-1 0 0,0 0 1 0 0,0 0 0 0 0,0 0-1 0 0,-1 0 1 0 0,1 0 0 0 0,0 0-1 0 0,0 0 1 0 0,0 0 0 0 0,0 0-1 0 0,0 0 1 0 0,0 0 0 0 0,-1 0-1 0 0,1 0 1 0 0,0 0 0 0 0,0 0-1 0 0,0 0 1 0 0,0 0 0 0 0,-1 0-1 0 0,1 0 1 0 0,0 0 0 0 0,0 0-1 0 0,0 0 1 0 0,0 0-1 0 0,0 0 1 0 0,0 0 0 0 0,-1 0-1 0 0,1 0 1 0 0,0 0 0 0 0,0 0-1 0 0,0 0 1 0 0,0 0 0 0 0,0-1-1 0 0,0 1 1 0 0,-1 0 0 0 0,1 0-1 0 0,0 0 1 0 0,0 0 0 0 0,0 0-1 0 0,0 0 1 0 0,0 0 0 0 0,0-1-1 0 0,0 1 1 0 0,0 0 0 0 0,0 0-1 0 0,0 0 1 0 0,0 0-1 0 0,0-1 1 0 0,-7 17 7 0 0,9 3-14 0 0,0 1 0 0 0,2 0 0 0 0,0-1-1 0 0,1 0 1 0 0,1 0 0 0 0,1 0-1 0 0,1-1 1 0 0,13 25 0 0 0,-9-21 5 0 0,-1 2 0 0 0,-2-1 0 0 0,0 1 0 0 0,7 37 0 0 0,-16-61-4 0 0,0 1 0 0 0,0 0 1 0 0,-1 0-1 0 0,1-1 0 0 0,0 1 0 0 0,-1 0 0 0 0,1 0 0 0 0,0-1 0 0 0,-1 1 1 0 0,1 0-1 0 0,-1-1 0 0 0,1 1 0 0 0,-1 0 0 0 0,1-1 0 0 0,-1 1 0 0 0,1-1 1 0 0,-1 1-1 0 0,1-1 0 0 0,-1 1 0 0 0,0-1 0 0 0,1 1 0 0 0,-1-1 0 0 0,0 0 1 0 0,0 1-1 0 0,1-1 0 0 0,-1 0 0 0 0,0 0 0 0 0,0 0 0 0 0,1 1 0 0 0,-1-1 1 0 0,0 0-1 0 0,0 0 0 0 0,0 0 0 0 0,1 0 0 0 0,-1 0 0 0 0,0 0 0 0 0,0-1 1 0 0,0 1-1 0 0,1 0 0 0 0,-1 0 0 0 0,-1-1 0 0 0,-52-6-276 0 0,30 3 266 0 0,12 3-63 0 0,5 1-53 0 0,1 0 0 0 0,-1 0 0 0 0,1-1 0 0 0,-1 1 0 0 0,1-2 0 0 0,0 1 0 0 0,-1-1 0 0 0,1 0 0 0 0,-6-3 0 0 0,25 4-4468 0 0,-7 3 3279 0 0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3.53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237 343 512 0 0,'-8'-21'4874'0'0,"-5"-3"-343"0"0,11 23-4465 0 0,1-1 0 0 0,-1 1 0 0 0,0 0 0 0 0,0 0 0 0 0,0 0 0 0 0,0 0 0 0 0,0 0 1 0 0,0 0-1 0 0,-1 1 0 0 0,1-1 0 0 0,0 1 0 0 0,0-1 0 0 0,-4 1 0 0 0,-30-6 384 0 0,28 4-328 0 0,0 1 0 0 0,-1 0 0 0 0,1 0 0 0 0,0 1 0 0 0,-12 0 0 0 0,16 1-113 0 0,1-1 1 0 0,0 1 0 0 0,0 0-1 0 0,-1 1 1 0 0,1-1-1 0 0,0 0 1 0 0,0 1 0 0 0,0 0-1 0 0,0 0 1 0 0,0-1 0 0 0,1 2-1 0 0,-1-1 1 0 0,1 0 0 0 0,-1 1-1 0 0,1-1 1 0 0,0 1 0 0 0,-2 2-1 0 0,-1 2 4 0 0,1 0-1 0 0,0 1 1 0 0,0-1-1 0 0,1 1 1 0 0,0 0-1 0 0,0 0 1 0 0,1 0-1 0 0,0 0 1 0 0,1 0-1 0 0,0 1 1 0 0,0-1-1 0 0,0 0 1 0 0,1 1-1 0 0,0-1 1 0 0,1 0-1 0 0,0 1 0 0 0,0-1 1 0 0,1 0-1 0 0,0 0 1 0 0,1 0-1 0 0,-1 0 1 0 0,2 0-1 0 0,-1 0 1 0 0,6 9-1 0 0,-8-16 14 0 0,0 0-1 0 0,0 1 0 0 0,0-1 0 0 0,0 0 0 0 0,0 0 1 0 0,0 0-1 0 0,0 0 0 0 0,1 0 0 0 0,-1 0 0 0 0,0-1 1 0 0,1 1-1 0 0,-1 0 0 0 0,0 0 0 0 0,1-1 0 0 0,-1 1 1 0 0,1-1-1 0 0,-1 0 0 0 0,1 1 0 0 0,-1-1 0 0 0,1 0 1 0 0,-1 0-1 0 0,1 0 0 0 0,-1 0 0 0 0,1 0 0 0 0,-1 0 1 0 0,1 0-1 0 0,-1 0 0 0 0,1-1 0 0 0,1 0 0 0 0,0 0 1 0 0,-1 1-1 0 0,1-1 0 0 0,0-1 0 0 0,-1 1 0 0 0,1 0 0 0 0,-1-1 0 0 0,0 1 0 0 0,1-1 0 0 0,-1 1 0 0 0,0-1 0 0 0,0 0 1 0 0,0 0-1 0 0,0 0 0 0 0,-1 0 0 0 0,3-4 0 0 0,29-52 122 0 0,37-96-1 0 0,-62 132-137 0 0,-1 0-1 0 0,-1 0 1 0 0,0-1-1 0 0,-2 1 1 0 0,-1-1-1 0 0,-1 0 0 0 0,-1 0 1 0 0,-2-29-1 0 0,-3-8 152 0 0,2 82-58 0 0,0-1 0 0 0,-5 23 0 0 0,3-21-54 0 0,0-1-1 0 0,1 26 0 0 0,5 2 119 0 0,10 56 0 0 0,-5-56-33 0 0,0 57 0 0 0,-7-104-118 0 0,0 0 0 0 0,0 0 0 0 0,1 1 1 0 0,-1-1-1 0 0,1 0 0 0 0,0 0 0 0 0,-1 0 0 0 0,1 0 1 0 0,1 0-1 0 0,-1 0 0 0 0,2 3 0 0 0,-2-4-182 0 0,0-1 0 0 0,0 0 0 0 0,0 1 1 0 0,0-1-1 0 0,1 0 0 0 0,-1 0 0 0 0,0 0 0 0 0,1 0 0 0 0,-1 0 0 0 0,0 0 0 0 0,1-1 0 0 0,-1 1 0 0 0,1 0 0 0 0,-1-1 0 0 0,1 1 0 0 0,0-1 0 0 0,-1 0 1 0 0,1 1-1 0 0,-1-1 0 0 0,1 0 0 0 0,3 0 0 0 0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4.0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89 19 8 0 0,'0'0'39'0'0,"0"-1"1"0"0,0 0-1 0 0,0 1 0 0 0,1-1 1 0 0,-1 1-1 0 0,0-1 1 0 0,0 1-1 0 0,0-1 0 0 0,0 1 1 0 0,0-1-1 0 0,0 1 0 0 0,0-1 1 0 0,0 0-1 0 0,0 1 0 0 0,0-1 1 0 0,0 1-1 0 0,0-1 0 0 0,-1 1 1 0 0,1-1-1 0 0,0 1 1 0 0,0-1-1 0 0,-1 1 0 0 0,1-1 1 0 0,0 1-1 0 0,0-1 0 0 0,-1 1 1 0 0,1-1-1 0 0,-1 1 0 0 0,1 0 1 0 0,0-1-1 0 0,-1 1 0 0 0,1 0 1 0 0,-1-1-1 0 0,1 1 1 0 0,-1 0-1 0 0,1-1 0 0 0,-1 1 1 0 0,1 0-1 0 0,-2 0 0 0 0,-16 17 3440 0 0,-12 40 1726 0 0,20-14-4708 0 0,2 1 0 0 0,-4 89 0 0 0,11-121-431 0 0,1-8-71 0 0,0 1 0 0 0,0-1 1 0 0,0 0-1 0 0,1 0 1 0 0,-1 1-1 0 0,1-1 0 0 0,0 0 1 0 0,0 0-1 0 0,1 0 1 0 0,-1 0-1 0 0,1 0 0 0 0,0 0 1 0 0,0 0-1 0 0,0 0 1 0 0,0-1-1 0 0,5 6 0 0 0,-5-7 13 0 0,0 0 0 0 0,0-1 0 0 0,0 1 0 0 0,1 0 0 0 0,-1-1 0 0 0,0 0 0 0 0,1 1 0 0 0,-1-1 0 0 0,1 0 0 0 0,0 0 0 0 0,-1-1 0 0 0,1 1 0 0 0,0 0-1 0 0,-1-1 1 0 0,1 0 0 0 0,0 1 0 0 0,0-1 0 0 0,-1 0 0 0 0,1-1 0 0 0,0 1 0 0 0,0 0 0 0 0,-1-1 0 0 0,1 1 0 0 0,0-1 0 0 0,-1 0 0 0 0,5-2 0 0 0,9-3-167 0 0,27-14 505 0 0,-19-1-5675 0 0,-22 17 3969 0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4.39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 51 8 0 0,'-5'-17'10885'0'0,"9"19"-10759"0"0,0 0 0 0 0,0-1-1 0 0,-1 0 1 0 0,1 0 0 0 0,1 0 0 0 0,-1 0 0 0 0,0-1 0 0 0,0 1-1 0 0,0-1 1 0 0,0 0 0 0 0,0 0 0 0 0,0-1 0 0 0,0 1 0 0 0,0-1-1 0 0,1 0 1 0 0,3-1 0 0 0,26-13-1475 0 0,-1-5-3949 0 0,-28 16 3658 0 0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4.73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37 127 8 0 0,'-35'18'6836'0'0,"35"-18"-6767"0"0,0 0-1 0 0,0 0 0 0 0,0 0 1 0 0,0 0-1 0 0,-1 0 0 0 0,1 1 1 0 0,0-1-1 0 0,0 0 0 0 0,0 0 1 0 0,0 0-1 0 0,0 0 0 0 0,0 0 0 0 0,0 0 1 0 0,0 0-1 0 0,0 0 0 0 0,0 1 1 0 0,0-1-1 0 0,0 0 0 0 0,0 0 1 0 0,0 0-1 0 0,0 0 0 0 0,0 0 0 0 0,0 0 1 0 0,0 0-1 0 0,0 1 0 0 0,0-1 1 0 0,0 0-1 0 0,0 0 0 0 0,0 0 1 0 0,0 0-1 0 0,0 0 0 0 0,0 0 1 0 0,0 0-1 0 0,0 0 0 0 0,0 1 0 0 0,0-1 1 0 0,0 0-1 0 0,1 0 0 0 0,-1 0 1 0 0,0 0-1 0 0,0 0 0 0 0,0 0 1 0 0,0 0-1 0 0,0 0 0 0 0,0 0 0 0 0,0 0 1 0 0,0 0-1 0 0,0 0 0 0 0,1 1 1 0 0,-1-1-1 0 0,0 0 0 0 0,0 0 1 0 0,0 0-1 0 0,0 0 0 0 0,0 0 1 0 0,0 0-1 0 0,0 0 0 0 0,1 0 0 0 0,-1 0 1 0 0,0 0-1 0 0,0 0 0 0 0,0 0 1 0 0,0 0-1 0 0,0 0 0 0 0,0 0 1 0 0,0-1-1 0 0,0 1 0 0 0,1 0 0 0 0,23-4 2102 0 0,9-7-2060 0 0,-1-2-1 0 0,0 0 1 0 0,43-27-1 0 0,24-10-2789 0 0,-60 36-2070 0 0,-29 10 2760 0 0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5.07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87 17 8 0 0,'-4'-2'780'0'0,"0"0"0"0"0,1 0 0 0 0,-1 0 0 0 0,0 0 0 0 0,0 1 0 0 0,0-1 1 0 0,-1 1-1 0 0,1 0 0 0 0,0 1 0 0 0,0-1 0 0 0,0 1 0 0 0,-8-1 0 0 0,10 2-546 0 0,1-1 1 0 0,0 0-1 0 0,0 0 1 0 0,0 1-1 0 0,0-1 0 0 0,-1 1 1 0 0,1-1-1 0 0,0 1 0 0 0,0-1 1 0 0,0 1-1 0 0,0 0 0 0 0,0 0 1 0 0,0-1-1 0 0,0 1 1 0 0,1 0-1 0 0,-1 0 0 0 0,0 0 1 0 0,0 0-1 0 0,0 1 0 0 0,0 1-205 0 0,0-1 0 0 0,0 0-1 0 0,0 1 1 0 0,1 0-1 0 0,-1-1 1 0 0,1 1 0 0 0,-1-1-1 0 0,1 1 1 0 0,0 0 0 0 0,0-1-1 0 0,0 1 1 0 0,1 3 0 0 0,-1-4 11 0 0,1-1 0 0 0,-1 1 0 0 0,0 0 0 0 0,1-1 0 0 0,-1 1 0 0 0,1 0 0 0 0,0-1 0 0 0,0 1 0 0 0,-1 0 0 0 0,1-1 0 0 0,0 1 0 0 0,0-1 0 0 0,0 0 0 0 0,1 1 0 0 0,-1-1 0 0 0,0 0 0 0 0,0 0 0 0 0,1 0 0 0 0,-1 0 0 0 0,1 0 0 0 0,1 2 0 0 0,1-2 18 0 0,1 1 1 0 0,-1-1-1 0 0,0 1 1 0 0,0-1-1 0 0,1 0 0 0 0,-1-1 1 0 0,0 1-1 0 0,8-1 1 0 0,2 0 48 0 0,0-1-1 0 0,0-1 1 0 0,0 0 0 0 0,20-7 0 0 0,23-11-140 0 0,-42 13-186 0 0,0 1-1 0 0,1 1 1 0 0,-1 0-1 0 0,1 1 0 0 0,0 1 1 0 0,19-2-1 0 0,-18 9-2371 0 0,-13 2 1157 0 0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5.96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221 545 8 0 0,'-1'-2'217'0'0,"1"-1"0"0"0,-1 1 0 0 0,0-1 0 0 0,0 0 0 0 0,0 1 0 0 0,0 0 0 0 0,-1-1 0 0 0,1 1 0 0 0,0 0 0 0 0,-1-1 0 0 0,0 1 0 0 0,0 0 0 0 0,1 0 0 0 0,-1 0 0 0 0,0 0 0 0 0,-1 1 0 0 0,1-1 0 0 0,0 1 0 0 0,0-1 0 0 0,-1 1 0 0 0,1 0 0 0 0,-1 0 0 0 0,1 0 0 0 0,-1 0 0 0 0,1 0 0 0 0,-4 0 0 0 0,-24-11 1198 0 0,28 10-1317 0 0,-1 1 1 0 0,1 0 0 0 0,0 0 0 0 0,-1-1-1 0 0,1 1 1 0 0,-1 1 0 0 0,1-1 0 0 0,-1 0 0 0 0,0 1-1 0 0,1-1 1 0 0,-1 1 0 0 0,0 0 0 0 0,1 0-1 0 0,-1 0 1 0 0,0 0 0 0 0,1 0 0 0 0,-1 1-1 0 0,0-1 1 0 0,1 1 0 0 0,-1 0 0 0 0,1 0 0 0 0,-4 1-1 0 0,2 1-62 0 0,0 1 0 0 0,0-1 0 0 0,1 1 0 0 0,-1 0 0 0 0,1 0 0 0 0,0 1 0 0 0,0-1 0 0 0,0 1 0 0 0,1-1 0 0 0,-4 10 0 0 0,-1 0-50 0 0,1 0 1 0 0,1 0 0 0 0,0 0-1 0 0,1 1 1 0 0,0 0 0 0 0,1 0-1 0 0,1 0 1 0 0,0 0 0 0 0,1 0-1 0 0,1 21 1 0 0,10-4 329 0 0,-9-31-280 0 0,-1 0-1 0 0,1 0 0 0 0,0-1 0 0 0,-1 1 1 0 0,1 0-1 0 0,-1-1 0 0 0,1 1 1 0 0,0-1-1 0 0,0 1 0 0 0,-1-1 0 0 0,1 1 1 0 0,0-1-1 0 0,0 1 0 0 0,0-1 0 0 0,-1 0 1 0 0,1 1-1 0 0,0-1 0 0 0,0 0 1 0 0,0 0-1 0 0,0 0 0 0 0,1 0 0 0 0,1 0 30 0 0,0-1 0 0 0,0 0 0 0 0,0 0 0 0 0,-1 0 0 0 0,1 0 0 0 0,0-1 0 0 0,0 1 0 0 0,-1-1 0 0 0,1 0 0 0 0,0 0 0 0 0,-1 0 0 0 0,0 0 1 0 0,1 0-1 0 0,-1 0 0 0 0,3-5 0 0 0,14-16 75 0 0,-1 0 1 0 0,-1-2 0 0 0,-2 0-1 0 0,16-33 1 0 0,41-113 118 0 0,-55 124-83 0 0,-1-1-1 0 0,-2 0 1 0 0,-3-1-1 0 0,-2 0 0 0 0,6-98 1 0 0,-15 146-165 0 0,0 1 1 0 0,0 0-1 0 0,1-1 1 0 0,-1 1-1 0 0,0 0 1 0 0,0-1 0 0 0,0 1-1 0 0,0-1 1 0 0,0 1-1 0 0,0 0 1 0 0,0-1-1 0 0,0 1 1 0 0,0-1 0 0 0,0 1-1 0 0,0 0 1 0 0,0-1-1 0 0,0 1 1 0 0,0-1-1 0 0,0 1 1 0 0,-1 0-1 0 0,1-1 1 0 0,0 1 0 0 0,0-1-1 0 0,0 1 1 0 0,-1 0-1 0 0,1-1 1 0 0,0 1-1 0 0,0 0 1 0 0,-1 0 0 0 0,1-1-1 0 0,0 1 1 0 0,-1 0-1 0 0,1-1 1 0 0,0 1-1 0 0,-1 0 1 0 0,1 0-1 0 0,-1-1 1 0 0,-10 14 164 0 0,-7 26-78 0 0,4 28-36 0 0,2 1 0 0 0,3 1 0 0 0,1 79 0 0 0,2-52-10 0 0,6-94-53 0 0,-2 35-5 0 0,2 48 0 0 0,1-75-12 0 0,0 0 1 0 0,0-1 0 0 0,1 1 0 0 0,0-1 0 0 0,1 1 0 0 0,0-1 0 0 0,1 0 0 0 0,0 0 0 0 0,0 0 0 0 0,7 10 0 0 0,-11-18-79 0 0,1 0 1 0 0,-1 0-1 0 0,1-1 0 0 0,-1 1 1 0 0,1 0-1 0 0,-1 0 1 0 0,1-1-1 0 0,0 1 1 0 0,0 0-1 0 0,-1-1 0 0 0,1 1 1 0 0,0-1-1 0 0,0 1 1 0 0,-1-1-1 0 0,1 1 0 0 0,0-1 1 0 0,0 0-1 0 0,0 1 1 0 0,0-1-1 0 0,0 0 1 0 0,0 0-1 0 0,0 0 0 0 0,0 1 1 0 0,-1-1-1 0 0,1 0 1 0 0,0 0-1 0 0,0 0 0 0 0,0-1 1 0 0,0 1-1 0 0,0 0 1 0 0,0 0-1 0 0,0 0 0 0 0,0-1 1 0 0,0 1-1 0 0,0 0 1 0 0,-1-1-1 0 0,1 1 1 0 0,0-1-1 0 0,0 1 0 0 0,0-1 1 0 0,-1 1-1 0 0,1-1 1 0 0,0 0-1 0 0,-1 1 0 0 0,2-2 1 0 0,0-2-1388 0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6.3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12 1 8 0 0,'-2'-1'9033'0'0,"-2"13"-6546"0"0,-2 20-1823 0 0,7-27-605 0 0,0 0-1 0 0,0 1 1 0 0,0-1-1 0 0,0 0 1 0 0,1 1-1 0 0,0-1 1 0 0,0 0-1 0 0,0 0 1 0 0,1-1 0 0 0,-1 1-1 0 0,1 0 1 0 0,0-1-1 0 0,5 6 1 0 0,3 0 15 0 0,0 0 0 0 0,0 0 0 0 0,18 11 0 0 0,-19-14-142 0 0,1 1-1 0 0,-1 0 0 0 0,0 0 1 0 0,-1 1-1 0 0,14 16 0 0 0,-13 1-1118 0 0,-8-8-5274 0 0,-2-16 5478 0 0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6.64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37 311 8 0 0,'-24'-6'6909'0'0,"24"6"-6724"0"0,-1 0 0 0 0,1 0 0 0 0,-1 0-1 0 0,0 0 1 0 0,1 0 0 0 0,-1 1 0 0 0,1-1 0 0 0,-1 0 0 0 0,1 0-1 0 0,-1 1 1 0 0,1-1 0 0 0,-1 0 0 0 0,1 1 0 0 0,-1-1-1 0 0,1 0 1 0 0,-1 1 0 0 0,1-1 0 0 0,-1 1 0 0 0,1-1 0 0 0,0 1-1 0 0,-1-1 1 0 0,1 1 0 0 0,0-1 0 0 0,-1 1 0 0 0,1-1-1 0 0,0 1 1 0 0,0-1 0 0 0,0 1 0 0 0,-1-1 0 0 0,1 1 0 0 0,0 0-1 0 0,0-1 1 0 0,0 1 0 0 0,0-1 0 0 0,0 1 0 0 0,0 0 0 0 0,0 0-1 0 0,2-5 65 0 0,0-1 0 0 0,0 1-1 0 0,0 0 1 0 0,1 0-1 0 0,-1 0 1 0 0,1 0 0 0 0,0 0-1 0 0,3-3 1 0 0,6-8 130 0 0,94-140 500 0 0,-30 57-4151 0 0,-66 86 2247 0 0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8.58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21 46 512 0 0,'-1'0'277'0'0,"0"1"0"0"0,0-1-1 0 0,0 0 1 0 0,-1 0 0 0 0,1 1 0 0 0,0-1 0 0 0,0 1-1 0 0,0-1 1 0 0,0 1 0 0 0,0-1 0 0 0,1 1 0 0 0,-1 0-1 0 0,0-1 1 0 0,0 1 0 0 0,0 0 0 0 0,0 0 0 0 0,1 0-1 0 0,-1 0 1 0 0,0-1 0 0 0,1 1 0 0 0,-1 2 0 0 0,1-2-42 0 0,0 1-1 0 0,0-1 1 0 0,1 1 0 0 0,-1-1 0 0 0,1 1 0 0 0,0-1 0 0 0,-1 1 0 0 0,1-1 0 0 0,0 1 0 0 0,0-1 0 0 0,0 0 0 0 0,0 0 0 0 0,0 1 0 0 0,0-1 0 0 0,0 0-1 0 0,0 0 1 0 0,2 1 0 0 0,-1 0-103 0 0,-1-1-1 0 0,1 0 0 0 0,0 0 1 0 0,-1 0-1 0 0,1 0 0 0 0,0 0 0 0 0,0 0 1 0 0,0-1-1 0 0,0 1 0 0 0,0 0 1 0 0,0-1-1 0 0,0 0 0 0 0,0 1 1 0 0,0-1-1 0 0,0 0 0 0 0,0 0 1 0 0,2 0-1 0 0,42-8 1324 0 0,-40 6-1311 0 0,1 0-1 0 0,-1 1 1 0 0,1 0-1 0 0,-1 0 1 0 0,1 1-1 0 0,12 0 1 0 0,8 6 106 0 0,1 0 14 0 0,48 4-1 0 0,-66-10-185 0 0,0 0 0 0 0,0 0 0 0 0,0-1 0 0 0,0-1-1 0 0,0 1 1 0 0,0-2 0 0 0,0 1 0 0 0,14-7 0 0 0,-3 2 91 0 0,0 1 1 0 0,0 1 0 0 0,1 1 0 0 0,-1 0 0 0 0,36 0-1 0 0,1 0-118 0 0,-52 3-27 0 0,0-1 0 0 0,0 1 0 0 0,0-1 0 0 0,0 0-1 0 0,-1-1 1 0 0,1 1 0 0 0,4-4 0 0 0,-7 4-20 0 0,1 0 0 0 0,-1 0 0 0 0,0 0 0 0 0,1 0 0 0 0,0 1-1 0 0,-1 0 1 0 0,1 0 0 0 0,0 0 0 0 0,-1 0 0 0 0,1 0 0 0 0,0 1 0 0 0,0-1 0 0 0,0 1 0 0 0,0 0 0 0 0,-1 0 0 0 0,1 1 0 0 0,0-1 0 0 0,7 3 0 0 0,-4-1-4 0 0,0 0 1 0 0,0 0 0 0 0,0-1-1 0 0,0 0 1 0 0,0 0-1 0 0,0-1 1 0 0,0 0 0 0 0,0 0-1 0 0,0 0 1 0 0,0-1 0 0 0,0 0-1 0 0,0-1 1 0 0,0 0-1 0 0,0 0 1 0 0,0 0 0 0 0,0-1-1 0 0,-1 0 1 0 0,9-5 0 0 0,-10 7 13 0 0,0-1 0 0 0,1 1 0 0 0,-1 0 0 0 0,0 1 0 0 0,0 0 1 0 0,1-1-1 0 0,-1 2 0 0 0,0-1 0 0 0,1 0 0 0 0,-1 1 0 0 0,0 0 1 0 0,0 1-1 0 0,8 2 0 0 0,-6-2-15 0 0,1 0-1 0 0,-1 0 1 0 0,0-1-1 0 0,0 0 1 0 0,1-1-1 0 0,-1 1 1 0 0,9-2-1 0 0,8 0 16 0 0,0 0-1 0 0,0 1 0 0 0,0 2 0 0 0,42 7 0 0 0,-41-4-1 0 0,1-2 0 0 0,-1-1 0 0 0,1 0 0 0 0,27-4 0 0 0,230-13 176 0 0,-213 8-219 0 0,-62 5 43 0 0,1 1 0 0 0,0 0-1 0 0,1 0 1 0 0,-1 0 0 0 0,0 1 0 0 0,0 0 0 0 0,0 1-1 0 0,0 0 1 0 0,0 1 0 0 0,0 0 0 0 0,0 0 0 0 0,0 1 0 0 0,9 4-1 0 0,-5-2 1 0 0,0 0-1 0 0,-1-1 1 0 0,2-1-1 0 0,-1 0 1 0 0,0 0-1 0 0,1-2 0 0 0,-1 0 1 0 0,1 0-1 0 0,26-3 1 0 0,-2 2 19 0 0,11 4-6 0 0,-43-3-23 0 0,0 0 0 0 0,0 0 0 0 0,0 0 1 0 0,0-1-1 0 0,1 0 0 0 0,-1 0 1 0 0,0-1-1 0 0,0 1 0 0 0,0-1 1 0 0,0-1-1 0 0,0 1 0 0 0,0-1 1 0 0,10-4-1 0 0,-10 3-3 0 0,0 2-1 0 0,0-1 1 0 0,0 1-1 0 0,0 0 1 0 0,1 0-1 0 0,-1 0 1 0 0,0 1-1 0 0,1 0 1 0 0,-1 1-1 0 0,1-1 1 0 0,-1 1-1 0 0,0 0 1 0 0,0 1-1 0 0,7 2 1 0 0,-8-2 6 0 0,1 0 0 0 0,-1-1 0 0 0,0 0 1 0 0,0 0-1 0 0,0 0 0 0 0,1 0 0 0 0,-1-1 1 0 0,0 0-1 0 0,1 0 0 0 0,-1 0 0 0 0,0-1 1 0 0,1 0-1 0 0,-1 0 0 0 0,0 0 0 0 0,0-1 1 0 0,0 0-1 0 0,0 0 0 0 0,9-5 0 0 0,-13 7-46 0 0,0-1 0 0 0,0 0 0 0 0,-1 1-1 0 0,1-1 1 0 0,0 0 0 0 0,0 1 0 0 0,0-1-1 0 0,0 1 1 0 0,0-1 0 0 0,0 1 0 0 0,0 0-1 0 0,0-1 1 0 0,0 1 0 0 0,0 0 0 0 0,0 0-1 0 0,0 0 1 0 0,0 0 0 0 0,2 0 0 0 0,-3 0-210 0 0,1 1 0 0 0,-1-1 0 0 0,0 1 1 0 0,1 0-1 0 0,-1-1 0 0 0,0 1 0 0 0,0 0 0 0 0,1-1 1 0 0,-1 1-1 0 0,0 0 0 0 0,0-1 0 0 0,0 1 0 0 0,0 0 1 0 0,0-1-1 0 0,0 1 0 0 0,0 0 0 0 0,0-1 1 0 0,0 1-1 0 0,0 0 0 0 0,0 0 0 0 0,-1-1 0 0 0,1 1 1 0 0,0 0-1 0 0,0-1 0 0 0,-1 1 0 0 0,1-1 1 0 0,-1 2-1 0 0,-2 3-1847 0 0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9.2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60 35 8 0 0,'-5'-8'1659'0'0,"-16"-16"8131"0"0,12 22-5207 0 0,6 16-2582 0 0,3-12-1897 0 0,0 0 0 0 0,1-1-1 0 0,0 1 1 0 0,-1 0 0 0 0,1 0-1 0 0,0 0 1 0 0,0 0 0 0 0,0 0-1 0 0,0-1 1 0 0,0 1 0 0 0,0 0-1 0 0,0-1 1 0 0,1 1 0 0 0,-1-1 0 0 0,0 1-1 0 0,3 1 1 0 0,34 25 339 0 0,-9-7-420 0 0,-23-15-5 0 0,3 3 16 0 0,0 0 0 0 0,-1 0 0 0 0,12 17 0 0 0,-19-24-36 0 0,0-1 0 0 0,0 0 0 0 0,0 1 1 0 0,0-1-1 0 0,0 1 0 0 0,-1-1 0 0 0,1 1 1 0 0,0-1-1 0 0,-1 1 0 0 0,1 0 0 0 0,-1-1 1 0 0,0 1-1 0 0,1 0 0 0 0,-1-1 0 0 0,0 1 1 0 0,0 0-1 0 0,0 0 0 0 0,0-1 0 0 0,0 1 1 0 0,-1 0-1 0 0,1-1 0 0 0,0 1 0 0 0,-1 0 0 0 0,1-1 1 0 0,-1 1-1 0 0,0-1 0 0 0,1 1 0 0 0,-1-1 1 0 0,0 1-1 0 0,0-1 0 0 0,0 1 0 0 0,0-1 1 0 0,0 0-1 0 0,0 1 0 0 0,-2 0 0 0 0,-4 2 11 0 0,0 0-1 0 0,0 0 1 0 0,-1-1-1 0 0,1 0 1 0 0,-9 3-1 0 0,-28 12-299 0 0,43-17 290 0 0,0-1 0 0 0,1 1 1 0 0,-1-1-1 0 0,1 0 0 0 0,-1 1 0 0 0,0-1 0 0 0,1 0 0 0 0,-1 1 0 0 0,0-1 0 0 0,1 0 0 0 0,-1 0 0 0 0,0 1 0 0 0,1-1 1 0 0,-1 0-1 0 0,0 0 0 0 0,1 0 0 0 0,-1 0 0 0 0,0 0 0 0 0,0 0 0 0 0,1 0 0 0 0,-1 0 0 0 0,0 0 0 0 0,1-1 1 0 0,-1 1-1 0 0,0 0 0 0 0,0 0 0 0 0,1-1 0 0 0,-1 1 0 0 0,1 0 0 0 0,-1-1 0 0 0,0 1 0 0 0,1-1 0 0 0,-1 1 0 0 0,1 0 1 0 0,-1-1-1 0 0,0 0 0 0 0,-9-27 101 0 0,2 7-200 0 0,8 21 91 0 0,0 0 0 0 0,0 0 0 0 0,-1 0 0 0 0,1-1 0 0 0,0 1 1 0 0,-1 0-1 0 0,1 0 0 0 0,0 0 0 0 0,-1 0 0 0 0,1 0 0 0 0,0 0 0 0 0,-1 0 0 0 0,1 0 0 0 0,0 0 0 0 0,-1 0 1 0 0,1 0-1 0 0,0 0 0 0 0,-1 0 0 0 0,1 0 0 0 0,0 0 0 0 0,-1 0 0 0 0,1 1 0 0 0,0-1 0 0 0,-1 0 0 0 0,1 0 1 0 0,0 0-1 0 0,0 0 0 0 0,-1 1 0 0 0,1-1 0 0 0,0 0 0 0 0,-1 0 0 0 0,1 1 0 0 0,0-1 0 0 0,0 0 0 0 0,0 0 0 0 0,-1 1 1 0 0,1-1-1 0 0,0 0 0 0 0,0 0 0 0 0,0 1 0 0 0,0-1 0 0 0,0 0 0 0 0,0 1 0 0 0,-1-1 0 0 0,1 0 0 0 0,0 1 1 0 0,-4 17-2565 0 0,6-15 1032 0 0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29.89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 40 8 0 0,'-6'-26'5895'0'0,"3"12"311"0"0,9 29-4799 0 0,2 7-1194 0 0,2 0 0 0 0,0-1 1 0 0,2 0-1 0 0,0-1 0 0 0,1 0 0 0 0,2-1 0 0 0,-1 0 0 0 0,2-1 0 0 0,18 16 0 0 0,8 2-204 0 0,-31-27-96 0 0,0 0 0 0 0,-1 0 0 0 0,0 1 0 0 0,-1 0 0 0 0,0 1 0 0 0,14 21 0 0 0,-20-24-999 0 0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30.26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11 451 8 0 0,'-1'0'63'0'0,"1"0"1"0"0,0 0-1 0 0,-1 0 1 0 0,1-1-1 0 0,-1 1 1 0 0,1 0-1 0 0,-1 0 0 0 0,1 0 1 0 0,-1 0-1 0 0,1 0 1 0 0,0-1-1 0 0,-1 1 0 0 0,1 0 1 0 0,-1 0-1 0 0,1-1 1 0 0,0 1-1 0 0,-1 0 1 0 0,1 0-1 0 0,0-1 0 0 0,-1 1 1 0 0,1-1-1 0 0,0 1 1 0 0,0 0-1 0 0,-1-1 1 0 0,1 1-1 0 0,0-1 0 0 0,0 1 1 0 0,0 0-1 0 0,-1-1 1 0 0,1 1-1 0 0,0-1 1 0 0,0 1-1 0 0,0-1 0 0 0,0 0 1 0 0,2-23 5053 0 0,17-31 4557 0 0,-15 47-9060 0 0,10-23-322 0 0,2 1 0 0 0,2 0 1 0 0,0 2-1 0 0,34-40 0 0 0,9-15-549 0 0,-7 11-2827 0 0,-45 62 1318 0 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34.50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75 512 0 0,'31'3'6028'0'0,"-12"-1"-5667"0"0,-3 1-127 0 0,-13-2-162 0 0,-1 0 0 0 0,1-1-1 0 0,-1 1 1 0 0,0 0 0 0 0,1-1 0 0 0,-1 0 0 0 0,1 1 0 0 0,-1-1 0 0 0,1 0-1 0 0,-1 0 1 0 0,1-1 0 0 0,-1 1 0 0 0,1 0 0 0 0,-1-1 0 0 0,1 0 0 0 0,-1 1-1 0 0,0-1 1 0 0,1 0 0 0 0,-1 0 0 0 0,0 0 0 0 0,0-1 0 0 0,0 1 0 0 0,0 0-1 0 0,3-3 1 0 0,-4 3-45 0 0,0-1 0 0 0,1 1-1 0 0,-1 0 1 0 0,1 0 0 0 0,-1 0 0 0 0,1 0-1 0 0,0 0 1 0 0,-1 0 0 0 0,1 1 0 0 0,0-1-1 0 0,0 0 1 0 0,-1 1 0 0 0,1-1 0 0 0,0 1-1 0 0,0 0 1 0 0,0 0 0 0 0,0 0 0 0 0,0-1-1 0 0,3 2 1 0 0,35 12 198 0 0,1-1-129 0 0,-39-11-89 0 0,0-1 1 0 0,0 0-1 0 0,0 0 1 0 0,0-1-1 0 0,0 1 1 0 0,-1 0-1 0 0,1 0 1 0 0,0-1-1 0 0,0 0 1 0 0,0 1-1 0 0,0-1 1 0 0,0 0-1 0 0,-1 0 1 0 0,1 0-1 0 0,0 0 1 0 0,-1 0-1 0 0,1 0 1 0 0,0 0-1 0 0,1-3 1 0 0,-1 3-5 0 0,-1 0 0 0 0,1 0 0 0 0,0 0 1 0 0,-1 0-1 0 0,1 0 0 0 0,0 1 0 0 0,-1-1 0 0 0,1 0 1 0 0,0 1-1 0 0,0-1 0 0 0,0 1 0 0 0,0 0 1 0 0,0 0-1 0 0,0-1 0 0 0,0 1 0 0 0,-1 1 0 0 0,1-1 1 0 0,0 0-1 0 0,0 0 0 0 0,0 1 0 0 0,0-1 0 0 0,0 1 1 0 0,-1-1-1 0 0,1 1 0 0 0,0 0 0 0 0,3 1 1 0 0,-3 0 7 0 0,1-1 1 0 0,0 0-1 0 0,0 0 1 0 0,0 0-1 0 0,-1-1 1 0 0,1 1-1 0 0,0-1 1 0 0,0 1-1 0 0,0-1 1 0 0,0 0-1 0 0,0 0 1 0 0,0-1-1 0 0,0 1 1 0 0,0 0-1 0 0,3-2 1 0 0,6-1 80 0 0,-1-1 0 0 0,1 2 0 0 0,0 0 0 0 0,0 0 0 0 0,0 1 0 0 0,0 1 1 0 0,0 0-1 0 0,1 1 0 0 0,20 3 0 0 0,1 5 16 0 0,-29-7-57 0 0,1 0-1 0 0,0 0 1 0 0,0-1 0 0 0,0 0-1 0 0,0 0 1 0 0,0 0 0 0 0,0-1-1 0 0,0 0 1 0 0,9-1 0 0 0,-4-1 64 0 0,1 0 1 0 0,-1 1 0 0 0,0 1-1 0 0,1 0 1 0 0,-1 1 0 0 0,19 2-1 0 0,-24-2-58 0 0,0-1 1 0 0,1 0-1 0 0,-1-1 0 0 0,0 1 0 0 0,0-1 0 0 0,0-1 0 0 0,0 1 0 0 0,9-4 1 0 0,38-6 525 0 0,-38 9-423 0 0,0 0 0 0 0,0-2-1 0 0,-1 0 1 0 0,17-6 0 0 0,-18 5 49 0 0,3 0-174 0 0,-3 0 9 0 0,1 0 1 0 0,-1 1-1 0 0,1 1 1 0 0,0 1-1 0 0,18-2 1 0 0,59-1 257 0 0,-18 11-347 0 0,-69-5 49 0 0,-1-1 1 0 0,1 1-1 0 0,0-1 1 0 0,0 1-1 0 0,-1 0 1 0 0,1 0-1 0 0,0 1 0 0 0,-1-1 1 0 0,1 1-1 0 0,-1 0 1 0 0,0 0-1 0 0,1 0 1 0 0,-1 0-1 0 0,0 1 1 0 0,0-1-1 0 0,4 5 0 0 0,27 19 49 0 0,-30-24-52 0 0,-2 0 1 0 0,1 1-1 0 0,0 0 1 0 0,0 0-1 0 0,-1-1 1 0 0,0 1-1 0 0,1 1 0 0 0,-1-1 1 0 0,0 0-1 0 0,-1 0 1 0 0,1 1-1 0 0,0-1 1 0 0,-1 1-1 0 0,0 0 0 0 0,0-1 1 0 0,0 1-1 0 0,0 4 1 0 0,10 25 12 0 0,-7-21-39 0 0,-1-1 0 0 0,0 0 0 0 0,-1 1 1 0 0,-1 0-1 0 0,0 0 0 0 0,0-1 0 0 0,-1 1 0 0 0,-2 15 1 0 0,1 3-2 0 0,-15 101-242 0 0,14-16 394 0 0,10 72-192 0 0,-5-152 105 0 0,-4 66 0 0 0,-1-73-4 0 0,1 0 0 0 0,2 0 0 0 0,0 0 0 0 0,7 29 0 0 0,-6-39 71 0 0,0 0 0 0 0,-1 0 1 0 0,-1 0-1 0 0,-1 0 0 0 0,0 1 1 0 0,-6 25-1 0 0,3-22 26 0 0,1 0 0 0 0,2 1 0 0 0,1 36 0 0 0,0-40 6 0 0,0 0 1 0 0,-1 0-1 0 0,-5 30 0 0 0,3-32-15 0 0,1 0-1 0 0,1 0 1 0 0,0 0-1 0 0,3 28 1 0 0,3 6 364 0 0,-1 56-1 0 0,-7-87-525 0 0,4-11-576 0 0,14-25-2153 0 0,-10 11 1448 0 0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9-10T06:38:37.15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78 78 512 0 0,'-25'-18'2443'0'0,"1"0"3046"0"0,16 6-3920 0 0,2 4-226 0 0,-8 18-784 0 0,15-8-428 0 0,2 0 1 0 0,-1 0 0 0 0,0 0 0 0 0,0 0 0 0 0,1-1 0 0 0,-1 1 0 0 0,1-1 0 0 0,-1 1 0 0 0,1-1 0 0 0,-1 0 0 0 0,1 0 0 0 0,3 1 0 0 0,33 18 421 0 0,-24-8-523 0 0,-14-10-14 0 0,1 0 0 0 0,0 0-1 0 0,0 0 1 0 0,0 0-1 0 0,0-1 1 0 0,0 1 0 0 0,0 0-1 0 0,1-1 1 0 0,-1 0 0 0 0,0 1-1 0 0,1-1 1 0 0,-1 0 0 0 0,1 0-1 0 0,0-1 1 0 0,-1 1-1 0 0,1 0 1 0 0,0-1 0 0 0,-1 0-1 0 0,1 1 1 0 0,0-1 0 0 0,0 0-1 0 0,-1-1 1 0 0,1 1-1 0 0,0 0 1 0 0,-1-1 0 0 0,1 1-1 0 0,0-1 1 0 0,-1 0 0 0 0,1 0-1 0 0,4-2 1 0 0,-4 1 32 0 0,0 1 0 0 0,0 0 0 0 0,0 0 0 0 0,0 0 0 0 0,1 0 0 0 0,-1 0 0 0 0,0 1 1 0 0,0 0-1 0 0,1-1 0 0 0,-1 1 0 0 0,0 0 0 0 0,1 1 0 0 0,-1-1 0 0 0,0 1 0 0 0,0-1 0 0 0,5 2 0 0 0,-6-1-36 0 0,4-1 35 0 0,0 0-1 0 0,0 0 0 0 0,0 0 1 0 0,0-1-1 0 0,0 0 0 0 0,1 0 1 0 0,-1-1-1 0 0,-1 0 0 0 0,1 0 0 0 0,0 0 1 0 0,5-3-1 0 0,-4 1 18 0 0,0 1 0 0 0,1 1 0 0 0,-1 0 0 0 0,1 0 0 0 0,-1 0 0 0 0,13-1 1 0 0,32 6 366 0 0,-36-1-381 0 0,-1-1 0 0 0,0-1 1 0 0,23-2-1 0 0,-22 1 43 0 0,-1 0 1 0 0,1 1-1 0 0,0 1 1 0 0,0 0 0 0 0,24 6-1 0 0,-19-3-89 0 0,-14-3 14 0 0,0-1 0 0 0,1 0 1 0 0,-1 0-1 0 0,0-1 0 0 0,0 0 0 0 0,0 0 0 0 0,9-3 0 0 0,-9 2-2 0 0,0 1 0 0 0,0-1-1 0 0,0 1 1 0 0,0 1 0 0 0,0-1-1 0 0,1 1 1 0 0,7 1 0 0 0,-11 0-13 0 0,0-1-1 0 0,0 0 1 0 0,-1-1 0 0 0,1 1 0 0 0,0-1-1 0 0,0 1 1 0 0,-1-1 0 0 0,1 0 0 0 0,-1 0 0 0 0,1-1-1 0 0,-1 1 1 0 0,1-1 0 0 0,2-2 0 0 0,-3 3 8 0 0,0-1 0 0 0,0 0 1 0 0,0 1-1 0 0,0 0 1 0 0,0 0-1 0 0,0 0 0 0 0,0 0 1 0 0,0 0-1 0 0,1 0 1 0 0,-1 1-1 0 0,0 0 0 0 0,0-1 1 0 0,1 1-1 0 0,-1 1 1 0 0,0-1-1 0 0,0 0 0 0 0,5 2 1 0 0,-5-2-5 0 0,1 1 1 0 0,-1-1 0 0 0,0 0-1 0 0,0 0 1 0 0,0 0-1 0 0,1 0 1 0 0,-1-1 0 0 0,0 1-1 0 0,0-1 1 0 0,0 0-1 0 0,0 0 1 0 0,0 0 0 0 0,0 0-1 0 0,0 0 1 0 0,0-1-1 0 0,0 1 1 0 0,-1-1 0 0 0,1 0-1 0 0,0 0 1 0 0,2-3-1 0 0,-3 3 5 0 0,0 0 0 0 0,1 0-1 0 0,-1 1 1 0 0,1-1-1 0 0,-1 1 1 0 0,1-1-1 0 0,-1 1 1 0 0,1 0-1 0 0,0 0 1 0 0,0 0 0 0 0,0 0-1 0 0,0 0 1 0 0,0 1-1 0 0,0-1 1 0 0,0 1-1 0 0,0 0 1 0 0,0 0 0 0 0,-1 0-1 0 0,7 1 1 0 0,1 2 6 0 0,-7-2-8 0 0,0 1 0 0 0,0-1-1 0 0,-1 0 1 0 0,1-1-1 0 0,0 1 1 0 0,0 0-1 0 0,0-1 1 0 0,0 0 0 0 0,0 0-1 0 0,0 0 1 0 0,0 0-1 0 0,0 0 1 0 0,0 0 0 0 0,0-1-1 0 0,0 1 1 0 0,0-1-1 0 0,0 0 1 0 0,-1 0 0 0 0,1 0-1 0 0,4-2 1 0 0,-6 2-9 0 0,1 0 0 0 0,0 0 1 0 0,0 0-1 0 0,0 0 1 0 0,-1 1-1 0 0,1-1 0 0 0,0 1 1 0 0,0-1-1 0 0,0 1 0 0 0,0 0 1 0 0,0 0-1 0 0,0 0 1 0 0,0 0-1 0 0,0 0 0 0 0,0 0 1 0 0,0 1-1 0 0,0-1 0 0 0,0 1 1 0 0,0-1-1 0 0,0 1 1 0 0,-1 0-1 0 0,1-1 0 0 0,0 1 1 0 0,0 0-1 0 0,-1 0 1 0 0,1 0-1 0 0,0 1 0 0 0,-1-1 1 0 0,1 0-1 0 0,1 3 0 0 0,-1-3 7 0 0,0 0 0 0 0,-1-1 0 0 0,1 1 0 0 0,-1 0 0 0 0,1-1 0 0 0,0 1 0 0 0,0-1 0 0 0,-1 0 0 0 0,1 0 0 0 0,0 0 0 0 0,0 0 0 0 0,0 0 0 0 0,-1 0 0 0 0,1 0 0 0 0,0 0 0 0 0,0-1 0 0 0,-1 1 0 0 0,1-1 0 0 0,0 1 0 0 0,-1-1 0 0 0,3-1 0 0 0,12-1 202 0 0,-15 6-401 0 0,0 1 0 0 0,0-1 0 0 0,-1 1 0 0 0,1 0 1 0 0,-1-1-1 0 0,0 1 0 0 0,0 0 0 0 0,0-1 0 0 0,-1 6 0 0 0,1-4-366 0 0,0 6-1829 0 0,-1 1 1118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83B18F-4E48-43A3-A3AB-DEEF93819DE7}" type="datetimeFigureOut">
              <a:rPr lang="de-DE" smtClean="0"/>
              <a:t>10.09.2026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254208-33F2-4DCC-931B-38CD3713AA1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6901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say Cowan was wrong. Emphasize that the result was correct for its source and regime; the mistake was treating ultralow emittance as universal.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https://doi.org/10.1103/PhysRevLett.92.204801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2123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your own CAD or beamline photograph. Present simplicity as a scientific advantage: fewer components made discrepancies between model and measurement easier to expose.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https://arxiv.org/abs/2111.08461</a:t>
            </a:r>
          </a:p>
          <a:p>
            <a:r>
              <a:rPr lang="en-US" dirty="0"/>
              <a:t>https://doi.org/10.1103/PhysRevE.109.025201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2792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the reveal. State: still an excellent focus, but almost an order of magnitude larger than expected. Replace both placeholders with matched visual scales if possible.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179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Keep the two meanings of 'higher order' distinct: statistical moments of the beam distribution versus higher-order multipole content and nonlinear fringe fields of the magnets.</a:t>
            </a:r>
          </a:p>
          <a:p>
            <a:endParaRPr lang="en-US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3632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explicit: the published 500–600 µm discrepancy was obtained with sub-</a:t>
            </a:r>
            <a:r>
              <a:rPr lang="en-US" dirty="0" err="1"/>
              <a:t>micrometre</a:t>
            </a:r>
            <a:r>
              <a:rPr lang="en-US" dirty="0"/>
              <a:t> plastic foils, not the later water-leaf system. Present current water-target profile observations as a hypothesis-generating comparison, not a demonstrated causal explanation.</a:t>
            </a:r>
          </a:p>
          <a:p>
            <a:endParaRPr lang="en-US" dirty="0"/>
          </a:p>
          <a:p>
            <a:r>
              <a:rPr lang="en-US" dirty="0"/>
              <a:t>[Sources]</a:t>
            </a:r>
          </a:p>
          <a:p>
            <a:r>
              <a:rPr lang="en-US" dirty="0"/>
              <a:t>https://doi.org/10.1103/PhysRevResearch.7.023190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9275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Pause here. This is the conceptual turn from a success story to a tutorial about phase space and real fields.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3531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practical coordinates x, x', y, y', t, E in speech, then mention canonical coordinates if useful. Emphasize energy-angle, energy-source-size and time-energy correlations.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Once we have that “least wrong distribution”, we can plan irradiation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7069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this to define the performance metric before comparing lenses. A minimum spot is not automatically the most useful delivered beam.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42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Speaker notes — definitions and interpretation
Common reference
• Proton kinetic energy: 15 MeV, </a:t>
            </a:r>
            <a:r>
              <a:rPr lang="en-US" dirty="0" err="1"/>
              <a:t>Bρ</a:t>
            </a:r>
            <a:r>
              <a:rPr lang="en-US" dirty="0"/>
              <a:t> ≈ 0.562 </a:t>
            </a:r>
            <a:r>
              <a:rPr lang="en-US" dirty="0" err="1"/>
              <a:t>T·m</a:t>
            </a:r>
            <a:r>
              <a:rPr lang="en-US" dirty="0"/>
              <a:t>.
• </a:t>
            </a:r>
            <a:r>
              <a:rPr lang="en-US" dirty="0" err="1"/>
              <a:t>f_eq</a:t>
            </a:r>
            <a:r>
              <a:rPr lang="en-US" dirty="0"/>
              <a:t> is an equivalent integrated linear focusing strength, 1/</a:t>
            </a:r>
            <a:r>
              <a:rPr lang="en-US" dirty="0" err="1"/>
              <a:t>f_eq</a:t>
            </a:r>
            <a:r>
              <a:rPr lang="en-US" dirty="0"/>
              <a:t> ≡ ∫K(s) ds. It is not necessarily the literal image focal distance of a thick lens.
• D/</a:t>
            </a:r>
            <a:r>
              <a:rPr lang="en-US" dirty="0" err="1"/>
              <a:t>f_eq</a:t>
            </a:r>
            <a:r>
              <a:rPr lang="en-US" dirty="0"/>
              <a:t> is shown next to demonstrated/design acceptance on purpose: D/</a:t>
            </a:r>
            <a:r>
              <a:rPr lang="en-US" dirty="0" err="1"/>
              <a:t>f_eq</a:t>
            </a:r>
            <a:r>
              <a:rPr lang="en-US" dirty="0"/>
              <a:t> tells how much angular kick the optic can in principle provide, while actual collection is also limited by the entrance geometry, approximately </a:t>
            </a:r>
            <a:r>
              <a:rPr lang="en-US" dirty="0" err="1"/>
              <a:t>θ_geom</a:t>
            </a:r>
            <a:r>
              <a:rPr lang="en-US" dirty="0"/>
              <a:t> ≈ D/(2d), with d the source–lens distance.
Row-by-row
• PMQ — </a:t>
            </a:r>
            <a:r>
              <a:rPr lang="en-US" dirty="0" err="1"/>
              <a:t>Schollmeier</a:t>
            </a:r>
            <a:r>
              <a:rPr lang="en-US" dirty="0"/>
              <a:t> et al. 2008: first PMQ had g ≈ 500 T/m, ~5 mm aperture and ~17 mm magnetic length. For 15 MeV protons, 1/f ≈ </a:t>
            </a:r>
            <a:r>
              <a:rPr lang="en-US" dirty="0" err="1"/>
              <a:t>gL</a:t>
            </a:r>
            <a:r>
              <a:rPr lang="en-US" dirty="0"/>
              <a:t>/(</a:t>
            </a:r>
            <a:r>
              <a:rPr lang="en-US" dirty="0" err="1"/>
              <a:t>Bρ</a:t>
            </a:r>
            <a:r>
              <a:rPr lang="en-US" dirty="0"/>
              <a:t>) gives </a:t>
            </a:r>
            <a:r>
              <a:rPr lang="en-US" dirty="0" err="1"/>
              <a:t>f_eq</a:t>
            </a:r>
            <a:r>
              <a:rPr lang="en-US" dirty="0"/>
              <a:t> ≈ 6.6 cm and D/</a:t>
            </a:r>
            <a:r>
              <a:rPr lang="en-US" dirty="0" err="1"/>
              <a:t>f_eq</a:t>
            </a:r>
            <a:r>
              <a:rPr lang="en-US" dirty="0"/>
              <a:t> ≈ 76 </a:t>
            </a:r>
            <a:r>
              <a:rPr lang="en-US" dirty="0" err="1"/>
              <a:t>mrad</a:t>
            </a:r>
            <a:r>
              <a:rPr lang="en-US" dirty="0"/>
              <a:t> in the focusing plane. A single quadrupole focuses one plane and defocuses the other; the reported two-PMQ experiment transmitted only ~0.1% because of the small apertures and second-plane losses.
• Pulsed solenoid — Dresden: the installed device reaches 19.5 T, with ~40 mm clear entrance and ~15 cm effective length. The ~8 T number is a hard-edge estimate for 15 MeV protons chosen to illustrate a representative collimating strength; it is not a quoted operating point. D/</a:t>
            </a:r>
            <a:r>
              <a:rPr lang="en-US" dirty="0" err="1"/>
              <a:t>f_eq</a:t>
            </a:r>
            <a:r>
              <a:rPr lang="en-US" dirty="0"/>
              <a:t> ≈ 0.30 rad. The real capture advantage is the 40 mm aperture only ~8 cm from target, corresponding to ~14° geometrical half-angle; the dual-solenoid beamline demonstrated up to ~50% transmission for selected spectral shaping conditions.
• Gabor lens — </a:t>
            </a:r>
            <a:r>
              <a:rPr lang="en-US" dirty="0" err="1"/>
              <a:t>LhARA</a:t>
            </a:r>
            <a:r>
              <a:rPr lang="en-US" dirty="0"/>
              <a:t> GL1: published capture-lens geometry uses D = 73 mm and L = 0.857 m with 50 </a:t>
            </a:r>
            <a:r>
              <a:rPr lang="en-US" dirty="0" err="1"/>
              <a:t>mrad</a:t>
            </a:r>
            <a:r>
              <a:rPr lang="en-US" dirty="0"/>
              <a:t> design capture. Using the </a:t>
            </a:r>
            <a:r>
              <a:rPr lang="en-US" dirty="0" err="1"/>
              <a:t>LhARA</a:t>
            </a:r>
            <a:r>
              <a:rPr lang="en-US" dirty="0"/>
              <a:t> electron density / equivalent-solenoid design gives an edge electric field of ~1.7 MV/m, </a:t>
            </a:r>
            <a:r>
              <a:rPr lang="en-US" dirty="0" err="1"/>
              <a:t>f_eq</a:t>
            </a:r>
            <a:r>
              <a:rPr lang="en-US" dirty="0"/>
              <a:t> ~0.75 m and D/</a:t>
            </a:r>
            <a:r>
              <a:rPr lang="en-US" dirty="0" err="1"/>
              <a:t>f_eq</a:t>
            </a:r>
            <a:r>
              <a:rPr lang="en-US" dirty="0"/>
              <a:t> ~98 </a:t>
            </a:r>
            <a:r>
              <a:rPr lang="en-US" dirty="0" err="1"/>
              <a:t>mrad</a:t>
            </a:r>
            <a:r>
              <a:rPr lang="en-US" dirty="0"/>
              <a:t> at 15 MeV. Main caveat: stable, sufficiently homogeneous electron-cloud operation.
• Active plasma lens — BELLA / Berkeley: Bin et al. 2022 used a 1-mm-diameter, 33-mm-long argon APL placed 13 mm behind the TNSA source. The published maximum gradient is 600 T/m, corresponding to B ≈ 0.30 T at the channel wall. At 15 MeV this maximum gives </a:t>
            </a:r>
            <a:r>
              <a:rPr lang="en-US" dirty="0" err="1"/>
              <a:t>f_eq</a:t>
            </a:r>
            <a:r>
              <a:rPr lang="en-US" dirty="0"/>
              <a:t> ≈ 2.8 cm and D/</a:t>
            </a:r>
            <a:r>
              <a:rPr lang="en-US" dirty="0" err="1"/>
              <a:t>f_eq</a:t>
            </a:r>
            <a:r>
              <a:rPr lang="en-US" dirty="0"/>
              <a:t> ≈ 35 </a:t>
            </a:r>
            <a:r>
              <a:rPr lang="en-US" dirty="0" err="1"/>
              <a:t>mrad</a:t>
            </a:r>
            <a:r>
              <a:rPr lang="en-US" dirty="0"/>
              <a:t>. The beam model limited the source divergence to ±11 </a:t>
            </a:r>
            <a:r>
              <a:rPr lang="en-US" dirty="0" err="1"/>
              <a:t>mrad</a:t>
            </a:r>
            <a:r>
              <a:rPr lang="en-US" dirty="0"/>
              <a:t> by the APL acceptance; measured transport efficiency for &gt;1.5 MeV protons was ~0.2%. These 15 MeV optical-strength values use the published maximum gradient, not the 90 A operating point used for the radiobiology delivery.
• Active plasma lens — LIGHT design: large-aperture proton APL, ~20 cm long and cm-scale bore. The B ≈ 0.49 T, </a:t>
            </a:r>
            <a:r>
              <a:rPr lang="en-US" dirty="0" err="1"/>
              <a:t>f_eq</a:t>
            </a:r>
            <a:r>
              <a:rPr lang="en-US" dirty="0"/>
              <a:t> ≈ 11.5 cm and D/</a:t>
            </a:r>
            <a:r>
              <a:rPr lang="en-US" dirty="0" err="1"/>
              <a:t>f_eq</a:t>
            </a:r>
            <a:r>
              <a:rPr lang="en-US" dirty="0"/>
              <a:t> ≈ 0.35 rad values are momentum-scaled 15 MeV estimates from the published/design current and geometry, not yet a 15 MeV experimental result. The design literature reports ~125 </a:t>
            </a:r>
            <a:r>
              <a:rPr lang="en-US" dirty="0" err="1"/>
              <a:t>mrad</a:t>
            </a:r>
            <a:r>
              <a:rPr lang="en-US" dirty="0"/>
              <a:t> half-angle acceptance around 8 MeV, comparable to the existing LIGHT solenoid.
• Passive plasma — Streeter et al. 2025: no conventional entrance aperture or unique static </a:t>
            </a:r>
            <a:r>
              <a:rPr lang="en-US" dirty="0" err="1"/>
              <a:t>f_eq</a:t>
            </a:r>
            <a:r>
              <a:rPr lang="en-US" dirty="0"/>
              <a:t>. The beam propagates through low-density water </a:t>
            </a:r>
            <a:r>
              <a:rPr lang="en-US" dirty="0" err="1"/>
              <a:t>vapour</a:t>
            </a:r>
            <a:r>
              <a:rPr lang="en-US" dirty="0"/>
              <a:t> and develops self-generated azimuthal magnetic fields (PIC scale ~tesla) that reduce the measured divergence to ≤20 </a:t>
            </a:r>
            <a:r>
              <a:rPr lang="en-US" dirty="0" err="1"/>
              <a:t>mrad</a:t>
            </a:r>
            <a:r>
              <a:rPr lang="en-US" dirty="0"/>
              <a:t>. The essential collection advantage is the absence of a hard entrance aperture.
• Helical coil — Kar et al. 2016: synchronous travelling electromagnetic fields provide focusing, energy selection and post-acceleration; a unique linear </a:t>
            </a:r>
            <a:r>
              <a:rPr lang="en-US" dirty="0" err="1"/>
              <a:t>f_eq</a:t>
            </a:r>
            <a:r>
              <a:rPr lang="en-US" dirty="0"/>
              <a:t> is therefore not meaningful. The proof-of-principle device had ~0.7 mm inner diameter and ~8.7 mm length, with ~7% collection and &lt;0.5° output divergence for the selected ~9 MeV component.
• Source-integrated — Patel et al. 2003: hemispherical ~320 µm Al target produces convergent TNSA emission and ~50 µm heating spot near its geometric center. The displayed </a:t>
            </a:r>
            <a:r>
              <a:rPr lang="en-US" dirty="0" err="1"/>
              <a:t>f_geo</a:t>
            </a:r>
            <a:r>
              <a:rPr lang="en-US" dirty="0"/>
              <a:t> ~160 µm and D/</a:t>
            </a:r>
            <a:r>
              <a:rPr lang="en-US" dirty="0" err="1"/>
              <a:t>f_geo</a:t>
            </a:r>
            <a:r>
              <a:rPr lang="en-US" dirty="0"/>
              <a:t> ~2 are purely geometric source quantities and must not be compared numerically to paraxial magnetic/plasma lenses. The conceptual advantage is that no downstream capture aperture is needed.
[- https://doi.org/10.1103/PhysRevLett.101.055004
- https://doi.org/10.1038/s41598-020-65775-7
- https://doi.org/10.3389/fphy.2020.567738
- https://ieeexplore.ieee.org/document/10481410
- https://www.nature.com/articles/s41467-025-56248-4
- https://www.nature.com/articles/ncomms10792
- https://doi.org/10.1103/PhysRevLett.91.125004
Sources]
 [/Sources]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89841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5229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925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is the bridge to the dedicated plasma-optics and hybrid-focusing talks. Keep examples brief so the next speakers retain room for the detailed physics.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18891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Connect this list to the afternoon breakout topics: alignment, jitter, beam parameters, phase-space measurement, high repetition rate, gas/heat load and degradation.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98805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Close by returning to LION: the doublet was valuable precisely because its simplicity exposed the inadequacy of the source and lens models. Transition: the next question is not only how strong plasma focusing can be, but how well its real field matches the real beam.</a:t>
            </a:r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254208-33F2-4DCC-931B-38CD3713AA16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837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ckblatt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B223489-CB62-9862-A7D9-415D26247C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012238" y="0"/>
            <a:ext cx="3179762" cy="899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3BD03149-29CD-B31E-4FCA-F543398CFC8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7375" y="464219"/>
            <a:ext cx="1949204" cy="677984"/>
          </a:xfrm>
          <a:prstGeom prst="rect">
            <a:avLst/>
          </a:prstGeom>
        </p:spPr>
      </p:pic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38188093-E7B6-8FF3-675D-2DDF1C2E6B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6271200"/>
            <a:ext cx="12193200" cy="586800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lnSpc>
                <a:spcPct val="100000"/>
              </a:lnSpc>
              <a:defRPr sz="300"/>
            </a:lvl1pPr>
          </a:lstStyle>
          <a:p>
            <a:pPr lvl="0"/>
            <a:r>
              <a:rPr lang="de-DE" dirty="0"/>
              <a:t>  </a:t>
            </a:r>
          </a:p>
          <a:p>
            <a:pPr lvl="1"/>
            <a:endParaRPr lang="de-DE" dirty="0"/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CEF9EED3-D0A3-0ADC-C77C-6E8C5E220C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8597" y="4943487"/>
            <a:ext cx="5364000" cy="72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dirty="0"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Name der/des Vortragenden </a:t>
            </a:r>
            <a:r>
              <a:rPr lang="de-DE" dirty="0"/>
              <a:t>bearbeiten</a:t>
            </a:r>
          </a:p>
        </p:txBody>
      </p:sp>
      <p:sp>
        <p:nvSpPr>
          <p:cNvPr id="11" name="Datumsplatzhalter 3">
            <a:extLst>
              <a:ext uri="{FF2B5EF4-FFF2-40B4-BE49-F238E27FC236}">
                <a16:creationId xmlns:a16="http://schemas.microsoft.com/office/drawing/2014/main" id="{C03FF125-AFBB-2AC4-C920-5EDAC9AA5E2C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588597" y="4607674"/>
            <a:ext cx="5364000" cy="324000"/>
          </a:xfrm>
        </p:spPr>
        <p:txBody>
          <a:bodyPr/>
          <a:lstStyle>
            <a:lvl1pPr>
              <a:lnSpc>
                <a:spcPct val="100000"/>
              </a:lnSpc>
              <a:defRPr lang="de-DE" sz="2000" kern="1200" smtClean="0">
                <a:solidFill>
                  <a:schemeClr val="tx1"/>
                </a:solidFill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de-DE"/>
              <a:t>CP4CT · London · 11 September 2026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32149E58-260C-C0FA-6CE0-3247A1EBE2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88597" y="4270321"/>
            <a:ext cx="5364000" cy="324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000" dirty="0">
                <a:latin typeface="Segoe UI" panose="020B0502040204020203" pitchFamily="34" charset="0"/>
                <a:ea typeface="Segoe UI Symbol" panose="020B0502040204020203" pitchFamily="34" charset="0"/>
                <a:cs typeface="Segoe UI" panose="020B0502040204020203" pitchFamily="34" charset="0"/>
              </a:rPr>
              <a:t>Name des Instituts</a:t>
            </a:r>
            <a:r>
              <a:rPr lang="de-DE" dirty="0"/>
              <a:t>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CC8860C-13A0-D4D4-D48E-50626757E5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88597" y="2400905"/>
            <a:ext cx="5364163" cy="1764000"/>
          </a:xfrm>
        </p:spPr>
        <p:txBody>
          <a:bodyPr anchor="t" anchorCtr="0"/>
          <a:lstStyle>
            <a:lvl1pPr algn="l">
              <a:defRPr sz="4000"/>
            </a:lvl1pPr>
          </a:lstStyle>
          <a:p>
            <a:r>
              <a:rPr lang="de-DE" dirty="0"/>
              <a:t>Titel bearbeiten</a:t>
            </a:r>
            <a:br>
              <a:rPr lang="de-DE" dirty="0"/>
            </a:br>
            <a:r>
              <a:rPr lang="de-DE" dirty="0"/>
              <a:t>mehrzeilig möglich</a:t>
            </a:r>
          </a:p>
        </p:txBody>
      </p:sp>
    </p:spTree>
    <p:extLst>
      <p:ext uri="{BB962C8B-B14F-4D97-AF65-F5344CB8AC3E}">
        <p14:creationId xmlns:p14="http://schemas.microsoft.com/office/powerpoint/2010/main" val="3667961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Linie">
            <a:extLst>
              <a:ext uri="{FF2B5EF4-FFF2-40B4-BE49-F238E27FC236}">
                <a16:creationId xmlns:a16="http://schemas.microsoft.com/office/drawing/2014/main" id="{71871486-ECA7-91E7-E845-ECE91C65C187}"/>
              </a:ext>
            </a:extLst>
          </p:cNvPr>
          <p:cNvCxnSpPr>
            <a:cxnSpLocks/>
          </p:cNvCxnSpPr>
          <p:nvPr userDrawn="1"/>
        </p:nvCxnSpPr>
        <p:spPr>
          <a:xfrm>
            <a:off x="587375" y="6469741"/>
            <a:ext cx="11017250" cy="0"/>
          </a:xfrm>
          <a:prstGeom prst="line">
            <a:avLst/>
          </a:prstGeom>
          <a:ln w="9525" cap="rnd">
            <a:solidFill>
              <a:srgbClr val="008B2E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Titel 1">
            <a:extLst>
              <a:ext uri="{FF2B5EF4-FFF2-40B4-BE49-F238E27FC236}">
                <a16:creationId xmlns:a16="http://schemas.microsoft.com/office/drawing/2014/main" id="{6009B31A-9203-F044-3EC6-BBA65D4409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352800"/>
            <a:ext cx="9555548" cy="108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  <a:br>
              <a:rPr lang="de-DE" dirty="0"/>
            </a:br>
            <a:r>
              <a:rPr lang="de-DE" dirty="0"/>
              <a:t>mehrzeilig möglich</a:t>
            </a:r>
          </a:p>
        </p:txBody>
      </p:sp>
      <p:sp>
        <p:nvSpPr>
          <p:cNvPr id="6" name="Datumsplatzhalter 2">
            <a:extLst>
              <a:ext uri="{FF2B5EF4-FFF2-40B4-BE49-F238E27FC236}">
                <a16:creationId xmlns:a16="http://schemas.microsoft.com/office/drawing/2014/main" id="{CC535585-9E15-15DB-51B4-1B219C29EC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40463" y="6553784"/>
            <a:ext cx="2484436" cy="180000"/>
          </a:xfrm>
        </p:spPr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7" name="Fußzeilenplatzhalter 3">
            <a:extLst>
              <a:ext uri="{FF2B5EF4-FFF2-40B4-BE49-F238E27FC236}">
                <a16:creationId xmlns:a16="http://schemas.microsoft.com/office/drawing/2014/main" id="{00A652D5-1686-90B9-B45A-5DDF7C916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7374" y="6553784"/>
            <a:ext cx="5364163" cy="180000"/>
          </a:xfrm>
        </p:spPr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8" name="Foliennummernplatzhalter 4">
            <a:extLst>
              <a:ext uri="{FF2B5EF4-FFF2-40B4-BE49-F238E27FC236}">
                <a16:creationId xmlns:a16="http://schemas.microsoft.com/office/drawing/2014/main" id="{A7AEA1F5-EFDA-4155-A49A-5FCB21A6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12238" y="6553784"/>
            <a:ext cx="2592386" cy="180000"/>
          </a:xfrm>
        </p:spPr>
        <p:txBody>
          <a:bodyPr/>
          <a:lstStyle/>
          <a:p>
            <a:fld id="{FB979805-ECEC-480C-A0C2-AA7DE31A56C3}" type="slidenum">
              <a:rPr lang="de-DE" smtClean="0"/>
              <a:pPr/>
              <a:t>‹#›</a:t>
            </a:fld>
            <a:endParaRPr lang="de-DE" sz="1100" dirty="0"/>
          </a:p>
        </p:txBody>
      </p:sp>
    </p:spTree>
    <p:extLst>
      <p:ext uri="{BB962C8B-B14F-4D97-AF65-F5344CB8AC3E}">
        <p14:creationId xmlns:p14="http://schemas.microsoft.com/office/powerpoint/2010/main" val="231318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8501" y="492369"/>
            <a:ext cx="11087100" cy="409714"/>
          </a:xfrm>
        </p:spPr>
        <p:txBody>
          <a:bodyPr>
            <a:normAutofit/>
          </a:bodyPr>
          <a:lstStyle/>
          <a:p>
            <a:r>
              <a:rPr lang="en-US" noProof="0" dirty="0"/>
              <a:t>Click to edit title master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Edit Text Master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</a:t>
            </a:r>
            <a:r>
              <a:rPr lang="en-US" noProof="0" dirty="0"/>
              <a:t>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698501" y="931362"/>
            <a:ext cx="11087100" cy="33274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 master format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F5D9C9A0-7951-4196-AEE3-92BFCF5721F7}"/>
              </a:ext>
            </a:extLst>
          </p:cNvPr>
          <p:cNvGrpSpPr/>
          <p:nvPr userDrawn="1"/>
        </p:nvGrpSpPr>
        <p:grpSpPr>
          <a:xfrm>
            <a:off x="-2089900" y="977046"/>
            <a:ext cx="1980000" cy="2129997"/>
            <a:chOff x="-2089900" y="977046"/>
            <a:chExt cx="1980000" cy="2129997"/>
          </a:xfrm>
        </p:grpSpPr>
        <p:sp>
          <p:nvSpPr>
            <p:cNvPr id="36" name="Folie Wechsel/Zurücksetzen/Textebenen">
              <a:extLst>
                <a:ext uri="{FF2B5EF4-FFF2-40B4-BE49-F238E27FC236}">
                  <a16:creationId xmlns:a16="http://schemas.microsoft.com/office/drawing/2014/main" id="{2AD43816-91E0-48A9-9BB1-AA81AD6B42F8}"/>
                </a:ext>
              </a:extLst>
            </p:cNvPr>
            <p:cNvSpPr txBox="1"/>
            <p:nvPr userDrawn="1"/>
          </p:nvSpPr>
          <p:spPr>
            <a:xfrm rot="10800000" flipH="1" flipV="1">
              <a:off x="-2089900" y="977046"/>
              <a:ext cx="1980000" cy="198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0" dirty="0">
                  <a:solidFill>
                    <a:srgbClr val="333333"/>
                  </a:solidFill>
                  <a:latin typeface="Arial" panose="020B0604020202020204" pitchFamily="34" charset="0"/>
                </a:rPr>
                <a:t>Change slide layout in the menu via:</a:t>
              </a:r>
            </a:p>
            <a:p>
              <a:pPr algn="r" defTabSz="913990">
                <a:defRPr/>
              </a:pPr>
              <a:r>
                <a:rPr lang="en-US" sz="1000" noProof="0" dirty="0">
                  <a:solidFill>
                    <a:srgbClr val="333333"/>
                  </a:solidFill>
                  <a:latin typeface="Arial" panose="020B0604020202020204" pitchFamily="34" charset="0"/>
                </a:rPr>
                <a:t>home // slides // layout</a:t>
              </a:r>
            </a:p>
            <a:p>
              <a:pPr algn="r" defTabSz="913990">
                <a:defRPr/>
              </a:pPr>
              <a:endParaRPr lang="en-US" sz="1000" noProof="0" dirty="0">
                <a:solidFill>
                  <a:srgbClr val="333333"/>
                </a:solidFill>
                <a:latin typeface="Arial" panose="020B0604020202020204" pitchFamily="34" charset="0"/>
              </a:endParaRPr>
            </a:p>
            <a:p>
              <a:pPr algn="r" defTabSz="913990">
                <a:defRPr/>
              </a:pPr>
              <a:r>
                <a:rPr lang="en-US" sz="1000" noProof="0" dirty="0">
                  <a:solidFill>
                    <a:srgbClr val="333333"/>
                  </a:solidFill>
                  <a:latin typeface="Arial" panose="020B0604020202020204" pitchFamily="34" charset="0"/>
                </a:rPr>
                <a:t>Change text level</a:t>
              </a:r>
            </a:p>
            <a:p>
              <a:pPr algn="r" defTabSz="913990">
                <a:defRPr/>
              </a:pPr>
              <a:r>
                <a:rPr lang="en-US" sz="1000" noProof="0" dirty="0">
                  <a:solidFill>
                    <a:srgbClr val="333333"/>
                  </a:solidFill>
                  <a:latin typeface="Arial" panose="020B0604020202020204" pitchFamily="34" charset="0"/>
                </a:rPr>
                <a:t>in the menu via:</a:t>
              </a:r>
              <a:br>
                <a:rPr lang="en-US" sz="1000" noProof="0" dirty="0">
                  <a:solidFill>
                    <a:srgbClr val="333333"/>
                  </a:solidFill>
                  <a:latin typeface="Arial" panose="020B0604020202020204" pitchFamily="34" charset="0"/>
                </a:rPr>
              </a:br>
              <a:r>
                <a:rPr lang="en-US" sz="1000" noProof="0" dirty="0">
                  <a:solidFill>
                    <a:srgbClr val="333333"/>
                  </a:solidFill>
                  <a:latin typeface="Arial" panose="020B0604020202020204" pitchFamily="34" charset="0"/>
                </a:rPr>
                <a:t>home // paragraph // list level</a:t>
              </a:r>
            </a:p>
          </p:txBody>
        </p:sp>
        <p:grpSp>
          <p:nvGrpSpPr>
            <p:cNvPr id="37" name="Gruppieren 36">
              <a:extLst>
                <a:ext uri="{FF2B5EF4-FFF2-40B4-BE49-F238E27FC236}">
                  <a16:creationId xmlns:a16="http://schemas.microsoft.com/office/drawing/2014/main" id="{EF9548FA-1BF5-4FE2-AF99-BF36A949B5B1}"/>
                </a:ext>
              </a:extLst>
            </p:cNvPr>
            <p:cNvGrpSpPr/>
            <p:nvPr userDrawn="1"/>
          </p:nvGrpSpPr>
          <p:grpSpPr>
            <a:xfrm>
              <a:off x="-1549900" y="2315043"/>
              <a:ext cx="1438338" cy="792000"/>
              <a:chOff x="-1549900" y="3064343"/>
              <a:chExt cx="1438338" cy="792000"/>
            </a:xfrm>
          </p:grpSpPr>
          <p:pic>
            <p:nvPicPr>
              <p:cNvPr id="38" name="Listenebene erhöhen">
                <a:extLst>
                  <a:ext uri="{FF2B5EF4-FFF2-40B4-BE49-F238E27FC236}">
                    <a16:creationId xmlns:a16="http://schemas.microsoft.com/office/drawing/2014/main" id="{245DC52B-8031-479C-9378-4A9805176643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064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9" name="Listenebene verringern">
                <a:extLst>
                  <a:ext uri="{FF2B5EF4-FFF2-40B4-BE49-F238E27FC236}">
                    <a16:creationId xmlns:a16="http://schemas.microsoft.com/office/drawing/2014/main" id="{C6C92D6C-97C2-4218-8E48-AE686D7B0D00}"/>
                  </a:ext>
                </a:extLst>
              </p:cNvPr>
              <p:cNvPicPr>
                <a:picLocks noChangeAspect="1" noChangeArrowheads="1"/>
              </p:cNvPicPr>
              <p:nvPr userDrawn="1"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747100" y="3532343"/>
                <a:ext cx="635538" cy="324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0" name="Text // Listenebene erhöhen">
                <a:extLst>
                  <a:ext uri="{FF2B5EF4-FFF2-40B4-BE49-F238E27FC236}">
                    <a16:creationId xmlns:a16="http://schemas.microsoft.com/office/drawing/2014/main" id="{1A822F79-4571-4D0A-A7F2-0324FFA06956}"/>
                  </a:ext>
                </a:extLst>
              </p:cNvPr>
              <p:cNvSpPr txBox="1"/>
              <p:nvPr userDrawn="1"/>
            </p:nvSpPr>
            <p:spPr>
              <a:xfrm>
                <a:off x="-1549900" y="3064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913990">
                  <a:defRPr/>
                </a:pPr>
                <a:r>
                  <a:rPr lang="en-US" sz="1000" noProof="0" dirty="0">
                    <a:solidFill>
                      <a:srgbClr val="333333"/>
                    </a:solidFill>
                    <a:latin typeface="Arial" panose="020B0604020202020204" pitchFamily="34" charset="0"/>
                  </a:rPr>
                  <a:t>Increase list level</a:t>
                </a:r>
              </a:p>
            </p:txBody>
          </p:sp>
          <p:sp>
            <p:nvSpPr>
              <p:cNvPr id="41" name="Text // Listenebene verringern">
                <a:extLst>
                  <a:ext uri="{FF2B5EF4-FFF2-40B4-BE49-F238E27FC236}">
                    <a16:creationId xmlns:a16="http://schemas.microsoft.com/office/drawing/2014/main" id="{5EEE0D9C-887A-487D-B6CE-1E98B27964DB}"/>
                  </a:ext>
                </a:extLst>
              </p:cNvPr>
              <p:cNvSpPr txBox="1"/>
              <p:nvPr userDrawn="1"/>
            </p:nvSpPr>
            <p:spPr>
              <a:xfrm>
                <a:off x="-1549900" y="3532343"/>
                <a:ext cx="720000" cy="324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noAutofit/>
              </a:bodyPr>
              <a:lstStyle/>
              <a:p>
                <a:pPr algn="r" defTabSz="913990">
                  <a:defRPr/>
                </a:pPr>
                <a:r>
                  <a:rPr lang="en-US" sz="1000" noProof="0" dirty="0">
                    <a:solidFill>
                      <a:srgbClr val="333333"/>
                    </a:solidFill>
                    <a:latin typeface="Arial" panose="020B0604020202020204" pitchFamily="34" charset="0"/>
                  </a:rPr>
                  <a:t>Lower</a:t>
                </a:r>
              </a:p>
              <a:p>
                <a:pPr algn="r" defTabSz="913990">
                  <a:defRPr/>
                </a:pPr>
                <a:r>
                  <a:rPr lang="en-US" sz="1000" noProof="0" dirty="0">
                    <a:solidFill>
                      <a:srgbClr val="333333"/>
                    </a:solidFill>
                    <a:latin typeface="Arial" panose="020B0604020202020204" pitchFamily="34" charset="0"/>
                  </a:rPr>
                  <a:t>list level</a:t>
                </a:r>
              </a:p>
            </p:txBody>
          </p:sp>
        </p:grpSp>
      </p:grp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6B4CF56-4341-04D3-0AD6-51D5B1E280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6509" y="6308727"/>
            <a:ext cx="69352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r>
              <a:rPr lang="de-DE"/>
              <a:t>Nov 17-19</a:t>
            </a:r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2E868E3-0933-E52A-B1E0-C4F0B1C25C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11987" y="6308727"/>
            <a:ext cx="3427865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US"/>
              <a:t>HPLA 2025, Catania, Italy</a:t>
            </a:r>
            <a:endParaRPr lang="en-US" noProof="0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5053332-D332-65C6-B600-95FB5A8E6E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155" y="6308727"/>
            <a:ext cx="533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tx2"/>
                </a:solidFill>
              </a:defRPr>
            </a:lvl1pPr>
          </a:lstStyle>
          <a:p>
            <a:fld id="{EBEB721F-1515-4815-8BAC-2C06E19CB9A5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95041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0D04087-5C08-8635-68E7-C38F2FD04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352800"/>
            <a:ext cx="8137524" cy="10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67D032D-F48E-C313-7835-1FB9B1836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1592263"/>
            <a:ext cx="11017250" cy="45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A59F8A2-AB5F-3E88-91E8-DF38FBCB5C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40463" y="6354000"/>
            <a:ext cx="2484436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90000"/>
              </a:lnSpc>
              <a:defRPr sz="1100">
                <a:solidFill>
                  <a:srgbClr val="008B2E"/>
                </a:solidFill>
              </a:defRPr>
            </a:lvl1pPr>
          </a:lstStyle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421200-8176-D110-A1AE-CEEE446C86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7374" y="6354000"/>
            <a:ext cx="5364163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ct val="90000"/>
              </a:lnSpc>
              <a:defRPr sz="1100">
                <a:solidFill>
                  <a:srgbClr val="008B2E"/>
                </a:solidFill>
              </a:defRPr>
            </a:lvl1pPr>
          </a:lstStyle>
          <a:p>
            <a:pPr algn="l"/>
            <a:r>
              <a:rPr lang="de-DE" dirty="0"/>
              <a:t>Focusing </a:t>
            </a: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actually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… </a:t>
            </a:r>
            <a:r>
              <a:rPr lang="en-US" dirty="0"/>
              <a:t>· </a:t>
            </a:r>
            <a:r>
              <a:rPr lang="de-DE" dirty="0"/>
              <a:t>Joerg.Schreiber@lmu.de 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E2B1030-88F5-D266-91D2-E5D89C8B4F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12238" y="6354000"/>
            <a:ext cx="2592386" cy="180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lnSpc>
                <a:spcPct val="90000"/>
              </a:lnSpc>
              <a:defRPr sz="1100">
                <a:solidFill>
                  <a:srgbClr val="008B2E"/>
                </a:solidFill>
              </a:defRPr>
            </a:lvl1pPr>
          </a:lstStyle>
          <a:p>
            <a:fld id="{FB979805-ECEC-480C-A0C2-AA7DE31A56C3}" type="slidenum">
              <a:rPr lang="de-DE" smtClean="0"/>
              <a:pPr/>
              <a:t>‹#›</a:t>
            </a:fld>
            <a:endParaRPr lang="de-DE" sz="11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1810FE1-25CD-D172-7D40-19B721CBD1D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17547" y="345158"/>
            <a:ext cx="1387078" cy="48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909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2" r:id="rId2"/>
    <p:sldLayoutId id="2147483683" r:id="rId3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3000"/>
        </a:lnSpc>
        <a:spcBef>
          <a:spcPts val="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284400" indent="-284400" algn="l" defTabSz="914400" rtl="0" eaLnBrk="1" latinLnBrk="0" hangingPunct="1">
        <a:lnSpc>
          <a:spcPct val="150000"/>
        </a:lnSpc>
        <a:spcBef>
          <a:spcPts val="0"/>
        </a:spcBef>
        <a:buClr>
          <a:srgbClr val="008B2E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41600" indent="-284400" algn="l" defTabSz="914400" rtl="0" eaLnBrk="1" latinLnBrk="0" hangingPunct="1">
        <a:lnSpc>
          <a:spcPct val="150000"/>
        </a:lnSpc>
        <a:spcBef>
          <a:spcPts val="0"/>
        </a:spcBef>
        <a:buClr>
          <a:srgbClr val="008B2E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98800" indent="-285750" algn="l" defTabSz="914400" rtl="0" eaLnBrk="1" latinLnBrk="0" hangingPunct="1">
        <a:lnSpc>
          <a:spcPct val="150000"/>
        </a:lnSpc>
        <a:spcBef>
          <a:spcPts val="0"/>
        </a:spcBef>
        <a:buClr>
          <a:srgbClr val="008B2E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13000"/>
        </a:lnSpc>
        <a:spcBef>
          <a:spcPts val="0"/>
        </a:spcBef>
        <a:buClr>
          <a:srgbClr val="008B2E"/>
        </a:buClr>
        <a:buFontTx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84400" indent="-284400" algn="l" defTabSz="914400" rtl="0" eaLnBrk="1" latinLnBrk="0" hangingPunct="1">
        <a:lnSpc>
          <a:spcPct val="150000"/>
        </a:lnSpc>
        <a:spcBef>
          <a:spcPts val="0"/>
        </a:spcBef>
        <a:buClr>
          <a:srgbClr val="008B2E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741600" indent="-284400" algn="l" defTabSz="914400" rtl="0" eaLnBrk="1" latinLnBrk="0" hangingPunct="1">
        <a:lnSpc>
          <a:spcPct val="150000"/>
        </a:lnSpc>
        <a:spcBef>
          <a:spcPts val="0"/>
        </a:spcBef>
        <a:buClr>
          <a:srgbClr val="008B2E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198800" indent="-284400" algn="l" defTabSz="914400" rtl="0" eaLnBrk="1" latinLnBrk="0" hangingPunct="1">
        <a:lnSpc>
          <a:spcPct val="150000"/>
        </a:lnSpc>
        <a:spcBef>
          <a:spcPts val="0"/>
        </a:spcBef>
        <a:buClr>
          <a:srgbClr val="008B2E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52" userDrawn="1">
          <p15:clr>
            <a:srgbClr val="F26B43"/>
          </p15:clr>
        </p15:guide>
        <p15:guide id="2" pos="370" userDrawn="1">
          <p15:clr>
            <a:srgbClr val="F26B43"/>
          </p15:clr>
        </p15:guide>
        <p15:guide id="3" pos="7310" userDrawn="1">
          <p15:clr>
            <a:srgbClr val="F26B43"/>
          </p15:clr>
        </p15:guide>
        <p15:guide id="4" pos="2003" userDrawn="1">
          <p15:clr>
            <a:srgbClr val="F26B43"/>
          </p15:clr>
        </p15:guide>
        <p15:guide id="5" pos="5677" userDrawn="1">
          <p15:clr>
            <a:srgbClr val="F26B43"/>
          </p15:clr>
        </p15:guide>
        <p15:guide id="6" pos="2184" userDrawn="1">
          <p15:clr>
            <a:srgbClr val="F26B43"/>
          </p15:clr>
        </p15:guide>
        <p15:guide id="7" pos="5496" userDrawn="1">
          <p15:clr>
            <a:srgbClr val="F26B43"/>
          </p15:clr>
        </p15:guide>
        <p15:guide id="8" pos="3931" userDrawn="1">
          <p15:clr>
            <a:srgbClr val="F26B43"/>
          </p15:clr>
        </p15:guide>
        <p15:guide id="9" pos="3749" userDrawn="1">
          <p15:clr>
            <a:srgbClr val="F26B43"/>
          </p15:clr>
        </p15:guide>
        <p15:guide id="10" pos="3840" userDrawn="1">
          <p15:clr>
            <a:srgbClr val="F26B43"/>
          </p15:clr>
        </p15:guide>
        <p15:guide id="11" orient="horz" pos="1003" userDrawn="1">
          <p15:clr>
            <a:srgbClr val="F26B43"/>
          </p15:clr>
        </p15:guide>
        <p15:guide id="12" orient="horz" pos="21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tif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117" Type="http://schemas.openxmlformats.org/officeDocument/2006/relationships/customXml" Target="../ink/ink58.xml"/><Relationship Id="rId21" Type="http://schemas.openxmlformats.org/officeDocument/2006/relationships/customXml" Target="../ink/ink10.xml"/><Relationship Id="rId63" Type="http://schemas.openxmlformats.org/officeDocument/2006/relationships/customXml" Target="../ink/ink31.xml"/><Relationship Id="rId159" Type="http://schemas.openxmlformats.org/officeDocument/2006/relationships/customXml" Target="../ink/ink79.xml"/><Relationship Id="rId170" Type="http://schemas.openxmlformats.org/officeDocument/2006/relationships/image" Target="../media/image104.png"/><Relationship Id="rId226" Type="http://schemas.openxmlformats.org/officeDocument/2006/relationships/image" Target="../media/image132.png"/><Relationship Id="rId268" Type="http://schemas.openxmlformats.org/officeDocument/2006/relationships/image" Target="../media/image153.png"/><Relationship Id="rId11" Type="http://schemas.openxmlformats.org/officeDocument/2006/relationships/customXml" Target="../ink/ink5.xml"/><Relationship Id="rId32" Type="http://schemas.openxmlformats.org/officeDocument/2006/relationships/image" Target="../media/image35.png"/><Relationship Id="rId53" Type="http://schemas.openxmlformats.org/officeDocument/2006/relationships/customXml" Target="../ink/ink26.xml"/><Relationship Id="rId74" Type="http://schemas.openxmlformats.org/officeDocument/2006/relationships/image" Target="../media/image56.png"/><Relationship Id="rId128" Type="http://schemas.openxmlformats.org/officeDocument/2006/relationships/image" Target="../media/image83.png"/><Relationship Id="rId149" Type="http://schemas.openxmlformats.org/officeDocument/2006/relationships/customXml" Target="../ink/ink74.xml"/><Relationship Id="rId5" Type="http://schemas.openxmlformats.org/officeDocument/2006/relationships/customXml" Target="../ink/ink2.xml"/><Relationship Id="rId95" Type="http://schemas.openxmlformats.org/officeDocument/2006/relationships/customXml" Target="../ink/ink47.xml"/><Relationship Id="rId160" Type="http://schemas.openxmlformats.org/officeDocument/2006/relationships/image" Target="../media/image99.png"/><Relationship Id="rId181" Type="http://schemas.openxmlformats.org/officeDocument/2006/relationships/customXml" Target="../ink/ink90.xml"/><Relationship Id="rId216" Type="http://schemas.openxmlformats.org/officeDocument/2006/relationships/image" Target="../media/image127.png"/><Relationship Id="rId237" Type="http://schemas.openxmlformats.org/officeDocument/2006/relationships/customXml" Target="../ink/ink118.xml"/><Relationship Id="rId258" Type="http://schemas.openxmlformats.org/officeDocument/2006/relationships/image" Target="../media/image148.png"/><Relationship Id="rId22" Type="http://schemas.openxmlformats.org/officeDocument/2006/relationships/image" Target="../media/image30.png"/><Relationship Id="rId43" Type="http://schemas.openxmlformats.org/officeDocument/2006/relationships/customXml" Target="../ink/ink21.xml"/><Relationship Id="rId64" Type="http://schemas.openxmlformats.org/officeDocument/2006/relationships/image" Target="../media/image51.png"/><Relationship Id="rId118" Type="http://schemas.openxmlformats.org/officeDocument/2006/relationships/image" Target="../media/image78.png"/><Relationship Id="rId139" Type="http://schemas.openxmlformats.org/officeDocument/2006/relationships/customXml" Target="../ink/ink69.xml"/><Relationship Id="rId85" Type="http://schemas.openxmlformats.org/officeDocument/2006/relationships/customXml" Target="../ink/ink42.xml"/><Relationship Id="rId150" Type="http://schemas.openxmlformats.org/officeDocument/2006/relationships/image" Target="../media/image94.png"/><Relationship Id="rId171" Type="http://schemas.openxmlformats.org/officeDocument/2006/relationships/customXml" Target="../ink/ink85.xml"/><Relationship Id="rId192" Type="http://schemas.openxmlformats.org/officeDocument/2006/relationships/image" Target="../media/image115.png"/><Relationship Id="rId206" Type="http://schemas.openxmlformats.org/officeDocument/2006/relationships/image" Target="../media/image122.png"/><Relationship Id="rId227" Type="http://schemas.openxmlformats.org/officeDocument/2006/relationships/customXml" Target="../ink/ink113.xml"/><Relationship Id="rId248" Type="http://schemas.openxmlformats.org/officeDocument/2006/relationships/image" Target="../media/image143.png"/><Relationship Id="rId269" Type="http://schemas.openxmlformats.org/officeDocument/2006/relationships/customXml" Target="../ink/ink134.xml"/><Relationship Id="rId12" Type="http://schemas.openxmlformats.org/officeDocument/2006/relationships/image" Target="../media/image25.png"/><Relationship Id="rId33" Type="http://schemas.openxmlformats.org/officeDocument/2006/relationships/customXml" Target="../ink/ink16.xml"/><Relationship Id="rId108" Type="http://schemas.openxmlformats.org/officeDocument/2006/relationships/image" Target="../media/image73.png"/><Relationship Id="rId129" Type="http://schemas.openxmlformats.org/officeDocument/2006/relationships/customXml" Target="../ink/ink64.xml"/><Relationship Id="rId54" Type="http://schemas.openxmlformats.org/officeDocument/2006/relationships/image" Target="../media/image46.png"/><Relationship Id="rId75" Type="http://schemas.openxmlformats.org/officeDocument/2006/relationships/customXml" Target="../ink/ink37.xml"/><Relationship Id="rId96" Type="http://schemas.openxmlformats.org/officeDocument/2006/relationships/image" Target="../media/image67.png"/><Relationship Id="rId140" Type="http://schemas.openxmlformats.org/officeDocument/2006/relationships/image" Target="../media/image89.png"/><Relationship Id="rId161" Type="http://schemas.openxmlformats.org/officeDocument/2006/relationships/customXml" Target="../ink/ink80.xml"/><Relationship Id="rId182" Type="http://schemas.openxmlformats.org/officeDocument/2006/relationships/image" Target="../media/image110.png"/><Relationship Id="rId217" Type="http://schemas.openxmlformats.org/officeDocument/2006/relationships/customXml" Target="../ink/ink108.xml"/><Relationship Id="rId6" Type="http://schemas.openxmlformats.org/officeDocument/2006/relationships/image" Target="../media/image22.png"/><Relationship Id="rId238" Type="http://schemas.openxmlformats.org/officeDocument/2006/relationships/image" Target="../media/image138.png"/><Relationship Id="rId259" Type="http://schemas.openxmlformats.org/officeDocument/2006/relationships/customXml" Target="../ink/ink129.xml"/><Relationship Id="rId23" Type="http://schemas.openxmlformats.org/officeDocument/2006/relationships/customXml" Target="../ink/ink11.xml"/><Relationship Id="rId119" Type="http://schemas.openxmlformats.org/officeDocument/2006/relationships/customXml" Target="../ink/ink59.xml"/><Relationship Id="rId270" Type="http://schemas.openxmlformats.org/officeDocument/2006/relationships/image" Target="../media/image154.png"/><Relationship Id="rId44" Type="http://schemas.openxmlformats.org/officeDocument/2006/relationships/image" Target="../media/image41.png"/><Relationship Id="rId65" Type="http://schemas.openxmlformats.org/officeDocument/2006/relationships/customXml" Target="../ink/ink32.xml"/><Relationship Id="rId86" Type="http://schemas.openxmlformats.org/officeDocument/2006/relationships/image" Target="../media/image62.png"/><Relationship Id="rId130" Type="http://schemas.openxmlformats.org/officeDocument/2006/relationships/image" Target="../media/image84.png"/><Relationship Id="rId151" Type="http://schemas.openxmlformats.org/officeDocument/2006/relationships/customXml" Target="../ink/ink75.xml"/><Relationship Id="rId172" Type="http://schemas.openxmlformats.org/officeDocument/2006/relationships/image" Target="../media/image105.png"/><Relationship Id="rId193" Type="http://schemas.openxmlformats.org/officeDocument/2006/relationships/customXml" Target="../ink/ink96.xml"/><Relationship Id="rId207" Type="http://schemas.openxmlformats.org/officeDocument/2006/relationships/customXml" Target="../ink/ink103.xml"/><Relationship Id="rId228" Type="http://schemas.openxmlformats.org/officeDocument/2006/relationships/image" Target="../media/image133.png"/><Relationship Id="rId249" Type="http://schemas.openxmlformats.org/officeDocument/2006/relationships/customXml" Target="../ink/ink124.xml"/><Relationship Id="rId13" Type="http://schemas.openxmlformats.org/officeDocument/2006/relationships/customXml" Target="../ink/ink6.xml"/><Relationship Id="rId109" Type="http://schemas.openxmlformats.org/officeDocument/2006/relationships/customXml" Target="../ink/ink54.xml"/><Relationship Id="rId260" Type="http://schemas.openxmlformats.org/officeDocument/2006/relationships/image" Target="../media/image149.png"/><Relationship Id="rId34" Type="http://schemas.openxmlformats.org/officeDocument/2006/relationships/image" Target="../media/image36.png"/><Relationship Id="rId55" Type="http://schemas.openxmlformats.org/officeDocument/2006/relationships/customXml" Target="../ink/ink27.xml"/><Relationship Id="rId76" Type="http://schemas.openxmlformats.org/officeDocument/2006/relationships/image" Target="../media/image57.png"/><Relationship Id="rId97" Type="http://schemas.openxmlformats.org/officeDocument/2006/relationships/customXml" Target="../ink/ink48.xml"/><Relationship Id="rId120" Type="http://schemas.openxmlformats.org/officeDocument/2006/relationships/image" Target="../media/image79.png"/><Relationship Id="rId141" Type="http://schemas.openxmlformats.org/officeDocument/2006/relationships/customXml" Target="../ink/ink70.xml"/><Relationship Id="rId7" Type="http://schemas.openxmlformats.org/officeDocument/2006/relationships/customXml" Target="../ink/ink3.xml"/><Relationship Id="rId162" Type="http://schemas.openxmlformats.org/officeDocument/2006/relationships/image" Target="../media/image100.png"/><Relationship Id="rId183" Type="http://schemas.openxmlformats.org/officeDocument/2006/relationships/customXml" Target="../ink/ink91.xml"/><Relationship Id="rId218" Type="http://schemas.openxmlformats.org/officeDocument/2006/relationships/image" Target="../media/image128.png"/><Relationship Id="rId239" Type="http://schemas.openxmlformats.org/officeDocument/2006/relationships/customXml" Target="../ink/ink119.xml"/><Relationship Id="rId250" Type="http://schemas.openxmlformats.org/officeDocument/2006/relationships/image" Target="../media/image144.png"/><Relationship Id="rId24" Type="http://schemas.openxmlformats.org/officeDocument/2006/relationships/image" Target="../media/image31.png"/><Relationship Id="rId45" Type="http://schemas.openxmlformats.org/officeDocument/2006/relationships/customXml" Target="../ink/ink22.xml"/><Relationship Id="rId66" Type="http://schemas.openxmlformats.org/officeDocument/2006/relationships/image" Target="../media/image52.png"/><Relationship Id="rId87" Type="http://schemas.openxmlformats.org/officeDocument/2006/relationships/customXml" Target="../ink/ink43.xml"/><Relationship Id="rId110" Type="http://schemas.openxmlformats.org/officeDocument/2006/relationships/image" Target="../media/image74.png"/><Relationship Id="rId131" Type="http://schemas.openxmlformats.org/officeDocument/2006/relationships/customXml" Target="../ink/ink65.xml"/><Relationship Id="rId152" Type="http://schemas.openxmlformats.org/officeDocument/2006/relationships/image" Target="../media/image95.png"/><Relationship Id="rId173" Type="http://schemas.openxmlformats.org/officeDocument/2006/relationships/customXml" Target="../ink/ink86.xml"/><Relationship Id="rId194" Type="http://schemas.openxmlformats.org/officeDocument/2006/relationships/image" Target="../media/image116.png"/><Relationship Id="rId208" Type="http://schemas.openxmlformats.org/officeDocument/2006/relationships/image" Target="../media/image123.png"/><Relationship Id="rId229" Type="http://schemas.openxmlformats.org/officeDocument/2006/relationships/customXml" Target="../ink/ink114.xml"/><Relationship Id="rId240" Type="http://schemas.openxmlformats.org/officeDocument/2006/relationships/image" Target="../media/image139.png"/><Relationship Id="rId261" Type="http://schemas.openxmlformats.org/officeDocument/2006/relationships/customXml" Target="../ink/ink130.xml"/><Relationship Id="rId14" Type="http://schemas.openxmlformats.org/officeDocument/2006/relationships/image" Target="../media/image26.png"/><Relationship Id="rId35" Type="http://schemas.openxmlformats.org/officeDocument/2006/relationships/customXml" Target="../ink/ink17.xml"/><Relationship Id="rId56" Type="http://schemas.openxmlformats.org/officeDocument/2006/relationships/image" Target="../media/image47.png"/><Relationship Id="rId77" Type="http://schemas.openxmlformats.org/officeDocument/2006/relationships/customXml" Target="../ink/ink38.xml"/><Relationship Id="rId100" Type="http://schemas.openxmlformats.org/officeDocument/2006/relationships/image" Target="../media/image69.png"/><Relationship Id="rId8" Type="http://schemas.openxmlformats.org/officeDocument/2006/relationships/image" Target="../media/image23.png"/><Relationship Id="rId98" Type="http://schemas.openxmlformats.org/officeDocument/2006/relationships/image" Target="../media/image68.png"/><Relationship Id="rId121" Type="http://schemas.openxmlformats.org/officeDocument/2006/relationships/customXml" Target="../ink/ink60.xml"/><Relationship Id="rId142" Type="http://schemas.openxmlformats.org/officeDocument/2006/relationships/image" Target="../media/image90.png"/><Relationship Id="rId163" Type="http://schemas.openxmlformats.org/officeDocument/2006/relationships/customXml" Target="../ink/ink81.xml"/><Relationship Id="rId184" Type="http://schemas.openxmlformats.org/officeDocument/2006/relationships/image" Target="../media/image111.png"/><Relationship Id="rId219" Type="http://schemas.openxmlformats.org/officeDocument/2006/relationships/customXml" Target="../ink/ink109.xml"/><Relationship Id="rId230" Type="http://schemas.openxmlformats.org/officeDocument/2006/relationships/image" Target="../media/image134.png"/><Relationship Id="rId251" Type="http://schemas.openxmlformats.org/officeDocument/2006/relationships/customXml" Target="../ink/ink125.xml"/><Relationship Id="rId25" Type="http://schemas.openxmlformats.org/officeDocument/2006/relationships/customXml" Target="../ink/ink12.xml"/><Relationship Id="rId46" Type="http://schemas.openxmlformats.org/officeDocument/2006/relationships/image" Target="../media/image42.png"/><Relationship Id="rId67" Type="http://schemas.openxmlformats.org/officeDocument/2006/relationships/customXml" Target="../ink/ink33.xml"/><Relationship Id="rId88" Type="http://schemas.openxmlformats.org/officeDocument/2006/relationships/image" Target="../media/image63.png"/><Relationship Id="rId111" Type="http://schemas.openxmlformats.org/officeDocument/2006/relationships/customXml" Target="../ink/ink55.xml"/><Relationship Id="rId132" Type="http://schemas.openxmlformats.org/officeDocument/2006/relationships/image" Target="../media/image85.png"/><Relationship Id="rId153" Type="http://schemas.openxmlformats.org/officeDocument/2006/relationships/customXml" Target="../ink/ink76.xml"/><Relationship Id="rId174" Type="http://schemas.openxmlformats.org/officeDocument/2006/relationships/image" Target="../media/image106.png"/><Relationship Id="rId195" Type="http://schemas.openxmlformats.org/officeDocument/2006/relationships/customXml" Target="../ink/ink97.xml"/><Relationship Id="rId209" Type="http://schemas.openxmlformats.org/officeDocument/2006/relationships/customXml" Target="../ink/ink104.xml"/><Relationship Id="rId220" Type="http://schemas.openxmlformats.org/officeDocument/2006/relationships/image" Target="../media/image129.png"/><Relationship Id="rId241" Type="http://schemas.openxmlformats.org/officeDocument/2006/relationships/customXml" Target="../ink/ink120.xml"/><Relationship Id="rId15" Type="http://schemas.openxmlformats.org/officeDocument/2006/relationships/customXml" Target="../ink/ink7.xml"/><Relationship Id="rId36" Type="http://schemas.openxmlformats.org/officeDocument/2006/relationships/image" Target="../media/image37.png"/><Relationship Id="rId57" Type="http://schemas.openxmlformats.org/officeDocument/2006/relationships/customXml" Target="../ink/ink28.xml"/><Relationship Id="rId262" Type="http://schemas.openxmlformats.org/officeDocument/2006/relationships/image" Target="../media/image150.png"/><Relationship Id="rId78" Type="http://schemas.openxmlformats.org/officeDocument/2006/relationships/image" Target="../media/image58.png"/><Relationship Id="rId99" Type="http://schemas.openxmlformats.org/officeDocument/2006/relationships/customXml" Target="../ink/ink49.xml"/><Relationship Id="rId101" Type="http://schemas.openxmlformats.org/officeDocument/2006/relationships/customXml" Target="../ink/ink50.xml"/><Relationship Id="rId122" Type="http://schemas.openxmlformats.org/officeDocument/2006/relationships/image" Target="../media/image80.png"/><Relationship Id="rId143" Type="http://schemas.openxmlformats.org/officeDocument/2006/relationships/customXml" Target="../ink/ink71.xml"/><Relationship Id="rId164" Type="http://schemas.openxmlformats.org/officeDocument/2006/relationships/image" Target="../media/image101.png"/><Relationship Id="rId185" Type="http://schemas.openxmlformats.org/officeDocument/2006/relationships/customXml" Target="../ink/ink92.xml"/><Relationship Id="rId9" Type="http://schemas.openxmlformats.org/officeDocument/2006/relationships/customXml" Target="../ink/ink4.xml"/><Relationship Id="rId210" Type="http://schemas.openxmlformats.org/officeDocument/2006/relationships/image" Target="../media/image124.png"/><Relationship Id="rId26" Type="http://schemas.openxmlformats.org/officeDocument/2006/relationships/image" Target="../media/image32.png"/><Relationship Id="rId231" Type="http://schemas.openxmlformats.org/officeDocument/2006/relationships/customXml" Target="../ink/ink115.xml"/><Relationship Id="rId252" Type="http://schemas.openxmlformats.org/officeDocument/2006/relationships/image" Target="../media/image145.png"/><Relationship Id="rId47" Type="http://schemas.openxmlformats.org/officeDocument/2006/relationships/customXml" Target="../ink/ink23.xml"/><Relationship Id="rId68" Type="http://schemas.openxmlformats.org/officeDocument/2006/relationships/image" Target="../media/image53.png"/><Relationship Id="rId89" Type="http://schemas.openxmlformats.org/officeDocument/2006/relationships/customXml" Target="../ink/ink44.xml"/><Relationship Id="rId112" Type="http://schemas.openxmlformats.org/officeDocument/2006/relationships/image" Target="../media/image75.png"/><Relationship Id="rId133" Type="http://schemas.openxmlformats.org/officeDocument/2006/relationships/customXml" Target="../ink/ink66.xml"/><Relationship Id="rId154" Type="http://schemas.openxmlformats.org/officeDocument/2006/relationships/image" Target="../media/image96.png"/><Relationship Id="rId175" Type="http://schemas.openxmlformats.org/officeDocument/2006/relationships/customXml" Target="../ink/ink87.xml"/><Relationship Id="rId196" Type="http://schemas.openxmlformats.org/officeDocument/2006/relationships/image" Target="../media/image117.png"/><Relationship Id="rId200" Type="http://schemas.openxmlformats.org/officeDocument/2006/relationships/image" Target="../media/image119.png"/><Relationship Id="rId16" Type="http://schemas.openxmlformats.org/officeDocument/2006/relationships/image" Target="../media/image27.png"/><Relationship Id="rId221" Type="http://schemas.openxmlformats.org/officeDocument/2006/relationships/customXml" Target="../ink/ink110.xml"/><Relationship Id="rId242" Type="http://schemas.openxmlformats.org/officeDocument/2006/relationships/image" Target="../media/image140.png"/><Relationship Id="rId263" Type="http://schemas.openxmlformats.org/officeDocument/2006/relationships/customXml" Target="../ink/ink131.xml"/><Relationship Id="rId37" Type="http://schemas.openxmlformats.org/officeDocument/2006/relationships/customXml" Target="../ink/ink18.xml"/><Relationship Id="rId58" Type="http://schemas.openxmlformats.org/officeDocument/2006/relationships/image" Target="../media/image48.png"/><Relationship Id="rId79" Type="http://schemas.openxmlformats.org/officeDocument/2006/relationships/customXml" Target="../ink/ink39.xml"/><Relationship Id="rId102" Type="http://schemas.openxmlformats.org/officeDocument/2006/relationships/image" Target="../media/image70.png"/><Relationship Id="rId123" Type="http://schemas.openxmlformats.org/officeDocument/2006/relationships/customXml" Target="../ink/ink61.xml"/><Relationship Id="rId144" Type="http://schemas.openxmlformats.org/officeDocument/2006/relationships/image" Target="../media/image91.png"/><Relationship Id="rId90" Type="http://schemas.openxmlformats.org/officeDocument/2006/relationships/image" Target="../media/image64.png"/><Relationship Id="rId165" Type="http://schemas.openxmlformats.org/officeDocument/2006/relationships/customXml" Target="../ink/ink82.xml"/><Relationship Id="rId186" Type="http://schemas.openxmlformats.org/officeDocument/2006/relationships/image" Target="../media/image112.png"/><Relationship Id="rId211" Type="http://schemas.openxmlformats.org/officeDocument/2006/relationships/customXml" Target="../ink/ink105.xml"/><Relationship Id="rId232" Type="http://schemas.openxmlformats.org/officeDocument/2006/relationships/image" Target="../media/image135.png"/><Relationship Id="rId253" Type="http://schemas.openxmlformats.org/officeDocument/2006/relationships/customXml" Target="../ink/ink126.xml"/><Relationship Id="rId27" Type="http://schemas.openxmlformats.org/officeDocument/2006/relationships/customXml" Target="../ink/ink13.xml"/><Relationship Id="rId48" Type="http://schemas.openxmlformats.org/officeDocument/2006/relationships/image" Target="../media/image43.png"/><Relationship Id="rId69" Type="http://schemas.openxmlformats.org/officeDocument/2006/relationships/customXml" Target="../ink/ink34.xml"/><Relationship Id="rId113" Type="http://schemas.openxmlformats.org/officeDocument/2006/relationships/customXml" Target="../ink/ink56.xml"/><Relationship Id="rId134" Type="http://schemas.openxmlformats.org/officeDocument/2006/relationships/image" Target="../media/image86.png"/><Relationship Id="rId80" Type="http://schemas.openxmlformats.org/officeDocument/2006/relationships/image" Target="../media/image59.png"/><Relationship Id="rId155" Type="http://schemas.openxmlformats.org/officeDocument/2006/relationships/customXml" Target="../ink/ink77.xml"/><Relationship Id="rId176" Type="http://schemas.openxmlformats.org/officeDocument/2006/relationships/image" Target="../media/image107.png"/><Relationship Id="rId197" Type="http://schemas.openxmlformats.org/officeDocument/2006/relationships/customXml" Target="../ink/ink98.xml"/><Relationship Id="rId201" Type="http://schemas.openxmlformats.org/officeDocument/2006/relationships/customXml" Target="../ink/ink100.xml"/><Relationship Id="rId222" Type="http://schemas.openxmlformats.org/officeDocument/2006/relationships/image" Target="../media/image130.png"/><Relationship Id="rId243" Type="http://schemas.openxmlformats.org/officeDocument/2006/relationships/customXml" Target="../ink/ink121.xml"/><Relationship Id="rId264" Type="http://schemas.openxmlformats.org/officeDocument/2006/relationships/image" Target="../media/image151.png"/><Relationship Id="rId17" Type="http://schemas.openxmlformats.org/officeDocument/2006/relationships/customXml" Target="../ink/ink8.xml"/><Relationship Id="rId38" Type="http://schemas.openxmlformats.org/officeDocument/2006/relationships/image" Target="../media/image38.png"/><Relationship Id="rId59" Type="http://schemas.openxmlformats.org/officeDocument/2006/relationships/customXml" Target="../ink/ink29.xml"/><Relationship Id="rId103" Type="http://schemas.openxmlformats.org/officeDocument/2006/relationships/customXml" Target="../ink/ink51.xml"/><Relationship Id="rId124" Type="http://schemas.openxmlformats.org/officeDocument/2006/relationships/image" Target="../media/image81.png"/><Relationship Id="rId70" Type="http://schemas.openxmlformats.org/officeDocument/2006/relationships/image" Target="../media/image54.png"/><Relationship Id="rId91" Type="http://schemas.openxmlformats.org/officeDocument/2006/relationships/customXml" Target="../ink/ink45.xml"/><Relationship Id="rId145" Type="http://schemas.openxmlformats.org/officeDocument/2006/relationships/customXml" Target="../ink/ink72.xml"/><Relationship Id="rId166" Type="http://schemas.openxmlformats.org/officeDocument/2006/relationships/image" Target="../media/image102.png"/><Relationship Id="rId187" Type="http://schemas.openxmlformats.org/officeDocument/2006/relationships/customXml" Target="../ink/ink93.xml"/><Relationship Id="rId1" Type="http://schemas.openxmlformats.org/officeDocument/2006/relationships/slideLayout" Target="../slideLayouts/slideLayout2.xml"/><Relationship Id="rId212" Type="http://schemas.openxmlformats.org/officeDocument/2006/relationships/image" Target="../media/image125.png"/><Relationship Id="rId233" Type="http://schemas.openxmlformats.org/officeDocument/2006/relationships/customXml" Target="../ink/ink116.xml"/><Relationship Id="rId254" Type="http://schemas.openxmlformats.org/officeDocument/2006/relationships/image" Target="../media/image146.png"/><Relationship Id="rId28" Type="http://schemas.openxmlformats.org/officeDocument/2006/relationships/image" Target="../media/image33.png"/><Relationship Id="rId49" Type="http://schemas.openxmlformats.org/officeDocument/2006/relationships/customXml" Target="../ink/ink24.xml"/><Relationship Id="rId114" Type="http://schemas.openxmlformats.org/officeDocument/2006/relationships/image" Target="../media/image76.png"/><Relationship Id="rId60" Type="http://schemas.openxmlformats.org/officeDocument/2006/relationships/image" Target="../media/image49.png"/><Relationship Id="rId81" Type="http://schemas.openxmlformats.org/officeDocument/2006/relationships/customXml" Target="../ink/ink40.xml"/><Relationship Id="rId135" Type="http://schemas.openxmlformats.org/officeDocument/2006/relationships/customXml" Target="../ink/ink67.xml"/><Relationship Id="rId156" Type="http://schemas.openxmlformats.org/officeDocument/2006/relationships/image" Target="../media/image97.png"/><Relationship Id="rId177" Type="http://schemas.openxmlformats.org/officeDocument/2006/relationships/customXml" Target="../ink/ink88.xml"/><Relationship Id="rId198" Type="http://schemas.openxmlformats.org/officeDocument/2006/relationships/image" Target="../media/image118.png"/><Relationship Id="rId202" Type="http://schemas.openxmlformats.org/officeDocument/2006/relationships/image" Target="../media/image120.png"/><Relationship Id="rId223" Type="http://schemas.openxmlformats.org/officeDocument/2006/relationships/customXml" Target="../ink/ink111.xml"/><Relationship Id="rId244" Type="http://schemas.openxmlformats.org/officeDocument/2006/relationships/image" Target="../media/image141.png"/><Relationship Id="rId18" Type="http://schemas.openxmlformats.org/officeDocument/2006/relationships/image" Target="../media/image28.png"/><Relationship Id="rId39" Type="http://schemas.openxmlformats.org/officeDocument/2006/relationships/customXml" Target="../ink/ink19.xml"/><Relationship Id="rId265" Type="http://schemas.openxmlformats.org/officeDocument/2006/relationships/customXml" Target="../ink/ink132.xml"/><Relationship Id="rId50" Type="http://schemas.openxmlformats.org/officeDocument/2006/relationships/image" Target="../media/image44.png"/><Relationship Id="rId104" Type="http://schemas.openxmlformats.org/officeDocument/2006/relationships/image" Target="../media/image71.png"/><Relationship Id="rId125" Type="http://schemas.openxmlformats.org/officeDocument/2006/relationships/customXml" Target="../ink/ink62.xml"/><Relationship Id="rId146" Type="http://schemas.openxmlformats.org/officeDocument/2006/relationships/image" Target="../media/image92.png"/><Relationship Id="rId167" Type="http://schemas.openxmlformats.org/officeDocument/2006/relationships/customXml" Target="../ink/ink83.xml"/><Relationship Id="rId188" Type="http://schemas.openxmlformats.org/officeDocument/2006/relationships/image" Target="../media/image113.png"/><Relationship Id="rId71" Type="http://schemas.openxmlformats.org/officeDocument/2006/relationships/customXml" Target="../ink/ink35.xml"/><Relationship Id="rId92" Type="http://schemas.openxmlformats.org/officeDocument/2006/relationships/image" Target="../media/image65.png"/><Relationship Id="rId213" Type="http://schemas.openxmlformats.org/officeDocument/2006/relationships/customXml" Target="../ink/ink106.xml"/><Relationship Id="rId234" Type="http://schemas.openxmlformats.org/officeDocument/2006/relationships/image" Target="../media/image136.png"/><Relationship Id="rId2" Type="http://schemas.openxmlformats.org/officeDocument/2006/relationships/notesSlide" Target="../notesSlides/notesSlide1.xml"/><Relationship Id="rId29" Type="http://schemas.openxmlformats.org/officeDocument/2006/relationships/customXml" Target="../ink/ink14.xml"/><Relationship Id="rId255" Type="http://schemas.openxmlformats.org/officeDocument/2006/relationships/customXml" Target="../ink/ink127.xml"/><Relationship Id="rId40" Type="http://schemas.openxmlformats.org/officeDocument/2006/relationships/image" Target="../media/image39.png"/><Relationship Id="rId115" Type="http://schemas.openxmlformats.org/officeDocument/2006/relationships/customXml" Target="../ink/ink57.xml"/><Relationship Id="rId136" Type="http://schemas.openxmlformats.org/officeDocument/2006/relationships/image" Target="../media/image87.png"/><Relationship Id="rId157" Type="http://schemas.openxmlformats.org/officeDocument/2006/relationships/customXml" Target="../ink/ink78.xml"/><Relationship Id="rId178" Type="http://schemas.openxmlformats.org/officeDocument/2006/relationships/image" Target="../media/image108.png"/><Relationship Id="rId61" Type="http://schemas.openxmlformats.org/officeDocument/2006/relationships/customXml" Target="../ink/ink30.xml"/><Relationship Id="rId82" Type="http://schemas.openxmlformats.org/officeDocument/2006/relationships/image" Target="../media/image60.png"/><Relationship Id="rId199" Type="http://schemas.openxmlformats.org/officeDocument/2006/relationships/customXml" Target="../ink/ink99.xml"/><Relationship Id="rId203" Type="http://schemas.openxmlformats.org/officeDocument/2006/relationships/customXml" Target="../ink/ink101.xml"/><Relationship Id="rId19" Type="http://schemas.openxmlformats.org/officeDocument/2006/relationships/customXml" Target="../ink/ink9.xml"/><Relationship Id="rId224" Type="http://schemas.openxmlformats.org/officeDocument/2006/relationships/image" Target="../media/image131.png"/><Relationship Id="rId245" Type="http://schemas.openxmlformats.org/officeDocument/2006/relationships/customXml" Target="../ink/ink122.xml"/><Relationship Id="rId266" Type="http://schemas.openxmlformats.org/officeDocument/2006/relationships/image" Target="../media/image152.png"/><Relationship Id="rId30" Type="http://schemas.openxmlformats.org/officeDocument/2006/relationships/image" Target="../media/image34.png"/><Relationship Id="rId105" Type="http://schemas.openxmlformats.org/officeDocument/2006/relationships/customXml" Target="../ink/ink52.xml"/><Relationship Id="rId126" Type="http://schemas.openxmlformats.org/officeDocument/2006/relationships/image" Target="../media/image82.png"/><Relationship Id="rId147" Type="http://schemas.openxmlformats.org/officeDocument/2006/relationships/customXml" Target="../ink/ink73.xml"/><Relationship Id="rId168" Type="http://schemas.openxmlformats.org/officeDocument/2006/relationships/image" Target="../media/image103.png"/><Relationship Id="rId51" Type="http://schemas.openxmlformats.org/officeDocument/2006/relationships/customXml" Target="../ink/ink25.xml"/><Relationship Id="rId72" Type="http://schemas.openxmlformats.org/officeDocument/2006/relationships/image" Target="../media/image55.png"/><Relationship Id="rId93" Type="http://schemas.openxmlformats.org/officeDocument/2006/relationships/customXml" Target="../ink/ink46.xml"/><Relationship Id="rId189" Type="http://schemas.openxmlformats.org/officeDocument/2006/relationships/customXml" Target="../ink/ink94.xml"/><Relationship Id="rId3" Type="http://schemas.openxmlformats.org/officeDocument/2006/relationships/customXml" Target="../ink/ink1.xml"/><Relationship Id="rId214" Type="http://schemas.openxmlformats.org/officeDocument/2006/relationships/image" Target="../media/image126.png"/><Relationship Id="rId235" Type="http://schemas.openxmlformats.org/officeDocument/2006/relationships/customXml" Target="../ink/ink117.xml"/><Relationship Id="rId256" Type="http://schemas.openxmlformats.org/officeDocument/2006/relationships/image" Target="../media/image147.png"/><Relationship Id="rId116" Type="http://schemas.openxmlformats.org/officeDocument/2006/relationships/image" Target="../media/image77.png"/><Relationship Id="rId137" Type="http://schemas.openxmlformats.org/officeDocument/2006/relationships/customXml" Target="../ink/ink68.xml"/><Relationship Id="rId158" Type="http://schemas.openxmlformats.org/officeDocument/2006/relationships/image" Target="../media/image98.png"/><Relationship Id="rId20" Type="http://schemas.openxmlformats.org/officeDocument/2006/relationships/image" Target="../media/image29.png"/><Relationship Id="rId41" Type="http://schemas.openxmlformats.org/officeDocument/2006/relationships/customXml" Target="../ink/ink20.xml"/><Relationship Id="rId62" Type="http://schemas.openxmlformats.org/officeDocument/2006/relationships/image" Target="../media/image50.png"/><Relationship Id="rId83" Type="http://schemas.openxmlformats.org/officeDocument/2006/relationships/customXml" Target="../ink/ink41.xml"/><Relationship Id="rId179" Type="http://schemas.openxmlformats.org/officeDocument/2006/relationships/customXml" Target="../ink/ink89.xml"/><Relationship Id="rId190" Type="http://schemas.openxmlformats.org/officeDocument/2006/relationships/image" Target="../media/image114.png"/><Relationship Id="rId204" Type="http://schemas.openxmlformats.org/officeDocument/2006/relationships/image" Target="../media/image121.png"/><Relationship Id="rId225" Type="http://schemas.openxmlformats.org/officeDocument/2006/relationships/customXml" Target="../ink/ink112.xml"/><Relationship Id="rId246" Type="http://schemas.openxmlformats.org/officeDocument/2006/relationships/image" Target="../media/image142.png"/><Relationship Id="rId267" Type="http://schemas.openxmlformats.org/officeDocument/2006/relationships/customXml" Target="../ink/ink133.xml"/><Relationship Id="rId106" Type="http://schemas.openxmlformats.org/officeDocument/2006/relationships/image" Target="../media/image72.png"/><Relationship Id="rId127" Type="http://schemas.openxmlformats.org/officeDocument/2006/relationships/customXml" Target="../ink/ink63.xml"/><Relationship Id="rId10" Type="http://schemas.openxmlformats.org/officeDocument/2006/relationships/image" Target="../media/image24.png"/><Relationship Id="rId31" Type="http://schemas.openxmlformats.org/officeDocument/2006/relationships/customXml" Target="../ink/ink15.xml"/><Relationship Id="rId52" Type="http://schemas.openxmlformats.org/officeDocument/2006/relationships/image" Target="../media/image45.png"/><Relationship Id="rId73" Type="http://schemas.openxmlformats.org/officeDocument/2006/relationships/customXml" Target="../ink/ink36.xml"/><Relationship Id="rId94" Type="http://schemas.openxmlformats.org/officeDocument/2006/relationships/image" Target="../media/image66.png"/><Relationship Id="rId148" Type="http://schemas.openxmlformats.org/officeDocument/2006/relationships/image" Target="../media/image93.png"/><Relationship Id="rId169" Type="http://schemas.openxmlformats.org/officeDocument/2006/relationships/customXml" Target="../ink/ink84.xml"/><Relationship Id="rId4" Type="http://schemas.openxmlformats.org/officeDocument/2006/relationships/image" Target="../media/image21.png"/><Relationship Id="rId180" Type="http://schemas.openxmlformats.org/officeDocument/2006/relationships/image" Target="../media/image109.png"/><Relationship Id="rId215" Type="http://schemas.openxmlformats.org/officeDocument/2006/relationships/customXml" Target="../ink/ink107.xml"/><Relationship Id="rId236" Type="http://schemas.openxmlformats.org/officeDocument/2006/relationships/image" Target="../media/image137.png"/><Relationship Id="rId257" Type="http://schemas.openxmlformats.org/officeDocument/2006/relationships/customXml" Target="../ink/ink128.xml"/><Relationship Id="rId42" Type="http://schemas.openxmlformats.org/officeDocument/2006/relationships/image" Target="../media/image40.png"/><Relationship Id="rId84" Type="http://schemas.openxmlformats.org/officeDocument/2006/relationships/image" Target="../media/image61.png"/><Relationship Id="rId138" Type="http://schemas.openxmlformats.org/officeDocument/2006/relationships/image" Target="../media/image88.png"/><Relationship Id="rId191" Type="http://schemas.openxmlformats.org/officeDocument/2006/relationships/customXml" Target="../ink/ink95.xml"/><Relationship Id="rId205" Type="http://schemas.openxmlformats.org/officeDocument/2006/relationships/customXml" Target="../ink/ink102.xml"/><Relationship Id="rId247" Type="http://schemas.openxmlformats.org/officeDocument/2006/relationships/customXml" Target="../ink/ink123.xml"/><Relationship Id="rId107" Type="http://schemas.openxmlformats.org/officeDocument/2006/relationships/customXml" Target="../ink/ink5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jpeg"/><Relationship Id="rId4" Type="http://schemas.openxmlformats.org/officeDocument/2006/relationships/image" Target="../media/image15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5.png"/><Relationship Id="rId5" Type="http://schemas.openxmlformats.org/officeDocument/2006/relationships/image" Target="../media/image164.tif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5.png"/><Relationship Id="rId21" Type="http://schemas.openxmlformats.org/officeDocument/2006/relationships/customXml" Target="../ink/ink144.xml"/><Relationship Id="rId42" Type="http://schemas.openxmlformats.org/officeDocument/2006/relationships/image" Target="../media/image183.png"/><Relationship Id="rId47" Type="http://schemas.openxmlformats.org/officeDocument/2006/relationships/customXml" Target="../ink/ink157.xml"/><Relationship Id="rId63" Type="http://schemas.openxmlformats.org/officeDocument/2006/relationships/customXml" Target="../ink/ink165.xml"/><Relationship Id="rId68" Type="http://schemas.openxmlformats.org/officeDocument/2006/relationships/image" Target="../media/image196.png"/><Relationship Id="rId7" Type="http://schemas.openxmlformats.org/officeDocument/2006/relationships/customXml" Target="../ink/ink137.xml"/><Relationship Id="rId71" Type="http://schemas.openxmlformats.org/officeDocument/2006/relationships/image" Target="../media/image19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70.png"/><Relationship Id="rId29" Type="http://schemas.openxmlformats.org/officeDocument/2006/relationships/customXml" Target="../ink/ink148.xml"/><Relationship Id="rId11" Type="http://schemas.openxmlformats.org/officeDocument/2006/relationships/customXml" Target="../ink/ink139.xml"/><Relationship Id="rId24" Type="http://schemas.openxmlformats.org/officeDocument/2006/relationships/image" Target="../media/image174.png"/><Relationship Id="rId32" Type="http://schemas.openxmlformats.org/officeDocument/2006/relationships/image" Target="../media/image178.png"/><Relationship Id="rId37" Type="http://schemas.openxmlformats.org/officeDocument/2006/relationships/customXml" Target="../ink/ink152.xml"/><Relationship Id="rId40" Type="http://schemas.openxmlformats.org/officeDocument/2006/relationships/image" Target="../media/image182.png"/><Relationship Id="rId45" Type="http://schemas.openxmlformats.org/officeDocument/2006/relationships/customXml" Target="../ink/ink156.xml"/><Relationship Id="rId53" Type="http://schemas.openxmlformats.org/officeDocument/2006/relationships/customXml" Target="../ink/ink160.xml"/><Relationship Id="rId58" Type="http://schemas.openxmlformats.org/officeDocument/2006/relationships/image" Target="../media/image191.png"/><Relationship Id="rId66" Type="http://schemas.openxmlformats.org/officeDocument/2006/relationships/image" Target="../media/image195.png"/><Relationship Id="rId5" Type="http://schemas.openxmlformats.org/officeDocument/2006/relationships/customXml" Target="../ink/ink136.xml"/><Relationship Id="rId61" Type="http://schemas.openxmlformats.org/officeDocument/2006/relationships/customXml" Target="../ink/ink164.xml"/><Relationship Id="rId19" Type="http://schemas.openxmlformats.org/officeDocument/2006/relationships/customXml" Target="../ink/ink143.xml"/><Relationship Id="rId14" Type="http://schemas.openxmlformats.org/officeDocument/2006/relationships/image" Target="../media/image169.png"/><Relationship Id="rId22" Type="http://schemas.openxmlformats.org/officeDocument/2006/relationships/image" Target="../media/image173.png"/><Relationship Id="rId27" Type="http://schemas.openxmlformats.org/officeDocument/2006/relationships/customXml" Target="../ink/ink147.xml"/><Relationship Id="rId30" Type="http://schemas.openxmlformats.org/officeDocument/2006/relationships/image" Target="../media/image177.png"/><Relationship Id="rId35" Type="http://schemas.openxmlformats.org/officeDocument/2006/relationships/customXml" Target="../ink/ink151.xml"/><Relationship Id="rId43" Type="http://schemas.openxmlformats.org/officeDocument/2006/relationships/customXml" Target="../ink/ink155.xml"/><Relationship Id="rId48" Type="http://schemas.openxmlformats.org/officeDocument/2006/relationships/image" Target="../media/image186.png"/><Relationship Id="rId56" Type="http://schemas.openxmlformats.org/officeDocument/2006/relationships/image" Target="../media/image190.png"/><Relationship Id="rId64" Type="http://schemas.openxmlformats.org/officeDocument/2006/relationships/image" Target="../media/image194.png"/><Relationship Id="rId69" Type="http://schemas.openxmlformats.org/officeDocument/2006/relationships/customXml" Target="../ink/ink168.xml"/><Relationship Id="rId8" Type="http://schemas.openxmlformats.org/officeDocument/2006/relationships/image" Target="../media/image166.png"/><Relationship Id="rId51" Type="http://schemas.openxmlformats.org/officeDocument/2006/relationships/customXml" Target="../ink/ink159.xml"/><Relationship Id="rId3" Type="http://schemas.openxmlformats.org/officeDocument/2006/relationships/customXml" Target="../ink/ink135.xml"/><Relationship Id="rId12" Type="http://schemas.openxmlformats.org/officeDocument/2006/relationships/image" Target="../media/image168.png"/><Relationship Id="rId17" Type="http://schemas.openxmlformats.org/officeDocument/2006/relationships/customXml" Target="../ink/ink142.xml"/><Relationship Id="rId25" Type="http://schemas.openxmlformats.org/officeDocument/2006/relationships/customXml" Target="../ink/ink146.xml"/><Relationship Id="rId33" Type="http://schemas.openxmlformats.org/officeDocument/2006/relationships/customXml" Target="../ink/ink150.xml"/><Relationship Id="rId38" Type="http://schemas.openxmlformats.org/officeDocument/2006/relationships/image" Target="../media/image181.png"/><Relationship Id="rId46" Type="http://schemas.openxmlformats.org/officeDocument/2006/relationships/image" Target="../media/image185.png"/><Relationship Id="rId59" Type="http://schemas.openxmlformats.org/officeDocument/2006/relationships/customXml" Target="../ink/ink163.xml"/><Relationship Id="rId67" Type="http://schemas.openxmlformats.org/officeDocument/2006/relationships/customXml" Target="../ink/ink167.xml"/><Relationship Id="rId20" Type="http://schemas.openxmlformats.org/officeDocument/2006/relationships/image" Target="../media/image172.png"/><Relationship Id="rId41" Type="http://schemas.openxmlformats.org/officeDocument/2006/relationships/customXml" Target="../ink/ink154.xml"/><Relationship Id="rId54" Type="http://schemas.openxmlformats.org/officeDocument/2006/relationships/image" Target="../media/image189.png"/><Relationship Id="rId62" Type="http://schemas.openxmlformats.org/officeDocument/2006/relationships/image" Target="../media/image193.png"/><Relationship Id="rId70" Type="http://schemas.openxmlformats.org/officeDocument/2006/relationships/image" Target="../media/image1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50.png"/><Relationship Id="rId15" Type="http://schemas.openxmlformats.org/officeDocument/2006/relationships/customXml" Target="../ink/ink141.xml"/><Relationship Id="rId23" Type="http://schemas.openxmlformats.org/officeDocument/2006/relationships/customXml" Target="../ink/ink145.xml"/><Relationship Id="rId28" Type="http://schemas.openxmlformats.org/officeDocument/2006/relationships/image" Target="../media/image176.png"/><Relationship Id="rId36" Type="http://schemas.openxmlformats.org/officeDocument/2006/relationships/image" Target="../media/image180.png"/><Relationship Id="rId49" Type="http://schemas.openxmlformats.org/officeDocument/2006/relationships/customXml" Target="../ink/ink158.xml"/><Relationship Id="rId57" Type="http://schemas.openxmlformats.org/officeDocument/2006/relationships/customXml" Target="../ink/ink162.xml"/><Relationship Id="rId10" Type="http://schemas.openxmlformats.org/officeDocument/2006/relationships/image" Target="../media/image167.png"/><Relationship Id="rId31" Type="http://schemas.openxmlformats.org/officeDocument/2006/relationships/customXml" Target="../ink/ink149.xml"/><Relationship Id="rId44" Type="http://schemas.openxmlformats.org/officeDocument/2006/relationships/image" Target="../media/image184.png"/><Relationship Id="rId52" Type="http://schemas.openxmlformats.org/officeDocument/2006/relationships/image" Target="../media/image188.png"/><Relationship Id="rId60" Type="http://schemas.openxmlformats.org/officeDocument/2006/relationships/image" Target="../media/image192.png"/><Relationship Id="rId65" Type="http://schemas.openxmlformats.org/officeDocument/2006/relationships/customXml" Target="../ink/ink166.xml"/><Relationship Id="rId4" Type="http://schemas.openxmlformats.org/officeDocument/2006/relationships/image" Target="../media/image164.png"/><Relationship Id="rId9" Type="http://schemas.openxmlformats.org/officeDocument/2006/relationships/customXml" Target="../ink/ink138.xml"/><Relationship Id="rId13" Type="http://schemas.openxmlformats.org/officeDocument/2006/relationships/customXml" Target="../ink/ink140.xml"/><Relationship Id="rId18" Type="http://schemas.openxmlformats.org/officeDocument/2006/relationships/image" Target="../media/image171.png"/><Relationship Id="rId39" Type="http://schemas.openxmlformats.org/officeDocument/2006/relationships/customXml" Target="../ink/ink153.xml"/><Relationship Id="rId34" Type="http://schemas.openxmlformats.org/officeDocument/2006/relationships/image" Target="../media/image179.png"/><Relationship Id="rId50" Type="http://schemas.openxmlformats.org/officeDocument/2006/relationships/image" Target="../media/image187.png"/><Relationship Id="rId55" Type="http://schemas.openxmlformats.org/officeDocument/2006/relationships/customXml" Target="../ink/ink16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ieeexplore.ieee.org/document/10481410" TargetMode="External"/><Relationship Id="rId3" Type="http://schemas.openxmlformats.org/officeDocument/2006/relationships/hyperlink" Target="https://www.nature.com/articles/ncomms10792" TargetMode="External"/><Relationship Id="rId7" Type="http://schemas.openxmlformats.org/officeDocument/2006/relationships/hyperlink" Target="https://doi.org/10.3389/fphy.2020.567738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38/s41598-020-65775-7" TargetMode="External"/><Relationship Id="rId5" Type="http://schemas.openxmlformats.org/officeDocument/2006/relationships/hyperlink" Target="https://doi.org/10.1103/PhysRevLett.101.055004" TargetMode="External"/><Relationship Id="rId10" Type="http://schemas.openxmlformats.org/officeDocument/2006/relationships/hyperlink" Target="https://www.nature.com/articles/s41598-022-05181-3" TargetMode="External"/><Relationship Id="rId4" Type="http://schemas.openxmlformats.org/officeDocument/2006/relationships/hyperlink" Target="https://doi.org/10.1103/PhysRevLett.91.125004" TargetMode="External"/><Relationship Id="rId9" Type="http://schemas.openxmlformats.org/officeDocument/2006/relationships/hyperlink" Target="https://www.nature.com/articles/s41467-025-56248-4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pa.physik.uni-muenchen.de/" TargetMode="External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0830BC02-672F-BAEF-D0B6-E521ED82E3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0473191-E2AE-B046-77EB-281F5449FA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e-DE" dirty="0"/>
              <a:t>Prof. Dr. Jörg Schreiber</a:t>
            </a:r>
          </a:p>
          <a:p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71F4198-D497-C565-DC0F-27211202BA4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LMU Munich, Medical Physics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9E5E7A87-1EDA-3BA4-E0F6-FC398CECCC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b="1" dirty="0"/>
              <a:t>Focusing what we actually have</a:t>
            </a:r>
            <a:br>
              <a:rPr lang="en-US" dirty="0"/>
            </a:br>
            <a:r>
              <a:rPr lang="en-US" sz="1800" i="1" dirty="0"/>
              <a:t>Experience with PMQ Doublets at LION and (eventually useful) lessons for cylindrically symmetric focusing</a:t>
            </a:r>
            <a:endParaRPr lang="de-DE" sz="1800" dirty="0"/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D3805FF2-BF61-BB58-E4F8-627A056AAAEE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de-DE" dirty="0"/>
              <a:t>CP4CT · London · 11 September 2026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C685C739-C1D3-A954-A37F-7E90807DA1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65488">
            <a:off x="9081467" y="3456188"/>
            <a:ext cx="3309053" cy="453462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06A797A-97FE-517E-66A2-C11C73AE7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14621" b="4549"/>
          <a:stretch>
            <a:fillRect/>
          </a:stretch>
        </p:blipFill>
        <p:spPr>
          <a:xfrm>
            <a:off x="8063387" y="439315"/>
            <a:ext cx="4128613" cy="641868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E048ECC-6D0A-7A25-F049-E875D6AB60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24312" y="3671455"/>
            <a:ext cx="2874140" cy="3186546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54FD5196-75F0-3CB7-64C5-6000FE9B686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88388" y="1969678"/>
            <a:ext cx="2083547" cy="488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769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D58B5D6-7709-6E03-2907-85B4AAC2C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Laser-ION acceleration at CALA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B1ED711-8530-2DEC-53BA-1B7CA2255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176740-B6CF-D7C0-E8C7-E6F3B3EE4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42CDFB-9856-4252-C677-9CAD15950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2</a:t>
            </a:fld>
            <a:endParaRPr lang="de-DE" sz="11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C050E91-0D79-508C-5993-CFF169F2B8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3" t="10452" r="1575" b="12992"/>
          <a:stretch/>
        </p:blipFill>
        <p:spPr>
          <a:xfrm>
            <a:off x="526703" y="3209214"/>
            <a:ext cx="8856984" cy="2800127"/>
          </a:xfrm>
          <a:prstGeom prst="rect">
            <a:avLst/>
          </a:prstGeom>
        </p:spPr>
      </p:pic>
      <p:sp>
        <p:nvSpPr>
          <p:cNvPr id="8" name="Freihandform 14">
            <a:extLst>
              <a:ext uri="{FF2B5EF4-FFF2-40B4-BE49-F238E27FC236}">
                <a16:creationId xmlns:a16="http://schemas.microsoft.com/office/drawing/2014/main" id="{493ECE38-06AE-F34F-FD60-2D8F6508E294}"/>
              </a:ext>
            </a:extLst>
          </p:cNvPr>
          <p:cNvSpPr/>
          <p:nvPr/>
        </p:nvSpPr>
        <p:spPr bwMode="auto">
          <a:xfrm>
            <a:off x="5135215" y="3913959"/>
            <a:ext cx="3299540" cy="1064162"/>
          </a:xfrm>
          <a:custGeom>
            <a:avLst/>
            <a:gdLst>
              <a:gd name="connsiteX0" fmla="*/ 1376558 w 3330746"/>
              <a:gd name="connsiteY0" fmla="*/ 0 h 1064162"/>
              <a:gd name="connsiteX1" fmla="*/ 3330746 w 3330746"/>
              <a:gd name="connsiteY1" fmla="*/ 0 h 1064162"/>
              <a:gd name="connsiteX2" fmla="*/ 3317299 w 3330746"/>
              <a:gd name="connsiteY2" fmla="*/ 468152 h 1064162"/>
              <a:gd name="connsiteX3" fmla="*/ 2570713 w 3330746"/>
              <a:gd name="connsiteY3" fmla="*/ 469014 h 1064162"/>
              <a:gd name="connsiteX4" fmla="*/ 2946760 w 3330746"/>
              <a:gd name="connsiteY4" fmla="*/ 605884 h 1064162"/>
              <a:gd name="connsiteX5" fmla="*/ 2960133 w 3330746"/>
              <a:gd name="connsiteY5" fmla="*/ 604529 h 1064162"/>
              <a:gd name="connsiteX6" fmla="*/ 2959072 w 3330746"/>
              <a:gd name="connsiteY6" fmla="*/ 610366 h 1064162"/>
              <a:gd name="connsiteX7" fmla="*/ 2960133 w 3330746"/>
              <a:gd name="connsiteY7" fmla="*/ 610752 h 1064162"/>
              <a:gd name="connsiteX8" fmla="*/ 2958981 w 3330746"/>
              <a:gd name="connsiteY8" fmla="*/ 610865 h 1064162"/>
              <a:gd name="connsiteX9" fmla="*/ 2876569 w 3330746"/>
              <a:gd name="connsiteY9" fmla="*/ 1064162 h 1064162"/>
              <a:gd name="connsiteX10" fmla="*/ 0 w 3330746"/>
              <a:gd name="connsiteY10" fmla="*/ 904472 h 1064162"/>
              <a:gd name="connsiteX11" fmla="*/ 1852482 w 3330746"/>
              <a:gd name="connsiteY11" fmla="*/ 716765 h 1064162"/>
              <a:gd name="connsiteX12" fmla="*/ 1374084 w 3330746"/>
              <a:gd name="connsiteY12" fmla="*/ 535277 h 1064162"/>
              <a:gd name="connsiteX13" fmla="*/ 1374316 w 3330746"/>
              <a:gd name="connsiteY13" fmla="*/ 481991 h 1064162"/>
              <a:gd name="connsiteX14" fmla="*/ 1378792 w 3330746"/>
              <a:gd name="connsiteY14" fmla="*/ 470391 h 1064162"/>
              <a:gd name="connsiteX15" fmla="*/ 1376558 w 3330746"/>
              <a:gd name="connsiteY15" fmla="*/ 470393 h 1064162"/>
              <a:gd name="connsiteX0" fmla="*/ 1319952 w 3274140"/>
              <a:gd name="connsiteY0" fmla="*/ 0 h 1064162"/>
              <a:gd name="connsiteX1" fmla="*/ 3274140 w 3274140"/>
              <a:gd name="connsiteY1" fmla="*/ 0 h 1064162"/>
              <a:gd name="connsiteX2" fmla="*/ 3260693 w 3274140"/>
              <a:gd name="connsiteY2" fmla="*/ 468152 h 1064162"/>
              <a:gd name="connsiteX3" fmla="*/ 2514107 w 3274140"/>
              <a:gd name="connsiteY3" fmla="*/ 469014 h 1064162"/>
              <a:gd name="connsiteX4" fmla="*/ 2890154 w 3274140"/>
              <a:gd name="connsiteY4" fmla="*/ 605884 h 1064162"/>
              <a:gd name="connsiteX5" fmla="*/ 2903527 w 3274140"/>
              <a:gd name="connsiteY5" fmla="*/ 604529 h 1064162"/>
              <a:gd name="connsiteX6" fmla="*/ 2902466 w 3274140"/>
              <a:gd name="connsiteY6" fmla="*/ 610366 h 1064162"/>
              <a:gd name="connsiteX7" fmla="*/ 2903527 w 3274140"/>
              <a:gd name="connsiteY7" fmla="*/ 610752 h 1064162"/>
              <a:gd name="connsiteX8" fmla="*/ 2902375 w 3274140"/>
              <a:gd name="connsiteY8" fmla="*/ 610865 h 1064162"/>
              <a:gd name="connsiteX9" fmla="*/ 2819963 w 3274140"/>
              <a:gd name="connsiteY9" fmla="*/ 1064162 h 1064162"/>
              <a:gd name="connsiteX10" fmla="*/ 0 w 3274140"/>
              <a:gd name="connsiteY10" fmla="*/ 902295 h 1064162"/>
              <a:gd name="connsiteX11" fmla="*/ 1795876 w 3274140"/>
              <a:gd name="connsiteY11" fmla="*/ 716765 h 1064162"/>
              <a:gd name="connsiteX12" fmla="*/ 1317478 w 3274140"/>
              <a:gd name="connsiteY12" fmla="*/ 535277 h 1064162"/>
              <a:gd name="connsiteX13" fmla="*/ 1317710 w 3274140"/>
              <a:gd name="connsiteY13" fmla="*/ 481991 h 1064162"/>
              <a:gd name="connsiteX14" fmla="*/ 1322186 w 3274140"/>
              <a:gd name="connsiteY14" fmla="*/ 470391 h 1064162"/>
              <a:gd name="connsiteX15" fmla="*/ 1319952 w 3274140"/>
              <a:gd name="connsiteY15" fmla="*/ 470393 h 1064162"/>
              <a:gd name="connsiteX16" fmla="*/ 1319952 w 3274140"/>
              <a:gd name="connsiteY16" fmla="*/ 0 h 1064162"/>
              <a:gd name="connsiteX0" fmla="*/ 1319952 w 3299540"/>
              <a:gd name="connsiteY0" fmla="*/ 0 h 1064162"/>
              <a:gd name="connsiteX1" fmla="*/ 3299540 w 3299540"/>
              <a:gd name="connsiteY1" fmla="*/ 0 h 1064162"/>
              <a:gd name="connsiteX2" fmla="*/ 3260693 w 3299540"/>
              <a:gd name="connsiteY2" fmla="*/ 468152 h 1064162"/>
              <a:gd name="connsiteX3" fmla="*/ 2514107 w 3299540"/>
              <a:gd name="connsiteY3" fmla="*/ 469014 h 1064162"/>
              <a:gd name="connsiteX4" fmla="*/ 2890154 w 3299540"/>
              <a:gd name="connsiteY4" fmla="*/ 605884 h 1064162"/>
              <a:gd name="connsiteX5" fmla="*/ 2903527 w 3299540"/>
              <a:gd name="connsiteY5" fmla="*/ 604529 h 1064162"/>
              <a:gd name="connsiteX6" fmla="*/ 2902466 w 3299540"/>
              <a:gd name="connsiteY6" fmla="*/ 610366 h 1064162"/>
              <a:gd name="connsiteX7" fmla="*/ 2903527 w 3299540"/>
              <a:gd name="connsiteY7" fmla="*/ 610752 h 1064162"/>
              <a:gd name="connsiteX8" fmla="*/ 2902375 w 3299540"/>
              <a:gd name="connsiteY8" fmla="*/ 610865 h 1064162"/>
              <a:gd name="connsiteX9" fmla="*/ 2819963 w 3299540"/>
              <a:gd name="connsiteY9" fmla="*/ 1064162 h 1064162"/>
              <a:gd name="connsiteX10" fmla="*/ 0 w 3299540"/>
              <a:gd name="connsiteY10" fmla="*/ 902295 h 1064162"/>
              <a:gd name="connsiteX11" fmla="*/ 1795876 w 3299540"/>
              <a:gd name="connsiteY11" fmla="*/ 716765 h 1064162"/>
              <a:gd name="connsiteX12" fmla="*/ 1317478 w 3299540"/>
              <a:gd name="connsiteY12" fmla="*/ 535277 h 1064162"/>
              <a:gd name="connsiteX13" fmla="*/ 1317710 w 3299540"/>
              <a:gd name="connsiteY13" fmla="*/ 481991 h 1064162"/>
              <a:gd name="connsiteX14" fmla="*/ 1322186 w 3299540"/>
              <a:gd name="connsiteY14" fmla="*/ 470391 h 1064162"/>
              <a:gd name="connsiteX15" fmla="*/ 1319952 w 3299540"/>
              <a:gd name="connsiteY15" fmla="*/ 470393 h 1064162"/>
              <a:gd name="connsiteX16" fmla="*/ 1319952 w 3299540"/>
              <a:gd name="connsiteY16" fmla="*/ 0 h 1064162"/>
              <a:gd name="connsiteX0" fmla="*/ 1319952 w 3299540"/>
              <a:gd name="connsiteY0" fmla="*/ 0 h 1064162"/>
              <a:gd name="connsiteX1" fmla="*/ 3299540 w 3299540"/>
              <a:gd name="connsiteY1" fmla="*/ 0 h 1064162"/>
              <a:gd name="connsiteX2" fmla="*/ 3286093 w 3299540"/>
              <a:gd name="connsiteY2" fmla="*/ 468152 h 1064162"/>
              <a:gd name="connsiteX3" fmla="*/ 2514107 w 3299540"/>
              <a:gd name="connsiteY3" fmla="*/ 469014 h 1064162"/>
              <a:gd name="connsiteX4" fmla="*/ 2890154 w 3299540"/>
              <a:gd name="connsiteY4" fmla="*/ 605884 h 1064162"/>
              <a:gd name="connsiteX5" fmla="*/ 2903527 w 3299540"/>
              <a:gd name="connsiteY5" fmla="*/ 604529 h 1064162"/>
              <a:gd name="connsiteX6" fmla="*/ 2902466 w 3299540"/>
              <a:gd name="connsiteY6" fmla="*/ 610366 h 1064162"/>
              <a:gd name="connsiteX7" fmla="*/ 2903527 w 3299540"/>
              <a:gd name="connsiteY7" fmla="*/ 610752 h 1064162"/>
              <a:gd name="connsiteX8" fmla="*/ 2902375 w 3299540"/>
              <a:gd name="connsiteY8" fmla="*/ 610865 h 1064162"/>
              <a:gd name="connsiteX9" fmla="*/ 2819963 w 3299540"/>
              <a:gd name="connsiteY9" fmla="*/ 1064162 h 1064162"/>
              <a:gd name="connsiteX10" fmla="*/ 0 w 3299540"/>
              <a:gd name="connsiteY10" fmla="*/ 902295 h 1064162"/>
              <a:gd name="connsiteX11" fmla="*/ 1795876 w 3299540"/>
              <a:gd name="connsiteY11" fmla="*/ 716765 h 1064162"/>
              <a:gd name="connsiteX12" fmla="*/ 1317478 w 3299540"/>
              <a:gd name="connsiteY12" fmla="*/ 535277 h 1064162"/>
              <a:gd name="connsiteX13" fmla="*/ 1317710 w 3299540"/>
              <a:gd name="connsiteY13" fmla="*/ 481991 h 1064162"/>
              <a:gd name="connsiteX14" fmla="*/ 1322186 w 3299540"/>
              <a:gd name="connsiteY14" fmla="*/ 470391 h 1064162"/>
              <a:gd name="connsiteX15" fmla="*/ 1319952 w 3299540"/>
              <a:gd name="connsiteY15" fmla="*/ 470393 h 1064162"/>
              <a:gd name="connsiteX16" fmla="*/ 1319952 w 3299540"/>
              <a:gd name="connsiteY16" fmla="*/ 0 h 1064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99540" h="1064162">
                <a:moveTo>
                  <a:pt x="1319952" y="0"/>
                </a:moveTo>
                <a:lnTo>
                  <a:pt x="3299540" y="0"/>
                </a:lnTo>
                <a:lnTo>
                  <a:pt x="3286093" y="468152"/>
                </a:lnTo>
                <a:lnTo>
                  <a:pt x="2514107" y="469014"/>
                </a:lnTo>
                <a:lnTo>
                  <a:pt x="2890154" y="605884"/>
                </a:lnTo>
                <a:lnTo>
                  <a:pt x="2903527" y="604529"/>
                </a:lnTo>
                <a:lnTo>
                  <a:pt x="2902466" y="610366"/>
                </a:lnTo>
                <a:lnTo>
                  <a:pt x="2903527" y="610752"/>
                </a:lnTo>
                <a:lnTo>
                  <a:pt x="2902375" y="610865"/>
                </a:lnTo>
                <a:lnTo>
                  <a:pt x="2819963" y="1064162"/>
                </a:lnTo>
                <a:lnTo>
                  <a:pt x="0" y="902295"/>
                </a:lnTo>
                <a:lnTo>
                  <a:pt x="1795876" y="716765"/>
                </a:lnTo>
                <a:lnTo>
                  <a:pt x="1317478" y="535277"/>
                </a:lnTo>
                <a:cubicBezTo>
                  <a:pt x="1317555" y="517515"/>
                  <a:pt x="1317633" y="499753"/>
                  <a:pt x="1317710" y="481991"/>
                </a:cubicBezTo>
                <a:lnTo>
                  <a:pt x="1322186" y="470391"/>
                </a:lnTo>
                <a:lnTo>
                  <a:pt x="1319952" y="470393"/>
                </a:lnTo>
                <a:lnTo>
                  <a:pt x="1319952" y="0"/>
                </a:lnTo>
                <a:close/>
              </a:path>
            </a:pathLst>
          </a:custGeom>
          <a:solidFill>
            <a:srgbClr val="C00000">
              <a:alpha val="69804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5…60 J, 30 fs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bg1"/>
                </a:solidFill>
                <a:latin typeface="LMU CompatilFact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LMU CompatilFact" pitchFamily="2" charset="0"/>
                <a:sym typeface="Symbol" panose="05050102010706020507" pitchFamily="18" charset="2"/>
              </a:rPr>
              <a:t>5µm</a:t>
            </a:r>
            <a:r>
              <a:rPr lang="en-US" dirty="0">
                <a:solidFill>
                  <a:schemeClr val="bg1"/>
                </a:solidFill>
                <a:latin typeface="LMU CompatilFact" pitchFamily="2" charset="0"/>
              </a:rPr>
              <a:t>          </a:t>
            </a:r>
            <a:r>
              <a:rPr lang="en-US" dirty="0">
                <a:solidFill>
                  <a:schemeClr val="bg1"/>
                </a:solidFill>
                <a:latin typeface="LMU CompatilFact" pitchFamily="2" charset="0"/>
                <a:sym typeface="Symbol" panose="05050102010706020507" pitchFamily="18" charset="2"/>
              </a:rPr>
              <a:t>28</a:t>
            </a:r>
            <a:r>
              <a:rPr lang="en-US" dirty="0">
                <a:solidFill>
                  <a:schemeClr val="bg1"/>
                </a:solidFill>
                <a:latin typeface="LMU CompatilFact" pitchFamily="2" charset="0"/>
              </a:rPr>
              <a:t>cm 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1E743163-29F4-3A6C-EB31-66AB964F3D37}"/>
              </a:ext>
            </a:extLst>
          </p:cNvPr>
          <p:cNvGrpSpPr/>
          <p:nvPr/>
        </p:nvGrpSpPr>
        <p:grpSpPr>
          <a:xfrm>
            <a:off x="1338368" y="4697324"/>
            <a:ext cx="3852246" cy="252198"/>
            <a:chOff x="818142" y="2826542"/>
            <a:chExt cx="3852246" cy="252198"/>
          </a:xfrm>
        </p:grpSpPr>
        <p:sp>
          <p:nvSpPr>
            <p:cNvPr id="13" name="Gleichschenkliges Dreieck 12">
              <a:extLst>
                <a:ext uri="{FF2B5EF4-FFF2-40B4-BE49-F238E27FC236}">
                  <a16:creationId xmlns:a16="http://schemas.microsoft.com/office/drawing/2014/main" id="{589811C5-E406-8EB3-8750-73AEA38B9BB8}"/>
                </a:ext>
              </a:extLst>
            </p:cNvPr>
            <p:cNvSpPr/>
            <p:nvPr/>
          </p:nvSpPr>
          <p:spPr bwMode="auto">
            <a:xfrm rot="5400000">
              <a:off x="4305541" y="2713893"/>
              <a:ext cx="252198" cy="477496"/>
            </a:xfrm>
            <a:prstGeom prst="triangle">
              <a:avLst>
                <a:gd name="adj" fmla="val 47658"/>
              </a:avLst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LMU CompatilFact" pitchFamily="2" charset="0"/>
              </a:endParaRPr>
            </a:p>
          </p:txBody>
        </p:sp>
        <p:sp>
          <p:nvSpPr>
            <p:cNvPr id="14" name="Gleichschenkliges Dreieck 13">
              <a:extLst>
                <a:ext uri="{FF2B5EF4-FFF2-40B4-BE49-F238E27FC236}">
                  <a16:creationId xmlns:a16="http://schemas.microsoft.com/office/drawing/2014/main" id="{A1BC8E98-83CA-2C3D-B206-B9465BC0A8CA}"/>
                </a:ext>
              </a:extLst>
            </p:cNvPr>
            <p:cNvSpPr/>
            <p:nvPr/>
          </p:nvSpPr>
          <p:spPr bwMode="auto">
            <a:xfrm rot="16200000" flipH="1">
              <a:off x="2446820" y="1266666"/>
              <a:ext cx="117393" cy="3374750"/>
            </a:xfrm>
            <a:prstGeom prst="triangle">
              <a:avLst>
                <a:gd name="adj" fmla="val 47658"/>
              </a:avLst>
            </a:pr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LMU CompatilFact" pitchFamily="2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78B0E11C-46D7-03AC-5415-3A073EA34F77}"/>
                  </a:ext>
                </a:extLst>
              </p:cNvPr>
              <p:cNvSpPr txBox="1"/>
              <p:nvPr/>
            </p:nvSpPr>
            <p:spPr>
              <a:xfrm>
                <a:off x="9557440" y="3237496"/>
                <a:ext cx="2047184" cy="2539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14:m>
                  <m:oMath xmlns:m="http://schemas.openxmlformats.org/officeDocument/2006/math">
                    <m:r>
                      <a:rPr lang="de-DE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de-DE" b="1" baseline="300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…8</a:t>
                </a:r>
                <a14:m>
                  <m:oMath xmlns:m="http://schemas.openxmlformats.org/officeDocument/2006/math">
                    <m:r>
                      <a:rPr lang="de-DE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r>
                  <a:rPr lang="de-DE" b="1" baseline="300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W/cm²</a:t>
                </a:r>
              </a:p>
              <a:p>
                <a:pPr>
                  <a:spcAft>
                    <a:spcPts val="600"/>
                  </a:spcAft>
                </a:pPr>
                <a:r>
                  <a:rPr lang="de-DE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Plastic</a:t>
                </a: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foil</a:t>
                </a: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:r>
                  <a:rPr lang="de-DE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now</a:t>
                </a: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water</a:t>
                </a: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leaf</a:t>
                </a: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de-DE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target</a:t>
                </a:r>
                <a:endParaRPr lang="de-DE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 </a:t>
                </a:r>
                <a:r>
                  <a:rPr lang="de-DE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to</a:t>
                </a: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30 MeV </a:t>
                </a:r>
                <a:r>
                  <a:rPr lang="de-DE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protons</a:t>
                </a:r>
                <a:endParaRPr lang="de-DE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Quadrupole </a:t>
                </a:r>
                <a:r>
                  <a:rPr lang="de-DE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Doublet</a:t>
                </a:r>
                <a:r>
                  <a:rPr lang="de-DE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17" name="Textfeld 16">
                <a:extLst>
                  <a:ext uri="{FF2B5EF4-FFF2-40B4-BE49-F238E27FC236}">
                    <a16:creationId xmlns:a16="http://schemas.microsoft.com/office/drawing/2014/main" id="{78B0E11C-46D7-03AC-5415-3A073EA34F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7440" y="3237496"/>
                <a:ext cx="2047184" cy="2539157"/>
              </a:xfrm>
              <a:prstGeom prst="rect">
                <a:avLst/>
              </a:prstGeom>
              <a:blipFill>
                <a:blip r:embed="rId3"/>
                <a:stretch>
                  <a:fillRect l="-2679" t="-1199" b="-28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Grafik 17">
            <a:extLst>
              <a:ext uri="{FF2B5EF4-FFF2-40B4-BE49-F238E27FC236}">
                <a16:creationId xmlns:a16="http://schemas.microsoft.com/office/drawing/2014/main" id="{3816D8DA-C683-533E-15DD-ADBFDCE1EB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9" t="41367" r="14737" b="21325"/>
          <a:stretch/>
        </p:blipFill>
        <p:spPr>
          <a:xfrm>
            <a:off x="526703" y="1091430"/>
            <a:ext cx="11077921" cy="1496178"/>
          </a:xfrm>
          <a:prstGeom prst="rect">
            <a:avLst/>
          </a:prstGeom>
          <a:solidFill>
            <a:srgbClr val="FF6600"/>
          </a:solidFill>
        </p:spPr>
      </p:pic>
      <p:sp>
        <p:nvSpPr>
          <p:cNvPr id="19" name="Rechteck 36">
            <a:extLst>
              <a:ext uri="{FF2B5EF4-FFF2-40B4-BE49-F238E27FC236}">
                <a16:creationId xmlns:a16="http://schemas.microsoft.com/office/drawing/2014/main" id="{94B3BB06-B286-2FB5-DEB7-F324F0EF3B6E}"/>
              </a:ext>
            </a:extLst>
          </p:cNvPr>
          <p:cNvSpPr/>
          <p:nvPr/>
        </p:nvSpPr>
        <p:spPr>
          <a:xfrm>
            <a:off x="3888432" y="1238148"/>
            <a:ext cx="1824513" cy="622160"/>
          </a:xfrm>
          <a:custGeom>
            <a:avLst/>
            <a:gdLst>
              <a:gd name="connsiteX0" fmla="*/ 0 w 1405210"/>
              <a:gd name="connsiteY0" fmla="*/ 0 h 430992"/>
              <a:gd name="connsiteX1" fmla="*/ 1405210 w 1405210"/>
              <a:gd name="connsiteY1" fmla="*/ 0 h 430992"/>
              <a:gd name="connsiteX2" fmla="*/ 1405210 w 1405210"/>
              <a:gd name="connsiteY2" fmla="*/ 430992 h 430992"/>
              <a:gd name="connsiteX3" fmla="*/ 0 w 1405210"/>
              <a:gd name="connsiteY3" fmla="*/ 430992 h 430992"/>
              <a:gd name="connsiteX4" fmla="*/ 0 w 1405210"/>
              <a:gd name="connsiteY4" fmla="*/ 0 h 430992"/>
              <a:gd name="connsiteX0" fmla="*/ 118110 w 1523320"/>
              <a:gd name="connsiteY0" fmla="*/ 0 h 430992"/>
              <a:gd name="connsiteX1" fmla="*/ 1523320 w 1523320"/>
              <a:gd name="connsiteY1" fmla="*/ 0 h 430992"/>
              <a:gd name="connsiteX2" fmla="*/ 1523320 w 1523320"/>
              <a:gd name="connsiteY2" fmla="*/ 430992 h 430992"/>
              <a:gd name="connsiteX3" fmla="*/ 0 w 1523320"/>
              <a:gd name="connsiteY3" fmla="*/ 423372 h 430992"/>
              <a:gd name="connsiteX4" fmla="*/ 118110 w 1523320"/>
              <a:gd name="connsiteY4" fmla="*/ 0 h 430992"/>
              <a:gd name="connsiteX0" fmla="*/ 118110 w 1614760"/>
              <a:gd name="connsiteY0" fmla="*/ 0 h 430992"/>
              <a:gd name="connsiteX1" fmla="*/ 1523320 w 1614760"/>
              <a:gd name="connsiteY1" fmla="*/ 0 h 430992"/>
              <a:gd name="connsiteX2" fmla="*/ 1614760 w 1614760"/>
              <a:gd name="connsiteY2" fmla="*/ 430992 h 430992"/>
              <a:gd name="connsiteX3" fmla="*/ 0 w 1614760"/>
              <a:gd name="connsiteY3" fmla="*/ 423372 h 430992"/>
              <a:gd name="connsiteX4" fmla="*/ 118110 w 1614760"/>
              <a:gd name="connsiteY4" fmla="*/ 0 h 430992"/>
              <a:gd name="connsiteX0" fmla="*/ 118110 w 1637620"/>
              <a:gd name="connsiteY0" fmla="*/ 0 h 430992"/>
              <a:gd name="connsiteX1" fmla="*/ 1637620 w 1637620"/>
              <a:gd name="connsiteY1" fmla="*/ 0 h 430992"/>
              <a:gd name="connsiteX2" fmla="*/ 1614760 w 1637620"/>
              <a:gd name="connsiteY2" fmla="*/ 430992 h 430992"/>
              <a:gd name="connsiteX3" fmla="*/ 0 w 1637620"/>
              <a:gd name="connsiteY3" fmla="*/ 423372 h 430992"/>
              <a:gd name="connsiteX4" fmla="*/ 118110 w 1637620"/>
              <a:gd name="connsiteY4" fmla="*/ 0 h 430992"/>
              <a:gd name="connsiteX0" fmla="*/ 118110 w 1649050"/>
              <a:gd name="connsiteY0" fmla="*/ 0 h 430992"/>
              <a:gd name="connsiteX1" fmla="*/ 1649050 w 1649050"/>
              <a:gd name="connsiteY1" fmla="*/ 7620 h 430992"/>
              <a:gd name="connsiteX2" fmla="*/ 1614760 w 1649050"/>
              <a:gd name="connsiteY2" fmla="*/ 430992 h 430992"/>
              <a:gd name="connsiteX3" fmla="*/ 0 w 1649050"/>
              <a:gd name="connsiteY3" fmla="*/ 423372 h 430992"/>
              <a:gd name="connsiteX4" fmla="*/ 118110 w 1649050"/>
              <a:gd name="connsiteY4" fmla="*/ 0 h 430992"/>
              <a:gd name="connsiteX0" fmla="*/ 118110 w 1641430"/>
              <a:gd name="connsiteY0" fmla="*/ 0 h 430992"/>
              <a:gd name="connsiteX1" fmla="*/ 1641430 w 1641430"/>
              <a:gd name="connsiteY1" fmla="*/ 0 h 430992"/>
              <a:gd name="connsiteX2" fmla="*/ 1614760 w 1641430"/>
              <a:gd name="connsiteY2" fmla="*/ 430992 h 430992"/>
              <a:gd name="connsiteX3" fmla="*/ 0 w 1641430"/>
              <a:gd name="connsiteY3" fmla="*/ 423372 h 430992"/>
              <a:gd name="connsiteX4" fmla="*/ 118110 w 1641430"/>
              <a:gd name="connsiteY4" fmla="*/ 0 h 430992"/>
              <a:gd name="connsiteX0" fmla="*/ 256318 w 1779638"/>
              <a:gd name="connsiteY0" fmla="*/ 0 h 439222"/>
              <a:gd name="connsiteX1" fmla="*/ 1779638 w 1779638"/>
              <a:gd name="connsiteY1" fmla="*/ 0 h 439222"/>
              <a:gd name="connsiteX2" fmla="*/ 1752968 w 1779638"/>
              <a:gd name="connsiteY2" fmla="*/ 430992 h 439222"/>
              <a:gd name="connsiteX3" fmla="*/ 0 w 1779638"/>
              <a:gd name="connsiteY3" fmla="*/ 439222 h 439222"/>
              <a:gd name="connsiteX4" fmla="*/ 256318 w 1779638"/>
              <a:gd name="connsiteY4" fmla="*/ 0 h 439222"/>
              <a:gd name="connsiteX0" fmla="*/ 256318 w 1779638"/>
              <a:gd name="connsiteY0" fmla="*/ 0 h 439222"/>
              <a:gd name="connsiteX1" fmla="*/ 1779638 w 1779638"/>
              <a:gd name="connsiteY1" fmla="*/ 0 h 439222"/>
              <a:gd name="connsiteX2" fmla="*/ 1661698 w 1779638"/>
              <a:gd name="connsiteY2" fmla="*/ 438917 h 439222"/>
              <a:gd name="connsiteX3" fmla="*/ 0 w 1779638"/>
              <a:gd name="connsiteY3" fmla="*/ 439222 h 439222"/>
              <a:gd name="connsiteX4" fmla="*/ 256318 w 1779638"/>
              <a:gd name="connsiteY4" fmla="*/ 0 h 439222"/>
              <a:gd name="connsiteX0" fmla="*/ 256318 w 1717054"/>
              <a:gd name="connsiteY0" fmla="*/ 0 h 439222"/>
              <a:gd name="connsiteX1" fmla="*/ 1717054 w 1717054"/>
              <a:gd name="connsiteY1" fmla="*/ 1981 h 439222"/>
              <a:gd name="connsiteX2" fmla="*/ 1661698 w 1717054"/>
              <a:gd name="connsiteY2" fmla="*/ 438917 h 439222"/>
              <a:gd name="connsiteX3" fmla="*/ 0 w 1717054"/>
              <a:gd name="connsiteY3" fmla="*/ 439222 h 439222"/>
              <a:gd name="connsiteX4" fmla="*/ 256318 w 1717054"/>
              <a:gd name="connsiteY4" fmla="*/ 0 h 439222"/>
              <a:gd name="connsiteX0" fmla="*/ 219810 w 1717054"/>
              <a:gd name="connsiteY0" fmla="*/ 0 h 445166"/>
              <a:gd name="connsiteX1" fmla="*/ 1717054 w 1717054"/>
              <a:gd name="connsiteY1" fmla="*/ 7925 h 445166"/>
              <a:gd name="connsiteX2" fmla="*/ 1661698 w 1717054"/>
              <a:gd name="connsiteY2" fmla="*/ 444861 h 445166"/>
              <a:gd name="connsiteX3" fmla="*/ 0 w 1717054"/>
              <a:gd name="connsiteY3" fmla="*/ 445166 h 445166"/>
              <a:gd name="connsiteX4" fmla="*/ 219810 w 1717054"/>
              <a:gd name="connsiteY4" fmla="*/ 0 h 445166"/>
              <a:gd name="connsiteX0" fmla="*/ 230240 w 1727484"/>
              <a:gd name="connsiteY0" fmla="*/ 0 h 444861"/>
              <a:gd name="connsiteX1" fmla="*/ 1727484 w 1727484"/>
              <a:gd name="connsiteY1" fmla="*/ 7925 h 444861"/>
              <a:gd name="connsiteX2" fmla="*/ 1672128 w 1727484"/>
              <a:gd name="connsiteY2" fmla="*/ 444861 h 444861"/>
              <a:gd name="connsiteX3" fmla="*/ 0 w 1727484"/>
              <a:gd name="connsiteY3" fmla="*/ 441203 h 444861"/>
              <a:gd name="connsiteX4" fmla="*/ 230240 w 1727484"/>
              <a:gd name="connsiteY4" fmla="*/ 0 h 444861"/>
              <a:gd name="connsiteX0" fmla="*/ 230240 w 1717054"/>
              <a:gd name="connsiteY0" fmla="*/ 0 h 444861"/>
              <a:gd name="connsiteX1" fmla="*/ 1717054 w 1717054"/>
              <a:gd name="connsiteY1" fmla="*/ 7925 h 444861"/>
              <a:gd name="connsiteX2" fmla="*/ 1672128 w 1717054"/>
              <a:gd name="connsiteY2" fmla="*/ 444861 h 444861"/>
              <a:gd name="connsiteX3" fmla="*/ 0 w 1717054"/>
              <a:gd name="connsiteY3" fmla="*/ 441203 h 444861"/>
              <a:gd name="connsiteX4" fmla="*/ 230240 w 1717054"/>
              <a:gd name="connsiteY4" fmla="*/ 0 h 44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7054" h="444861">
                <a:moveTo>
                  <a:pt x="230240" y="0"/>
                </a:moveTo>
                <a:lnTo>
                  <a:pt x="1717054" y="7925"/>
                </a:lnTo>
                <a:lnTo>
                  <a:pt x="1672128" y="444861"/>
                </a:lnTo>
                <a:lnTo>
                  <a:pt x="0" y="441203"/>
                </a:lnTo>
                <a:lnTo>
                  <a:pt x="230240" y="0"/>
                </a:lnTo>
                <a:close/>
              </a:path>
            </a:pathLst>
          </a:cu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ATLAS3000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7FC4B117-2343-268A-A59E-BD7E1253D6FA}"/>
              </a:ext>
            </a:extLst>
          </p:cNvPr>
          <p:cNvGrpSpPr/>
          <p:nvPr/>
        </p:nvGrpSpPr>
        <p:grpSpPr>
          <a:xfrm>
            <a:off x="6448901" y="1342365"/>
            <a:ext cx="3848243" cy="608343"/>
            <a:chOff x="3523964" y="1157511"/>
            <a:chExt cx="3848243" cy="608343"/>
          </a:xfrm>
        </p:grpSpPr>
        <p:sp>
          <p:nvSpPr>
            <p:cNvPr id="21" name="Rechteck 37">
              <a:extLst>
                <a:ext uri="{FF2B5EF4-FFF2-40B4-BE49-F238E27FC236}">
                  <a16:creationId xmlns:a16="http://schemas.microsoft.com/office/drawing/2014/main" id="{DF5579F0-75D3-C781-4D39-282496161CA9}"/>
                </a:ext>
              </a:extLst>
            </p:cNvPr>
            <p:cNvSpPr/>
            <p:nvPr/>
          </p:nvSpPr>
          <p:spPr>
            <a:xfrm>
              <a:off x="3563888" y="1609787"/>
              <a:ext cx="1688003" cy="156067"/>
            </a:xfrm>
            <a:custGeom>
              <a:avLst/>
              <a:gdLst>
                <a:gd name="connsiteX0" fmla="*/ 0 w 1440000"/>
                <a:gd name="connsiteY0" fmla="*/ 0 h 144000"/>
                <a:gd name="connsiteX1" fmla="*/ 1440000 w 1440000"/>
                <a:gd name="connsiteY1" fmla="*/ 0 h 144000"/>
                <a:gd name="connsiteX2" fmla="*/ 1440000 w 1440000"/>
                <a:gd name="connsiteY2" fmla="*/ 144000 h 144000"/>
                <a:gd name="connsiteX3" fmla="*/ 0 w 1440000"/>
                <a:gd name="connsiteY3" fmla="*/ 144000 h 144000"/>
                <a:gd name="connsiteX4" fmla="*/ 0 w 1440000"/>
                <a:gd name="connsiteY4" fmla="*/ 0 h 144000"/>
                <a:gd name="connsiteX0" fmla="*/ 0 w 1440000"/>
                <a:gd name="connsiteY0" fmla="*/ 0 h 144000"/>
                <a:gd name="connsiteX1" fmla="*/ 1287600 w 1440000"/>
                <a:gd name="connsiteY1" fmla="*/ 3810 h 144000"/>
                <a:gd name="connsiteX2" fmla="*/ 1440000 w 1440000"/>
                <a:gd name="connsiteY2" fmla="*/ 144000 h 144000"/>
                <a:gd name="connsiteX3" fmla="*/ 0 w 1440000"/>
                <a:gd name="connsiteY3" fmla="*/ 144000 h 144000"/>
                <a:gd name="connsiteX4" fmla="*/ 0 w 1440000"/>
                <a:gd name="connsiteY4" fmla="*/ 0 h 144000"/>
                <a:gd name="connsiteX0" fmla="*/ 0 w 1310460"/>
                <a:gd name="connsiteY0" fmla="*/ 0 h 144000"/>
                <a:gd name="connsiteX1" fmla="*/ 1287600 w 1310460"/>
                <a:gd name="connsiteY1" fmla="*/ 3810 h 144000"/>
                <a:gd name="connsiteX2" fmla="*/ 1310460 w 1310460"/>
                <a:gd name="connsiteY2" fmla="*/ 144000 h 144000"/>
                <a:gd name="connsiteX3" fmla="*/ 0 w 1310460"/>
                <a:gd name="connsiteY3" fmla="*/ 144000 h 144000"/>
                <a:gd name="connsiteX4" fmla="*/ 0 w 1310460"/>
                <a:gd name="connsiteY4" fmla="*/ 0 h 1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10460" h="144000">
                  <a:moveTo>
                    <a:pt x="0" y="0"/>
                  </a:moveTo>
                  <a:lnTo>
                    <a:pt x="1287600" y="3810"/>
                  </a:lnTo>
                  <a:lnTo>
                    <a:pt x="1310460" y="144000"/>
                  </a:lnTo>
                  <a:lnTo>
                    <a:pt x="0" y="144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9BD5">
                <a:alpha val="90000"/>
              </a:srgbClr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 err="1"/>
                <a:t>Electrons+xrays</a:t>
              </a:r>
              <a:endParaRPr lang="en-US" sz="1600" dirty="0"/>
            </a:p>
          </p:txBody>
        </p:sp>
        <p:sp>
          <p:nvSpPr>
            <p:cNvPr id="22" name="Rechteck 38">
              <a:extLst>
                <a:ext uri="{FF2B5EF4-FFF2-40B4-BE49-F238E27FC236}">
                  <a16:creationId xmlns:a16="http://schemas.microsoft.com/office/drawing/2014/main" id="{9F9DDD72-9D96-42E0-268B-F87556E893DD}"/>
                </a:ext>
              </a:extLst>
            </p:cNvPr>
            <p:cNvSpPr/>
            <p:nvPr/>
          </p:nvSpPr>
          <p:spPr>
            <a:xfrm>
              <a:off x="3523964" y="1189357"/>
              <a:ext cx="1824513" cy="151354"/>
            </a:xfrm>
            <a:custGeom>
              <a:avLst/>
              <a:gdLst>
                <a:gd name="connsiteX0" fmla="*/ 0 w 1440000"/>
                <a:gd name="connsiteY0" fmla="*/ 0 h 144000"/>
                <a:gd name="connsiteX1" fmla="*/ 1440000 w 1440000"/>
                <a:gd name="connsiteY1" fmla="*/ 0 h 144000"/>
                <a:gd name="connsiteX2" fmla="*/ 1440000 w 1440000"/>
                <a:gd name="connsiteY2" fmla="*/ 144000 h 144000"/>
                <a:gd name="connsiteX3" fmla="*/ 0 w 1440000"/>
                <a:gd name="connsiteY3" fmla="*/ 144000 h 144000"/>
                <a:gd name="connsiteX4" fmla="*/ 0 w 1440000"/>
                <a:gd name="connsiteY4" fmla="*/ 0 h 144000"/>
                <a:gd name="connsiteX0" fmla="*/ 0 w 1440000"/>
                <a:gd name="connsiteY0" fmla="*/ 0 h 144000"/>
                <a:gd name="connsiteX1" fmla="*/ 1440000 w 1440000"/>
                <a:gd name="connsiteY1" fmla="*/ 0 h 144000"/>
                <a:gd name="connsiteX2" fmla="*/ 1245128 w 1440000"/>
                <a:gd name="connsiteY2" fmla="*/ 144000 h 144000"/>
                <a:gd name="connsiteX3" fmla="*/ 0 w 1440000"/>
                <a:gd name="connsiteY3" fmla="*/ 144000 h 144000"/>
                <a:gd name="connsiteX4" fmla="*/ 0 w 1440000"/>
                <a:gd name="connsiteY4" fmla="*/ 0 h 144000"/>
                <a:gd name="connsiteX0" fmla="*/ 0 w 1245128"/>
                <a:gd name="connsiteY0" fmla="*/ 7495 h 151495"/>
                <a:gd name="connsiteX1" fmla="*/ 1215148 w 1245128"/>
                <a:gd name="connsiteY1" fmla="*/ 0 h 151495"/>
                <a:gd name="connsiteX2" fmla="*/ 1245128 w 1245128"/>
                <a:gd name="connsiteY2" fmla="*/ 151495 h 151495"/>
                <a:gd name="connsiteX3" fmla="*/ 0 w 1245128"/>
                <a:gd name="connsiteY3" fmla="*/ 151495 h 151495"/>
                <a:gd name="connsiteX4" fmla="*/ 0 w 1245128"/>
                <a:gd name="connsiteY4" fmla="*/ 7495 h 151495"/>
                <a:gd name="connsiteX0" fmla="*/ 0 w 1245128"/>
                <a:gd name="connsiteY0" fmla="*/ 0 h 144000"/>
                <a:gd name="connsiteX1" fmla="*/ 1215148 w 1245128"/>
                <a:gd name="connsiteY1" fmla="*/ 0 h 144000"/>
                <a:gd name="connsiteX2" fmla="*/ 1245128 w 1245128"/>
                <a:gd name="connsiteY2" fmla="*/ 144000 h 144000"/>
                <a:gd name="connsiteX3" fmla="*/ 0 w 1245128"/>
                <a:gd name="connsiteY3" fmla="*/ 144000 h 144000"/>
                <a:gd name="connsiteX4" fmla="*/ 0 w 1245128"/>
                <a:gd name="connsiteY4" fmla="*/ 0 h 144000"/>
                <a:gd name="connsiteX0" fmla="*/ 0 w 1245628"/>
                <a:gd name="connsiteY0" fmla="*/ 0 h 144000"/>
                <a:gd name="connsiteX1" fmla="*/ 1245628 w 1245628"/>
                <a:gd name="connsiteY1" fmla="*/ 0 h 144000"/>
                <a:gd name="connsiteX2" fmla="*/ 1245128 w 1245628"/>
                <a:gd name="connsiteY2" fmla="*/ 144000 h 144000"/>
                <a:gd name="connsiteX3" fmla="*/ 0 w 1245628"/>
                <a:gd name="connsiteY3" fmla="*/ 144000 h 144000"/>
                <a:gd name="connsiteX4" fmla="*/ 0 w 1245628"/>
                <a:gd name="connsiteY4" fmla="*/ 0 h 144000"/>
                <a:gd name="connsiteX0" fmla="*/ 0 w 1267988"/>
                <a:gd name="connsiteY0" fmla="*/ 0 h 144000"/>
                <a:gd name="connsiteX1" fmla="*/ 1245628 w 1267988"/>
                <a:gd name="connsiteY1" fmla="*/ 0 h 144000"/>
                <a:gd name="connsiteX2" fmla="*/ 1267988 w 1267988"/>
                <a:gd name="connsiteY2" fmla="*/ 144000 h 144000"/>
                <a:gd name="connsiteX3" fmla="*/ 0 w 1267988"/>
                <a:gd name="connsiteY3" fmla="*/ 144000 h 144000"/>
                <a:gd name="connsiteX4" fmla="*/ 0 w 1267988"/>
                <a:gd name="connsiteY4" fmla="*/ 0 h 144000"/>
                <a:gd name="connsiteX0" fmla="*/ 0 w 1267988"/>
                <a:gd name="connsiteY0" fmla="*/ 0 h 144000"/>
                <a:gd name="connsiteX1" fmla="*/ 1245628 w 1267988"/>
                <a:gd name="connsiteY1" fmla="*/ 0 h 144000"/>
                <a:gd name="connsiteX2" fmla="*/ 1267988 w 1267988"/>
                <a:gd name="connsiteY2" fmla="*/ 144000 h 144000"/>
                <a:gd name="connsiteX3" fmla="*/ 0 w 1267988"/>
                <a:gd name="connsiteY3" fmla="*/ 144000 h 144000"/>
                <a:gd name="connsiteX4" fmla="*/ 0 w 1267988"/>
                <a:gd name="connsiteY4" fmla="*/ 0 h 1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7988" h="144000">
                  <a:moveTo>
                    <a:pt x="0" y="0"/>
                  </a:moveTo>
                  <a:lnTo>
                    <a:pt x="1245628" y="0"/>
                  </a:lnTo>
                  <a:cubicBezTo>
                    <a:pt x="1245461" y="48000"/>
                    <a:pt x="1268155" y="96000"/>
                    <a:pt x="1267988" y="144000"/>
                  </a:cubicBezTo>
                  <a:lnTo>
                    <a:pt x="0" y="144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D7D31">
                <a:alpha val="90000"/>
              </a:srgbClr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/>
                <a:t>Protons, ions, …</a:t>
              </a:r>
            </a:p>
          </p:txBody>
        </p:sp>
        <p:sp>
          <p:nvSpPr>
            <p:cNvPr id="23" name="Rechteck 37">
              <a:extLst>
                <a:ext uri="{FF2B5EF4-FFF2-40B4-BE49-F238E27FC236}">
                  <a16:creationId xmlns:a16="http://schemas.microsoft.com/office/drawing/2014/main" id="{E72F856F-74DD-9420-4508-8CEE3340CBF1}"/>
                </a:ext>
              </a:extLst>
            </p:cNvPr>
            <p:cNvSpPr/>
            <p:nvPr/>
          </p:nvSpPr>
          <p:spPr>
            <a:xfrm>
              <a:off x="6162009" y="1157511"/>
              <a:ext cx="1210198" cy="478135"/>
            </a:xfrm>
            <a:custGeom>
              <a:avLst/>
              <a:gdLst>
                <a:gd name="connsiteX0" fmla="*/ 0 w 1440000"/>
                <a:gd name="connsiteY0" fmla="*/ 0 h 144000"/>
                <a:gd name="connsiteX1" fmla="*/ 1440000 w 1440000"/>
                <a:gd name="connsiteY1" fmla="*/ 0 h 144000"/>
                <a:gd name="connsiteX2" fmla="*/ 1440000 w 1440000"/>
                <a:gd name="connsiteY2" fmla="*/ 144000 h 144000"/>
                <a:gd name="connsiteX3" fmla="*/ 0 w 1440000"/>
                <a:gd name="connsiteY3" fmla="*/ 144000 h 144000"/>
                <a:gd name="connsiteX4" fmla="*/ 0 w 1440000"/>
                <a:gd name="connsiteY4" fmla="*/ 0 h 144000"/>
                <a:gd name="connsiteX0" fmla="*/ 0 w 1440000"/>
                <a:gd name="connsiteY0" fmla="*/ 0 h 144000"/>
                <a:gd name="connsiteX1" fmla="*/ 1287600 w 1440000"/>
                <a:gd name="connsiteY1" fmla="*/ 3810 h 144000"/>
                <a:gd name="connsiteX2" fmla="*/ 1440000 w 1440000"/>
                <a:gd name="connsiteY2" fmla="*/ 144000 h 144000"/>
                <a:gd name="connsiteX3" fmla="*/ 0 w 1440000"/>
                <a:gd name="connsiteY3" fmla="*/ 144000 h 144000"/>
                <a:gd name="connsiteX4" fmla="*/ 0 w 1440000"/>
                <a:gd name="connsiteY4" fmla="*/ 0 h 144000"/>
                <a:gd name="connsiteX0" fmla="*/ 0 w 1310460"/>
                <a:gd name="connsiteY0" fmla="*/ 0 h 144000"/>
                <a:gd name="connsiteX1" fmla="*/ 1287600 w 1310460"/>
                <a:gd name="connsiteY1" fmla="*/ 3810 h 144000"/>
                <a:gd name="connsiteX2" fmla="*/ 1310460 w 1310460"/>
                <a:gd name="connsiteY2" fmla="*/ 144000 h 144000"/>
                <a:gd name="connsiteX3" fmla="*/ 0 w 1310460"/>
                <a:gd name="connsiteY3" fmla="*/ 144000 h 144000"/>
                <a:gd name="connsiteX4" fmla="*/ 0 w 1310460"/>
                <a:gd name="connsiteY4" fmla="*/ 0 h 144000"/>
                <a:gd name="connsiteX0" fmla="*/ 0 w 1310460"/>
                <a:gd name="connsiteY0" fmla="*/ 0 h 144000"/>
                <a:gd name="connsiteX1" fmla="*/ 1287600 w 1310460"/>
                <a:gd name="connsiteY1" fmla="*/ 3810 h 144000"/>
                <a:gd name="connsiteX2" fmla="*/ 1310460 w 1310460"/>
                <a:gd name="connsiteY2" fmla="*/ 144000 h 144000"/>
                <a:gd name="connsiteX3" fmla="*/ 0 w 1310460"/>
                <a:gd name="connsiteY3" fmla="*/ 144000 h 144000"/>
                <a:gd name="connsiteX4" fmla="*/ 0 w 1310460"/>
                <a:gd name="connsiteY4" fmla="*/ 0 h 144000"/>
                <a:gd name="connsiteX0" fmla="*/ 0 w 1310460"/>
                <a:gd name="connsiteY0" fmla="*/ 0 h 156325"/>
                <a:gd name="connsiteX1" fmla="*/ 1287600 w 1310460"/>
                <a:gd name="connsiteY1" fmla="*/ 3810 h 156325"/>
                <a:gd name="connsiteX2" fmla="*/ 1310460 w 1310460"/>
                <a:gd name="connsiteY2" fmla="*/ 144000 h 156325"/>
                <a:gd name="connsiteX3" fmla="*/ 39734 w 1310460"/>
                <a:gd name="connsiteY3" fmla="*/ 156325 h 156325"/>
                <a:gd name="connsiteX4" fmla="*/ 0 w 1310460"/>
                <a:gd name="connsiteY4" fmla="*/ 0 h 156325"/>
                <a:gd name="connsiteX0" fmla="*/ 0 w 1338507"/>
                <a:gd name="connsiteY0" fmla="*/ 0 h 162488"/>
                <a:gd name="connsiteX1" fmla="*/ 1287600 w 1338507"/>
                <a:gd name="connsiteY1" fmla="*/ 3810 h 162488"/>
                <a:gd name="connsiteX2" fmla="*/ 1338507 w 1338507"/>
                <a:gd name="connsiteY2" fmla="*/ 162488 h 162488"/>
                <a:gd name="connsiteX3" fmla="*/ 39734 w 1338507"/>
                <a:gd name="connsiteY3" fmla="*/ 156325 h 162488"/>
                <a:gd name="connsiteX4" fmla="*/ 0 w 1338507"/>
                <a:gd name="connsiteY4" fmla="*/ 0 h 162488"/>
                <a:gd name="connsiteX0" fmla="*/ 0 w 1338507"/>
                <a:gd name="connsiteY0" fmla="*/ 0 h 156325"/>
                <a:gd name="connsiteX1" fmla="*/ 1287600 w 1338507"/>
                <a:gd name="connsiteY1" fmla="*/ 3810 h 156325"/>
                <a:gd name="connsiteX2" fmla="*/ 1338507 w 1338507"/>
                <a:gd name="connsiteY2" fmla="*/ 151704 h 156325"/>
                <a:gd name="connsiteX3" fmla="*/ 39734 w 1338507"/>
                <a:gd name="connsiteY3" fmla="*/ 156325 h 156325"/>
                <a:gd name="connsiteX4" fmla="*/ 0 w 1338507"/>
                <a:gd name="connsiteY4" fmla="*/ 0 h 156325"/>
                <a:gd name="connsiteX0" fmla="*/ 0 w 1343182"/>
                <a:gd name="connsiteY0" fmla="*/ 0 h 159407"/>
                <a:gd name="connsiteX1" fmla="*/ 1287600 w 1343182"/>
                <a:gd name="connsiteY1" fmla="*/ 3810 h 159407"/>
                <a:gd name="connsiteX2" fmla="*/ 1343182 w 1343182"/>
                <a:gd name="connsiteY2" fmla="*/ 159407 h 159407"/>
                <a:gd name="connsiteX3" fmla="*/ 39734 w 1343182"/>
                <a:gd name="connsiteY3" fmla="*/ 156325 h 159407"/>
                <a:gd name="connsiteX4" fmla="*/ 0 w 1343182"/>
                <a:gd name="connsiteY4" fmla="*/ 0 h 159407"/>
                <a:gd name="connsiteX0" fmla="*/ 0 w 1343182"/>
                <a:gd name="connsiteY0" fmla="*/ 2353 h 161760"/>
                <a:gd name="connsiteX1" fmla="*/ 1278251 w 1343182"/>
                <a:gd name="connsiteY1" fmla="*/ 0 h 161760"/>
                <a:gd name="connsiteX2" fmla="*/ 1343182 w 1343182"/>
                <a:gd name="connsiteY2" fmla="*/ 161760 h 161760"/>
                <a:gd name="connsiteX3" fmla="*/ 39734 w 1343182"/>
                <a:gd name="connsiteY3" fmla="*/ 158678 h 161760"/>
                <a:gd name="connsiteX4" fmla="*/ 0 w 1343182"/>
                <a:gd name="connsiteY4" fmla="*/ 2353 h 161760"/>
                <a:gd name="connsiteX0" fmla="*/ 0 w 1343182"/>
                <a:gd name="connsiteY0" fmla="*/ 2353 h 160219"/>
                <a:gd name="connsiteX1" fmla="*/ 1278251 w 1343182"/>
                <a:gd name="connsiteY1" fmla="*/ 0 h 160219"/>
                <a:gd name="connsiteX2" fmla="*/ 1343182 w 1343182"/>
                <a:gd name="connsiteY2" fmla="*/ 160219 h 160219"/>
                <a:gd name="connsiteX3" fmla="*/ 39734 w 1343182"/>
                <a:gd name="connsiteY3" fmla="*/ 158678 h 160219"/>
                <a:gd name="connsiteX4" fmla="*/ 0 w 1343182"/>
                <a:gd name="connsiteY4" fmla="*/ 2353 h 160219"/>
                <a:gd name="connsiteX0" fmla="*/ 0 w 1343182"/>
                <a:gd name="connsiteY0" fmla="*/ 2353 h 166381"/>
                <a:gd name="connsiteX1" fmla="*/ 1278251 w 1343182"/>
                <a:gd name="connsiteY1" fmla="*/ 0 h 166381"/>
                <a:gd name="connsiteX2" fmla="*/ 1343182 w 1343182"/>
                <a:gd name="connsiteY2" fmla="*/ 160219 h 166381"/>
                <a:gd name="connsiteX3" fmla="*/ 39734 w 1343182"/>
                <a:gd name="connsiteY3" fmla="*/ 166381 h 166381"/>
                <a:gd name="connsiteX4" fmla="*/ 0 w 1343182"/>
                <a:gd name="connsiteY4" fmla="*/ 2353 h 166381"/>
                <a:gd name="connsiteX0" fmla="*/ 0 w 1343182"/>
                <a:gd name="connsiteY0" fmla="*/ 2353 h 160219"/>
                <a:gd name="connsiteX1" fmla="*/ 1278251 w 1343182"/>
                <a:gd name="connsiteY1" fmla="*/ 0 h 160219"/>
                <a:gd name="connsiteX2" fmla="*/ 1343182 w 1343182"/>
                <a:gd name="connsiteY2" fmla="*/ 160219 h 160219"/>
                <a:gd name="connsiteX3" fmla="*/ 39734 w 1343182"/>
                <a:gd name="connsiteY3" fmla="*/ 160219 h 160219"/>
                <a:gd name="connsiteX4" fmla="*/ 0 w 1343182"/>
                <a:gd name="connsiteY4" fmla="*/ 2353 h 160219"/>
                <a:gd name="connsiteX0" fmla="*/ 0 w 1343182"/>
                <a:gd name="connsiteY0" fmla="*/ 2353 h 163300"/>
                <a:gd name="connsiteX1" fmla="*/ 1278251 w 1343182"/>
                <a:gd name="connsiteY1" fmla="*/ 0 h 163300"/>
                <a:gd name="connsiteX2" fmla="*/ 1343182 w 1343182"/>
                <a:gd name="connsiteY2" fmla="*/ 160219 h 163300"/>
                <a:gd name="connsiteX3" fmla="*/ 35059 w 1343182"/>
                <a:gd name="connsiteY3" fmla="*/ 163300 h 163300"/>
                <a:gd name="connsiteX4" fmla="*/ 0 w 1343182"/>
                <a:gd name="connsiteY4" fmla="*/ 2353 h 163300"/>
                <a:gd name="connsiteX0" fmla="*/ 0 w 1343182"/>
                <a:gd name="connsiteY0" fmla="*/ 10056 h 171003"/>
                <a:gd name="connsiteX1" fmla="*/ 1278251 w 1343182"/>
                <a:gd name="connsiteY1" fmla="*/ 0 h 171003"/>
                <a:gd name="connsiteX2" fmla="*/ 1343182 w 1343182"/>
                <a:gd name="connsiteY2" fmla="*/ 167922 h 171003"/>
                <a:gd name="connsiteX3" fmla="*/ 35059 w 1343182"/>
                <a:gd name="connsiteY3" fmla="*/ 171003 h 171003"/>
                <a:gd name="connsiteX4" fmla="*/ 0 w 1343182"/>
                <a:gd name="connsiteY4" fmla="*/ 10056 h 171003"/>
                <a:gd name="connsiteX0" fmla="*/ 0 w 1343182"/>
                <a:gd name="connsiteY0" fmla="*/ 0 h 171732"/>
                <a:gd name="connsiteX1" fmla="*/ 1278251 w 1343182"/>
                <a:gd name="connsiteY1" fmla="*/ 729 h 171732"/>
                <a:gd name="connsiteX2" fmla="*/ 1343182 w 1343182"/>
                <a:gd name="connsiteY2" fmla="*/ 168651 h 171732"/>
                <a:gd name="connsiteX3" fmla="*/ 35059 w 1343182"/>
                <a:gd name="connsiteY3" fmla="*/ 171732 h 171732"/>
                <a:gd name="connsiteX4" fmla="*/ 0 w 1343182"/>
                <a:gd name="connsiteY4" fmla="*/ 0 h 171732"/>
                <a:gd name="connsiteX0" fmla="*/ 0 w 1340845"/>
                <a:gd name="connsiteY0" fmla="*/ 13137 h 171003"/>
                <a:gd name="connsiteX1" fmla="*/ 1275914 w 1340845"/>
                <a:gd name="connsiteY1" fmla="*/ 0 h 171003"/>
                <a:gd name="connsiteX2" fmla="*/ 1340845 w 1340845"/>
                <a:gd name="connsiteY2" fmla="*/ 167922 h 171003"/>
                <a:gd name="connsiteX3" fmla="*/ 32722 w 1340845"/>
                <a:gd name="connsiteY3" fmla="*/ 171003 h 171003"/>
                <a:gd name="connsiteX4" fmla="*/ 0 w 1340845"/>
                <a:gd name="connsiteY4" fmla="*/ 13137 h 171003"/>
                <a:gd name="connsiteX0" fmla="*/ 0 w 1340845"/>
                <a:gd name="connsiteY0" fmla="*/ 812 h 158678"/>
                <a:gd name="connsiteX1" fmla="*/ 1266565 w 1340845"/>
                <a:gd name="connsiteY1" fmla="*/ 0 h 158678"/>
                <a:gd name="connsiteX2" fmla="*/ 1340845 w 1340845"/>
                <a:gd name="connsiteY2" fmla="*/ 155597 h 158678"/>
                <a:gd name="connsiteX3" fmla="*/ 32722 w 1340845"/>
                <a:gd name="connsiteY3" fmla="*/ 158678 h 158678"/>
                <a:gd name="connsiteX4" fmla="*/ 0 w 1340845"/>
                <a:gd name="connsiteY4" fmla="*/ 812 h 158678"/>
                <a:gd name="connsiteX0" fmla="*/ 0 w 1324484"/>
                <a:gd name="connsiteY0" fmla="*/ 812 h 158678"/>
                <a:gd name="connsiteX1" fmla="*/ 1266565 w 1324484"/>
                <a:gd name="connsiteY1" fmla="*/ 0 h 158678"/>
                <a:gd name="connsiteX2" fmla="*/ 1324484 w 1324484"/>
                <a:gd name="connsiteY2" fmla="*/ 155597 h 158678"/>
                <a:gd name="connsiteX3" fmla="*/ 32722 w 1324484"/>
                <a:gd name="connsiteY3" fmla="*/ 158678 h 158678"/>
                <a:gd name="connsiteX4" fmla="*/ 0 w 1324484"/>
                <a:gd name="connsiteY4" fmla="*/ 812 h 158678"/>
                <a:gd name="connsiteX0" fmla="*/ 0 w 1324484"/>
                <a:gd name="connsiteY0" fmla="*/ 0 h 157866"/>
                <a:gd name="connsiteX1" fmla="*/ 1259553 w 1324484"/>
                <a:gd name="connsiteY1" fmla="*/ 2269 h 157866"/>
                <a:gd name="connsiteX2" fmla="*/ 1324484 w 1324484"/>
                <a:gd name="connsiteY2" fmla="*/ 154785 h 157866"/>
                <a:gd name="connsiteX3" fmla="*/ 32722 w 1324484"/>
                <a:gd name="connsiteY3" fmla="*/ 157866 h 157866"/>
                <a:gd name="connsiteX4" fmla="*/ 0 w 1324484"/>
                <a:gd name="connsiteY4" fmla="*/ 0 h 157866"/>
                <a:gd name="connsiteX0" fmla="*/ 0 w 1324484"/>
                <a:gd name="connsiteY0" fmla="*/ 0 h 157866"/>
                <a:gd name="connsiteX1" fmla="*/ 1259553 w 1324484"/>
                <a:gd name="connsiteY1" fmla="*/ 729 h 157866"/>
                <a:gd name="connsiteX2" fmla="*/ 1324484 w 1324484"/>
                <a:gd name="connsiteY2" fmla="*/ 154785 h 157866"/>
                <a:gd name="connsiteX3" fmla="*/ 32722 w 1324484"/>
                <a:gd name="connsiteY3" fmla="*/ 157866 h 157866"/>
                <a:gd name="connsiteX4" fmla="*/ 0 w 1324484"/>
                <a:gd name="connsiteY4" fmla="*/ 0 h 1578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484" h="157866">
                  <a:moveTo>
                    <a:pt x="0" y="0"/>
                  </a:moveTo>
                  <a:lnTo>
                    <a:pt x="1259553" y="729"/>
                  </a:lnTo>
                  <a:lnTo>
                    <a:pt x="1324484" y="154785"/>
                  </a:lnTo>
                  <a:lnTo>
                    <a:pt x="32722" y="1578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030A0">
                <a:alpha val="90000"/>
              </a:srgbClr>
            </a:solidFill>
            <a:ln>
              <a:noFill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 dirty="0"/>
                <a:t>Heavy</a:t>
              </a:r>
            </a:p>
            <a:p>
              <a:pPr algn="r"/>
              <a:r>
                <a:rPr lang="en-US" sz="1600" dirty="0"/>
                <a:t>ions</a:t>
              </a:r>
            </a:p>
          </p:txBody>
        </p:sp>
      </p:grpSp>
      <p:sp>
        <p:nvSpPr>
          <p:cNvPr id="24" name="Rechteck 37">
            <a:extLst>
              <a:ext uri="{FF2B5EF4-FFF2-40B4-BE49-F238E27FC236}">
                <a16:creationId xmlns:a16="http://schemas.microsoft.com/office/drawing/2014/main" id="{15F427AA-5C33-0112-E9FE-028CE73D225C}"/>
              </a:ext>
            </a:extLst>
          </p:cNvPr>
          <p:cNvSpPr/>
          <p:nvPr/>
        </p:nvSpPr>
        <p:spPr>
          <a:xfrm>
            <a:off x="6488825" y="1990413"/>
            <a:ext cx="2602288" cy="224108"/>
          </a:xfrm>
          <a:custGeom>
            <a:avLst/>
            <a:gdLst>
              <a:gd name="connsiteX0" fmla="*/ 0 w 1440000"/>
              <a:gd name="connsiteY0" fmla="*/ 0 h 144000"/>
              <a:gd name="connsiteX1" fmla="*/ 1440000 w 1440000"/>
              <a:gd name="connsiteY1" fmla="*/ 0 h 144000"/>
              <a:gd name="connsiteX2" fmla="*/ 1440000 w 1440000"/>
              <a:gd name="connsiteY2" fmla="*/ 144000 h 144000"/>
              <a:gd name="connsiteX3" fmla="*/ 0 w 1440000"/>
              <a:gd name="connsiteY3" fmla="*/ 144000 h 144000"/>
              <a:gd name="connsiteX4" fmla="*/ 0 w 1440000"/>
              <a:gd name="connsiteY4" fmla="*/ 0 h 144000"/>
              <a:gd name="connsiteX0" fmla="*/ 0 w 1440000"/>
              <a:gd name="connsiteY0" fmla="*/ 0 h 144000"/>
              <a:gd name="connsiteX1" fmla="*/ 1287600 w 1440000"/>
              <a:gd name="connsiteY1" fmla="*/ 3810 h 144000"/>
              <a:gd name="connsiteX2" fmla="*/ 1440000 w 1440000"/>
              <a:gd name="connsiteY2" fmla="*/ 144000 h 144000"/>
              <a:gd name="connsiteX3" fmla="*/ 0 w 1440000"/>
              <a:gd name="connsiteY3" fmla="*/ 144000 h 144000"/>
              <a:gd name="connsiteX4" fmla="*/ 0 w 1440000"/>
              <a:gd name="connsiteY4" fmla="*/ 0 h 144000"/>
              <a:gd name="connsiteX0" fmla="*/ 0 w 1310460"/>
              <a:gd name="connsiteY0" fmla="*/ 0 h 144000"/>
              <a:gd name="connsiteX1" fmla="*/ 1287600 w 1310460"/>
              <a:gd name="connsiteY1" fmla="*/ 3810 h 144000"/>
              <a:gd name="connsiteX2" fmla="*/ 1310460 w 1310460"/>
              <a:gd name="connsiteY2" fmla="*/ 144000 h 144000"/>
              <a:gd name="connsiteX3" fmla="*/ 0 w 1310460"/>
              <a:gd name="connsiteY3" fmla="*/ 144000 h 144000"/>
              <a:gd name="connsiteX4" fmla="*/ 0 w 1310460"/>
              <a:gd name="connsiteY4" fmla="*/ 0 h 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0460" h="144000">
                <a:moveTo>
                  <a:pt x="0" y="0"/>
                </a:moveTo>
                <a:lnTo>
                  <a:pt x="1287600" y="3810"/>
                </a:lnTo>
                <a:lnTo>
                  <a:pt x="1310460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  <a:solidFill>
            <a:srgbClr val="FFCC00">
              <a:alpha val="90000"/>
            </a:srgbClr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High rep </a:t>
            </a:r>
            <a:r>
              <a:rPr lang="en-US" sz="1600" dirty="0" err="1"/>
              <a:t>Electrons+Xrays</a:t>
            </a:r>
            <a:endParaRPr lang="en-US" sz="1600" dirty="0"/>
          </a:p>
        </p:txBody>
      </p:sp>
      <p:sp>
        <p:nvSpPr>
          <p:cNvPr id="25" name="Rechteck 37">
            <a:extLst>
              <a:ext uri="{FF2B5EF4-FFF2-40B4-BE49-F238E27FC236}">
                <a16:creationId xmlns:a16="http://schemas.microsoft.com/office/drawing/2014/main" id="{FEE60A58-6696-A3CF-63C9-4C21A3644C11}"/>
              </a:ext>
            </a:extLst>
          </p:cNvPr>
          <p:cNvSpPr/>
          <p:nvPr/>
        </p:nvSpPr>
        <p:spPr>
          <a:xfrm>
            <a:off x="6480720" y="1568704"/>
            <a:ext cx="1909470" cy="186232"/>
          </a:xfrm>
          <a:custGeom>
            <a:avLst/>
            <a:gdLst>
              <a:gd name="connsiteX0" fmla="*/ 0 w 1440000"/>
              <a:gd name="connsiteY0" fmla="*/ 0 h 144000"/>
              <a:gd name="connsiteX1" fmla="*/ 1440000 w 1440000"/>
              <a:gd name="connsiteY1" fmla="*/ 0 h 144000"/>
              <a:gd name="connsiteX2" fmla="*/ 1440000 w 1440000"/>
              <a:gd name="connsiteY2" fmla="*/ 144000 h 144000"/>
              <a:gd name="connsiteX3" fmla="*/ 0 w 1440000"/>
              <a:gd name="connsiteY3" fmla="*/ 144000 h 144000"/>
              <a:gd name="connsiteX4" fmla="*/ 0 w 1440000"/>
              <a:gd name="connsiteY4" fmla="*/ 0 h 144000"/>
              <a:gd name="connsiteX0" fmla="*/ 0 w 1440000"/>
              <a:gd name="connsiteY0" fmla="*/ 0 h 144000"/>
              <a:gd name="connsiteX1" fmla="*/ 1287600 w 1440000"/>
              <a:gd name="connsiteY1" fmla="*/ 3810 h 144000"/>
              <a:gd name="connsiteX2" fmla="*/ 1440000 w 1440000"/>
              <a:gd name="connsiteY2" fmla="*/ 144000 h 144000"/>
              <a:gd name="connsiteX3" fmla="*/ 0 w 1440000"/>
              <a:gd name="connsiteY3" fmla="*/ 144000 h 144000"/>
              <a:gd name="connsiteX4" fmla="*/ 0 w 1440000"/>
              <a:gd name="connsiteY4" fmla="*/ 0 h 144000"/>
              <a:gd name="connsiteX0" fmla="*/ 0 w 1310460"/>
              <a:gd name="connsiteY0" fmla="*/ 0 h 144000"/>
              <a:gd name="connsiteX1" fmla="*/ 1287600 w 1310460"/>
              <a:gd name="connsiteY1" fmla="*/ 3810 h 144000"/>
              <a:gd name="connsiteX2" fmla="*/ 1310460 w 1310460"/>
              <a:gd name="connsiteY2" fmla="*/ 144000 h 144000"/>
              <a:gd name="connsiteX3" fmla="*/ 0 w 1310460"/>
              <a:gd name="connsiteY3" fmla="*/ 144000 h 144000"/>
              <a:gd name="connsiteX4" fmla="*/ 0 w 1310460"/>
              <a:gd name="connsiteY4" fmla="*/ 0 h 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0460" h="144000">
                <a:moveTo>
                  <a:pt x="0" y="0"/>
                </a:moveTo>
                <a:lnTo>
                  <a:pt x="1287600" y="3810"/>
                </a:lnTo>
                <a:lnTo>
                  <a:pt x="1310460" y="144000"/>
                </a:lnTo>
                <a:lnTo>
                  <a:pt x="0" y="144000"/>
                </a:lnTo>
                <a:lnTo>
                  <a:pt x="0" y="0"/>
                </a:lnTo>
                <a:close/>
              </a:path>
            </a:pathLst>
          </a:custGeom>
          <a:solidFill>
            <a:srgbClr val="00B050">
              <a:alpha val="90000"/>
            </a:srgbClr>
          </a:solidFill>
          <a:ln>
            <a:noFill/>
          </a:ln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Nonlinear Vacuum</a:t>
            </a:r>
          </a:p>
        </p:txBody>
      </p:sp>
      <p:sp>
        <p:nvSpPr>
          <p:cNvPr id="26" name="Rechteck">
            <a:extLst>
              <a:ext uri="{FF2B5EF4-FFF2-40B4-BE49-F238E27FC236}">
                <a16:creationId xmlns:a16="http://schemas.microsoft.com/office/drawing/2014/main" id="{E7ED76C3-C5EC-E319-FC66-076AD3177FE5}"/>
              </a:ext>
            </a:extLst>
          </p:cNvPr>
          <p:cNvSpPr/>
          <p:nvPr/>
        </p:nvSpPr>
        <p:spPr>
          <a:xfrm>
            <a:off x="10729192" y="1258851"/>
            <a:ext cx="936104" cy="364199"/>
          </a:xfrm>
          <a:prstGeom prst="rect">
            <a:avLst/>
          </a:prstGeom>
          <a:solidFill>
            <a:schemeClr val="bg1"/>
          </a:solidFill>
          <a:ln w="57150">
            <a:solidFill>
              <a:srgbClr val="C0504D"/>
            </a:solidFill>
          </a:ln>
          <a:scene3d>
            <a:camera prst="orthographicFront">
              <a:rot lat="2876193" lon="2346630" rev="1866812"/>
            </a:camera>
            <a:lightRig rig="threePt" dir="t"/>
          </a:scene3d>
        </p:spPr>
        <p:txBody>
          <a:bodyPr tIns="34290" bIns="34290" anchor="ctr"/>
          <a:lstStyle/>
          <a:p>
            <a:pPr defTabSz="342900" hangingPunct="0">
              <a:defRPr sz="3600">
                <a:latin typeface="Calibri"/>
                <a:ea typeface="Calibri"/>
                <a:cs typeface="Calibri"/>
                <a:sym typeface="Calibri"/>
              </a:defRPr>
            </a:pPr>
            <a:endParaRPr sz="1350" kern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" name="pasted-image.tiff" descr="pasted-image.tiff">
            <a:extLst>
              <a:ext uri="{FF2B5EF4-FFF2-40B4-BE49-F238E27FC236}">
                <a16:creationId xmlns:a16="http://schemas.microsoft.com/office/drawing/2014/main" id="{E80B7982-83FE-9960-7B86-0F49B9C365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0156" t="28121" r="30144" b="27823"/>
          <a:stretch>
            <a:fillRect/>
          </a:stretch>
        </p:blipFill>
        <p:spPr>
          <a:xfrm rot="2640830">
            <a:off x="11113438" y="1353290"/>
            <a:ext cx="248360" cy="2756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6" h="21569" extrusionOk="0">
                <a:moveTo>
                  <a:pt x="6328" y="10"/>
                </a:moveTo>
                <a:cubicBezTo>
                  <a:pt x="5519" y="-21"/>
                  <a:pt x="4766" y="24"/>
                  <a:pt x="4020" y="161"/>
                </a:cubicBezTo>
                <a:cubicBezTo>
                  <a:pt x="3590" y="240"/>
                  <a:pt x="2377" y="600"/>
                  <a:pt x="1969" y="767"/>
                </a:cubicBezTo>
                <a:lnTo>
                  <a:pt x="1738" y="860"/>
                </a:lnTo>
                <a:lnTo>
                  <a:pt x="2059" y="895"/>
                </a:lnTo>
                <a:cubicBezTo>
                  <a:pt x="3101" y="1007"/>
                  <a:pt x="4334" y="1427"/>
                  <a:pt x="4918" y="1873"/>
                </a:cubicBezTo>
                <a:cubicBezTo>
                  <a:pt x="5009" y="1943"/>
                  <a:pt x="5085" y="2027"/>
                  <a:pt x="5085" y="2048"/>
                </a:cubicBezTo>
                <a:cubicBezTo>
                  <a:pt x="5085" y="2069"/>
                  <a:pt x="4826" y="2263"/>
                  <a:pt x="4508" y="2479"/>
                </a:cubicBezTo>
                <a:cubicBezTo>
                  <a:pt x="3440" y="3203"/>
                  <a:pt x="2636" y="3987"/>
                  <a:pt x="1841" y="5076"/>
                </a:cubicBezTo>
                <a:cubicBezTo>
                  <a:pt x="891" y="6377"/>
                  <a:pt x="200" y="8205"/>
                  <a:pt x="46" y="9805"/>
                </a:cubicBezTo>
                <a:cubicBezTo>
                  <a:pt x="-182" y="12165"/>
                  <a:pt x="446" y="14279"/>
                  <a:pt x="1854" y="15815"/>
                </a:cubicBezTo>
                <a:cubicBezTo>
                  <a:pt x="2177" y="16168"/>
                  <a:pt x="2405" y="16528"/>
                  <a:pt x="2546" y="16910"/>
                </a:cubicBezTo>
                <a:cubicBezTo>
                  <a:pt x="2668" y="17240"/>
                  <a:pt x="2771" y="18164"/>
                  <a:pt x="2764" y="18890"/>
                </a:cubicBezTo>
                <a:cubicBezTo>
                  <a:pt x="2753" y="19965"/>
                  <a:pt x="3237" y="20778"/>
                  <a:pt x="4251" y="21394"/>
                </a:cubicBezTo>
                <a:cubicBezTo>
                  <a:pt x="4426" y="21500"/>
                  <a:pt x="4574" y="21579"/>
                  <a:pt x="4585" y="21569"/>
                </a:cubicBezTo>
                <a:cubicBezTo>
                  <a:pt x="4596" y="21559"/>
                  <a:pt x="4545" y="21448"/>
                  <a:pt x="4469" y="21324"/>
                </a:cubicBezTo>
                <a:cubicBezTo>
                  <a:pt x="4314" y="21072"/>
                  <a:pt x="4288" y="20974"/>
                  <a:pt x="4251" y="20626"/>
                </a:cubicBezTo>
                <a:cubicBezTo>
                  <a:pt x="4220" y="20335"/>
                  <a:pt x="4295" y="19996"/>
                  <a:pt x="4597" y="19228"/>
                </a:cubicBezTo>
                <a:cubicBezTo>
                  <a:pt x="4784" y="18754"/>
                  <a:pt x="4828" y="18616"/>
                  <a:pt x="4815" y="18354"/>
                </a:cubicBezTo>
                <a:lnTo>
                  <a:pt x="4790" y="18052"/>
                </a:lnTo>
                <a:lnTo>
                  <a:pt x="5226" y="18028"/>
                </a:lnTo>
                <a:cubicBezTo>
                  <a:pt x="5463" y="18020"/>
                  <a:pt x="5793" y="17978"/>
                  <a:pt x="5956" y="17935"/>
                </a:cubicBezTo>
                <a:cubicBezTo>
                  <a:pt x="6953" y="17671"/>
                  <a:pt x="7318" y="17609"/>
                  <a:pt x="7816" y="17586"/>
                </a:cubicBezTo>
                <a:cubicBezTo>
                  <a:pt x="8320" y="17562"/>
                  <a:pt x="8368" y="17571"/>
                  <a:pt x="8611" y="17690"/>
                </a:cubicBezTo>
                <a:lnTo>
                  <a:pt x="8867" y="17807"/>
                </a:lnTo>
                <a:lnTo>
                  <a:pt x="8713" y="17562"/>
                </a:lnTo>
                <a:cubicBezTo>
                  <a:pt x="8473" y="17165"/>
                  <a:pt x="7963" y="16709"/>
                  <a:pt x="7559" y="16537"/>
                </a:cubicBezTo>
                <a:cubicBezTo>
                  <a:pt x="6964" y="16284"/>
                  <a:pt x="6576" y="16242"/>
                  <a:pt x="5174" y="16258"/>
                </a:cubicBezTo>
                <a:cubicBezTo>
                  <a:pt x="3968" y="16271"/>
                  <a:pt x="3918" y="16262"/>
                  <a:pt x="3674" y="16153"/>
                </a:cubicBezTo>
                <a:cubicBezTo>
                  <a:pt x="3129" y="15910"/>
                  <a:pt x="2784" y="15223"/>
                  <a:pt x="2661" y="14126"/>
                </a:cubicBezTo>
                <a:cubicBezTo>
                  <a:pt x="2506" y="12732"/>
                  <a:pt x="3007" y="11186"/>
                  <a:pt x="3995" y="9991"/>
                </a:cubicBezTo>
                <a:cubicBezTo>
                  <a:pt x="5301" y="8412"/>
                  <a:pt x="7370" y="7161"/>
                  <a:pt x="10034" y="6346"/>
                </a:cubicBezTo>
                <a:cubicBezTo>
                  <a:pt x="10739" y="6130"/>
                  <a:pt x="10753" y="6143"/>
                  <a:pt x="10752" y="6637"/>
                </a:cubicBezTo>
                <a:cubicBezTo>
                  <a:pt x="10749" y="7588"/>
                  <a:pt x="10163" y="8582"/>
                  <a:pt x="9123" y="9421"/>
                </a:cubicBezTo>
                <a:lnTo>
                  <a:pt x="8841" y="9642"/>
                </a:lnTo>
                <a:lnTo>
                  <a:pt x="9136" y="9607"/>
                </a:lnTo>
                <a:cubicBezTo>
                  <a:pt x="9982" y="9504"/>
                  <a:pt x="11360" y="9107"/>
                  <a:pt x="12188" y="8722"/>
                </a:cubicBezTo>
                <a:cubicBezTo>
                  <a:pt x="13550" y="8087"/>
                  <a:pt x="14360" y="7389"/>
                  <a:pt x="14931" y="6357"/>
                </a:cubicBezTo>
                <a:lnTo>
                  <a:pt x="15188" y="5903"/>
                </a:lnTo>
                <a:lnTo>
                  <a:pt x="16265" y="5926"/>
                </a:lnTo>
                <a:cubicBezTo>
                  <a:pt x="16932" y="5943"/>
                  <a:pt x="17646" y="5992"/>
                  <a:pt x="18111" y="6055"/>
                </a:cubicBezTo>
                <a:cubicBezTo>
                  <a:pt x="18526" y="6111"/>
                  <a:pt x="18976" y="6175"/>
                  <a:pt x="19124" y="6194"/>
                </a:cubicBezTo>
                <a:cubicBezTo>
                  <a:pt x="19272" y="6214"/>
                  <a:pt x="19702" y="6229"/>
                  <a:pt x="20073" y="6229"/>
                </a:cubicBezTo>
                <a:cubicBezTo>
                  <a:pt x="20665" y="6229"/>
                  <a:pt x="20773" y="6220"/>
                  <a:pt x="20970" y="6124"/>
                </a:cubicBezTo>
                <a:cubicBezTo>
                  <a:pt x="21266" y="5981"/>
                  <a:pt x="21418" y="5801"/>
                  <a:pt x="21393" y="5624"/>
                </a:cubicBezTo>
                <a:cubicBezTo>
                  <a:pt x="21350" y="5311"/>
                  <a:pt x="21120" y="5107"/>
                  <a:pt x="20111" y="4494"/>
                </a:cubicBezTo>
                <a:cubicBezTo>
                  <a:pt x="19544" y="4149"/>
                  <a:pt x="19280" y="3955"/>
                  <a:pt x="19086" y="3737"/>
                </a:cubicBezTo>
                <a:cubicBezTo>
                  <a:pt x="18941" y="3575"/>
                  <a:pt x="18696" y="3290"/>
                  <a:pt x="18534" y="3108"/>
                </a:cubicBezTo>
                <a:cubicBezTo>
                  <a:pt x="17442" y="1877"/>
                  <a:pt x="15343" y="782"/>
                  <a:pt x="13547" y="499"/>
                </a:cubicBezTo>
                <a:cubicBezTo>
                  <a:pt x="13294" y="459"/>
                  <a:pt x="13030" y="421"/>
                  <a:pt x="12957" y="406"/>
                </a:cubicBezTo>
                <a:cubicBezTo>
                  <a:pt x="12659" y="343"/>
                  <a:pt x="11115" y="316"/>
                  <a:pt x="10713" y="371"/>
                </a:cubicBezTo>
                <a:cubicBezTo>
                  <a:pt x="10484" y="402"/>
                  <a:pt x="10051" y="468"/>
                  <a:pt x="9752" y="510"/>
                </a:cubicBezTo>
                <a:lnTo>
                  <a:pt x="9200" y="592"/>
                </a:lnTo>
                <a:lnTo>
                  <a:pt x="8687" y="417"/>
                </a:lnTo>
                <a:cubicBezTo>
                  <a:pt x="7958" y="169"/>
                  <a:pt x="7238" y="44"/>
                  <a:pt x="6328" y="1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</p:pic>
      <p:pic>
        <p:nvPicPr>
          <p:cNvPr id="28" name="Picture 2" descr="SZ-Serie: Lichtblicke, Folge 3 ...">
            <a:extLst>
              <a:ext uri="{FF2B5EF4-FFF2-40B4-BE49-F238E27FC236}">
                <a16:creationId xmlns:a16="http://schemas.microsoft.com/office/drawing/2014/main" id="{36BA6397-9598-9B9C-94DC-91BFA27F9D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609" y="1569350"/>
            <a:ext cx="718691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Andreas Döpp - Pulse. Petawatt Users ...">
            <a:extLst>
              <a:ext uri="{FF2B5EF4-FFF2-40B4-BE49-F238E27FC236}">
                <a16:creationId xmlns:a16="http://schemas.microsoft.com/office/drawing/2014/main" id="{9DD02F63-207B-43D7-BF55-E22892934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8480" y="1604476"/>
            <a:ext cx="93659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8" descr="Thirolf - Pulse. Petawatt Users, Lasers ...">
            <a:extLst>
              <a:ext uri="{FF2B5EF4-FFF2-40B4-BE49-F238E27FC236}">
                <a16:creationId xmlns:a16="http://schemas.microsoft.com/office/drawing/2014/main" id="{1ACE33DC-0A0D-2B7A-635D-87D7A0E58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937" y="1198380"/>
            <a:ext cx="479127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Jörg SCHREIBER | Professor | PhD ...">
            <a:extLst>
              <a:ext uri="{FF2B5EF4-FFF2-40B4-BE49-F238E27FC236}">
                <a16:creationId xmlns:a16="http://schemas.microsoft.com/office/drawing/2014/main" id="{A8F42B11-6605-B1AF-609B-D0F9FABE4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920" y="1172508"/>
            <a:ext cx="720000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 36">
            <a:extLst>
              <a:ext uri="{FF2B5EF4-FFF2-40B4-BE49-F238E27FC236}">
                <a16:creationId xmlns:a16="http://schemas.microsoft.com/office/drawing/2014/main" id="{E1EEA4ED-10DC-3C30-04B0-AF9210076A7C}"/>
              </a:ext>
            </a:extLst>
          </p:cNvPr>
          <p:cNvSpPr/>
          <p:nvPr/>
        </p:nvSpPr>
        <p:spPr>
          <a:xfrm>
            <a:off x="1296144" y="1198380"/>
            <a:ext cx="1824513" cy="1223983"/>
          </a:xfrm>
          <a:custGeom>
            <a:avLst/>
            <a:gdLst>
              <a:gd name="connsiteX0" fmla="*/ 0 w 1405210"/>
              <a:gd name="connsiteY0" fmla="*/ 0 h 430992"/>
              <a:gd name="connsiteX1" fmla="*/ 1405210 w 1405210"/>
              <a:gd name="connsiteY1" fmla="*/ 0 h 430992"/>
              <a:gd name="connsiteX2" fmla="*/ 1405210 w 1405210"/>
              <a:gd name="connsiteY2" fmla="*/ 430992 h 430992"/>
              <a:gd name="connsiteX3" fmla="*/ 0 w 1405210"/>
              <a:gd name="connsiteY3" fmla="*/ 430992 h 430992"/>
              <a:gd name="connsiteX4" fmla="*/ 0 w 1405210"/>
              <a:gd name="connsiteY4" fmla="*/ 0 h 430992"/>
              <a:gd name="connsiteX0" fmla="*/ 118110 w 1523320"/>
              <a:gd name="connsiteY0" fmla="*/ 0 h 430992"/>
              <a:gd name="connsiteX1" fmla="*/ 1523320 w 1523320"/>
              <a:gd name="connsiteY1" fmla="*/ 0 h 430992"/>
              <a:gd name="connsiteX2" fmla="*/ 1523320 w 1523320"/>
              <a:gd name="connsiteY2" fmla="*/ 430992 h 430992"/>
              <a:gd name="connsiteX3" fmla="*/ 0 w 1523320"/>
              <a:gd name="connsiteY3" fmla="*/ 423372 h 430992"/>
              <a:gd name="connsiteX4" fmla="*/ 118110 w 1523320"/>
              <a:gd name="connsiteY4" fmla="*/ 0 h 430992"/>
              <a:gd name="connsiteX0" fmla="*/ 118110 w 1614760"/>
              <a:gd name="connsiteY0" fmla="*/ 0 h 430992"/>
              <a:gd name="connsiteX1" fmla="*/ 1523320 w 1614760"/>
              <a:gd name="connsiteY1" fmla="*/ 0 h 430992"/>
              <a:gd name="connsiteX2" fmla="*/ 1614760 w 1614760"/>
              <a:gd name="connsiteY2" fmla="*/ 430992 h 430992"/>
              <a:gd name="connsiteX3" fmla="*/ 0 w 1614760"/>
              <a:gd name="connsiteY3" fmla="*/ 423372 h 430992"/>
              <a:gd name="connsiteX4" fmla="*/ 118110 w 1614760"/>
              <a:gd name="connsiteY4" fmla="*/ 0 h 430992"/>
              <a:gd name="connsiteX0" fmla="*/ 118110 w 1637620"/>
              <a:gd name="connsiteY0" fmla="*/ 0 h 430992"/>
              <a:gd name="connsiteX1" fmla="*/ 1637620 w 1637620"/>
              <a:gd name="connsiteY1" fmla="*/ 0 h 430992"/>
              <a:gd name="connsiteX2" fmla="*/ 1614760 w 1637620"/>
              <a:gd name="connsiteY2" fmla="*/ 430992 h 430992"/>
              <a:gd name="connsiteX3" fmla="*/ 0 w 1637620"/>
              <a:gd name="connsiteY3" fmla="*/ 423372 h 430992"/>
              <a:gd name="connsiteX4" fmla="*/ 118110 w 1637620"/>
              <a:gd name="connsiteY4" fmla="*/ 0 h 430992"/>
              <a:gd name="connsiteX0" fmla="*/ 118110 w 1649050"/>
              <a:gd name="connsiteY0" fmla="*/ 0 h 430992"/>
              <a:gd name="connsiteX1" fmla="*/ 1649050 w 1649050"/>
              <a:gd name="connsiteY1" fmla="*/ 7620 h 430992"/>
              <a:gd name="connsiteX2" fmla="*/ 1614760 w 1649050"/>
              <a:gd name="connsiteY2" fmla="*/ 430992 h 430992"/>
              <a:gd name="connsiteX3" fmla="*/ 0 w 1649050"/>
              <a:gd name="connsiteY3" fmla="*/ 423372 h 430992"/>
              <a:gd name="connsiteX4" fmla="*/ 118110 w 1649050"/>
              <a:gd name="connsiteY4" fmla="*/ 0 h 430992"/>
              <a:gd name="connsiteX0" fmla="*/ 118110 w 1641430"/>
              <a:gd name="connsiteY0" fmla="*/ 0 h 430992"/>
              <a:gd name="connsiteX1" fmla="*/ 1641430 w 1641430"/>
              <a:gd name="connsiteY1" fmla="*/ 0 h 430992"/>
              <a:gd name="connsiteX2" fmla="*/ 1614760 w 1641430"/>
              <a:gd name="connsiteY2" fmla="*/ 430992 h 430992"/>
              <a:gd name="connsiteX3" fmla="*/ 0 w 1641430"/>
              <a:gd name="connsiteY3" fmla="*/ 423372 h 430992"/>
              <a:gd name="connsiteX4" fmla="*/ 118110 w 1641430"/>
              <a:gd name="connsiteY4" fmla="*/ 0 h 430992"/>
              <a:gd name="connsiteX0" fmla="*/ 256318 w 1779638"/>
              <a:gd name="connsiteY0" fmla="*/ 0 h 439222"/>
              <a:gd name="connsiteX1" fmla="*/ 1779638 w 1779638"/>
              <a:gd name="connsiteY1" fmla="*/ 0 h 439222"/>
              <a:gd name="connsiteX2" fmla="*/ 1752968 w 1779638"/>
              <a:gd name="connsiteY2" fmla="*/ 430992 h 439222"/>
              <a:gd name="connsiteX3" fmla="*/ 0 w 1779638"/>
              <a:gd name="connsiteY3" fmla="*/ 439222 h 439222"/>
              <a:gd name="connsiteX4" fmla="*/ 256318 w 1779638"/>
              <a:gd name="connsiteY4" fmla="*/ 0 h 439222"/>
              <a:gd name="connsiteX0" fmla="*/ 256318 w 1779638"/>
              <a:gd name="connsiteY0" fmla="*/ 0 h 439222"/>
              <a:gd name="connsiteX1" fmla="*/ 1779638 w 1779638"/>
              <a:gd name="connsiteY1" fmla="*/ 0 h 439222"/>
              <a:gd name="connsiteX2" fmla="*/ 1661698 w 1779638"/>
              <a:gd name="connsiteY2" fmla="*/ 438917 h 439222"/>
              <a:gd name="connsiteX3" fmla="*/ 0 w 1779638"/>
              <a:gd name="connsiteY3" fmla="*/ 439222 h 439222"/>
              <a:gd name="connsiteX4" fmla="*/ 256318 w 1779638"/>
              <a:gd name="connsiteY4" fmla="*/ 0 h 439222"/>
              <a:gd name="connsiteX0" fmla="*/ 256318 w 1717054"/>
              <a:gd name="connsiteY0" fmla="*/ 0 h 439222"/>
              <a:gd name="connsiteX1" fmla="*/ 1717054 w 1717054"/>
              <a:gd name="connsiteY1" fmla="*/ 1981 h 439222"/>
              <a:gd name="connsiteX2" fmla="*/ 1661698 w 1717054"/>
              <a:gd name="connsiteY2" fmla="*/ 438917 h 439222"/>
              <a:gd name="connsiteX3" fmla="*/ 0 w 1717054"/>
              <a:gd name="connsiteY3" fmla="*/ 439222 h 439222"/>
              <a:gd name="connsiteX4" fmla="*/ 256318 w 1717054"/>
              <a:gd name="connsiteY4" fmla="*/ 0 h 439222"/>
              <a:gd name="connsiteX0" fmla="*/ 219810 w 1717054"/>
              <a:gd name="connsiteY0" fmla="*/ 0 h 445166"/>
              <a:gd name="connsiteX1" fmla="*/ 1717054 w 1717054"/>
              <a:gd name="connsiteY1" fmla="*/ 7925 h 445166"/>
              <a:gd name="connsiteX2" fmla="*/ 1661698 w 1717054"/>
              <a:gd name="connsiteY2" fmla="*/ 444861 h 445166"/>
              <a:gd name="connsiteX3" fmla="*/ 0 w 1717054"/>
              <a:gd name="connsiteY3" fmla="*/ 445166 h 445166"/>
              <a:gd name="connsiteX4" fmla="*/ 219810 w 1717054"/>
              <a:gd name="connsiteY4" fmla="*/ 0 h 445166"/>
              <a:gd name="connsiteX0" fmla="*/ 230240 w 1727484"/>
              <a:gd name="connsiteY0" fmla="*/ 0 h 444861"/>
              <a:gd name="connsiteX1" fmla="*/ 1727484 w 1727484"/>
              <a:gd name="connsiteY1" fmla="*/ 7925 h 444861"/>
              <a:gd name="connsiteX2" fmla="*/ 1672128 w 1727484"/>
              <a:gd name="connsiteY2" fmla="*/ 444861 h 444861"/>
              <a:gd name="connsiteX3" fmla="*/ 0 w 1727484"/>
              <a:gd name="connsiteY3" fmla="*/ 441203 h 444861"/>
              <a:gd name="connsiteX4" fmla="*/ 230240 w 1727484"/>
              <a:gd name="connsiteY4" fmla="*/ 0 h 444861"/>
              <a:gd name="connsiteX0" fmla="*/ 230240 w 1717054"/>
              <a:gd name="connsiteY0" fmla="*/ 0 h 444861"/>
              <a:gd name="connsiteX1" fmla="*/ 1717054 w 1717054"/>
              <a:gd name="connsiteY1" fmla="*/ 7925 h 444861"/>
              <a:gd name="connsiteX2" fmla="*/ 1672128 w 1717054"/>
              <a:gd name="connsiteY2" fmla="*/ 444861 h 444861"/>
              <a:gd name="connsiteX3" fmla="*/ 0 w 1717054"/>
              <a:gd name="connsiteY3" fmla="*/ 441203 h 444861"/>
              <a:gd name="connsiteX4" fmla="*/ 230240 w 1717054"/>
              <a:gd name="connsiteY4" fmla="*/ 0 h 444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17054" h="444861">
                <a:moveTo>
                  <a:pt x="230240" y="0"/>
                </a:moveTo>
                <a:lnTo>
                  <a:pt x="1717054" y="7925"/>
                </a:lnTo>
                <a:lnTo>
                  <a:pt x="1672128" y="444861"/>
                </a:lnTo>
                <a:lnTo>
                  <a:pt x="0" y="441203"/>
                </a:lnTo>
                <a:lnTo>
                  <a:pt x="230240" y="0"/>
                </a:lnTo>
                <a:close/>
              </a:path>
            </a:pathLst>
          </a:cu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Broadband IR-spectroscopy, F. Krausz et al.</a:t>
            </a:r>
          </a:p>
        </p:txBody>
      </p:sp>
    </p:spTree>
    <p:extLst>
      <p:ext uri="{BB962C8B-B14F-4D97-AF65-F5344CB8AC3E}">
        <p14:creationId xmlns:p14="http://schemas.microsoft.com/office/powerpoint/2010/main" val="301892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E74E7-52CC-6C07-D212-78392EDCC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promise: ultralow-emittance proton beams (Cowan+ 2004)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8AB8CAA-B9FB-0C23-16C7-DA04A4AC8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5CBFD33-B34F-1448-38FA-DEC8E82D8A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F5349C3-7130-DCD4-3F22-39AB477D9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3</a:t>
            </a:fld>
            <a:endParaRPr lang="de-DE" sz="1100" dirty="0"/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4EEB5539-81FB-5733-A3FB-BDEE25CF55BD}"/>
              </a:ext>
            </a:extLst>
          </p:cNvPr>
          <p:cNvSpPr>
            <a:spLocks noGrp="1"/>
          </p:cNvSpPr>
          <p:nvPr/>
        </p:nvSpPr>
        <p:spPr>
          <a:xfrm>
            <a:off x="400050" y="1466850"/>
            <a:ext cx="53340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595" lnSpcReduction="10000"/>
          </a:bodyPr>
          <a:lstStyle/>
          <a:p>
            <a:pPr algn="l">
              <a:buNone/>
              <a:defRPr sz="21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 micron-scale source and an almost laminar expansion suggested extraordinary </a:t>
            </a:r>
            <a:r>
              <a:rPr sz="2100" b="1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focusability</a:t>
            </a:r>
            <a:r>
              <a:rPr sz="21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7" name="bullets">
            <a:extLst>
              <a:ext uri="{FF2B5EF4-FFF2-40B4-BE49-F238E27FC236}">
                <a16:creationId xmlns:a16="http://schemas.microsoft.com/office/drawing/2014/main" id="{2B5DB607-B912-6FA9-3D9D-708DBDDCB11C}"/>
              </a:ext>
            </a:extLst>
          </p:cNvPr>
          <p:cNvSpPr>
            <a:spLocks noGrp="1"/>
          </p:cNvSpPr>
          <p:nvPr/>
        </p:nvSpPr>
        <p:spPr>
          <a:xfrm>
            <a:off x="400050" y="2619375"/>
            <a:ext cx="5143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micron-scale virtual source</a:t>
            </a:r>
          </a:p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very small normalized transverse emittance</a:t>
            </a:r>
          </a:p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high particle number in a short bunch</a:t>
            </a:r>
          </a:p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a result for a specific target and regime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692F637C-6EB4-475D-29B3-7AB204C9829B}"/>
              </a:ext>
            </a:extLst>
          </p:cNvPr>
          <p:cNvSpPr>
            <a:spLocks noGrp="1"/>
          </p:cNvSpPr>
          <p:nvPr/>
        </p:nvSpPr>
        <p:spPr>
          <a:xfrm>
            <a:off x="400050" y="5143500"/>
            <a:ext cx="180975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926" lnSpcReduction="20000"/>
          </a:bodyPr>
          <a:lstStyle/>
          <a:p>
            <a:pPr algn="l"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The hidden leap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C6D437B6-ABDC-C4F2-EED4-AF93E7F00B62}"/>
              </a:ext>
            </a:extLst>
          </p:cNvPr>
          <p:cNvSpPr>
            <a:spLocks noGrp="1"/>
          </p:cNvSpPr>
          <p:nvPr/>
        </p:nvSpPr>
        <p:spPr>
          <a:xfrm>
            <a:off x="400050" y="5438775"/>
            <a:ext cx="5143500" cy="542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870" lnSpcReduction="10000"/>
          </a:bodyPr>
          <a:lstStyle/>
          <a:p>
            <a:pPr algn="l">
              <a:buNone/>
              <a:defRPr sz="1725" b="0" i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0" i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 remarkable result became an assumed generic source property.</a:t>
            </a:r>
          </a:p>
        </p:txBody>
      </p:sp>
      <p:sp>
        <p:nvSpPr>
          <p:cNvPr id="10" name="placeholder-Cowan 2004 source / phase-space figure">
            <a:extLst>
              <a:ext uri="{FF2B5EF4-FFF2-40B4-BE49-F238E27FC236}">
                <a16:creationId xmlns:a16="http://schemas.microsoft.com/office/drawing/2014/main" id="{4E101A3B-FFAE-CD97-0835-3BC8F16BC049}"/>
              </a:ext>
            </a:extLst>
          </p:cNvPr>
          <p:cNvSpPr>
            <a:spLocks noGrp="1"/>
          </p:cNvSpPr>
          <p:nvPr/>
        </p:nvSpPr>
        <p:spPr>
          <a:xfrm>
            <a:off x="6191250" y="1466850"/>
            <a:ext cx="5600700" cy="451485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3" name="source-footer">
            <a:extLst>
              <a:ext uri="{FF2B5EF4-FFF2-40B4-BE49-F238E27FC236}">
                <a16:creationId xmlns:a16="http://schemas.microsoft.com/office/drawing/2014/main" id="{FE38127A-132E-7D62-DC49-F33642841594}"/>
              </a:ext>
            </a:extLst>
          </p:cNvPr>
          <p:cNvSpPr>
            <a:spLocks noGrp="1"/>
          </p:cNvSpPr>
          <p:nvPr/>
        </p:nvSpPr>
        <p:spPr>
          <a:xfrm>
            <a:off x="413156" y="6175513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82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00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Cowan et al., Phys. Rev. Lett. 92, 204801 (2004)</a:t>
            </a:r>
          </a:p>
        </p:txBody>
      </p:sp>
      <p:grpSp>
        <p:nvGrpSpPr>
          <p:cNvPr id="45" name="Gruppieren 44">
            <a:extLst>
              <a:ext uri="{FF2B5EF4-FFF2-40B4-BE49-F238E27FC236}">
                <a16:creationId xmlns:a16="http://schemas.microsoft.com/office/drawing/2014/main" id="{6894EAE8-4EB1-F640-0599-931AD9DDB961}"/>
              </a:ext>
            </a:extLst>
          </p:cNvPr>
          <p:cNvGrpSpPr/>
          <p:nvPr/>
        </p:nvGrpSpPr>
        <p:grpSpPr>
          <a:xfrm>
            <a:off x="7674814" y="2342850"/>
            <a:ext cx="1812240" cy="2386080"/>
            <a:chOff x="7674814" y="2342850"/>
            <a:chExt cx="1812240" cy="2386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5" name="Freihand 14">
                  <a:extLst>
                    <a:ext uri="{FF2B5EF4-FFF2-40B4-BE49-F238E27FC236}">
                      <a16:creationId xmlns:a16="http://schemas.microsoft.com/office/drawing/2014/main" id="{0CBB59F9-5F7A-D885-C777-143DBDC8055E}"/>
                    </a:ext>
                  </a:extLst>
                </p14:cNvPr>
                <p14:cNvContentPartPr/>
                <p14:nvPr/>
              </p14:nvContentPartPr>
              <p14:xfrm>
                <a:off x="7674814" y="2990490"/>
                <a:ext cx="360" cy="360"/>
              </p14:xfrm>
            </p:contentPart>
          </mc:Choice>
          <mc:Fallback xmlns="">
            <p:pic>
              <p:nvPicPr>
                <p:cNvPr id="15" name="Freihand 14">
                  <a:extLst>
                    <a:ext uri="{FF2B5EF4-FFF2-40B4-BE49-F238E27FC236}">
                      <a16:creationId xmlns:a16="http://schemas.microsoft.com/office/drawing/2014/main" id="{0CBB59F9-5F7A-D885-C777-143DBDC8055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7668694" y="2984370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9" name="Freihand 18">
                  <a:extLst>
                    <a:ext uri="{FF2B5EF4-FFF2-40B4-BE49-F238E27FC236}">
                      <a16:creationId xmlns:a16="http://schemas.microsoft.com/office/drawing/2014/main" id="{0D5211A4-C34C-C077-004A-7AA960833FCC}"/>
                    </a:ext>
                  </a:extLst>
                </p14:cNvPr>
                <p14:cNvContentPartPr/>
                <p14:nvPr/>
              </p14:nvContentPartPr>
              <p14:xfrm>
                <a:off x="8401294" y="2423850"/>
                <a:ext cx="58680" cy="2305080"/>
              </p14:xfrm>
            </p:contentPart>
          </mc:Choice>
          <mc:Fallback xmlns="">
            <p:pic>
              <p:nvPicPr>
                <p:cNvPr id="19" name="Freihand 18">
                  <a:extLst>
                    <a:ext uri="{FF2B5EF4-FFF2-40B4-BE49-F238E27FC236}">
                      <a16:creationId xmlns:a16="http://schemas.microsoft.com/office/drawing/2014/main" id="{0D5211A4-C34C-C077-004A-7AA960833FC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8395174" y="2417730"/>
                  <a:ext cx="70920" cy="231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21" name="Freihand 20">
                  <a:extLst>
                    <a:ext uri="{FF2B5EF4-FFF2-40B4-BE49-F238E27FC236}">
                      <a16:creationId xmlns:a16="http://schemas.microsoft.com/office/drawing/2014/main" id="{9B736FC6-A94B-0A8E-FC05-E3FA5BD32ED1}"/>
                    </a:ext>
                  </a:extLst>
                </p14:cNvPr>
                <p14:cNvContentPartPr/>
                <p14:nvPr/>
              </p14:nvContentPartPr>
              <p14:xfrm>
                <a:off x="8421814" y="2342850"/>
                <a:ext cx="558000" cy="2382840"/>
              </p14:xfrm>
            </p:contentPart>
          </mc:Choice>
          <mc:Fallback xmlns="">
            <p:pic>
              <p:nvPicPr>
                <p:cNvPr id="21" name="Freihand 20">
                  <a:extLst>
                    <a:ext uri="{FF2B5EF4-FFF2-40B4-BE49-F238E27FC236}">
                      <a16:creationId xmlns:a16="http://schemas.microsoft.com/office/drawing/2014/main" id="{9B736FC6-A94B-0A8E-FC05-E3FA5BD32ED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8415694" y="2336730"/>
                  <a:ext cx="570240" cy="2395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3" name="Freihand 22">
                  <a:extLst>
                    <a:ext uri="{FF2B5EF4-FFF2-40B4-BE49-F238E27FC236}">
                      <a16:creationId xmlns:a16="http://schemas.microsoft.com/office/drawing/2014/main" id="{77EE3DF3-F9FD-5206-BA87-BCB8CF192200}"/>
                    </a:ext>
                  </a:extLst>
                </p14:cNvPr>
                <p14:cNvContentPartPr/>
                <p14:nvPr/>
              </p14:nvContentPartPr>
              <p14:xfrm>
                <a:off x="8971174" y="3029730"/>
                <a:ext cx="9360" cy="71280"/>
              </p14:xfrm>
            </p:contentPart>
          </mc:Choice>
          <mc:Fallback xmlns="">
            <p:pic>
              <p:nvPicPr>
                <p:cNvPr id="23" name="Freihand 22">
                  <a:extLst>
                    <a:ext uri="{FF2B5EF4-FFF2-40B4-BE49-F238E27FC236}">
                      <a16:creationId xmlns:a16="http://schemas.microsoft.com/office/drawing/2014/main" id="{77EE3DF3-F9FD-5206-BA87-BCB8CF19220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965054" y="3023610"/>
                  <a:ext cx="21600" cy="8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4" name="Freihand 23">
                  <a:extLst>
                    <a:ext uri="{FF2B5EF4-FFF2-40B4-BE49-F238E27FC236}">
                      <a16:creationId xmlns:a16="http://schemas.microsoft.com/office/drawing/2014/main" id="{9EBF2D3B-BFCB-7BA6-95CE-F3487379B8CE}"/>
                    </a:ext>
                  </a:extLst>
                </p14:cNvPr>
                <p14:cNvContentPartPr/>
                <p14:nvPr/>
              </p14:nvContentPartPr>
              <p14:xfrm>
                <a:off x="8975854" y="3121530"/>
                <a:ext cx="5760" cy="237240"/>
              </p14:xfrm>
            </p:contentPart>
          </mc:Choice>
          <mc:Fallback xmlns="">
            <p:pic>
              <p:nvPicPr>
                <p:cNvPr id="24" name="Freihand 23">
                  <a:extLst>
                    <a:ext uri="{FF2B5EF4-FFF2-40B4-BE49-F238E27FC236}">
                      <a16:creationId xmlns:a16="http://schemas.microsoft.com/office/drawing/2014/main" id="{9EBF2D3B-BFCB-7BA6-95CE-F3487379B8C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969734" y="3115410"/>
                  <a:ext cx="18000" cy="249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5" name="Freihand 24">
                  <a:extLst>
                    <a:ext uri="{FF2B5EF4-FFF2-40B4-BE49-F238E27FC236}">
                      <a16:creationId xmlns:a16="http://schemas.microsoft.com/office/drawing/2014/main" id="{CCA65138-41E0-93A5-1BB6-0F266A5DA0A7}"/>
                    </a:ext>
                  </a:extLst>
                </p14:cNvPr>
                <p14:cNvContentPartPr/>
                <p14:nvPr/>
              </p14:nvContentPartPr>
              <p14:xfrm>
                <a:off x="8971534" y="3428250"/>
                <a:ext cx="10800" cy="127080"/>
              </p14:xfrm>
            </p:contentPart>
          </mc:Choice>
          <mc:Fallback xmlns="">
            <p:pic>
              <p:nvPicPr>
                <p:cNvPr id="25" name="Freihand 24">
                  <a:extLst>
                    <a:ext uri="{FF2B5EF4-FFF2-40B4-BE49-F238E27FC236}">
                      <a16:creationId xmlns:a16="http://schemas.microsoft.com/office/drawing/2014/main" id="{CCA65138-41E0-93A5-1BB6-0F266A5DA0A7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8965414" y="3422130"/>
                  <a:ext cx="2304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26" name="Freihand 25">
                  <a:extLst>
                    <a:ext uri="{FF2B5EF4-FFF2-40B4-BE49-F238E27FC236}">
                      <a16:creationId xmlns:a16="http://schemas.microsoft.com/office/drawing/2014/main" id="{7456D1A5-E77D-65F9-EE17-14AC28D5AE99}"/>
                    </a:ext>
                  </a:extLst>
                </p14:cNvPr>
                <p14:cNvContentPartPr/>
                <p14:nvPr/>
              </p14:nvContentPartPr>
              <p14:xfrm>
                <a:off x="8973334" y="3634530"/>
                <a:ext cx="3960" cy="148680"/>
              </p14:xfrm>
            </p:contentPart>
          </mc:Choice>
          <mc:Fallback xmlns="">
            <p:pic>
              <p:nvPicPr>
                <p:cNvPr id="26" name="Freihand 25">
                  <a:extLst>
                    <a:ext uri="{FF2B5EF4-FFF2-40B4-BE49-F238E27FC236}">
                      <a16:creationId xmlns:a16="http://schemas.microsoft.com/office/drawing/2014/main" id="{7456D1A5-E77D-65F9-EE17-14AC28D5AE9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8967214" y="3628410"/>
                  <a:ext cx="16200" cy="16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7" name="Freihand 26">
                  <a:extLst>
                    <a:ext uri="{FF2B5EF4-FFF2-40B4-BE49-F238E27FC236}">
                      <a16:creationId xmlns:a16="http://schemas.microsoft.com/office/drawing/2014/main" id="{736A2D8F-E6E0-4A88-6809-C84F83CBC472}"/>
                    </a:ext>
                  </a:extLst>
                </p14:cNvPr>
                <p14:cNvContentPartPr/>
                <p14:nvPr/>
              </p14:nvContentPartPr>
              <p14:xfrm>
                <a:off x="8936614" y="3653610"/>
                <a:ext cx="42840" cy="326880"/>
              </p14:xfrm>
            </p:contentPart>
          </mc:Choice>
          <mc:Fallback xmlns="">
            <p:pic>
              <p:nvPicPr>
                <p:cNvPr id="27" name="Freihand 26">
                  <a:extLst>
                    <a:ext uri="{FF2B5EF4-FFF2-40B4-BE49-F238E27FC236}">
                      <a16:creationId xmlns:a16="http://schemas.microsoft.com/office/drawing/2014/main" id="{736A2D8F-E6E0-4A88-6809-C84F83CBC47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8930494" y="3647490"/>
                  <a:ext cx="55080" cy="33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8" name="Freihand 27">
                  <a:extLst>
                    <a:ext uri="{FF2B5EF4-FFF2-40B4-BE49-F238E27FC236}">
                      <a16:creationId xmlns:a16="http://schemas.microsoft.com/office/drawing/2014/main" id="{A11FBD17-D1BA-2916-D313-ED6243F58685}"/>
                    </a:ext>
                  </a:extLst>
                </p14:cNvPr>
                <p14:cNvContentPartPr/>
                <p14:nvPr/>
              </p14:nvContentPartPr>
              <p14:xfrm>
                <a:off x="8956414" y="3407730"/>
                <a:ext cx="20880" cy="202680"/>
              </p14:xfrm>
            </p:contentPart>
          </mc:Choice>
          <mc:Fallback xmlns="">
            <p:pic>
              <p:nvPicPr>
                <p:cNvPr id="28" name="Freihand 27">
                  <a:extLst>
                    <a:ext uri="{FF2B5EF4-FFF2-40B4-BE49-F238E27FC236}">
                      <a16:creationId xmlns:a16="http://schemas.microsoft.com/office/drawing/2014/main" id="{A11FBD17-D1BA-2916-D313-ED6243F5868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8950294" y="3401610"/>
                  <a:ext cx="33120" cy="21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9" name="Freihand 28">
                  <a:extLst>
                    <a:ext uri="{FF2B5EF4-FFF2-40B4-BE49-F238E27FC236}">
                      <a16:creationId xmlns:a16="http://schemas.microsoft.com/office/drawing/2014/main" id="{261607B1-6E7F-677A-5CB4-6DFE3F176E4C}"/>
                    </a:ext>
                  </a:extLst>
                </p14:cNvPr>
                <p14:cNvContentPartPr/>
                <p14:nvPr/>
              </p14:nvContentPartPr>
              <p14:xfrm>
                <a:off x="8950654" y="3066810"/>
                <a:ext cx="13680" cy="118080"/>
              </p14:xfrm>
            </p:contentPart>
          </mc:Choice>
          <mc:Fallback xmlns="">
            <p:pic>
              <p:nvPicPr>
                <p:cNvPr id="29" name="Freihand 28">
                  <a:extLst>
                    <a:ext uri="{FF2B5EF4-FFF2-40B4-BE49-F238E27FC236}">
                      <a16:creationId xmlns:a16="http://schemas.microsoft.com/office/drawing/2014/main" id="{261607B1-6E7F-677A-5CB4-6DFE3F176E4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944534" y="3060690"/>
                  <a:ext cx="25920" cy="130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30" name="Freihand 29">
                  <a:extLst>
                    <a:ext uri="{FF2B5EF4-FFF2-40B4-BE49-F238E27FC236}">
                      <a16:creationId xmlns:a16="http://schemas.microsoft.com/office/drawing/2014/main" id="{2CCCA934-EF7E-5771-2FA9-487EE91D1A4D}"/>
                    </a:ext>
                  </a:extLst>
                </p14:cNvPr>
                <p14:cNvContentPartPr/>
                <p14:nvPr/>
              </p14:nvContentPartPr>
              <p14:xfrm>
                <a:off x="8926894" y="2980770"/>
                <a:ext cx="71280" cy="256680"/>
              </p14:xfrm>
            </p:contentPart>
          </mc:Choice>
          <mc:Fallback xmlns="">
            <p:pic>
              <p:nvPicPr>
                <p:cNvPr id="30" name="Freihand 29">
                  <a:extLst>
                    <a:ext uri="{FF2B5EF4-FFF2-40B4-BE49-F238E27FC236}">
                      <a16:creationId xmlns:a16="http://schemas.microsoft.com/office/drawing/2014/main" id="{2CCCA934-EF7E-5771-2FA9-487EE91D1A4D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920774" y="2974650"/>
                  <a:ext cx="83520" cy="26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2" name="Freihand 31">
                  <a:extLst>
                    <a:ext uri="{FF2B5EF4-FFF2-40B4-BE49-F238E27FC236}">
                      <a16:creationId xmlns:a16="http://schemas.microsoft.com/office/drawing/2014/main" id="{EC560DCD-9E99-B6EE-9DF7-7789FFB4126B}"/>
                    </a:ext>
                  </a:extLst>
                </p14:cNvPr>
                <p14:cNvContentPartPr/>
                <p14:nvPr/>
              </p14:nvContentPartPr>
              <p14:xfrm>
                <a:off x="8981614" y="3050250"/>
                <a:ext cx="453600" cy="61560"/>
              </p14:xfrm>
            </p:contentPart>
          </mc:Choice>
          <mc:Fallback xmlns="">
            <p:pic>
              <p:nvPicPr>
                <p:cNvPr id="32" name="Freihand 31">
                  <a:extLst>
                    <a:ext uri="{FF2B5EF4-FFF2-40B4-BE49-F238E27FC236}">
                      <a16:creationId xmlns:a16="http://schemas.microsoft.com/office/drawing/2014/main" id="{EC560DCD-9E99-B6EE-9DF7-7789FFB4126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8975494" y="3044130"/>
                  <a:ext cx="465840" cy="73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33" name="Freihand 32">
                  <a:extLst>
                    <a:ext uri="{FF2B5EF4-FFF2-40B4-BE49-F238E27FC236}">
                      <a16:creationId xmlns:a16="http://schemas.microsoft.com/office/drawing/2014/main" id="{87B3F040-3D61-4EBB-ED7C-BF3DF2963706}"/>
                    </a:ext>
                  </a:extLst>
                </p14:cNvPr>
                <p14:cNvContentPartPr/>
                <p14:nvPr/>
              </p14:nvContentPartPr>
              <p14:xfrm>
                <a:off x="9385534" y="2995530"/>
                <a:ext cx="72360" cy="119160"/>
              </p14:xfrm>
            </p:contentPart>
          </mc:Choice>
          <mc:Fallback xmlns="">
            <p:pic>
              <p:nvPicPr>
                <p:cNvPr id="33" name="Freihand 32">
                  <a:extLst>
                    <a:ext uri="{FF2B5EF4-FFF2-40B4-BE49-F238E27FC236}">
                      <a16:creationId xmlns:a16="http://schemas.microsoft.com/office/drawing/2014/main" id="{87B3F040-3D61-4EBB-ED7C-BF3DF2963706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379414" y="2989410"/>
                  <a:ext cx="84600" cy="13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34" name="Freihand 33">
                  <a:extLst>
                    <a:ext uri="{FF2B5EF4-FFF2-40B4-BE49-F238E27FC236}">
                      <a16:creationId xmlns:a16="http://schemas.microsoft.com/office/drawing/2014/main" id="{A05531E9-ABAF-D7F7-2EC3-ADA76E6A1C31}"/>
                    </a:ext>
                  </a:extLst>
                </p14:cNvPr>
                <p14:cNvContentPartPr/>
                <p14:nvPr/>
              </p14:nvContentPartPr>
              <p14:xfrm>
                <a:off x="8936254" y="3295050"/>
                <a:ext cx="503280" cy="34200"/>
              </p14:xfrm>
            </p:contentPart>
          </mc:Choice>
          <mc:Fallback xmlns="">
            <p:pic>
              <p:nvPicPr>
                <p:cNvPr id="34" name="Freihand 33">
                  <a:extLst>
                    <a:ext uri="{FF2B5EF4-FFF2-40B4-BE49-F238E27FC236}">
                      <a16:creationId xmlns:a16="http://schemas.microsoft.com/office/drawing/2014/main" id="{A05531E9-ABAF-D7F7-2EC3-ADA76E6A1C31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8930134" y="3288930"/>
                  <a:ext cx="515520" cy="46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35" name="Freihand 34">
                  <a:extLst>
                    <a:ext uri="{FF2B5EF4-FFF2-40B4-BE49-F238E27FC236}">
                      <a16:creationId xmlns:a16="http://schemas.microsoft.com/office/drawing/2014/main" id="{D359F204-5A05-6B96-8E3A-3164A6B4D0D8}"/>
                    </a:ext>
                  </a:extLst>
                </p14:cNvPr>
                <p14:cNvContentPartPr/>
                <p14:nvPr/>
              </p14:nvContentPartPr>
              <p14:xfrm>
                <a:off x="9410374" y="3263730"/>
                <a:ext cx="67320" cy="98640"/>
              </p14:xfrm>
            </p:contentPart>
          </mc:Choice>
          <mc:Fallback xmlns="">
            <p:pic>
              <p:nvPicPr>
                <p:cNvPr id="35" name="Freihand 34">
                  <a:extLst>
                    <a:ext uri="{FF2B5EF4-FFF2-40B4-BE49-F238E27FC236}">
                      <a16:creationId xmlns:a16="http://schemas.microsoft.com/office/drawing/2014/main" id="{D359F204-5A05-6B96-8E3A-3164A6B4D0D8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404254" y="3257610"/>
                  <a:ext cx="79560" cy="110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36" name="Freihand 35">
                  <a:extLst>
                    <a:ext uri="{FF2B5EF4-FFF2-40B4-BE49-F238E27FC236}">
                      <a16:creationId xmlns:a16="http://schemas.microsoft.com/office/drawing/2014/main" id="{C706A72E-7561-1F78-02E7-917F84540762}"/>
                    </a:ext>
                  </a:extLst>
                </p14:cNvPr>
                <p14:cNvContentPartPr/>
                <p14:nvPr/>
              </p14:nvContentPartPr>
              <p14:xfrm>
                <a:off x="8944894" y="3543810"/>
                <a:ext cx="475920" cy="56880"/>
              </p14:xfrm>
            </p:contentPart>
          </mc:Choice>
          <mc:Fallback xmlns="">
            <p:pic>
              <p:nvPicPr>
                <p:cNvPr id="36" name="Freihand 35">
                  <a:extLst>
                    <a:ext uri="{FF2B5EF4-FFF2-40B4-BE49-F238E27FC236}">
                      <a16:creationId xmlns:a16="http://schemas.microsoft.com/office/drawing/2014/main" id="{C706A72E-7561-1F78-02E7-917F8454076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8938774" y="3537690"/>
                  <a:ext cx="488160" cy="69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37" name="Freihand 36">
                  <a:extLst>
                    <a:ext uri="{FF2B5EF4-FFF2-40B4-BE49-F238E27FC236}">
                      <a16:creationId xmlns:a16="http://schemas.microsoft.com/office/drawing/2014/main" id="{12BDF29D-DF2A-BC1C-D04A-A890CF411C9C}"/>
                    </a:ext>
                  </a:extLst>
                </p14:cNvPr>
                <p14:cNvContentPartPr/>
                <p14:nvPr/>
              </p14:nvContentPartPr>
              <p14:xfrm>
                <a:off x="9369694" y="3524730"/>
                <a:ext cx="96120" cy="127080"/>
              </p14:xfrm>
            </p:contentPart>
          </mc:Choice>
          <mc:Fallback xmlns="">
            <p:pic>
              <p:nvPicPr>
                <p:cNvPr id="37" name="Freihand 36">
                  <a:extLst>
                    <a:ext uri="{FF2B5EF4-FFF2-40B4-BE49-F238E27FC236}">
                      <a16:creationId xmlns:a16="http://schemas.microsoft.com/office/drawing/2014/main" id="{12BDF29D-DF2A-BC1C-D04A-A890CF411C9C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363574" y="3518610"/>
                  <a:ext cx="108360" cy="139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8" name="Freihand 37">
                  <a:extLst>
                    <a:ext uri="{FF2B5EF4-FFF2-40B4-BE49-F238E27FC236}">
                      <a16:creationId xmlns:a16="http://schemas.microsoft.com/office/drawing/2014/main" id="{0190E658-CD10-EEB2-EEAE-B10050AA2048}"/>
                    </a:ext>
                  </a:extLst>
                </p14:cNvPr>
                <p14:cNvContentPartPr/>
                <p14:nvPr/>
              </p14:nvContentPartPr>
              <p14:xfrm>
                <a:off x="8966134" y="3741090"/>
                <a:ext cx="458280" cy="108000"/>
              </p14:xfrm>
            </p:contentPart>
          </mc:Choice>
          <mc:Fallback xmlns="">
            <p:pic>
              <p:nvPicPr>
                <p:cNvPr id="38" name="Freihand 37">
                  <a:extLst>
                    <a:ext uri="{FF2B5EF4-FFF2-40B4-BE49-F238E27FC236}">
                      <a16:creationId xmlns:a16="http://schemas.microsoft.com/office/drawing/2014/main" id="{0190E658-CD10-EEB2-EEAE-B10050AA2048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960014" y="3734970"/>
                  <a:ext cx="470520" cy="12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9" name="Freihand 38">
                  <a:extLst>
                    <a:ext uri="{FF2B5EF4-FFF2-40B4-BE49-F238E27FC236}">
                      <a16:creationId xmlns:a16="http://schemas.microsoft.com/office/drawing/2014/main" id="{DFA0B777-9FAB-EB4E-E78C-586BA144B235}"/>
                    </a:ext>
                  </a:extLst>
                </p14:cNvPr>
                <p14:cNvContentPartPr/>
                <p14:nvPr/>
              </p14:nvContentPartPr>
              <p14:xfrm>
                <a:off x="9428014" y="3764130"/>
                <a:ext cx="59040" cy="93600"/>
              </p14:xfrm>
            </p:contentPart>
          </mc:Choice>
          <mc:Fallback xmlns="">
            <p:pic>
              <p:nvPicPr>
                <p:cNvPr id="39" name="Freihand 38">
                  <a:extLst>
                    <a:ext uri="{FF2B5EF4-FFF2-40B4-BE49-F238E27FC236}">
                      <a16:creationId xmlns:a16="http://schemas.microsoft.com/office/drawing/2014/main" id="{DFA0B777-9FAB-EB4E-E78C-586BA144B23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9421894" y="3758010"/>
                  <a:ext cx="71280" cy="105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0" name="Freihand 39">
                  <a:extLst>
                    <a:ext uri="{FF2B5EF4-FFF2-40B4-BE49-F238E27FC236}">
                      <a16:creationId xmlns:a16="http://schemas.microsoft.com/office/drawing/2014/main" id="{BEAF6BAA-039F-5B0D-4578-ABCD3928FEE2}"/>
                    </a:ext>
                  </a:extLst>
                </p14:cNvPr>
                <p14:cNvContentPartPr/>
                <p14:nvPr/>
              </p14:nvContentPartPr>
              <p14:xfrm>
                <a:off x="8949214" y="3888330"/>
                <a:ext cx="475560" cy="243720"/>
              </p14:xfrm>
            </p:contentPart>
          </mc:Choice>
          <mc:Fallback xmlns="">
            <p:pic>
              <p:nvPicPr>
                <p:cNvPr id="40" name="Freihand 39">
                  <a:extLst>
                    <a:ext uri="{FF2B5EF4-FFF2-40B4-BE49-F238E27FC236}">
                      <a16:creationId xmlns:a16="http://schemas.microsoft.com/office/drawing/2014/main" id="{BEAF6BAA-039F-5B0D-4578-ABCD3928FEE2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943094" y="3882210"/>
                  <a:ext cx="487800" cy="25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1" name="Freihand 40">
                  <a:extLst>
                    <a:ext uri="{FF2B5EF4-FFF2-40B4-BE49-F238E27FC236}">
                      <a16:creationId xmlns:a16="http://schemas.microsoft.com/office/drawing/2014/main" id="{442B88A4-D133-D9B3-17E2-46F78A98A40D}"/>
                    </a:ext>
                  </a:extLst>
                </p14:cNvPr>
                <p14:cNvContentPartPr/>
                <p14:nvPr/>
              </p14:nvContentPartPr>
              <p14:xfrm>
                <a:off x="9396334" y="4069410"/>
                <a:ext cx="78120" cy="123120"/>
              </p14:xfrm>
            </p:contentPart>
          </mc:Choice>
          <mc:Fallback xmlns="">
            <p:pic>
              <p:nvPicPr>
                <p:cNvPr id="41" name="Freihand 40">
                  <a:extLst>
                    <a:ext uri="{FF2B5EF4-FFF2-40B4-BE49-F238E27FC236}">
                      <a16:creationId xmlns:a16="http://schemas.microsoft.com/office/drawing/2014/main" id="{442B88A4-D133-D9B3-17E2-46F78A98A40D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9390214" y="4063290"/>
                  <a:ext cx="90360" cy="135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3" name="Freihand 42">
                  <a:extLst>
                    <a:ext uri="{FF2B5EF4-FFF2-40B4-BE49-F238E27FC236}">
                      <a16:creationId xmlns:a16="http://schemas.microsoft.com/office/drawing/2014/main" id="{FD3A3E53-A1B1-352C-810D-F8C9C52E7A18}"/>
                    </a:ext>
                  </a:extLst>
                </p14:cNvPr>
                <p14:cNvContentPartPr/>
                <p14:nvPr/>
              </p14:nvContentPartPr>
              <p14:xfrm>
                <a:off x="8972614" y="2668290"/>
                <a:ext cx="397080" cy="276480"/>
              </p14:xfrm>
            </p:contentPart>
          </mc:Choice>
          <mc:Fallback xmlns="">
            <p:pic>
              <p:nvPicPr>
                <p:cNvPr id="43" name="Freihand 42">
                  <a:extLst>
                    <a:ext uri="{FF2B5EF4-FFF2-40B4-BE49-F238E27FC236}">
                      <a16:creationId xmlns:a16="http://schemas.microsoft.com/office/drawing/2014/main" id="{FD3A3E53-A1B1-352C-810D-F8C9C52E7A1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966494" y="2662170"/>
                  <a:ext cx="409320" cy="28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44" name="Freihand 43">
                  <a:extLst>
                    <a:ext uri="{FF2B5EF4-FFF2-40B4-BE49-F238E27FC236}">
                      <a16:creationId xmlns:a16="http://schemas.microsoft.com/office/drawing/2014/main" id="{9FDDF83F-A764-7B3C-8BB2-EEE400ADC9ED}"/>
                    </a:ext>
                  </a:extLst>
                </p14:cNvPr>
                <p14:cNvContentPartPr/>
                <p14:nvPr/>
              </p14:nvContentPartPr>
              <p14:xfrm>
                <a:off x="9311734" y="2596650"/>
                <a:ext cx="103680" cy="113760"/>
              </p14:xfrm>
            </p:contentPart>
          </mc:Choice>
          <mc:Fallback xmlns="">
            <p:pic>
              <p:nvPicPr>
                <p:cNvPr id="44" name="Freihand 43">
                  <a:extLst>
                    <a:ext uri="{FF2B5EF4-FFF2-40B4-BE49-F238E27FC236}">
                      <a16:creationId xmlns:a16="http://schemas.microsoft.com/office/drawing/2014/main" id="{9FDDF83F-A764-7B3C-8BB2-EEE400ADC9ED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9305614" y="2590530"/>
                  <a:ext cx="11592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67" name="Freihand 66">
                <a:extLst>
                  <a:ext uri="{FF2B5EF4-FFF2-40B4-BE49-F238E27FC236}">
                    <a16:creationId xmlns:a16="http://schemas.microsoft.com/office/drawing/2014/main" id="{A1EAF809-4415-1FFC-B46D-AB1E726B92A2}"/>
                  </a:ext>
                </a:extLst>
              </p14:cNvPr>
              <p14:cNvContentPartPr/>
              <p14:nvPr/>
            </p14:nvContentPartPr>
            <p14:xfrm>
              <a:off x="8098894" y="3582330"/>
              <a:ext cx="114480" cy="47160"/>
            </p14:xfrm>
          </p:contentPart>
        </mc:Choice>
        <mc:Fallback xmlns="">
          <p:pic>
            <p:nvPicPr>
              <p:cNvPr id="67" name="Freihand 66">
                <a:extLst>
                  <a:ext uri="{FF2B5EF4-FFF2-40B4-BE49-F238E27FC236}">
                    <a16:creationId xmlns:a16="http://schemas.microsoft.com/office/drawing/2014/main" id="{A1EAF809-4415-1FFC-B46D-AB1E726B92A2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8092774" y="3576256"/>
                <a:ext cx="126720" cy="59307"/>
              </a:xfrm>
              <a:prstGeom prst="rect">
                <a:avLst/>
              </a:prstGeom>
            </p:spPr>
          </p:pic>
        </mc:Fallback>
      </mc:AlternateContent>
      <p:grpSp>
        <p:nvGrpSpPr>
          <p:cNvPr id="132" name="Gruppieren 131">
            <a:extLst>
              <a:ext uri="{FF2B5EF4-FFF2-40B4-BE49-F238E27FC236}">
                <a16:creationId xmlns:a16="http://schemas.microsoft.com/office/drawing/2014/main" id="{616A217B-6255-14D2-902A-52E4069CD580}"/>
              </a:ext>
            </a:extLst>
          </p:cNvPr>
          <p:cNvGrpSpPr/>
          <p:nvPr/>
        </p:nvGrpSpPr>
        <p:grpSpPr>
          <a:xfrm>
            <a:off x="6492934" y="2812650"/>
            <a:ext cx="692280" cy="846360"/>
            <a:chOff x="6492934" y="2812650"/>
            <a:chExt cx="692280" cy="846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A8EC1535-C6B7-1C3A-DADF-C0AC85C317A9}"/>
                    </a:ext>
                  </a:extLst>
                </p14:cNvPr>
                <p14:cNvContentPartPr/>
                <p14:nvPr/>
              </p14:nvContentPartPr>
              <p14:xfrm>
                <a:off x="6513454" y="3392610"/>
                <a:ext cx="417600" cy="32400"/>
              </p14:xfrm>
            </p:contentPart>
          </mc:Choice>
          <mc:Fallback xmlns=""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A8EC1535-C6B7-1C3A-DADF-C0AC85C317A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507334" y="3386490"/>
                  <a:ext cx="42984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9F0FC176-042A-D44E-4FC8-0682DD9A7DF9}"/>
                    </a:ext>
                  </a:extLst>
                </p14:cNvPr>
                <p14:cNvContentPartPr/>
                <p14:nvPr/>
              </p14:nvContentPartPr>
              <p14:xfrm>
                <a:off x="6492934" y="3541650"/>
                <a:ext cx="470160" cy="45720"/>
              </p14:xfrm>
            </p:contentPart>
          </mc:Choice>
          <mc:Fallback xmlns=""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9F0FC176-042A-D44E-4FC8-0682DD9A7DF9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486814" y="3535530"/>
                  <a:ext cx="482400" cy="5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26" name="Freihand 125">
                  <a:extLst>
                    <a:ext uri="{FF2B5EF4-FFF2-40B4-BE49-F238E27FC236}">
                      <a16:creationId xmlns:a16="http://schemas.microsoft.com/office/drawing/2014/main" id="{667B9985-5E06-A262-1FE9-5F165C5801FE}"/>
                    </a:ext>
                  </a:extLst>
                </p14:cNvPr>
                <p14:cNvContentPartPr/>
                <p14:nvPr/>
              </p14:nvContentPartPr>
              <p14:xfrm>
                <a:off x="6818734" y="3316650"/>
                <a:ext cx="263160" cy="342360"/>
              </p14:xfrm>
            </p:contentPart>
          </mc:Choice>
          <mc:Fallback xmlns="">
            <p:pic>
              <p:nvPicPr>
                <p:cNvPr id="126" name="Freihand 125">
                  <a:extLst>
                    <a:ext uri="{FF2B5EF4-FFF2-40B4-BE49-F238E27FC236}">
                      <a16:creationId xmlns:a16="http://schemas.microsoft.com/office/drawing/2014/main" id="{667B9985-5E06-A262-1FE9-5F165C5801FE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812614" y="3310530"/>
                  <a:ext cx="275400" cy="35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AECCC547-E7B8-E97C-896F-7C22B2210519}"/>
                    </a:ext>
                  </a:extLst>
                </p14:cNvPr>
                <p14:cNvContentPartPr/>
                <p14:nvPr/>
              </p14:nvContentPartPr>
              <p14:xfrm>
                <a:off x="6506254" y="2812650"/>
                <a:ext cx="156600" cy="405720"/>
              </p14:xfrm>
            </p:contentPart>
          </mc:Choice>
          <mc:Fallback xmlns=""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AECCC547-E7B8-E97C-896F-7C22B2210519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500134" y="2806530"/>
                  <a:ext cx="168840" cy="41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28" name="Freihand 127">
                  <a:extLst>
                    <a:ext uri="{FF2B5EF4-FFF2-40B4-BE49-F238E27FC236}">
                      <a16:creationId xmlns:a16="http://schemas.microsoft.com/office/drawing/2014/main" id="{1CA5BAA8-4880-151F-6EBF-0328CC89AA97}"/>
                    </a:ext>
                  </a:extLst>
                </p14:cNvPr>
                <p14:cNvContentPartPr/>
                <p14:nvPr/>
              </p14:nvContentPartPr>
              <p14:xfrm>
                <a:off x="6677974" y="3068250"/>
                <a:ext cx="183960" cy="130680"/>
              </p14:xfrm>
            </p:contentPart>
          </mc:Choice>
          <mc:Fallback xmlns="">
            <p:pic>
              <p:nvPicPr>
                <p:cNvPr id="128" name="Freihand 127">
                  <a:extLst>
                    <a:ext uri="{FF2B5EF4-FFF2-40B4-BE49-F238E27FC236}">
                      <a16:creationId xmlns:a16="http://schemas.microsoft.com/office/drawing/2014/main" id="{1CA5BAA8-4880-151F-6EBF-0328CC89AA97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671854" y="3062130"/>
                  <a:ext cx="196200" cy="142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45A2959F-1C67-7EEE-CAFB-07929929B8CD}"/>
                    </a:ext>
                  </a:extLst>
                </p14:cNvPr>
                <p14:cNvContentPartPr/>
                <p14:nvPr/>
              </p14:nvContentPartPr>
              <p14:xfrm>
                <a:off x="6870934" y="3019650"/>
                <a:ext cx="87480" cy="186480"/>
              </p14:xfrm>
            </p:contentPart>
          </mc:Choice>
          <mc:Fallback xmlns=""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45A2959F-1C67-7EEE-CAFB-07929929B8CD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864814" y="3013530"/>
                  <a:ext cx="99720" cy="19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30" name="Freihand 129">
                  <a:extLst>
                    <a:ext uri="{FF2B5EF4-FFF2-40B4-BE49-F238E27FC236}">
                      <a16:creationId xmlns:a16="http://schemas.microsoft.com/office/drawing/2014/main" id="{F1DF0C6D-1F0C-23BF-4AB5-691F48E0457F}"/>
                    </a:ext>
                  </a:extLst>
                </p14:cNvPr>
                <p14:cNvContentPartPr/>
                <p14:nvPr/>
              </p14:nvContentPartPr>
              <p14:xfrm>
                <a:off x="6945454" y="3071130"/>
                <a:ext cx="138960" cy="169200"/>
              </p14:xfrm>
            </p:contentPart>
          </mc:Choice>
          <mc:Fallback xmlns="">
            <p:pic>
              <p:nvPicPr>
                <p:cNvPr id="130" name="Freihand 129">
                  <a:extLst>
                    <a:ext uri="{FF2B5EF4-FFF2-40B4-BE49-F238E27FC236}">
                      <a16:creationId xmlns:a16="http://schemas.microsoft.com/office/drawing/2014/main" id="{F1DF0C6D-1F0C-23BF-4AB5-691F48E0457F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939334" y="3065010"/>
                  <a:ext cx="151200" cy="18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31" name="Freihand 130">
                  <a:extLst>
                    <a:ext uri="{FF2B5EF4-FFF2-40B4-BE49-F238E27FC236}">
                      <a16:creationId xmlns:a16="http://schemas.microsoft.com/office/drawing/2014/main" id="{01CE0446-680C-9CE8-6D1A-70A3B0A89C08}"/>
                    </a:ext>
                  </a:extLst>
                </p14:cNvPr>
                <p14:cNvContentPartPr/>
                <p14:nvPr/>
              </p14:nvContentPartPr>
              <p14:xfrm>
                <a:off x="7048054" y="3052410"/>
                <a:ext cx="137160" cy="181440"/>
              </p14:xfrm>
            </p:contentPart>
          </mc:Choice>
          <mc:Fallback xmlns="">
            <p:pic>
              <p:nvPicPr>
                <p:cNvPr id="131" name="Freihand 130">
                  <a:extLst>
                    <a:ext uri="{FF2B5EF4-FFF2-40B4-BE49-F238E27FC236}">
                      <a16:creationId xmlns:a16="http://schemas.microsoft.com/office/drawing/2014/main" id="{01CE0446-680C-9CE8-6D1A-70A3B0A89C08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7041934" y="3046290"/>
                  <a:ext cx="149400" cy="193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7">
            <p14:nvContentPartPr>
              <p14:cNvPr id="141" name="Freihand 140">
                <a:extLst>
                  <a:ext uri="{FF2B5EF4-FFF2-40B4-BE49-F238E27FC236}">
                    <a16:creationId xmlns:a16="http://schemas.microsoft.com/office/drawing/2014/main" id="{A0529D8D-3D49-D1C3-E493-2F924ACF07A5}"/>
                  </a:ext>
                </a:extLst>
              </p14:cNvPr>
              <p14:cNvContentPartPr/>
              <p14:nvPr/>
            </p14:nvContentPartPr>
            <p14:xfrm>
              <a:off x="8394814" y="5020530"/>
              <a:ext cx="18360" cy="259200"/>
            </p14:xfrm>
          </p:contentPart>
        </mc:Choice>
        <mc:Fallback xmlns="">
          <p:pic>
            <p:nvPicPr>
              <p:cNvPr id="141" name="Freihand 140">
                <a:extLst>
                  <a:ext uri="{FF2B5EF4-FFF2-40B4-BE49-F238E27FC236}">
                    <a16:creationId xmlns:a16="http://schemas.microsoft.com/office/drawing/2014/main" id="{A0529D8D-3D49-D1C3-E493-2F924ACF07A5}"/>
                  </a:ext>
                </a:extLst>
              </p:cNvPr>
              <p:cNvPicPr/>
              <p:nvPr/>
            </p:nvPicPr>
            <p:blipFill>
              <a:blip r:embed="rId68"/>
              <a:stretch>
                <a:fillRect/>
              </a:stretch>
            </p:blipFill>
            <p:spPr>
              <a:xfrm>
                <a:off x="8388694" y="5014410"/>
                <a:ext cx="30600" cy="27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142" name="Freihand 141">
                <a:extLst>
                  <a:ext uri="{FF2B5EF4-FFF2-40B4-BE49-F238E27FC236}">
                    <a16:creationId xmlns:a16="http://schemas.microsoft.com/office/drawing/2014/main" id="{22D65B92-AC7A-82CF-CFDD-8A285616B4CE}"/>
                  </a:ext>
                </a:extLst>
              </p14:cNvPr>
              <p14:cNvContentPartPr/>
              <p14:nvPr/>
            </p14:nvContentPartPr>
            <p14:xfrm>
              <a:off x="8867494" y="5036730"/>
              <a:ext cx="28800" cy="176760"/>
            </p14:xfrm>
          </p:contentPart>
        </mc:Choice>
        <mc:Fallback xmlns="">
          <p:pic>
            <p:nvPicPr>
              <p:cNvPr id="142" name="Freihand 141">
                <a:extLst>
                  <a:ext uri="{FF2B5EF4-FFF2-40B4-BE49-F238E27FC236}">
                    <a16:creationId xmlns:a16="http://schemas.microsoft.com/office/drawing/2014/main" id="{22D65B92-AC7A-82CF-CFDD-8A285616B4CE}"/>
                  </a:ext>
                </a:extLst>
              </p:cNvPr>
              <p:cNvPicPr/>
              <p:nvPr/>
            </p:nvPicPr>
            <p:blipFill>
              <a:blip r:embed="rId70"/>
              <a:stretch>
                <a:fillRect/>
              </a:stretch>
            </p:blipFill>
            <p:spPr>
              <a:xfrm>
                <a:off x="8861374" y="5030610"/>
                <a:ext cx="41040" cy="189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57" name="Gruppieren 156">
            <a:extLst>
              <a:ext uri="{FF2B5EF4-FFF2-40B4-BE49-F238E27FC236}">
                <a16:creationId xmlns:a16="http://schemas.microsoft.com/office/drawing/2014/main" id="{045CDB7D-C9F2-9643-8AF2-E4B454ADC567}"/>
              </a:ext>
            </a:extLst>
          </p:cNvPr>
          <p:cNvGrpSpPr/>
          <p:nvPr/>
        </p:nvGrpSpPr>
        <p:grpSpPr>
          <a:xfrm>
            <a:off x="7958134" y="5537850"/>
            <a:ext cx="684360" cy="263880"/>
            <a:chOff x="7958134" y="5537850"/>
            <a:chExt cx="684360" cy="263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1">
              <p14:nvContentPartPr>
                <p14:cNvPr id="143" name="Freihand 142">
                  <a:extLst>
                    <a:ext uri="{FF2B5EF4-FFF2-40B4-BE49-F238E27FC236}">
                      <a16:creationId xmlns:a16="http://schemas.microsoft.com/office/drawing/2014/main" id="{CD62437B-A2F5-F507-66F2-271F68C9AA8B}"/>
                    </a:ext>
                  </a:extLst>
                </p14:cNvPr>
                <p14:cNvContentPartPr/>
                <p14:nvPr/>
              </p14:nvContentPartPr>
              <p14:xfrm>
                <a:off x="7958134" y="5537850"/>
                <a:ext cx="177480" cy="73440"/>
              </p14:xfrm>
            </p:contentPart>
          </mc:Choice>
          <mc:Fallback xmlns="">
            <p:pic>
              <p:nvPicPr>
                <p:cNvPr id="143" name="Freihand 142">
                  <a:extLst>
                    <a:ext uri="{FF2B5EF4-FFF2-40B4-BE49-F238E27FC236}">
                      <a16:creationId xmlns:a16="http://schemas.microsoft.com/office/drawing/2014/main" id="{CD62437B-A2F5-F507-66F2-271F68C9AA8B}"/>
                    </a:ext>
                  </a:extLst>
                </p:cNvPr>
                <p:cNvPicPr/>
                <p:nvPr/>
              </p:nvPicPr>
              <p:blipFill>
                <a:blip r:embed="rId72"/>
                <a:stretch>
                  <a:fillRect/>
                </a:stretch>
              </p:blipFill>
              <p:spPr>
                <a:xfrm>
                  <a:off x="7952014" y="5531730"/>
                  <a:ext cx="189720" cy="8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3">
              <p14:nvContentPartPr>
                <p14:cNvPr id="144" name="Freihand 143">
                  <a:extLst>
                    <a:ext uri="{FF2B5EF4-FFF2-40B4-BE49-F238E27FC236}">
                      <a16:creationId xmlns:a16="http://schemas.microsoft.com/office/drawing/2014/main" id="{8166A28C-0BD3-84C3-7D19-55D52427D8F3}"/>
                    </a:ext>
                  </a:extLst>
                </p14:cNvPr>
                <p14:cNvContentPartPr/>
                <p14:nvPr/>
              </p14:nvContentPartPr>
              <p14:xfrm>
                <a:off x="7984054" y="5601930"/>
                <a:ext cx="161280" cy="72000"/>
              </p14:xfrm>
            </p:contentPart>
          </mc:Choice>
          <mc:Fallback xmlns="">
            <p:pic>
              <p:nvPicPr>
                <p:cNvPr id="144" name="Freihand 143">
                  <a:extLst>
                    <a:ext uri="{FF2B5EF4-FFF2-40B4-BE49-F238E27FC236}">
                      <a16:creationId xmlns:a16="http://schemas.microsoft.com/office/drawing/2014/main" id="{8166A28C-0BD3-84C3-7D19-55D52427D8F3}"/>
                    </a:ext>
                  </a:extLst>
                </p:cNvPr>
                <p:cNvPicPr/>
                <p:nvPr/>
              </p:nvPicPr>
              <p:blipFill>
                <a:blip r:embed="rId74"/>
                <a:stretch>
                  <a:fillRect/>
                </a:stretch>
              </p:blipFill>
              <p:spPr>
                <a:xfrm>
                  <a:off x="7977934" y="5595810"/>
                  <a:ext cx="173520" cy="8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5">
              <p14:nvContentPartPr>
                <p14:cNvPr id="145" name="Freihand 144">
                  <a:extLst>
                    <a:ext uri="{FF2B5EF4-FFF2-40B4-BE49-F238E27FC236}">
                      <a16:creationId xmlns:a16="http://schemas.microsoft.com/office/drawing/2014/main" id="{AF57E4F6-1B7A-6FA6-F602-996F039CF8B2}"/>
                    </a:ext>
                  </a:extLst>
                </p14:cNvPr>
                <p14:cNvContentPartPr/>
                <p14:nvPr/>
              </p14:nvContentPartPr>
              <p14:xfrm>
                <a:off x="8165494" y="5548650"/>
                <a:ext cx="266760" cy="253080"/>
              </p14:xfrm>
            </p:contentPart>
          </mc:Choice>
          <mc:Fallback xmlns="">
            <p:pic>
              <p:nvPicPr>
                <p:cNvPr id="145" name="Freihand 144">
                  <a:extLst>
                    <a:ext uri="{FF2B5EF4-FFF2-40B4-BE49-F238E27FC236}">
                      <a16:creationId xmlns:a16="http://schemas.microsoft.com/office/drawing/2014/main" id="{AF57E4F6-1B7A-6FA6-F602-996F039CF8B2}"/>
                    </a:ext>
                  </a:extLst>
                </p:cNvPr>
                <p:cNvPicPr/>
                <p:nvPr/>
              </p:nvPicPr>
              <p:blipFill>
                <a:blip r:embed="rId76"/>
                <a:stretch>
                  <a:fillRect/>
                </a:stretch>
              </p:blipFill>
              <p:spPr>
                <a:xfrm>
                  <a:off x="8159374" y="5542530"/>
                  <a:ext cx="279000" cy="265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7">
              <p14:nvContentPartPr>
                <p14:cNvPr id="146" name="Freihand 145">
                  <a:extLst>
                    <a:ext uri="{FF2B5EF4-FFF2-40B4-BE49-F238E27FC236}">
                      <a16:creationId xmlns:a16="http://schemas.microsoft.com/office/drawing/2014/main" id="{D745EA11-356A-5D01-C591-4FA6AEFC44B4}"/>
                    </a:ext>
                  </a:extLst>
                </p14:cNvPr>
                <p14:cNvContentPartPr/>
                <p14:nvPr/>
              </p14:nvContentPartPr>
              <p14:xfrm>
                <a:off x="8467534" y="5564130"/>
                <a:ext cx="174960" cy="95400"/>
              </p14:xfrm>
            </p:contentPart>
          </mc:Choice>
          <mc:Fallback xmlns="">
            <p:pic>
              <p:nvPicPr>
                <p:cNvPr id="146" name="Freihand 145">
                  <a:extLst>
                    <a:ext uri="{FF2B5EF4-FFF2-40B4-BE49-F238E27FC236}">
                      <a16:creationId xmlns:a16="http://schemas.microsoft.com/office/drawing/2014/main" id="{D745EA11-356A-5D01-C591-4FA6AEFC44B4}"/>
                    </a:ext>
                  </a:extLst>
                </p:cNvPr>
                <p:cNvPicPr/>
                <p:nvPr/>
              </p:nvPicPr>
              <p:blipFill>
                <a:blip r:embed="rId78"/>
                <a:stretch>
                  <a:fillRect/>
                </a:stretch>
              </p:blipFill>
              <p:spPr>
                <a:xfrm>
                  <a:off x="8461414" y="5558010"/>
                  <a:ext cx="187200" cy="107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56" name="Gruppieren 155">
            <a:extLst>
              <a:ext uri="{FF2B5EF4-FFF2-40B4-BE49-F238E27FC236}">
                <a16:creationId xmlns:a16="http://schemas.microsoft.com/office/drawing/2014/main" id="{911F043A-EEA0-4ACF-D13A-6BAC3DB4ECDF}"/>
              </a:ext>
            </a:extLst>
          </p:cNvPr>
          <p:cNvGrpSpPr/>
          <p:nvPr/>
        </p:nvGrpSpPr>
        <p:grpSpPr>
          <a:xfrm>
            <a:off x="8926534" y="5405730"/>
            <a:ext cx="921960" cy="431640"/>
            <a:chOff x="8926534" y="5405730"/>
            <a:chExt cx="921960" cy="431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9">
              <p14:nvContentPartPr>
                <p14:cNvPr id="147" name="Freihand 146">
                  <a:extLst>
                    <a:ext uri="{FF2B5EF4-FFF2-40B4-BE49-F238E27FC236}">
                      <a16:creationId xmlns:a16="http://schemas.microsoft.com/office/drawing/2014/main" id="{29C8B3F3-295D-6B6D-1B0E-6BC8C8A463F0}"/>
                    </a:ext>
                  </a:extLst>
                </p14:cNvPr>
                <p14:cNvContentPartPr/>
                <p14:nvPr/>
              </p14:nvContentPartPr>
              <p14:xfrm>
                <a:off x="8926534" y="5451450"/>
                <a:ext cx="72000" cy="247680"/>
              </p14:xfrm>
            </p:contentPart>
          </mc:Choice>
          <mc:Fallback xmlns="">
            <p:pic>
              <p:nvPicPr>
                <p:cNvPr id="147" name="Freihand 146">
                  <a:extLst>
                    <a:ext uri="{FF2B5EF4-FFF2-40B4-BE49-F238E27FC236}">
                      <a16:creationId xmlns:a16="http://schemas.microsoft.com/office/drawing/2014/main" id="{29C8B3F3-295D-6B6D-1B0E-6BC8C8A463F0}"/>
                    </a:ext>
                  </a:extLst>
                </p:cNvPr>
                <p:cNvPicPr/>
                <p:nvPr/>
              </p:nvPicPr>
              <p:blipFill>
                <a:blip r:embed="rId80"/>
                <a:stretch>
                  <a:fillRect/>
                </a:stretch>
              </p:blipFill>
              <p:spPr>
                <a:xfrm>
                  <a:off x="8920414" y="5445330"/>
                  <a:ext cx="84240" cy="25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1">
              <p14:nvContentPartPr>
                <p14:cNvPr id="148" name="Freihand 147">
                  <a:extLst>
                    <a:ext uri="{FF2B5EF4-FFF2-40B4-BE49-F238E27FC236}">
                      <a16:creationId xmlns:a16="http://schemas.microsoft.com/office/drawing/2014/main" id="{D2F5BD9C-50A9-07CD-0CB9-12F0775427F1}"/>
                    </a:ext>
                  </a:extLst>
                </p14:cNvPr>
                <p14:cNvContentPartPr/>
                <p14:nvPr/>
              </p14:nvContentPartPr>
              <p14:xfrm>
                <a:off x="9086734" y="5468010"/>
                <a:ext cx="78480" cy="214560"/>
              </p14:xfrm>
            </p:contentPart>
          </mc:Choice>
          <mc:Fallback xmlns="">
            <p:pic>
              <p:nvPicPr>
                <p:cNvPr id="148" name="Freihand 147">
                  <a:extLst>
                    <a:ext uri="{FF2B5EF4-FFF2-40B4-BE49-F238E27FC236}">
                      <a16:creationId xmlns:a16="http://schemas.microsoft.com/office/drawing/2014/main" id="{D2F5BD9C-50A9-07CD-0CB9-12F0775427F1}"/>
                    </a:ext>
                  </a:extLst>
                </p:cNvPr>
                <p:cNvPicPr/>
                <p:nvPr/>
              </p:nvPicPr>
              <p:blipFill>
                <a:blip r:embed="rId82"/>
                <a:stretch>
                  <a:fillRect/>
                </a:stretch>
              </p:blipFill>
              <p:spPr>
                <a:xfrm>
                  <a:off x="9080614" y="5461890"/>
                  <a:ext cx="90720" cy="226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3">
              <p14:nvContentPartPr>
                <p14:cNvPr id="149" name="Freihand 148">
                  <a:extLst>
                    <a:ext uri="{FF2B5EF4-FFF2-40B4-BE49-F238E27FC236}">
                      <a16:creationId xmlns:a16="http://schemas.microsoft.com/office/drawing/2014/main" id="{8849463F-07BD-1BB5-DA36-3B7A7F7149D6}"/>
                    </a:ext>
                  </a:extLst>
                </p14:cNvPr>
                <p14:cNvContentPartPr/>
                <p14:nvPr/>
              </p14:nvContentPartPr>
              <p14:xfrm>
                <a:off x="9199774" y="5618490"/>
                <a:ext cx="15840" cy="77400"/>
              </p14:xfrm>
            </p:contentPart>
          </mc:Choice>
          <mc:Fallback xmlns="">
            <p:pic>
              <p:nvPicPr>
                <p:cNvPr id="149" name="Freihand 148">
                  <a:extLst>
                    <a:ext uri="{FF2B5EF4-FFF2-40B4-BE49-F238E27FC236}">
                      <a16:creationId xmlns:a16="http://schemas.microsoft.com/office/drawing/2014/main" id="{8849463F-07BD-1BB5-DA36-3B7A7F7149D6}"/>
                    </a:ext>
                  </a:extLst>
                </p:cNvPr>
                <p:cNvPicPr/>
                <p:nvPr/>
              </p:nvPicPr>
              <p:blipFill>
                <a:blip r:embed="rId84"/>
                <a:stretch>
                  <a:fillRect/>
                </a:stretch>
              </p:blipFill>
              <p:spPr>
                <a:xfrm>
                  <a:off x="9193654" y="5612370"/>
                  <a:ext cx="28080" cy="8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5">
              <p14:nvContentPartPr>
                <p14:cNvPr id="150" name="Freihand 149">
                  <a:extLst>
                    <a:ext uri="{FF2B5EF4-FFF2-40B4-BE49-F238E27FC236}">
                      <a16:creationId xmlns:a16="http://schemas.microsoft.com/office/drawing/2014/main" id="{BBBF4227-A212-DBEC-701F-7719637A7045}"/>
                    </a:ext>
                  </a:extLst>
                </p14:cNvPr>
                <p14:cNvContentPartPr/>
                <p14:nvPr/>
              </p14:nvContentPartPr>
              <p14:xfrm>
                <a:off x="9177814" y="5474850"/>
                <a:ext cx="43200" cy="35280"/>
              </p14:xfrm>
            </p:contentPart>
          </mc:Choice>
          <mc:Fallback xmlns="">
            <p:pic>
              <p:nvPicPr>
                <p:cNvPr id="150" name="Freihand 149">
                  <a:extLst>
                    <a:ext uri="{FF2B5EF4-FFF2-40B4-BE49-F238E27FC236}">
                      <a16:creationId xmlns:a16="http://schemas.microsoft.com/office/drawing/2014/main" id="{BBBF4227-A212-DBEC-701F-7719637A7045}"/>
                    </a:ext>
                  </a:extLst>
                </p:cNvPr>
                <p:cNvPicPr/>
                <p:nvPr/>
              </p:nvPicPr>
              <p:blipFill>
                <a:blip r:embed="rId86"/>
                <a:stretch>
                  <a:fillRect/>
                </a:stretch>
              </p:blipFill>
              <p:spPr>
                <a:xfrm>
                  <a:off x="9171694" y="5468730"/>
                  <a:ext cx="55440" cy="4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7">
              <p14:nvContentPartPr>
                <p14:cNvPr id="151" name="Freihand 150">
                  <a:extLst>
                    <a:ext uri="{FF2B5EF4-FFF2-40B4-BE49-F238E27FC236}">
                      <a16:creationId xmlns:a16="http://schemas.microsoft.com/office/drawing/2014/main" id="{6C0E771C-F990-A556-F88C-CD5AC7B715B4}"/>
                    </a:ext>
                  </a:extLst>
                </p14:cNvPr>
                <p14:cNvContentPartPr/>
                <p14:nvPr/>
              </p14:nvContentPartPr>
              <p14:xfrm>
                <a:off x="9261694" y="5592570"/>
                <a:ext cx="81720" cy="106920"/>
              </p14:xfrm>
            </p:contentPart>
          </mc:Choice>
          <mc:Fallback xmlns="">
            <p:pic>
              <p:nvPicPr>
                <p:cNvPr id="151" name="Freihand 150">
                  <a:extLst>
                    <a:ext uri="{FF2B5EF4-FFF2-40B4-BE49-F238E27FC236}">
                      <a16:creationId xmlns:a16="http://schemas.microsoft.com/office/drawing/2014/main" id="{6C0E771C-F990-A556-F88C-CD5AC7B715B4}"/>
                    </a:ext>
                  </a:extLst>
                </p:cNvPr>
                <p:cNvPicPr/>
                <p:nvPr/>
              </p:nvPicPr>
              <p:blipFill>
                <a:blip r:embed="rId88"/>
                <a:stretch>
                  <a:fillRect/>
                </a:stretch>
              </p:blipFill>
              <p:spPr>
                <a:xfrm>
                  <a:off x="9255574" y="5586450"/>
                  <a:ext cx="93960" cy="119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9">
              <p14:nvContentPartPr>
                <p14:cNvPr id="152" name="Freihand 151">
                  <a:extLst>
                    <a:ext uri="{FF2B5EF4-FFF2-40B4-BE49-F238E27FC236}">
                      <a16:creationId xmlns:a16="http://schemas.microsoft.com/office/drawing/2014/main" id="{ED80299E-5F6D-3663-E739-C8AADADD8920}"/>
                    </a:ext>
                  </a:extLst>
                </p14:cNvPr>
                <p14:cNvContentPartPr/>
                <p14:nvPr/>
              </p14:nvContentPartPr>
              <p14:xfrm>
                <a:off x="9509734" y="5405730"/>
                <a:ext cx="107640" cy="431640"/>
              </p14:xfrm>
            </p:contentPart>
          </mc:Choice>
          <mc:Fallback xmlns="">
            <p:pic>
              <p:nvPicPr>
                <p:cNvPr id="152" name="Freihand 151">
                  <a:extLst>
                    <a:ext uri="{FF2B5EF4-FFF2-40B4-BE49-F238E27FC236}">
                      <a16:creationId xmlns:a16="http://schemas.microsoft.com/office/drawing/2014/main" id="{ED80299E-5F6D-3663-E739-C8AADADD8920}"/>
                    </a:ext>
                  </a:extLst>
                </p:cNvPr>
                <p:cNvPicPr/>
                <p:nvPr/>
              </p:nvPicPr>
              <p:blipFill>
                <a:blip r:embed="rId90"/>
                <a:stretch>
                  <a:fillRect/>
                </a:stretch>
              </p:blipFill>
              <p:spPr>
                <a:xfrm>
                  <a:off x="9503614" y="5399610"/>
                  <a:ext cx="119880" cy="443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1">
              <p14:nvContentPartPr>
                <p14:cNvPr id="153" name="Freihand 152">
                  <a:extLst>
                    <a:ext uri="{FF2B5EF4-FFF2-40B4-BE49-F238E27FC236}">
                      <a16:creationId xmlns:a16="http://schemas.microsoft.com/office/drawing/2014/main" id="{5D6B43CA-22B9-A4AE-1D49-6A6B2CB30717}"/>
                    </a:ext>
                  </a:extLst>
                </p14:cNvPr>
                <p14:cNvContentPartPr/>
                <p14:nvPr/>
              </p14:nvContentPartPr>
              <p14:xfrm>
                <a:off x="9626374" y="5612010"/>
                <a:ext cx="51840" cy="95040"/>
              </p14:xfrm>
            </p:contentPart>
          </mc:Choice>
          <mc:Fallback xmlns="">
            <p:pic>
              <p:nvPicPr>
                <p:cNvPr id="153" name="Freihand 152">
                  <a:extLst>
                    <a:ext uri="{FF2B5EF4-FFF2-40B4-BE49-F238E27FC236}">
                      <a16:creationId xmlns:a16="http://schemas.microsoft.com/office/drawing/2014/main" id="{5D6B43CA-22B9-A4AE-1D49-6A6B2CB30717}"/>
                    </a:ext>
                  </a:extLst>
                </p:cNvPr>
                <p:cNvPicPr/>
                <p:nvPr/>
              </p:nvPicPr>
              <p:blipFill>
                <a:blip r:embed="rId92"/>
                <a:stretch>
                  <a:fillRect/>
                </a:stretch>
              </p:blipFill>
              <p:spPr>
                <a:xfrm>
                  <a:off x="9620254" y="5605890"/>
                  <a:ext cx="64080" cy="10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3">
              <p14:nvContentPartPr>
                <p14:cNvPr id="154" name="Freihand 153">
                  <a:extLst>
                    <a:ext uri="{FF2B5EF4-FFF2-40B4-BE49-F238E27FC236}">
                      <a16:creationId xmlns:a16="http://schemas.microsoft.com/office/drawing/2014/main" id="{527B1A69-783F-9F6A-BB91-AEAC05E18221}"/>
                    </a:ext>
                  </a:extLst>
                </p14:cNvPr>
                <p14:cNvContentPartPr/>
                <p14:nvPr/>
              </p14:nvContentPartPr>
              <p14:xfrm>
                <a:off x="9692254" y="5499690"/>
                <a:ext cx="58680" cy="218520"/>
              </p14:xfrm>
            </p:contentPart>
          </mc:Choice>
          <mc:Fallback xmlns="">
            <p:pic>
              <p:nvPicPr>
                <p:cNvPr id="154" name="Freihand 153">
                  <a:extLst>
                    <a:ext uri="{FF2B5EF4-FFF2-40B4-BE49-F238E27FC236}">
                      <a16:creationId xmlns:a16="http://schemas.microsoft.com/office/drawing/2014/main" id="{527B1A69-783F-9F6A-BB91-AEAC05E18221}"/>
                    </a:ext>
                  </a:extLst>
                </p:cNvPr>
                <p:cNvPicPr/>
                <p:nvPr/>
              </p:nvPicPr>
              <p:blipFill>
                <a:blip r:embed="rId94"/>
                <a:stretch>
                  <a:fillRect/>
                </a:stretch>
              </p:blipFill>
              <p:spPr>
                <a:xfrm>
                  <a:off x="9686134" y="5493570"/>
                  <a:ext cx="70920" cy="230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5">
              <p14:nvContentPartPr>
                <p14:cNvPr id="155" name="Freihand 154">
                  <a:extLst>
                    <a:ext uri="{FF2B5EF4-FFF2-40B4-BE49-F238E27FC236}">
                      <a16:creationId xmlns:a16="http://schemas.microsoft.com/office/drawing/2014/main" id="{70D00A89-60D4-B8D3-9491-7552A9450D34}"/>
                    </a:ext>
                  </a:extLst>
                </p14:cNvPr>
                <p14:cNvContentPartPr/>
                <p14:nvPr/>
              </p14:nvContentPartPr>
              <p14:xfrm>
                <a:off x="9784414" y="5442450"/>
                <a:ext cx="64080" cy="298440"/>
              </p14:xfrm>
            </p:contentPart>
          </mc:Choice>
          <mc:Fallback xmlns="">
            <p:pic>
              <p:nvPicPr>
                <p:cNvPr id="155" name="Freihand 154">
                  <a:extLst>
                    <a:ext uri="{FF2B5EF4-FFF2-40B4-BE49-F238E27FC236}">
                      <a16:creationId xmlns:a16="http://schemas.microsoft.com/office/drawing/2014/main" id="{70D00A89-60D4-B8D3-9491-7552A9450D34}"/>
                    </a:ext>
                  </a:extLst>
                </p:cNvPr>
                <p:cNvPicPr/>
                <p:nvPr/>
              </p:nvPicPr>
              <p:blipFill>
                <a:blip r:embed="rId96"/>
                <a:stretch>
                  <a:fillRect/>
                </a:stretch>
              </p:blipFill>
              <p:spPr>
                <a:xfrm>
                  <a:off x="9778294" y="5436330"/>
                  <a:ext cx="76320" cy="310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65" name="Gruppieren 164">
            <a:extLst>
              <a:ext uri="{FF2B5EF4-FFF2-40B4-BE49-F238E27FC236}">
                <a16:creationId xmlns:a16="http://schemas.microsoft.com/office/drawing/2014/main" id="{00EBBEF8-BA07-16AD-B503-51175652E6D8}"/>
              </a:ext>
            </a:extLst>
          </p:cNvPr>
          <p:cNvGrpSpPr/>
          <p:nvPr/>
        </p:nvGrpSpPr>
        <p:grpSpPr>
          <a:xfrm>
            <a:off x="10092574" y="5293770"/>
            <a:ext cx="899640" cy="523440"/>
            <a:chOff x="10092574" y="5293770"/>
            <a:chExt cx="899640" cy="523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7">
              <p14:nvContentPartPr>
                <p14:cNvPr id="158" name="Freihand 157">
                  <a:extLst>
                    <a:ext uri="{FF2B5EF4-FFF2-40B4-BE49-F238E27FC236}">
                      <a16:creationId xmlns:a16="http://schemas.microsoft.com/office/drawing/2014/main" id="{876EDA0F-CC67-3324-151B-01CE3A243526}"/>
                    </a:ext>
                  </a:extLst>
                </p14:cNvPr>
                <p14:cNvContentPartPr/>
                <p14:nvPr/>
              </p14:nvContentPartPr>
              <p14:xfrm>
                <a:off x="10092574" y="5329050"/>
                <a:ext cx="82080" cy="450000"/>
              </p14:xfrm>
            </p:contentPart>
          </mc:Choice>
          <mc:Fallback xmlns="">
            <p:pic>
              <p:nvPicPr>
                <p:cNvPr id="158" name="Freihand 157">
                  <a:extLst>
                    <a:ext uri="{FF2B5EF4-FFF2-40B4-BE49-F238E27FC236}">
                      <a16:creationId xmlns:a16="http://schemas.microsoft.com/office/drawing/2014/main" id="{876EDA0F-CC67-3324-151B-01CE3A243526}"/>
                    </a:ext>
                  </a:extLst>
                </p:cNvPr>
                <p:cNvPicPr/>
                <p:nvPr/>
              </p:nvPicPr>
              <p:blipFill>
                <a:blip r:embed="rId98"/>
                <a:stretch>
                  <a:fillRect/>
                </a:stretch>
              </p:blipFill>
              <p:spPr>
                <a:xfrm>
                  <a:off x="10086454" y="5322930"/>
                  <a:ext cx="94320" cy="462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9">
              <p14:nvContentPartPr>
                <p14:cNvPr id="159" name="Freihand 158">
                  <a:extLst>
                    <a:ext uri="{FF2B5EF4-FFF2-40B4-BE49-F238E27FC236}">
                      <a16:creationId xmlns:a16="http://schemas.microsoft.com/office/drawing/2014/main" id="{32E30F43-39EE-EB81-2B97-8F264DC7BCDC}"/>
                    </a:ext>
                  </a:extLst>
                </p14:cNvPr>
                <p14:cNvContentPartPr/>
                <p14:nvPr/>
              </p14:nvContentPartPr>
              <p14:xfrm>
                <a:off x="10223254" y="5569170"/>
                <a:ext cx="168480" cy="165600"/>
              </p14:xfrm>
            </p:contentPart>
          </mc:Choice>
          <mc:Fallback xmlns="">
            <p:pic>
              <p:nvPicPr>
                <p:cNvPr id="159" name="Freihand 158">
                  <a:extLst>
                    <a:ext uri="{FF2B5EF4-FFF2-40B4-BE49-F238E27FC236}">
                      <a16:creationId xmlns:a16="http://schemas.microsoft.com/office/drawing/2014/main" id="{32E30F43-39EE-EB81-2B97-8F264DC7BCDC}"/>
                    </a:ext>
                  </a:extLst>
                </p:cNvPr>
                <p:cNvPicPr/>
                <p:nvPr/>
              </p:nvPicPr>
              <p:blipFill>
                <a:blip r:embed="rId100"/>
                <a:stretch>
                  <a:fillRect/>
                </a:stretch>
              </p:blipFill>
              <p:spPr>
                <a:xfrm>
                  <a:off x="10217134" y="5563050"/>
                  <a:ext cx="180720" cy="177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1">
              <p14:nvContentPartPr>
                <p14:cNvPr id="160" name="Freihand 159">
                  <a:extLst>
                    <a:ext uri="{FF2B5EF4-FFF2-40B4-BE49-F238E27FC236}">
                      <a16:creationId xmlns:a16="http://schemas.microsoft.com/office/drawing/2014/main" id="{4ACAC878-ED82-5FCD-FD80-58BD89AAF2E6}"/>
                    </a:ext>
                  </a:extLst>
                </p14:cNvPr>
                <p14:cNvContentPartPr/>
                <p14:nvPr/>
              </p14:nvContentPartPr>
              <p14:xfrm>
                <a:off x="10421974" y="5594730"/>
                <a:ext cx="128160" cy="157680"/>
              </p14:xfrm>
            </p:contentPart>
          </mc:Choice>
          <mc:Fallback xmlns="">
            <p:pic>
              <p:nvPicPr>
                <p:cNvPr id="160" name="Freihand 159">
                  <a:extLst>
                    <a:ext uri="{FF2B5EF4-FFF2-40B4-BE49-F238E27FC236}">
                      <a16:creationId xmlns:a16="http://schemas.microsoft.com/office/drawing/2014/main" id="{4ACAC878-ED82-5FCD-FD80-58BD89AAF2E6}"/>
                    </a:ext>
                  </a:extLst>
                </p:cNvPr>
                <p:cNvPicPr/>
                <p:nvPr/>
              </p:nvPicPr>
              <p:blipFill>
                <a:blip r:embed="rId102"/>
                <a:stretch>
                  <a:fillRect/>
                </a:stretch>
              </p:blipFill>
              <p:spPr>
                <a:xfrm>
                  <a:off x="10415854" y="5588610"/>
                  <a:ext cx="140400" cy="16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3">
              <p14:nvContentPartPr>
                <p14:cNvPr id="161" name="Freihand 160">
                  <a:extLst>
                    <a:ext uri="{FF2B5EF4-FFF2-40B4-BE49-F238E27FC236}">
                      <a16:creationId xmlns:a16="http://schemas.microsoft.com/office/drawing/2014/main" id="{D9760C30-1757-CAD0-75E9-674858934CC2}"/>
                    </a:ext>
                  </a:extLst>
                </p14:cNvPr>
                <p14:cNvContentPartPr/>
                <p14:nvPr/>
              </p14:nvContentPartPr>
              <p14:xfrm>
                <a:off x="10572094" y="5360370"/>
                <a:ext cx="79200" cy="389520"/>
              </p14:xfrm>
            </p:contentPart>
          </mc:Choice>
          <mc:Fallback xmlns="">
            <p:pic>
              <p:nvPicPr>
                <p:cNvPr id="161" name="Freihand 160">
                  <a:extLst>
                    <a:ext uri="{FF2B5EF4-FFF2-40B4-BE49-F238E27FC236}">
                      <a16:creationId xmlns:a16="http://schemas.microsoft.com/office/drawing/2014/main" id="{D9760C30-1757-CAD0-75E9-674858934CC2}"/>
                    </a:ext>
                  </a:extLst>
                </p:cNvPr>
                <p:cNvPicPr/>
                <p:nvPr/>
              </p:nvPicPr>
              <p:blipFill>
                <a:blip r:embed="rId104"/>
                <a:stretch>
                  <a:fillRect/>
                </a:stretch>
              </p:blipFill>
              <p:spPr>
                <a:xfrm>
                  <a:off x="10565974" y="5354250"/>
                  <a:ext cx="91440" cy="401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5">
              <p14:nvContentPartPr>
                <p14:cNvPr id="162" name="Freihand 161">
                  <a:extLst>
                    <a:ext uri="{FF2B5EF4-FFF2-40B4-BE49-F238E27FC236}">
                      <a16:creationId xmlns:a16="http://schemas.microsoft.com/office/drawing/2014/main" id="{57514437-2575-4568-35F2-193551760847}"/>
                    </a:ext>
                  </a:extLst>
                </p14:cNvPr>
                <p14:cNvContentPartPr/>
                <p14:nvPr/>
              </p14:nvContentPartPr>
              <p14:xfrm>
                <a:off x="10656694" y="5602650"/>
                <a:ext cx="145440" cy="138960"/>
              </p14:xfrm>
            </p:contentPart>
          </mc:Choice>
          <mc:Fallback xmlns="">
            <p:pic>
              <p:nvPicPr>
                <p:cNvPr id="162" name="Freihand 161">
                  <a:extLst>
                    <a:ext uri="{FF2B5EF4-FFF2-40B4-BE49-F238E27FC236}">
                      <a16:creationId xmlns:a16="http://schemas.microsoft.com/office/drawing/2014/main" id="{57514437-2575-4568-35F2-193551760847}"/>
                    </a:ext>
                  </a:extLst>
                </p:cNvPr>
                <p:cNvPicPr/>
                <p:nvPr/>
              </p:nvPicPr>
              <p:blipFill>
                <a:blip r:embed="rId106"/>
                <a:stretch>
                  <a:fillRect/>
                </a:stretch>
              </p:blipFill>
              <p:spPr>
                <a:xfrm>
                  <a:off x="10650574" y="5596530"/>
                  <a:ext cx="15768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7">
              <p14:nvContentPartPr>
                <p14:cNvPr id="163" name="Freihand 162">
                  <a:extLst>
                    <a:ext uri="{FF2B5EF4-FFF2-40B4-BE49-F238E27FC236}">
                      <a16:creationId xmlns:a16="http://schemas.microsoft.com/office/drawing/2014/main" id="{51523458-8CD9-9E99-7782-09FEA864F6D3}"/>
                    </a:ext>
                  </a:extLst>
                </p14:cNvPr>
                <p14:cNvContentPartPr/>
                <p14:nvPr/>
              </p14:nvContentPartPr>
              <p14:xfrm>
                <a:off x="10792414" y="5341290"/>
                <a:ext cx="50040" cy="409320"/>
              </p14:xfrm>
            </p:contentPart>
          </mc:Choice>
          <mc:Fallback xmlns="">
            <p:pic>
              <p:nvPicPr>
                <p:cNvPr id="163" name="Freihand 162">
                  <a:extLst>
                    <a:ext uri="{FF2B5EF4-FFF2-40B4-BE49-F238E27FC236}">
                      <a16:creationId xmlns:a16="http://schemas.microsoft.com/office/drawing/2014/main" id="{51523458-8CD9-9E99-7782-09FEA864F6D3}"/>
                    </a:ext>
                  </a:extLst>
                </p:cNvPr>
                <p:cNvPicPr/>
                <p:nvPr/>
              </p:nvPicPr>
              <p:blipFill>
                <a:blip r:embed="rId108"/>
                <a:stretch>
                  <a:fillRect/>
                </a:stretch>
              </p:blipFill>
              <p:spPr>
                <a:xfrm>
                  <a:off x="10786294" y="5335170"/>
                  <a:ext cx="62280" cy="421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9">
              <p14:nvContentPartPr>
                <p14:cNvPr id="164" name="Freihand 163">
                  <a:extLst>
                    <a:ext uri="{FF2B5EF4-FFF2-40B4-BE49-F238E27FC236}">
                      <a16:creationId xmlns:a16="http://schemas.microsoft.com/office/drawing/2014/main" id="{A7DC36EB-04A7-E04C-185B-583C7A519CE9}"/>
                    </a:ext>
                  </a:extLst>
                </p14:cNvPr>
                <p14:cNvContentPartPr/>
                <p14:nvPr/>
              </p14:nvContentPartPr>
              <p14:xfrm>
                <a:off x="10927774" y="5293770"/>
                <a:ext cx="64440" cy="523440"/>
              </p14:xfrm>
            </p:contentPart>
          </mc:Choice>
          <mc:Fallback xmlns="">
            <p:pic>
              <p:nvPicPr>
                <p:cNvPr id="164" name="Freihand 163">
                  <a:extLst>
                    <a:ext uri="{FF2B5EF4-FFF2-40B4-BE49-F238E27FC236}">
                      <a16:creationId xmlns:a16="http://schemas.microsoft.com/office/drawing/2014/main" id="{A7DC36EB-04A7-E04C-185B-583C7A519CE9}"/>
                    </a:ext>
                  </a:extLst>
                </p:cNvPr>
                <p:cNvPicPr/>
                <p:nvPr/>
              </p:nvPicPr>
              <p:blipFill>
                <a:blip r:embed="rId110"/>
                <a:stretch>
                  <a:fillRect/>
                </a:stretch>
              </p:blipFill>
              <p:spPr>
                <a:xfrm>
                  <a:off x="10921654" y="5287650"/>
                  <a:ext cx="76680" cy="5356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49" name="Gruppieren 248">
            <a:extLst>
              <a:ext uri="{FF2B5EF4-FFF2-40B4-BE49-F238E27FC236}">
                <a16:creationId xmlns:a16="http://schemas.microsoft.com/office/drawing/2014/main" id="{2AE535AE-C988-7D5F-BB06-244D71D61428}"/>
              </a:ext>
            </a:extLst>
          </p:cNvPr>
          <p:cNvGrpSpPr/>
          <p:nvPr/>
        </p:nvGrpSpPr>
        <p:grpSpPr>
          <a:xfrm>
            <a:off x="6383134" y="1544010"/>
            <a:ext cx="2816280" cy="2412000"/>
            <a:chOff x="6383134" y="1544010"/>
            <a:chExt cx="2816280" cy="24120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1">
              <p14:nvContentPartPr>
                <p14:cNvPr id="46" name="Freihand 45">
                  <a:extLst>
                    <a:ext uri="{FF2B5EF4-FFF2-40B4-BE49-F238E27FC236}">
                      <a16:creationId xmlns:a16="http://schemas.microsoft.com/office/drawing/2014/main" id="{72B66B9E-94F3-D8F7-54D6-BBF32D879CA6}"/>
                    </a:ext>
                  </a:extLst>
                </p14:cNvPr>
                <p14:cNvContentPartPr/>
                <p14:nvPr/>
              </p14:nvContentPartPr>
              <p14:xfrm>
                <a:off x="8951734" y="2936130"/>
                <a:ext cx="33840" cy="25560"/>
              </p14:xfrm>
            </p:contentPart>
          </mc:Choice>
          <mc:Fallback xmlns="">
            <p:pic>
              <p:nvPicPr>
                <p:cNvPr id="46" name="Freihand 45">
                  <a:extLst>
                    <a:ext uri="{FF2B5EF4-FFF2-40B4-BE49-F238E27FC236}">
                      <a16:creationId xmlns:a16="http://schemas.microsoft.com/office/drawing/2014/main" id="{72B66B9E-94F3-D8F7-54D6-BBF32D879CA6}"/>
                    </a:ext>
                  </a:extLst>
                </p:cNvPr>
                <p:cNvPicPr/>
                <p:nvPr/>
              </p:nvPicPr>
              <p:blipFill>
                <a:blip r:embed="rId112"/>
                <a:stretch>
                  <a:fillRect/>
                </a:stretch>
              </p:blipFill>
              <p:spPr>
                <a:xfrm>
                  <a:off x="8945614" y="2930010"/>
                  <a:ext cx="4608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3">
              <p14:nvContentPartPr>
                <p14:cNvPr id="47" name="Freihand 46">
                  <a:extLst>
                    <a:ext uri="{FF2B5EF4-FFF2-40B4-BE49-F238E27FC236}">
                      <a16:creationId xmlns:a16="http://schemas.microsoft.com/office/drawing/2014/main" id="{45FDC37E-B7D2-0BE1-9C67-24D80B9FF645}"/>
                    </a:ext>
                  </a:extLst>
                </p14:cNvPr>
                <p14:cNvContentPartPr/>
                <p14:nvPr/>
              </p14:nvContentPartPr>
              <p14:xfrm>
                <a:off x="8859214" y="3011370"/>
                <a:ext cx="28440" cy="21960"/>
              </p14:xfrm>
            </p:contentPart>
          </mc:Choice>
          <mc:Fallback xmlns="">
            <p:pic>
              <p:nvPicPr>
                <p:cNvPr id="47" name="Freihand 46">
                  <a:extLst>
                    <a:ext uri="{FF2B5EF4-FFF2-40B4-BE49-F238E27FC236}">
                      <a16:creationId xmlns:a16="http://schemas.microsoft.com/office/drawing/2014/main" id="{45FDC37E-B7D2-0BE1-9C67-24D80B9FF645}"/>
                    </a:ext>
                  </a:extLst>
                </p:cNvPr>
                <p:cNvPicPr/>
                <p:nvPr/>
              </p:nvPicPr>
              <p:blipFill>
                <a:blip r:embed="rId114"/>
                <a:stretch>
                  <a:fillRect/>
                </a:stretch>
              </p:blipFill>
              <p:spPr>
                <a:xfrm>
                  <a:off x="8853094" y="3005250"/>
                  <a:ext cx="4068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5">
              <p14:nvContentPartPr>
                <p14:cNvPr id="48" name="Freihand 47">
                  <a:extLst>
                    <a:ext uri="{FF2B5EF4-FFF2-40B4-BE49-F238E27FC236}">
                      <a16:creationId xmlns:a16="http://schemas.microsoft.com/office/drawing/2014/main" id="{BFAC18BA-4D8A-2596-4DB3-ADF598950CF3}"/>
                    </a:ext>
                  </a:extLst>
                </p14:cNvPr>
                <p14:cNvContentPartPr/>
                <p14:nvPr/>
              </p14:nvContentPartPr>
              <p14:xfrm>
                <a:off x="8700814" y="3080130"/>
                <a:ext cx="104040" cy="70560"/>
              </p14:xfrm>
            </p:contentPart>
          </mc:Choice>
          <mc:Fallback xmlns="">
            <p:pic>
              <p:nvPicPr>
                <p:cNvPr id="48" name="Freihand 47">
                  <a:extLst>
                    <a:ext uri="{FF2B5EF4-FFF2-40B4-BE49-F238E27FC236}">
                      <a16:creationId xmlns:a16="http://schemas.microsoft.com/office/drawing/2014/main" id="{BFAC18BA-4D8A-2596-4DB3-ADF598950CF3}"/>
                    </a:ext>
                  </a:extLst>
                </p:cNvPr>
                <p:cNvPicPr/>
                <p:nvPr/>
              </p:nvPicPr>
              <p:blipFill>
                <a:blip r:embed="rId116"/>
                <a:stretch>
                  <a:fillRect/>
                </a:stretch>
              </p:blipFill>
              <p:spPr>
                <a:xfrm>
                  <a:off x="8694694" y="3074010"/>
                  <a:ext cx="116280" cy="82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7">
              <p14:nvContentPartPr>
                <p14:cNvPr id="49" name="Freihand 48">
                  <a:extLst>
                    <a:ext uri="{FF2B5EF4-FFF2-40B4-BE49-F238E27FC236}">
                      <a16:creationId xmlns:a16="http://schemas.microsoft.com/office/drawing/2014/main" id="{8C0843B3-5499-908B-A4A4-BDE1CB4CBEAF}"/>
                    </a:ext>
                  </a:extLst>
                </p14:cNvPr>
                <p14:cNvContentPartPr/>
                <p14:nvPr/>
              </p14:nvContentPartPr>
              <p14:xfrm>
                <a:off x="8432614" y="3216210"/>
                <a:ext cx="170280" cy="66240"/>
              </p14:xfrm>
            </p:contentPart>
          </mc:Choice>
          <mc:Fallback xmlns="">
            <p:pic>
              <p:nvPicPr>
                <p:cNvPr id="49" name="Freihand 48">
                  <a:extLst>
                    <a:ext uri="{FF2B5EF4-FFF2-40B4-BE49-F238E27FC236}">
                      <a16:creationId xmlns:a16="http://schemas.microsoft.com/office/drawing/2014/main" id="{8C0843B3-5499-908B-A4A4-BDE1CB4CBEAF}"/>
                    </a:ext>
                  </a:extLst>
                </p:cNvPr>
                <p:cNvPicPr/>
                <p:nvPr/>
              </p:nvPicPr>
              <p:blipFill>
                <a:blip r:embed="rId118"/>
                <a:stretch>
                  <a:fillRect/>
                </a:stretch>
              </p:blipFill>
              <p:spPr>
                <a:xfrm>
                  <a:off x="8426494" y="3210090"/>
                  <a:ext cx="182520" cy="78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9">
              <p14:nvContentPartPr>
                <p14:cNvPr id="50" name="Freihand 49">
                  <a:extLst>
                    <a:ext uri="{FF2B5EF4-FFF2-40B4-BE49-F238E27FC236}">
                      <a16:creationId xmlns:a16="http://schemas.microsoft.com/office/drawing/2014/main" id="{B37E5D04-BB78-EC2E-0142-A430DB5D60EA}"/>
                    </a:ext>
                  </a:extLst>
                </p14:cNvPr>
                <p14:cNvContentPartPr/>
                <p14:nvPr/>
              </p14:nvContentPartPr>
              <p14:xfrm>
                <a:off x="8326414" y="3320250"/>
                <a:ext cx="52920" cy="19080"/>
              </p14:xfrm>
            </p:contentPart>
          </mc:Choice>
          <mc:Fallback xmlns="">
            <p:pic>
              <p:nvPicPr>
                <p:cNvPr id="50" name="Freihand 49">
                  <a:extLst>
                    <a:ext uri="{FF2B5EF4-FFF2-40B4-BE49-F238E27FC236}">
                      <a16:creationId xmlns:a16="http://schemas.microsoft.com/office/drawing/2014/main" id="{B37E5D04-BB78-EC2E-0142-A430DB5D60EA}"/>
                    </a:ext>
                  </a:extLst>
                </p:cNvPr>
                <p:cNvPicPr/>
                <p:nvPr/>
              </p:nvPicPr>
              <p:blipFill>
                <a:blip r:embed="rId120"/>
                <a:stretch>
                  <a:fillRect/>
                </a:stretch>
              </p:blipFill>
              <p:spPr>
                <a:xfrm>
                  <a:off x="8320294" y="3314130"/>
                  <a:ext cx="65160" cy="3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1">
              <p14:nvContentPartPr>
                <p14:cNvPr id="51" name="Freihand 50">
                  <a:extLst>
                    <a:ext uri="{FF2B5EF4-FFF2-40B4-BE49-F238E27FC236}">
                      <a16:creationId xmlns:a16="http://schemas.microsoft.com/office/drawing/2014/main" id="{AC46C1FF-EEF2-3D0E-D246-D5B4852DF373}"/>
                    </a:ext>
                  </a:extLst>
                </p14:cNvPr>
                <p14:cNvContentPartPr/>
                <p14:nvPr/>
              </p14:nvContentPartPr>
              <p14:xfrm>
                <a:off x="8900254" y="3135930"/>
                <a:ext cx="114480" cy="21960"/>
              </p14:xfrm>
            </p:contentPart>
          </mc:Choice>
          <mc:Fallback xmlns="">
            <p:pic>
              <p:nvPicPr>
                <p:cNvPr id="51" name="Freihand 50">
                  <a:extLst>
                    <a:ext uri="{FF2B5EF4-FFF2-40B4-BE49-F238E27FC236}">
                      <a16:creationId xmlns:a16="http://schemas.microsoft.com/office/drawing/2014/main" id="{AC46C1FF-EEF2-3D0E-D246-D5B4852DF373}"/>
                    </a:ext>
                  </a:extLst>
                </p:cNvPr>
                <p:cNvPicPr/>
                <p:nvPr/>
              </p:nvPicPr>
              <p:blipFill>
                <a:blip r:embed="rId122"/>
                <a:stretch>
                  <a:fillRect/>
                </a:stretch>
              </p:blipFill>
              <p:spPr>
                <a:xfrm>
                  <a:off x="8894134" y="3129810"/>
                  <a:ext cx="126720" cy="3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3">
              <p14:nvContentPartPr>
                <p14:cNvPr id="52" name="Freihand 51">
                  <a:extLst>
                    <a:ext uri="{FF2B5EF4-FFF2-40B4-BE49-F238E27FC236}">
                      <a16:creationId xmlns:a16="http://schemas.microsoft.com/office/drawing/2014/main" id="{EB5A00F9-4C3F-9D36-6C21-EF10B1882B9F}"/>
                    </a:ext>
                  </a:extLst>
                </p14:cNvPr>
                <p14:cNvContentPartPr/>
                <p14:nvPr/>
              </p14:nvContentPartPr>
              <p14:xfrm>
                <a:off x="8746534" y="3185250"/>
                <a:ext cx="89640" cy="41760"/>
              </p14:xfrm>
            </p:contentPart>
          </mc:Choice>
          <mc:Fallback xmlns="">
            <p:pic>
              <p:nvPicPr>
                <p:cNvPr id="52" name="Freihand 51">
                  <a:extLst>
                    <a:ext uri="{FF2B5EF4-FFF2-40B4-BE49-F238E27FC236}">
                      <a16:creationId xmlns:a16="http://schemas.microsoft.com/office/drawing/2014/main" id="{EB5A00F9-4C3F-9D36-6C21-EF10B1882B9F}"/>
                    </a:ext>
                  </a:extLst>
                </p:cNvPr>
                <p:cNvPicPr/>
                <p:nvPr/>
              </p:nvPicPr>
              <p:blipFill>
                <a:blip r:embed="rId124"/>
                <a:stretch>
                  <a:fillRect/>
                </a:stretch>
              </p:blipFill>
              <p:spPr>
                <a:xfrm>
                  <a:off x="8740414" y="3179130"/>
                  <a:ext cx="10188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5">
              <p14:nvContentPartPr>
                <p14:cNvPr id="53" name="Freihand 52">
                  <a:extLst>
                    <a:ext uri="{FF2B5EF4-FFF2-40B4-BE49-F238E27FC236}">
                      <a16:creationId xmlns:a16="http://schemas.microsoft.com/office/drawing/2014/main" id="{037E5EAA-641E-A812-EBF0-2E5628FF89AF}"/>
                    </a:ext>
                  </a:extLst>
                </p14:cNvPr>
                <p14:cNvContentPartPr/>
                <p14:nvPr/>
              </p14:nvContentPartPr>
              <p14:xfrm>
                <a:off x="8354854" y="3241410"/>
                <a:ext cx="334440" cy="118440"/>
              </p14:xfrm>
            </p:contentPart>
          </mc:Choice>
          <mc:Fallback xmlns="">
            <p:pic>
              <p:nvPicPr>
                <p:cNvPr id="53" name="Freihand 52">
                  <a:extLst>
                    <a:ext uri="{FF2B5EF4-FFF2-40B4-BE49-F238E27FC236}">
                      <a16:creationId xmlns:a16="http://schemas.microsoft.com/office/drawing/2014/main" id="{037E5EAA-641E-A812-EBF0-2E5628FF89AF}"/>
                    </a:ext>
                  </a:extLst>
                </p:cNvPr>
                <p:cNvPicPr/>
                <p:nvPr/>
              </p:nvPicPr>
              <p:blipFill>
                <a:blip r:embed="rId126"/>
                <a:stretch>
                  <a:fillRect/>
                </a:stretch>
              </p:blipFill>
              <p:spPr>
                <a:xfrm>
                  <a:off x="8348734" y="3235290"/>
                  <a:ext cx="346680" cy="13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7">
              <p14:nvContentPartPr>
                <p14:cNvPr id="54" name="Freihand 53">
                  <a:extLst>
                    <a:ext uri="{FF2B5EF4-FFF2-40B4-BE49-F238E27FC236}">
                      <a16:creationId xmlns:a16="http://schemas.microsoft.com/office/drawing/2014/main" id="{0ED6AE4E-B5EF-B690-4C19-8A62ABF9843E}"/>
                    </a:ext>
                  </a:extLst>
                </p14:cNvPr>
                <p14:cNvContentPartPr/>
                <p14:nvPr/>
              </p14:nvContentPartPr>
              <p14:xfrm>
                <a:off x="8872534" y="3332850"/>
                <a:ext cx="102240" cy="10440"/>
              </p14:xfrm>
            </p:contentPart>
          </mc:Choice>
          <mc:Fallback xmlns="">
            <p:pic>
              <p:nvPicPr>
                <p:cNvPr id="54" name="Freihand 53">
                  <a:extLst>
                    <a:ext uri="{FF2B5EF4-FFF2-40B4-BE49-F238E27FC236}">
                      <a16:creationId xmlns:a16="http://schemas.microsoft.com/office/drawing/2014/main" id="{0ED6AE4E-B5EF-B690-4C19-8A62ABF9843E}"/>
                    </a:ext>
                  </a:extLst>
                </p:cNvPr>
                <p:cNvPicPr/>
                <p:nvPr/>
              </p:nvPicPr>
              <p:blipFill>
                <a:blip r:embed="rId128"/>
                <a:stretch>
                  <a:fillRect/>
                </a:stretch>
              </p:blipFill>
              <p:spPr>
                <a:xfrm>
                  <a:off x="8866414" y="3326730"/>
                  <a:ext cx="11448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9">
              <p14:nvContentPartPr>
                <p14:cNvPr id="55" name="Freihand 54">
                  <a:extLst>
                    <a:ext uri="{FF2B5EF4-FFF2-40B4-BE49-F238E27FC236}">
                      <a16:creationId xmlns:a16="http://schemas.microsoft.com/office/drawing/2014/main" id="{A654B4B7-7A97-CFDA-170B-B060D3E6BF19}"/>
                    </a:ext>
                  </a:extLst>
                </p14:cNvPr>
                <p14:cNvContentPartPr/>
                <p14:nvPr/>
              </p14:nvContentPartPr>
              <p14:xfrm>
                <a:off x="8552854" y="3354810"/>
                <a:ext cx="156960" cy="32760"/>
              </p14:xfrm>
            </p:contentPart>
          </mc:Choice>
          <mc:Fallback xmlns="">
            <p:pic>
              <p:nvPicPr>
                <p:cNvPr id="55" name="Freihand 54">
                  <a:extLst>
                    <a:ext uri="{FF2B5EF4-FFF2-40B4-BE49-F238E27FC236}">
                      <a16:creationId xmlns:a16="http://schemas.microsoft.com/office/drawing/2014/main" id="{A654B4B7-7A97-CFDA-170B-B060D3E6BF19}"/>
                    </a:ext>
                  </a:extLst>
                </p:cNvPr>
                <p:cNvPicPr/>
                <p:nvPr/>
              </p:nvPicPr>
              <p:blipFill>
                <a:blip r:embed="rId130"/>
                <a:stretch>
                  <a:fillRect/>
                </a:stretch>
              </p:blipFill>
              <p:spPr>
                <a:xfrm>
                  <a:off x="8546734" y="3348690"/>
                  <a:ext cx="169200" cy="4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1">
              <p14:nvContentPartPr>
                <p14:cNvPr id="56" name="Freihand 55">
                  <a:extLst>
                    <a:ext uri="{FF2B5EF4-FFF2-40B4-BE49-F238E27FC236}">
                      <a16:creationId xmlns:a16="http://schemas.microsoft.com/office/drawing/2014/main" id="{9A10AE20-B06A-2426-86FC-0C22A4E2605F}"/>
                    </a:ext>
                  </a:extLst>
                </p14:cNvPr>
                <p14:cNvContentPartPr/>
                <p14:nvPr/>
              </p14:nvContentPartPr>
              <p14:xfrm>
                <a:off x="8331814" y="3369570"/>
                <a:ext cx="158040" cy="35640"/>
              </p14:xfrm>
            </p:contentPart>
          </mc:Choice>
          <mc:Fallback xmlns="">
            <p:pic>
              <p:nvPicPr>
                <p:cNvPr id="56" name="Freihand 55">
                  <a:extLst>
                    <a:ext uri="{FF2B5EF4-FFF2-40B4-BE49-F238E27FC236}">
                      <a16:creationId xmlns:a16="http://schemas.microsoft.com/office/drawing/2014/main" id="{9A10AE20-B06A-2426-86FC-0C22A4E2605F}"/>
                    </a:ext>
                  </a:extLst>
                </p:cNvPr>
                <p:cNvPicPr/>
                <p:nvPr/>
              </p:nvPicPr>
              <p:blipFill>
                <a:blip r:embed="rId132"/>
                <a:stretch>
                  <a:fillRect/>
                </a:stretch>
              </p:blipFill>
              <p:spPr>
                <a:xfrm>
                  <a:off x="8325694" y="3363450"/>
                  <a:ext cx="170280" cy="4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3">
              <p14:nvContentPartPr>
                <p14:cNvPr id="57" name="Freihand 56">
                  <a:extLst>
                    <a:ext uri="{FF2B5EF4-FFF2-40B4-BE49-F238E27FC236}">
                      <a16:creationId xmlns:a16="http://schemas.microsoft.com/office/drawing/2014/main" id="{86392D60-B394-ABA8-9365-59C06E6F6137}"/>
                    </a:ext>
                  </a:extLst>
                </p14:cNvPr>
                <p14:cNvContentPartPr/>
                <p14:nvPr/>
              </p14:nvContentPartPr>
              <p14:xfrm>
                <a:off x="8937334" y="3527610"/>
                <a:ext cx="73080" cy="27000"/>
              </p14:xfrm>
            </p:contentPart>
          </mc:Choice>
          <mc:Fallback xmlns="">
            <p:pic>
              <p:nvPicPr>
                <p:cNvPr id="57" name="Freihand 56">
                  <a:extLst>
                    <a:ext uri="{FF2B5EF4-FFF2-40B4-BE49-F238E27FC236}">
                      <a16:creationId xmlns:a16="http://schemas.microsoft.com/office/drawing/2014/main" id="{86392D60-B394-ABA8-9365-59C06E6F6137}"/>
                    </a:ext>
                  </a:extLst>
                </p:cNvPr>
                <p:cNvPicPr/>
                <p:nvPr/>
              </p:nvPicPr>
              <p:blipFill>
                <a:blip r:embed="rId134"/>
                <a:stretch>
                  <a:fillRect/>
                </a:stretch>
              </p:blipFill>
              <p:spPr>
                <a:xfrm>
                  <a:off x="8931214" y="3521490"/>
                  <a:ext cx="853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5">
              <p14:nvContentPartPr>
                <p14:cNvPr id="58" name="Freihand 57">
                  <a:extLst>
                    <a:ext uri="{FF2B5EF4-FFF2-40B4-BE49-F238E27FC236}">
                      <a16:creationId xmlns:a16="http://schemas.microsoft.com/office/drawing/2014/main" id="{A4AC8A37-788C-522F-C6B3-0F4CD033CCFF}"/>
                    </a:ext>
                  </a:extLst>
                </p14:cNvPr>
                <p14:cNvContentPartPr/>
                <p14:nvPr/>
              </p14:nvContentPartPr>
              <p14:xfrm>
                <a:off x="8585614" y="3492330"/>
                <a:ext cx="146160" cy="41040"/>
              </p14:xfrm>
            </p:contentPart>
          </mc:Choice>
          <mc:Fallback xmlns="">
            <p:pic>
              <p:nvPicPr>
                <p:cNvPr id="58" name="Freihand 57">
                  <a:extLst>
                    <a:ext uri="{FF2B5EF4-FFF2-40B4-BE49-F238E27FC236}">
                      <a16:creationId xmlns:a16="http://schemas.microsoft.com/office/drawing/2014/main" id="{A4AC8A37-788C-522F-C6B3-0F4CD033CCFF}"/>
                    </a:ext>
                  </a:extLst>
                </p:cNvPr>
                <p:cNvPicPr/>
                <p:nvPr/>
              </p:nvPicPr>
              <p:blipFill>
                <a:blip r:embed="rId136"/>
                <a:stretch>
                  <a:fillRect/>
                </a:stretch>
              </p:blipFill>
              <p:spPr>
                <a:xfrm>
                  <a:off x="8579494" y="3486210"/>
                  <a:ext cx="158400" cy="5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7">
              <p14:nvContentPartPr>
                <p14:cNvPr id="59" name="Freihand 58">
                  <a:extLst>
                    <a:ext uri="{FF2B5EF4-FFF2-40B4-BE49-F238E27FC236}">
                      <a16:creationId xmlns:a16="http://schemas.microsoft.com/office/drawing/2014/main" id="{FE9F3EF7-241E-9793-2858-9BF9E69B086B}"/>
                    </a:ext>
                  </a:extLst>
                </p14:cNvPr>
                <p14:cNvContentPartPr/>
                <p14:nvPr/>
              </p14:nvContentPartPr>
              <p14:xfrm>
                <a:off x="8364214" y="3467130"/>
                <a:ext cx="138960" cy="24480"/>
              </p14:xfrm>
            </p:contentPart>
          </mc:Choice>
          <mc:Fallback xmlns="">
            <p:pic>
              <p:nvPicPr>
                <p:cNvPr id="59" name="Freihand 58">
                  <a:extLst>
                    <a:ext uri="{FF2B5EF4-FFF2-40B4-BE49-F238E27FC236}">
                      <a16:creationId xmlns:a16="http://schemas.microsoft.com/office/drawing/2014/main" id="{FE9F3EF7-241E-9793-2858-9BF9E69B086B}"/>
                    </a:ext>
                  </a:extLst>
                </p:cNvPr>
                <p:cNvPicPr/>
                <p:nvPr/>
              </p:nvPicPr>
              <p:blipFill>
                <a:blip r:embed="rId138"/>
                <a:stretch>
                  <a:fillRect/>
                </a:stretch>
              </p:blipFill>
              <p:spPr>
                <a:xfrm>
                  <a:off x="8358094" y="3461010"/>
                  <a:ext cx="151200" cy="3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9">
              <p14:nvContentPartPr>
                <p14:cNvPr id="61" name="Freihand 60">
                  <a:extLst>
                    <a:ext uri="{FF2B5EF4-FFF2-40B4-BE49-F238E27FC236}">
                      <a16:creationId xmlns:a16="http://schemas.microsoft.com/office/drawing/2014/main" id="{CC1DC449-B1E7-1878-BE1D-002A1782F3AC}"/>
                    </a:ext>
                  </a:extLst>
                </p14:cNvPr>
                <p14:cNvContentPartPr/>
                <p14:nvPr/>
              </p14:nvContentPartPr>
              <p14:xfrm>
                <a:off x="8952814" y="3763410"/>
                <a:ext cx="51840" cy="44280"/>
              </p14:xfrm>
            </p:contentPart>
          </mc:Choice>
          <mc:Fallback xmlns="">
            <p:pic>
              <p:nvPicPr>
                <p:cNvPr id="61" name="Freihand 60">
                  <a:extLst>
                    <a:ext uri="{FF2B5EF4-FFF2-40B4-BE49-F238E27FC236}">
                      <a16:creationId xmlns:a16="http://schemas.microsoft.com/office/drawing/2014/main" id="{CC1DC449-B1E7-1878-BE1D-002A1782F3AC}"/>
                    </a:ext>
                  </a:extLst>
                </p:cNvPr>
                <p:cNvPicPr/>
                <p:nvPr/>
              </p:nvPicPr>
              <p:blipFill>
                <a:blip r:embed="rId140"/>
                <a:stretch>
                  <a:fillRect/>
                </a:stretch>
              </p:blipFill>
              <p:spPr>
                <a:xfrm>
                  <a:off x="8946694" y="3757290"/>
                  <a:ext cx="64080" cy="56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1">
              <p14:nvContentPartPr>
                <p14:cNvPr id="62" name="Freihand 61">
                  <a:extLst>
                    <a:ext uri="{FF2B5EF4-FFF2-40B4-BE49-F238E27FC236}">
                      <a16:creationId xmlns:a16="http://schemas.microsoft.com/office/drawing/2014/main" id="{8356D58E-517A-A238-7519-2F6F30CE88EB}"/>
                    </a:ext>
                  </a:extLst>
                </p14:cNvPr>
                <p14:cNvContentPartPr/>
                <p14:nvPr/>
              </p14:nvContentPartPr>
              <p14:xfrm>
                <a:off x="8741134" y="3696810"/>
                <a:ext cx="129960" cy="31680"/>
              </p14:xfrm>
            </p:contentPart>
          </mc:Choice>
          <mc:Fallback xmlns="">
            <p:pic>
              <p:nvPicPr>
                <p:cNvPr id="62" name="Freihand 61">
                  <a:extLst>
                    <a:ext uri="{FF2B5EF4-FFF2-40B4-BE49-F238E27FC236}">
                      <a16:creationId xmlns:a16="http://schemas.microsoft.com/office/drawing/2014/main" id="{8356D58E-517A-A238-7519-2F6F30CE88EB}"/>
                    </a:ext>
                  </a:extLst>
                </p:cNvPr>
                <p:cNvPicPr/>
                <p:nvPr/>
              </p:nvPicPr>
              <p:blipFill>
                <a:blip r:embed="rId142"/>
                <a:stretch>
                  <a:fillRect/>
                </a:stretch>
              </p:blipFill>
              <p:spPr>
                <a:xfrm>
                  <a:off x="8735014" y="3690690"/>
                  <a:ext cx="142200" cy="4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3">
              <p14:nvContentPartPr>
                <p14:cNvPr id="63" name="Freihand 62">
                  <a:extLst>
                    <a:ext uri="{FF2B5EF4-FFF2-40B4-BE49-F238E27FC236}">
                      <a16:creationId xmlns:a16="http://schemas.microsoft.com/office/drawing/2014/main" id="{4A464C04-CFF0-2072-48D9-E1DC77E11FC6}"/>
                    </a:ext>
                  </a:extLst>
                </p14:cNvPr>
                <p14:cNvContentPartPr/>
                <p14:nvPr/>
              </p14:nvContentPartPr>
              <p14:xfrm>
                <a:off x="8274934" y="3538770"/>
                <a:ext cx="271440" cy="105480"/>
              </p14:xfrm>
            </p:contentPart>
          </mc:Choice>
          <mc:Fallback xmlns="">
            <p:pic>
              <p:nvPicPr>
                <p:cNvPr id="63" name="Freihand 62">
                  <a:extLst>
                    <a:ext uri="{FF2B5EF4-FFF2-40B4-BE49-F238E27FC236}">
                      <a16:creationId xmlns:a16="http://schemas.microsoft.com/office/drawing/2014/main" id="{4A464C04-CFF0-2072-48D9-E1DC77E11FC6}"/>
                    </a:ext>
                  </a:extLst>
                </p:cNvPr>
                <p:cNvPicPr/>
                <p:nvPr/>
              </p:nvPicPr>
              <p:blipFill>
                <a:blip r:embed="rId144"/>
                <a:stretch>
                  <a:fillRect/>
                </a:stretch>
              </p:blipFill>
              <p:spPr>
                <a:xfrm>
                  <a:off x="8268814" y="3532650"/>
                  <a:ext cx="283680" cy="117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5">
              <p14:nvContentPartPr>
                <p14:cNvPr id="64" name="Freihand 63">
                  <a:extLst>
                    <a:ext uri="{FF2B5EF4-FFF2-40B4-BE49-F238E27FC236}">
                      <a16:creationId xmlns:a16="http://schemas.microsoft.com/office/drawing/2014/main" id="{65DC21A7-BF82-6DBF-3EA8-1F6CA23E356D}"/>
                    </a:ext>
                  </a:extLst>
                </p14:cNvPr>
                <p14:cNvContentPartPr/>
                <p14:nvPr/>
              </p14:nvContentPartPr>
              <p14:xfrm>
                <a:off x="8830054" y="3846930"/>
                <a:ext cx="147960" cy="109080"/>
              </p14:xfrm>
            </p:contentPart>
          </mc:Choice>
          <mc:Fallback xmlns="">
            <p:pic>
              <p:nvPicPr>
                <p:cNvPr id="64" name="Freihand 63">
                  <a:extLst>
                    <a:ext uri="{FF2B5EF4-FFF2-40B4-BE49-F238E27FC236}">
                      <a16:creationId xmlns:a16="http://schemas.microsoft.com/office/drawing/2014/main" id="{65DC21A7-BF82-6DBF-3EA8-1F6CA23E356D}"/>
                    </a:ext>
                  </a:extLst>
                </p:cNvPr>
                <p:cNvPicPr/>
                <p:nvPr/>
              </p:nvPicPr>
              <p:blipFill>
                <a:blip r:embed="rId146"/>
                <a:stretch>
                  <a:fillRect/>
                </a:stretch>
              </p:blipFill>
              <p:spPr>
                <a:xfrm>
                  <a:off x="8823934" y="3840810"/>
                  <a:ext cx="16020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7">
              <p14:nvContentPartPr>
                <p14:cNvPr id="65" name="Freihand 64">
                  <a:extLst>
                    <a:ext uri="{FF2B5EF4-FFF2-40B4-BE49-F238E27FC236}">
                      <a16:creationId xmlns:a16="http://schemas.microsoft.com/office/drawing/2014/main" id="{C5298F21-141D-F0E2-709C-119D6F2C49AA}"/>
                    </a:ext>
                  </a:extLst>
                </p14:cNvPr>
                <p14:cNvContentPartPr/>
                <p14:nvPr/>
              </p14:nvContentPartPr>
              <p14:xfrm>
                <a:off x="8489854" y="3727050"/>
                <a:ext cx="164160" cy="99360"/>
              </p14:xfrm>
            </p:contentPart>
          </mc:Choice>
          <mc:Fallback xmlns="">
            <p:pic>
              <p:nvPicPr>
                <p:cNvPr id="65" name="Freihand 64">
                  <a:extLst>
                    <a:ext uri="{FF2B5EF4-FFF2-40B4-BE49-F238E27FC236}">
                      <a16:creationId xmlns:a16="http://schemas.microsoft.com/office/drawing/2014/main" id="{C5298F21-141D-F0E2-709C-119D6F2C49AA}"/>
                    </a:ext>
                  </a:extLst>
                </p:cNvPr>
                <p:cNvPicPr/>
                <p:nvPr/>
              </p:nvPicPr>
              <p:blipFill>
                <a:blip r:embed="rId148"/>
                <a:stretch>
                  <a:fillRect/>
                </a:stretch>
              </p:blipFill>
              <p:spPr>
                <a:xfrm>
                  <a:off x="8483734" y="3720930"/>
                  <a:ext cx="176400" cy="111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9">
              <p14:nvContentPartPr>
                <p14:cNvPr id="66" name="Freihand 65">
                  <a:extLst>
                    <a:ext uri="{FF2B5EF4-FFF2-40B4-BE49-F238E27FC236}">
                      <a16:creationId xmlns:a16="http://schemas.microsoft.com/office/drawing/2014/main" id="{A58980BA-F238-0909-4F7E-F75777FE8A00}"/>
                    </a:ext>
                  </a:extLst>
                </p14:cNvPr>
                <p14:cNvContentPartPr/>
                <p14:nvPr/>
              </p14:nvContentPartPr>
              <p14:xfrm>
                <a:off x="8265934" y="3636330"/>
                <a:ext cx="107640" cy="58680"/>
              </p14:xfrm>
            </p:contentPart>
          </mc:Choice>
          <mc:Fallback xmlns="">
            <p:pic>
              <p:nvPicPr>
                <p:cNvPr id="66" name="Freihand 65">
                  <a:extLst>
                    <a:ext uri="{FF2B5EF4-FFF2-40B4-BE49-F238E27FC236}">
                      <a16:creationId xmlns:a16="http://schemas.microsoft.com/office/drawing/2014/main" id="{A58980BA-F238-0909-4F7E-F75777FE8A00}"/>
                    </a:ext>
                  </a:extLst>
                </p:cNvPr>
                <p:cNvPicPr/>
                <p:nvPr/>
              </p:nvPicPr>
              <p:blipFill>
                <a:blip r:embed="rId150"/>
                <a:stretch>
                  <a:fillRect/>
                </a:stretch>
              </p:blipFill>
              <p:spPr>
                <a:xfrm>
                  <a:off x="8259814" y="3630210"/>
                  <a:ext cx="119880" cy="70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1">
              <p14:nvContentPartPr>
                <p14:cNvPr id="68" name="Freihand 67">
                  <a:extLst>
                    <a:ext uri="{FF2B5EF4-FFF2-40B4-BE49-F238E27FC236}">
                      <a16:creationId xmlns:a16="http://schemas.microsoft.com/office/drawing/2014/main" id="{7B6EF051-428E-6AC2-0D91-ACA5ABCAAACD}"/>
                    </a:ext>
                  </a:extLst>
                </p14:cNvPr>
                <p14:cNvContentPartPr/>
                <p14:nvPr/>
              </p14:nvContentPartPr>
              <p14:xfrm>
                <a:off x="8233894" y="3529410"/>
                <a:ext cx="68760" cy="50760"/>
              </p14:xfrm>
            </p:contentPart>
          </mc:Choice>
          <mc:Fallback xmlns="">
            <p:pic>
              <p:nvPicPr>
                <p:cNvPr id="68" name="Freihand 67">
                  <a:extLst>
                    <a:ext uri="{FF2B5EF4-FFF2-40B4-BE49-F238E27FC236}">
                      <a16:creationId xmlns:a16="http://schemas.microsoft.com/office/drawing/2014/main" id="{7B6EF051-428E-6AC2-0D91-ACA5ABCAAACD}"/>
                    </a:ext>
                  </a:extLst>
                </p:cNvPr>
                <p:cNvPicPr/>
                <p:nvPr/>
              </p:nvPicPr>
              <p:blipFill>
                <a:blip r:embed="rId152"/>
                <a:stretch>
                  <a:fillRect/>
                </a:stretch>
              </p:blipFill>
              <p:spPr>
                <a:xfrm>
                  <a:off x="8227774" y="3523290"/>
                  <a:ext cx="81000" cy="6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3">
              <p14:nvContentPartPr>
                <p14:cNvPr id="70" name="Freihand 69">
                  <a:extLst>
                    <a:ext uri="{FF2B5EF4-FFF2-40B4-BE49-F238E27FC236}">
                      <a16:creationId xmlns:a16="http://schemas.microsoft.com/office/drawing/2014/main" id="{E925D7D5-D9DA-90DD-C6A9-8CD10F2EE59C}"/>
                    </a:ext>
                  </a:extLst>
                </p14:cNvPr>
                <p14:cNvContentPartPr/>
                <p14:nvPr/>
              </p14:nvContentPartPr>
              <p14:xfrm>
                <a:off x="8319934" y="3452730"/>
                <a:ext cx="68760" cy="25560"/>
              </p14:xfrm>
            </p:contentPart>
          </mc:Choice>
          <mc:Fallback xmlns="">
            <p:pic>
              <p:nvPicPr>
                <p:cNvPr id="70" name="Freihand 69">
                  <a:extLst>
                    <a:ext uri="{FF2B5EF4-FFF2-40B4-BE49-F238E27FC236}">
                      <a16:creationId xmlns:a16="http://schemas.microsoft.com/office/drawing/2014/main" id="{E925D7D5-D9DA-90DD-C6A9-8CD10F2EE59C}"/>
                    </a:ext>
                  </a:extLst>
                </p:cNvPr>
                <p:cNvPicPr/>
                <p:nvPr/>
              </p:nvPicPr>
              <p:blipFill>
                <a:blip r:embed="rId154"/>
                <a:stretch>
                  <a:fillRect/>
                </a:stretch>
              </p:blipFill>
              <p:spPr>
                <a:xfrm>
                  <a:off x="8313814" y="3446610"/>
                  <a:ext cx="81000" cy="3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5">
              <p14:nvContentPartPr>
                <p14:cNvPr id="71" name="Freihand 70">
                  <a:extLst>
                    <a:ext uri="{FF2B5EF4-FFF2-40B4-BE49-F238E27FC236}">
                      <a16:creationId xmlns:a16="http://schemas.microsoft.com/office/drawing/2014/main" id="{8BB78CF8-2283-3E21-3DB9-8DB748263FD0}"/>
                    </a:ext>
                  </a:extLst>
                </p14:cNvPr>
                <p14:cNvContentPartPr/>
                <p14:nvPr/>
              </p14:nvContentPartPr>
              <p14:xfrm>
                <a:off x="8058934" y="3436170"/>
                <a:ext cx="182880" cy="27720"/>
              </p14:xfrm>
            </p:contentPart>
          </mc:Choice>
          <mc:Fallback xmlns="">
            <p:pic>
              <p:nvPicPr>
                <p:cNvPr id="71" name="Freihand 70">
                  <a:extLst>
                    <a:ext uri="{FF2B5EF4-FFF2-40B4-BE49-F238E27FC236}">
                      <a16:creationId xmlns:a16="http://schemas.microsoft.com/office/drawing/2014/main" id="{8BB78CF8-2283-3E21-3DB9-8DB748263FD0}"/>
                    </a:ext>
                  </a:extLst>
                </p:cNvPr>
                <p:cNvPicPr/>
                <p:nvPr/>
              </p:nvPicPr>
              <p:blipFill>
                <a:blip r:embed="rId156"/>
                <a:stretch>
                  <a:fillRect/>
                </a:stretch>
              </p:blipFill>
              <p:spPr>
                <a:xfrm>
                  <a:off x="8052814" y="3430050"/>
                  <a:ext cx="195120" cy="39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7">
              <p14:nvContentPartPr>
                <p14:cNvPr id="72" name="Freihand 71">
                  <a:extLst>
                    <a:ext uri="{FF2B5EF4-FFF2-40B4-BE49-F238E27FC236}">
                      <a16:creationId xmlns:a16="http://schemas.microsoft.com/office/drawing/2014/main" id="{FDF1E18C-CF9F-79F2-8BFB-AFCCFC8FD79B}"/>
                    </a:ext>
                  </a:extLst>
                </p14:cNvPr>
                <p14:cNvContentPartPr/>
                <p14:nvPr/>
              </p14:nvContentPartPr>
              <p14:xfrm>
                <a:off x="8330014" y="3390810"/>
                <a:ext cx="73440" cy="8280"/>
              </p14:xfrm>
            </p:contentPart>
          </mc:Choice>
          <mc:Fallback xmlns="">
            <p:pic>
              <p:nvPicPr>
                <p:cNvPr id="72" name="Freihand 71">
                  <a:extLst>
                    <a:ext uri="{FF2B5EF4-FFF2-40B4-BE49-F238E27FC236}">
                      <a16:creationId xmlns:a16="http://schemas.microsoft.com/office/drawing/2014/main" id="{FDF1E18C-CF9F-79F2-8BFB-AFCCFC8FD79B}"/>
                    </a:ext>
                  </a:extLst>
                </p:cNvPr>
                <p:cNvPicPr/>
                <p:nvPr/>
              </p:nvPicPr>
              <p:blipFill>
                <a:blip r:embed="rId158"/>
                <a:stretch>
                  <a:fillRect/>
                </a:stretch>
              </p:blipFill>
              <p:spPr>
                <a:xfrm>
                  <a:off x="8323894" y="3384690"/>
                  <a:ext cx="85680" cy="2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9">
              <p14:nvContentPartPr>
                <p14:cNvPr id="73" name="Freihand 72">
                  <a:extLst>
                    <a:ext uri="{FF2B5EF4-FFF2-40B4-BE49-F238E27FC236}">
                      <a16:creationId xmlns:a16="http://schemas.microsoft.com/office/drawing/2014/main" id="{DDE2476F-6282-127B-B255-9A9722863109}"/>
                    </a:ext>
                  </a:extLst>
                </p14:cNvPr>
                <p14:cNvContentPartPr/>
                <p14:nvPr/>
              </p14:nvContentPartPr>
              <p14:xfrm>
                <a:off x="8164414" y="3415650"/>
                <a:ext cx="100440" cy="19440"/>
              </p14:xfrm>
            </p:contentPart>
          </mc:Choice>
          <mc:Fallback xmlns="">
            <p:pic>
              <p:nvPicPr>
                <p:cNvPr id="73" name="Freihand 72">
                  <a:extLst>
                    <a:ext uri="{FF2B5EF4-FFF2-40B4-BE49-F238E27FC236}">
                      <a16:creationId xmlns:a16="http://schemas.microsoft.com/office/drawing/2014/main" id="{DDE2476F-6282-127B-B255-9A9722863109}"/>
                    </a:ext>
                  </a:extLst>
                </p:cNvPr>
                <p:cNvPicPr/>
                <p:nvPr/>
              </p:nvPicPr>
              <p:blipFill>
                <a:blip r:embed="rId160"/>
                <a:stretch>
                  <a:fillRect/>
                </a:stretch>
              </p:blipFill>
              <p:spPr>
                <a:xfrm>
                  <a:off x="8158294" y="3409530"/>
                  <a:ext cx="112680" cy="31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1">
              <p14:nvContentPartPr>
                <p14:cNvPr id="74" name="Freihand 73">
                  <a:extLst>
                    <a:ext uri="{FF2B5EF4-FFF2-40B4-BE49-F238E27FC236}">
                      <a16:creationId xmlns:a16="http://schemas.microsoft.com/office/drawing/2014/main" id="{2743946D-8AAF-2DC1-D74F-A139A534398E}"/>
                    </a:ext>
                  </a:extLst>
                </p14:cNvPr>
                <p14:cNvContentPartPr/>
                <p14:nvPr/>
              </p14:nvContentPartPr>
              <p14:xfrm>
                <a:off x="8098894" y="3321330"/>
                <a:ext cx="275760" cy="80280"/>
              </p14:xfrm>
            </p:contentPart>
          </mc:Choice>
          <mc:Fallback xmlns="">
            <p:pic>
              <p:nvPicPr>
                <p:cNvPr id="74" name="Freihand 73">
                  <a:extLst>
                    <a:ext uri="{FF2B5EF4-FFF2-40B4-BE49-F238E27FC236}">
                      <a16:creationId xmlns:a16="http://schemas.microsoft.com/office/drawing/2014/main" id="{2743946D-8AAF-2DC1-D74F-A139A534398E}"/>
                    </a:ext>
                  </a:extLst>
                </p:cNvPr>
                <p:cNvPicPr/>
                <p:nvPr/>
              </p:nvPicPr>
              <p:blipFill>
                <a:blip r:embed="rId162"/>
                <a:stretch>
                  <a:fillRect/>
                </a:stretch>
              </p:blipFill>
              <p:spPr>
                <a:xfrm>
                  <a:off x="8092774" y="3315210"/>
                  <a:ext cx="28800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3">
              <p14:nvContentPartPr>
                <p14:cNvPr id="203" name="Freihand 202">
                  <a:extLst>
                    <a:ext uri="{FF2B5EF4-FFF2-40B4-BE49-F238E27FC236}">
                      <a16:creationId xmlns:a16="http://schemas.microsoft.com/office/drawing/2014/main" id="{A7F05DC3-3D27-BB15-20E3-BD31680C00BA}"/>
                    </a:ext>
                  </a:extLst>
                </p14:cNvPr>
                <p14:cNvContentPartPr/>
                <p14:nvPr/>
              </p14:nvContentPartPr>
              <p14:xfrm>
                <a:off x="7957774" y="3367410"/>
                <a:ext cx="62280" cy="201600"/>
              </p14:xfrm>
            </p:contentPart>
          </mc:Choice>
          <mc:Fallback xmlns="">
            <p:pic>
              <p:nvPicPr>
                <p:cNvPr id="203" name="Freihand 202">
                  <a:extLst>
                    <a:ext uri="{FF2B5EF4-FFF2-40B4-BE49-F238E27FC236}">
                      <a16:creationId xmlns:a16="http://schemas.microsoft.com/office/drawing/2014/main" id="{A7F05DC3-3D27-BB15-20E3-BD31680C00BA}"/>
                    </a:ext>
                  </a:extLst>
                </p:cNvPr>
                <p:cNvPicPr/>
                <p:nvPr/>
              </p:nvPicPr>
              <p:blipFill>
                <a:blip r:embed="rId164"/>
                <a:stretch>
                  <a:fillRect/>
                </a:stretch>
              </p:blipFill>
              <p:spPr>
                <a:xfrm>
                  <a:off x="7951654" y="3361290"/>
                  <a:ext cx="7452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5">
              <p14:nvContentPartPr>
                <p14:cNvPr id="204" name="Freihand 203">
                  <a:extLst>
                    <a:ext uri="{FF2B5EF4-FFF2-40B4-BE49-F238E27FC236}">
                      <a16:creationId xmlns:a16="http://schemas.microsoft.com/office/drawing/2014/main" id="{B121D1ED-DF2A-3FC4-9D5E-D3DEEFA0F549}"/>
                    </a:ext>
                  </a:extLst>
                </p14:cNvPr>
                <p14:cNvContentPartPr/>
                <p14:nvPr/>
              </p14:nvContentPartPr>
              <p14:xfrm>
                <a:off x="7947334" y="3336810"/>
                <a:ext cx="100080" cy="265680"/>
              </p14:xfrm>
            </p:contentPart>
          </mc:Choice>
          <mc:Fallback xmlns="">
            <p:pic>
              <p:nvPicPr>
                <p:cNvPr id="204" name="Freihand 203">
                  <a:extLst>
                    <a:ext uri="{FF2B5EF4-FFF2-40B4-BE49-F238E27FC236}">
                      <a16:creationId xmlns:a16="http://schemas.microsoft.com/office/drawing/2014/main" id="{B121D1ED-DF2A-3FC4-9D5E-D3DEEFA0F549}"/>
                    </a:ext>
                  </a:extLst>
                </p:cNvPr>
                <p:cNvPicPr/>
                <p:nvPr/>
              </p:nvPicPr>
              <p:blipFill>
                <a:blip r:embed="rId166"/>
                <a:stretch>
                  <a:fillRect/>
                </a:stretch>
              </p:blipFill>
              <p:spPr>
                <a:xfrm>
                  <a:off x="7941214" y="3330690"/>
                  <a:ext cx="112320" cy="277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7">
              <p14:nvContentPartPr>
                <p14:cNvPr id="206" name="Freihand 205">
                  <a:extLst>
                    <a:ext uri="{FF2B5EF4-FFF2-40B4-BE49-F238E27FC236}">
                      <a16:creationId xmlns:a16="http://schemas.microsoft.com/office/drawing/2014/main" id="{2C36339F-CA25-1F29-B79C-44C73AFCA42A}"/>
                    </a:ext>
                  </a:extLst>
                </p14:cNvPr>
                <p14:cNvContentPartPr/>
                <p14:nvPr/>
              </p14:nvContentPartPr>
              <p14:xfrm>
                <a:off x="7721614" y="2430330"/>
                <a:ext cx="268560" cy="776160"/>
              </p14:xfrm>
            </p:contentPart>
          </mc:Choice>
          <mc:Fallback xmlns="">
            <p:pic>
              <p:nvPicPr>
                <p:cNvPr id="206" name="Freihand 205">
                  <a:extLst>
                    <a:ext uri="{FF2B5EF4-FFF2-40B4-BE49-F238E27FC236}">
                      <a16:creationId xmlns:a16="http://schemas.microsoft.com/office/drawing/2014/main" id="{2C36339F-CA25-1F29-B79C-44C73AFCA42A}"/>
                    </a:ext>
                  </a:extLst>
                </p:cNvPr>
                <p:cNvPicPr/>
                <p:nvPr/>
              </p:nvPicPr>
              <p:blipFill>
                <a:blip r:embed="rId168"/>
                <a:stretch>
                  <a:fillRect/>
                </a:stretch>
              </p:blipFill>
              <p:spPr>
                <a:xfrm>
                  <a:off x="7715494" y="2424210"/>
                  <a:ext cx="280800" cy="78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9">
              <p14:nvContentPartPr>
                <p14:cNvPr id="207" name="Freihand 206">
                  <a:extLst>
                    <a:ext uri="{FF2B5EF4-FFF2-40B4-BE49-F238E27FC236}">
                      <a16:creationId xmlns:a16="http://schemas.microsoft.com/office/drawing/2014/main" id="{168639A1-4054-6790-BCD9-54126402817F}"/>
                    </a:ext>
                  </a:extLst>
                </p14:cNvPr>
                <p14:cNvContentPartPr/>
                <p14:nvPr/>
              </p14:nvContentPartPr>
              <p14:xfrm>
                <a:off x="6435334" y="1562730"/>
                <a:ext cx="89280" cy="275400"/>
              </p14:xfrm>
            </p:contentPart>
          </mc:Choice>
          <mc:Fallback xmlns="">
            <p:pic>
              <p:nvPicPr>
                <p:cNvPr id="207" name="Freihand 206">
                  <a:extLst>
                    <a:ext uri="{FF2B5EF4-FFF2-40B4-BE49-F238E27FC236}">
                      <a16:creationId xmlns:a16="http://schemas.microsoft.com/office/drawing/2014/main" id="{168639A1-4054-6790-BCD9-54126402817F}"/>
                    </a:ext>
                  </a:extLst>
                </p:cNvPr>
                <p:cNvPicPr/>
                <p:nvPr/>
              </p:nvPicPr>
              <p:blipFill>
                <a:blip r:embed="rId170"/>
                <a:stretch>
                  <a:fillRect/>
                </a:stretch>
              </p:blipFill>
              <p:spPr>
                <a:xfrm>
                  <a:off x="6429214" y="1556610"/>
                  <a:ext cx="101520" cy="287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1">
              <p14:nvContentPartPr>
                <p14:cNvPr id="208" name="Freihand 207">
                  <a:extLst>
                    <a:ext uri="{FF2B5EF4-FFF2-40B4-BE49-F238E27FC236}">
                      <a16:creationId xmlns:a16="http://schemas.microsoft.com/office/drawing/2014/main" id="{DC4002A9-6CC8-E1D5-248A-B5CC5911CE51}"/>
                    </a:ext>
                  </a:extLst>
                </p14:cNvPr>
                <p14:cNvContentPartPr/>
                <p14:nvPr/>
              </p14:nvContentPartPr>
              <p14:xfrm>
                <a:off x="6570694" y="1638690"/>
                <a:ext cx="73800" cy="192600"/>
              </p14:xfrm>
            </p:contentPart>
          </mc:Choice>
          <mc:Fallback xmlns="">
            <p:pic>
              <p:nvPicPr>
                <p:cNvPr id="208" name="Freihand 207">
                  <a:extLst>
                    <a:ext uri="{FF2B5EF4-FFF2-40B4-BE49-F238E27FC236}">
                      <a16:creationId xmlns:a16="http://schemas.microsoft.com/office/drawing/2014/main" id="{DC4002A9-6CC8-E1D5-248A-B5CC5911CE51}"/>
                    </a:ext>
                  </a:extLst>
                </p:cNvPr>
                <p:cNvPicPr/>
                <p:nvPr/>
              </p:nvPicPr>
              <p:blipFill>
                <a:blip r:embed="rId172"/>
                <a:stretch>
                  <a:fillRect/>
                </a:stretch>
              </p:blipFill>
              <p:spPr>
                <a:xfrm>
                  <a:off x="6564574" y="1632570"/>
                  <a:ext cx="8604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3">
              <p14:nvContentPartPr>
                <p14:cNvPr id="209" name="Freihand 208">
                  <a:extLst>
                    <a:ext uri="{FF2B5EF4-FFF2-40B4-BE49-F238E27FC236}">
                      <a16:creationId xmlns:a16="http://schemas.microsoft.com/office/drawing/2014/main" id="{1337A79E-ED07-D59B-B2A8-7F788CEFE952}"/>
                    </a:ext>
                  </a:extLst>
                </p14:cNvPr>
                <p14:cNvContentPartPr/>
                <p14:nvPr/>
              </p14:nvContentPartPr>
              <p14:xfrm>
                <a:off x="6652774" y="1757490"/>
                <a:ext cx="99720" cy="79200"/>
              </p14:xfrm>
            </p:contentPart>
          </mc:Choice>
          <mc:Fallback xmlns="">
            <p:pic>
              <p:nvPicPr>
                <p:cNvPr id="209" name="Freihand 208">
                  <a:extLst>
                    <a:ext uri="{FF2B5EF4-FFF2-40B4-BE49-F238E27FC236}">
                      <a16:creationId xmlns:a16="http://schemas.microsoft.com/office/drawing/2014/main" id="{1337A79E-ED07-D59B-B2A8-7F788CEFE952}"/>
                    </a:ext>
                  </a:extLst>
                </p:cNvPr>
                <p:cNvPicPr/>
                <p:nvPr/>
              </p:nvPicPr>
              <p:blipFill>
                <a:blip r:embed="rId174"/>
                <a:stretch>
                  <a:fillRect/>
                </a:stretch>
              </p:blipFill>
              <p:spPr>
                <a:xfrm>
                  <a:off x="6646654" y="1751370"/>
                  <a:ext cx="111960" cy="91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5">
              <p14:nvContentPartPr>
                <p14:cNvPr id="210" name="Freihand 209">
                  <a:extLst>
                    <a:ext uri="{FF2B5EF4-FFF2-40B4-BE49-F238E27FC236}">
                      <a16:creationId xmlns:a16="http://schemas.microsoft.com/office/drawing/2014/main" id="{61A86B77-6A52-8BB8-2264-1593358AE63A}"/>
                    </a:ext>
                  </a:extLst>
                </p14:cNvPr>
                <p14:cNvContentPartPr/>
                <p14:nvPr/>
              </p14:nvContentPartPr>
              <p14:xfrm>
                <a:off x="6809014" y="1760370"/>
                <a:ext cx="43200" cy="61200"/>
              </p14:xfrm>
            </p:contentPart>
          </mc:Choice>
          <mc:Fallback xmlns="">
            <p:pic>
              <p:nvPicPr>
                <p:cNvPr id="210" name="Freihand 209">
                  <a:extLst>
                    <a:ext uri="{FF2B5EF4-FFF2-40B4-BE49-F238E27FC236}">
                      <a16:creationId xmlns:a16="http://schemas.microsoft.com/office/drawing/2014/main" id="{61A86B77-6A52-8BB8-2264-1593358AE63A}"/>
                    </a:ext>
                  </a:extLst>
                </p:cNvPr>
                <p:cNvPicPr/>
                <p:nvPr/>
              </p:nvPicPr>
              <p:blipFill>
                <a:blip r:embed="rId176"/>
                <a:stretch>
                  <a:fillRect/>
                </a:stretch>
              </p:blipFill>
              <p:spPr>
                <a:xfrm>
                  <a:off x="6802894" y="1754250"/>
                  <a:ext cx="55440" cy="7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7">
              <p14:nvContentPartPr>
                <p14:cNvPr id="211" name="Freihand 210">
                  <a:extLst>
                    <a:ext uri="{FF2B5EF4-FFF2-40B4-BE49-F238E27FC236}">
                      <a16:creationId xmlns:a16="http://schemas.microsoft.com/office/drawing/2014/main" id="{EF5F23C9-FFC7-BC22-A9E9-0057CA101303}"/>
                    </a:ext>
                  </a:extLst>
                </p14:cNvPr>
                <p14:cNvContentPartPr/>
                <p14:nvPr/>
              </p14:nvContentPartPr>
              <p14:xfrm>
                <a:off x="6756094" y="1720410"/>
                <a:ext cx="180360" cy="308880"/>
              </p14:xfrm>
            </p:contentPart>
          </mc:Choice>
          <mc:Fallback xmlns="">
            <p:pic>
              <p:nvPicPr>
                <p:cNvPr id="211" name="Freihand 210">
                  <a:extLst>
                    <a:ext uri="{FF2B5EF4-FFF2-40B4-BE49-F238E27FC236}">
                      <a16:creationId xmlns:a16="http://schemas.microsoft.com/office/drawing/2014/main" id="{EF5F23C9-FFC7-BC22-A9E9-0057CA101303}"/>
                    </a:ext>
                  </a:extLst>
                </p:cNvPr>
                <p:cNvPicPr/>
                <p:nvPr/>
              </p:nvPicPr>
              <p:blipFill>
                <a:blip r:embed="rId178"/>
                <a:stretch>
                  <a:fillRect/>
                </a:stretch>
              </p:blipFill>
              <p:spPr>
                <a:xfrm>
                  <a:off x="6749974" y="1714290"/>
                  <a:ext cx="192600" cy="32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9">
              <p14:nvContentPartPr>
                <p14:cNvPr id="212" name="Freihand 211">
                  <a:extLst>
                    <a:ext uri="{FF2B5EF4-FFF2-40B4-BE49-F238E27FC236}">
                      <a16:creationId xmlns:a16="http://schemas.microsoft.com/office/drawing/2014/main" id="{E4A89248-690E-FB78-CD73-D5CFF4B2894E}"/>
                    </a:ext>
                  </a:extLst>
                </p14:cNvPr>
                <p14:cNvContentPartPr/>
                <p14:nvPr/>
              </p14:nvContentPartPr>
              <p14:xfrm>
                <a:off x="7152094" y="1749930"/>
                <a:ext cx="92880" cy="93240"/>
              </p14:xfrm>
            </p:contentPart>
          </mc:Choice>
          <mc:Fallback xmlns="">
            <p:pic>
              <p:nvPicPr>
                <p:cNvPr id="212" name="Freihand 211">
                  <a:extLst>
                    <a:ext uri="{FF2B5EF4-FFF2-40B4-BE49-F238E27FC236}">
                      <a16:creationId xmlns:a16="http://schemas.microsoft.com/office/drawing/2014/main" id="{E4A89248-690E-FB78-CD73-D5CFF4B2894E}"/>
                    </a:ext>
                  </a:extLst>
                </p:cNvPr>
                <p:cNvPicPr/>
                <p:nvPr/>
              </p:nvPicPr>
              <p:blipFill>
                <a:blip r:embed="rId180"/>
                <a:stretch>
                  <a:fillRect/>
                </a:stretch>
              </p:blipFill>
              <p:spPr>
                <a:xfrm>
                  <a:off x="7145974" y="1743810"/>
                  <a:ext cx="1051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1">
              <p14:nvContentPartPr>
                <p14:cNvPr id="213" name="Freihand 212">
                  <a:extLst>
                    <a:ext uri="{FF2B5EF4-FFF2-40B4-BE49-F238E27FC236}">
                      <a16:creationId xmlns:a16="http://schemas.microsoft.com/office/drawing/2014/main" id="{C85F9700-6547-5D22-1AE4-F0F80BAC3550}"/>
                    </a:ext>
                  </a:extLst>
                </p14:cNvPr>
                <p14:cNvContentPartPr/>
                <p14:nvPr/>
              </p14:nvContentPartPr>
              <p14:xfrm>
                <a:off x="7293214" y="1588650"/>
                <a:ext cx="66960" cy="273960"/>
              </p14:xfrm>
            </p:contentPart>
          </mc:Choice>
          <mc:Fallback xmlns="">
            <p:pic>
              <p:nvPicPr>
                <p:cNvPr id="213" name="Freihand 212">
                  <a:extLst>
                    <a:ext uri="{FF2B5EF4-FFF2-40B4-BE49-F238E27FC236}">
                      <a16:creationId xmlns:a16="http://schemas.microsoft.com/office/drawing/2014/main" id="{C85F9700-6547-5D22-1AE4-F0F80BAC3550}"/>
                    </a:ext>
                  </a:extLst>
                </p:cNvPr>
                <p:cNvPicPr/>
                <p:nvPr/>
              </p:nvPicPr>
              <p:blipFill>
                <a:blip r:embed="rId182"/>
                <a:stretch>
                  <a:fillRect/>
                </a:stretch>
              </p:blipFill>
              <p:spPr>
                <a:xfrm>
                  <a:off x="7287094" y="1582530"/>
                  <a:ext cx="79200" cy="286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3">
              <p14:nvContentPartPr>
                <p14:cNvPr id="214" name="Freihand 213">
                  <a:extLst>
                    <a:ext uri="{FF2B5EF4-FFF2-40B4-BE49-F238E27FC236}">
                      <a16:creationId xmlns:a16="http://schemas.microsoft.com/office/drawing/2014/main" id="{732E36B9-77DC-3976-1957-0D67AA0B6CD3}"/>
                    </a:ext>
                  </a:extLst>
                </p14:cNvPr>
                <p14:cNvContentPartPr/>
                <p14:nvPr/>
              </p14:nvContentPartPr>
              <p14:xfrm>
                <a:off x="7365574" y="1777290"/>
                <a:ext cx="82080" cy="93240"/>
              </p14:xfrm>
            </p:contentPart>
          </mc:Choice>
          <mc:Fallback xmlns="">
            <p:pic>
              <p:nvPicPr>
                <p:cNvPr id="214" name="Freihand 213">
                  <a:extLst>
                    <a:ext uri="{FF2B5EF4-FFF2-40B4-BE49-F238E27FC236}">
                      <a16:creationId xmlns:a16="http://schemas.microsoft.com/office/drawing/2014/main" id="{732E36B9-77DC-3976-1957-0D67AA0B6CD3}"/>
                    </a:ext>
                  </a:extLst>
                </p:cNvPr>
                <p:cNvPicPr/>
                <p:nvPr/>
              </p:nvPicPr>
              <p:blipFill>
                <a:blip r:embed="rId184"/>
                <a:stretch>
                  <a:fillRect/>
                </a:stretch>
              </p:blipFill>
              <p:spPr>
                <a:xfrm>
                  <a:off x="7359454" y="1771170"/>
                  <a:ext cx="94320" cy="105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5">
              <p14:nvContentPartPr>
                <p14:cNvPr id="215" name="Freihand 214">
                  <a:extLst>
                    <a:ext uri="{FF2B5EF4-FFF2-40B4-BE49-F238E27FC236}">
                      <a16:creationId xmlns:a16="http://schemas.microsoft.com/office/drawing/2014/main" id="{9B0F2B4E-4771-A76F-AD28-F9FC8B97C431}"/>
                    </a:ext>
                  </a:extLst>
                </p14:cNvPr>
                <p14:cNvContentPartPr/>
                <p14:nvPr/>
              </p14:nvContentPartPr>
              <p14:xfrm>
                <a:off x="7500934" y="1544010"/>
                <a:ext cx="67680" cy="287280"/>
              </p14:xfrm>
            </p:contentPart>
          </mc:Choice>
          <mc:Fallback xmlns="">
            <p:pic>
              <p:nvPicPr>
                <p:cNvPr id="215" name="Freihand 214">
                  <a:extLst>
                    <a:ext uri="{FF2B5EF4-FFF2-40B4-BE49-F238E27FC236}">
                      <a16:creationId xmlns:a16="http://schemas.microsoft.com/office/drawing/2014/main" id="{9B0F2B4E-4771-A76F-AD28-F9FC8B97C431}"/>
                    </a:ext>
                  </a:extLst>
                </p:cNvPr>
                <p:cNvPicPr/>
                <p:nvPr/>
              </p:nvPicPr>
              <p:blipFill>
                <a:blip r:embed="rId186"/>
                <a:stretch>
                  <a:fillRect/>
                </a:stretch>
              </p:blipFill>
              <p:spPr>
                <a:xfrm>
                  <a:off x="7494814" y="1537890"/>
                  <a:ext cx="79920" cy="299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7">
              <p14:nvContentPartPr>
                <p14:cNvPr id="216" name="Freihand 215">
                  <a:extLst>
                    <a:ext uri="{FF2B5EF4-FFF2-40B4-BE49-F238E27FC236}">
                      <a16:creationId xmlns:a16="http://schemas.microsoft.com/office/drawing/2014/main" id="{75D2E104-D364-EAAE-BA39-57878AD7D666}"/>
                    </a:ext>
                  </a:extLst>
                </p14:cNvPr>
                <p14:cNvContentPartPr/>
                <p14:nvPr/>
              </p14:nvContentPartPr>
              <p14:xfrm>
                <a:off x="7608574" y="1782330"/>
                <a:ext cx="126720" cy="82800"/>
              </p14:xfrm>
            </p:contentPart>
          </mc:Choice>
          <mc:Fallback xmlns="">
            <p:pic>
              <p:nvPicPr>
                <p:cNvPr id="216" name="Freihand 215">
                  <a:extLst>
                    <a:ext uri="{FF2B5EF4-FFF2-40B4-BE49-F238E27FC236}">
                      <a16:creationId xmlns:a16="http://schemas.microsoft.com/office/drawing/2014/main" id="{75D2E104-D364-EAAE-BA39-57878AD7D666}"/>
                    </a:ext>
                  </a:extLst>
                </p:cNvPr>
                <p:cNvPicPr/>
                <p:nvPr/>
              </p:nvPicPr>
              <p:blipFill>
                <a:blip r:embed="rId188"/>
                <a:stretch>
                  <a:fillRect/>
                </a:stretch>
              </p:blipFill>
              <p:spPr>
                <a:xfrm>
                  <a:off x="7602454" y="1776210"/>
                  <a:ext cx="138960" cy="9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9">
              <p14:nvContentPartPr>
                <p14:cNvPr id="217" name="Freihand 216">
                  <a:extLst>
                    <a:ext uri="{FF2B5EF4-FFF2-40B4-BE49-F238E27FC236}">
                      <a16:creationId xmlns:a16="http://schemas.microsoft.com/office/drawing/2014/main" id="{C3D502E2-560A-513C-7E50-7DE4FC33BD72}"/>
                    </a:ext>
                  </a:extLst>
                </p14:cNvPr>
                <p14:cNvContentPartPr/>
                <p14:nvPr/>
              </p14:nvContentPartPr>
              <p14:xfrm>
                <a:off x="7750414" y="1786650"/>
                <a:ext cx="148680" cy="83160"/>
              </p14:xfrm>
            </p:contentPart>
          </mc:Choice>
          <mc:Fallback xmlns="">
            <p:pic>
              <p:nvPicPr>
                <p:cNvPr id="217" name="Freihand 216">
                  <a:extLst>
                    <a:ext uri="{FF2B5EF4-FFF2-40B4-BE49-F238E27FC236}">
                      <a16:creationId xmlns:a16="http://schemas.microsoft.com/office/drawing/2014/main" id="{C3D502E2-560A-513C-7E50-7DE4FC33BD72}"/>
                    </a:ext>
                  </a:extLst>
                </p:cNvPr>
                <p:cNvPicPr/>
                <p:nvPr/>
              </p:nvPicPr>
              <p:blipFill>
                <a:blip r:embed="rId190"/>
                <a:stretch>
                  <a:fillRect/>
                </a:stretch>
              </p:blipFill>
              <p:spPr>
                <a:xfrm>
                  <a:off x="7744294" y="1780530"/>
                  <a:ext cx="160920" cy="95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1">
              <p14:nvContentPartPr>
                <p14:cNvPr id="218" name="Freihand 217">
                  <a:extLst>
                    <a:ext uri="{FF2B5EF4-FFF2-40B4-BE49-F238E27FC236}">
                      <a16:creationId xmlns:a16="http://schemas.microsoft.com/office/drawing/2014/main" id="{5F8E1EC9-973B-0586-8B31-91A0D2296066}"/>
                    </a:ext>
                  </a:extLst>
                </p14:cNvPr>
                <p14:cNvContentPartPr/>
                <p14:nvPr/>
              </p14:nvContentPartPr>
              <p14:xfrm>
                <a:off x="7902334" y="1565250"/>
                <a:ext cx="74520" cy="292680"/>
              </p14:xfrm>
            </p:contentPart>
          </mc:Choice>
          <mc:Fallback xmlns="">
            <p:pic>
              <p:nvPicPr>
                <p:cNvPr id="218" name="Freihand 217">
                  <a:extLst>
                    <a:ext uri="{FF2B5EF4-FFF2-40B4-BE49-F238E27FC236}">
                      <a16:creationId xmlns:a16="http://schemas.microsoft.com/office/drawing/2014/main" id="{5F8E1EC9-973B-0586-8B31-91A0D2296066}"/>
                    </a:ext>
                  </a:extLst>
                </p:cNvPr>
                <p:cNvPicPr/>
                <p:nvPr/>
              </p:nvPicPr>
              <p:blipFill>
                <a:blip r:embed="rId192"/>
                <a:stretch>
                  <a:fillRect/>
                </a:stretch>
              </p:blipFill>
              <p:spPr>
                <a:xfrm>
                  <a:off x="7896214" y="1559130"/>
                  <a:ext cx="86760" cy="30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3">
              <p14:nvContentPartPr>
                <p14:cNvPr id="219" name="Freihand 218">
                  <a:extLst>
                    <a:ext uri="{FF2B5EF4-FFF2-40B4-BE49-F238E27FC236}">
                      <a16:creationId xmlns:a16="http://schemas.microsoft.com/office/drawing/2014/main" id="{11C4D507-86E5-37B3-BF4F-AD5CF0928A4A}"/>
                    </a:ext>
                  </a:extLst>
                </p14:cNvPr>
                <p14:cNvContentPartPr/>
                <p14:nvPr/>
              </p14:nvContentPartPr>
              <p14:xfrm>
                <a:off x="8155414" y="1734090"/>
                <a:ext cx="104040" cy="164880"/>
              </p14:xfrm>
            </p:contentPart>
          </mc:Choice>
          <mc:Fallback xmlns="">
            <p:pic>
              <p:nvPicPr>
                <p:cNvPr id="219" name="Freihand 218">
                  <a:extLst>
                    <a:ext uri="{FF2B5EF4-FFF2-40B4-BE49-F238E27FC236}">
                      <a16:creationId xmlns:a16="http://schemas.microsoft.com/office/drawing/2014/main" id="{11C4D507-86E5-37B3-BF4F-AD5CF0928A4A}"/>
                    </a:ext>
                  </a:extLst>
                </p:cNvPr>
                <p:cNvPicPr/>
                <p:nvPr/>
              </p:nvPicPr>
              <p:blipFill>
                <a:blip r:embed="rId194"/>
                <a:stretch>
                  <a:fillRect/>
                </a:stretch>
              </p:blipFill>
              <p:spPr>
                <a:xfrm>
                  <a:off x="8149294" y="1727970"/>
                  <a:ext cx="116280" cy="17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5">
              <p14:nvContentPartPr>
                <p14:cNvPr id="220" name="Freihand 219">
                  <a:extLst>
                    <a:ext uri="{FF2B5EF4-FFF2-40B4-BE49-F238E27FC236}">
                      <a16:creationId xmlns:a16="http://schemas.microsoft.com/office/drawing/2014/main" id="{BB4F4E57-5F71-4932-E19D-8C5A49D87DA9}"/>
                    </a:ext>
                  </a:extLst>
                </p14:cNvPr>
                <p14:cNvContentPartPr/>
                <p14:nvPr/>
              </p14:nvContentPartPr>
              <p14:xfrm>
                <a:off x="8275294" y="1796370"/>
                <a:ext cx="57240" cy="74520"/>
              </p14:xfrm>
            </p:contentPart>
          </mc:Choice>
          <mc:Fallback xmlns="">
            <p:pic>
              <p:nvPicPr>
                <p:cNvPr id="220" name="Freihand 219">
                  <a:extLst>
                    <a:ext uri="{FF2B5EF4-FFF2-40B4-BE49-F238E27FC236}">
                      <a16:creationId xmlns:a16="http://schemas.microsoft.com/office/drawing/2014/main" id="{BB4F4E57-5F71-4932-E19D-8C5A49D87DA9}"/>
                    </a:ext>
                  </a:extLst>
                </p:cNvPr>
                <p:cNvPicPr/>
                <p:nvPr/>
              </p:nvPicPr>
              <p:blipFill>
                <a:blip r:embed="rId196"/>
                <a:stretch>
                  <a:fillRect/>
                </a:stretch>
              </p:blipFill>
              <p:spPr>
                <a:xfrm>
                  <a:off x="8269174" y="1790250"/>
                  <a:ext cx="69480" cy="8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7">
              <p14:nvContentPartPr>
                <p14:cNvPr id="221" name="Freihand 220">
                  <a:extLst>
                    <a:ext uri="{FF2B5EF4-FFF2-40B4-BE49-F238E27FC236}">
                      <a16:creationId xmlns:a16="http://schemas.microsoft.com/office/drawing/2014/main" id="{2EA2EBB7-A412-6AE1-6176-E926BFDAB250}"/>
                    </a:ext>
                  </a:extLst>
                </p14:cNvPr>
                <p14:cNvContentPartPr/>
                <p14:nvPr/>
              </p14:nvContentPartPr>
              <p14:xfrm>
                <a:off x="8382934" y="1796370"/>
                <a:ext cx="97920" cy="102240"/>
              </p14:xfrm>
            </p:contentPart>
          </mc:Choice>
          <mc:Fallback xmlns="">
            <p:pic>
              <p:nvPicPr>
                <p:cNvPr id="221" name="Freihand 220">
                  <a:extLst>
                    <a:ext uri="{FF2B5EF4-FFF2-40B4-BE49-F238E27FC236}">
                      <a16:creationId xmlns:a16="http://schemas.microsoft.com/office/drawing/2014/main" id="{2EA2EBB7-A412-6AE1-6176-E926BFDAB250}"/>
                    </a:ext>
                  </a:extLst>
                </p:cNvPr>
                <p:cNvPicPr/>
                <p:nvPr/>
              </p:nvPicPr>
              <p:blipFill>
                <a:blip r:embed="rId198"/>
                <a:stretch>
                  <a:fillRect/>
                </a:stretch>
              </p:blipFill>
              <p:spPr>
                <a:xfrm>
                  <a:off x="8376814" y="1790250"/>
                  <a:ext cx="1101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9">
              <p14:nvContentPartPr>
                <p14:cNvPr id="222" name="Freihand 221">
                  <a:extLst>
                    <a:ext uri="{FF2B5EF4-FFF2-40B4-BE49-F238E27FC236}">
                      <a16:creationId xmlns:a16="http://schemas.microsoft.com/office/drawing/2014/main" id="{C92107E7-7350-4AC0-76A0-814EB730B477}"/>
                    </a:ext>
                  </a:extLst>
                </p14:cNvPr>
                <p14:cNvContentPartPr/>
                <p14:nvPr/>
              </p14:nvContentPartPr>
              <p14:xfrm>
                <a:off x="8489854" y="1803570"/>
                <a:ext cx="56880" cy="90360"/>
              </p14:xfrm>
            </p:contentPart>
          </mc:Choice>
          <mc:Fallback xmlns="">
            <p:pic>
              <p:nvPicPr>
                <p:cNvPr id="222" name="Freihand 221">
                  <a:extLst>
                    <a:ext uri="{FF2B5EF4-FFF2-40B4-BE49-F238E27FC236}">
                      <a16:creationId xmlns:a16="http://schemas.microsoft.com/office/drawing/2014/main" id="{C92107E7-7350-4AC0-76A0-814EB730B477}"/>
                    </a:ext>
                  </a:extLst>
                </p:cNvPr>
                <p:cNvPicPr/>
                <p:nvPr/>
              </p:nvPicPr>
              <p:blipFill>
                <a:blip r:embed="rId200"/>
                <a:stretch>
                  <a:fillRect/>
                </a:stretch>
              </p:blipFill>
              <p:spPr>
                <a:xfrm>
                  <a:off x="8483734" y="1797450"/>
                  <a:ext cx="69120" cy="10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1">
              <p14:nvContentPartPr>
                <p14:cNvPr id="223" name="Freihand 222">
                  <a:extLst>
                    <a:ext uri="{FF2B5EF4-FFF2-40B4-BE49-F238E27FC236}">
                      <a16:creationId xmlns:a16="http://schemas.microsoft.com/office/drawing/2014/main" id="{AECDBEDE-83A7-A27D-6328-6E66A9B3E955}"/>
                    </a:ext>
                  </a:extLst>
                </p14:cNvPr>
                <p14:cNvContentPartPr/>
                <p14:nvPr/>
              </p14:nvContentPartPr>
              <p14:xfrm>
                <a:off x="8600374" y="1773690"/>
                <a:ext cx="90720" cy="109080"/>
              </p14:xfrm>
            </p:contentPart>
          </mc:Choice>
          <mc:Fallback xmlns="">
            <p:pic>
              <p:nvPicPr>
                <p:cNvPr id="223" name="Freihand 222">
                  <a:extLst>
                    <a:ext uri="{FF2B5EF4-FFF2-40B4-BE49-F238E27FC236}">
                      <a16:creationId xmlns:a16="http://schemas.microsoft.com/office/drawing/2014/main" id="{AECDBEDE-83A7-A27D-6328-6E66A9B3E955}"/>
                    </a:ext>
                  </a:extLst>
                </p:cNvPr>
                <p:cNvPicPr/>
                <p:nvPr/>
              </p:nvPicPr>
              <p:blipFill>
                <a:blip r:embed="rId202"/>
                <a:stretch>
                  <a:fillRect/>
                </a:stretch>
              </p:blipFill>
              <p:spPr>
                <a:xfrm>
                  <a:off x="8594254" y="1767570"/>
                  <a:ext cx="102960" cy="121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3">
              <p14:nvContentPartPr>
                <p14:cNvPr id="224" name="Freihand 223">
                  <a:extLst>
                    <a:ext uri="{FF2B5EF4-FFF2-40B4-BE49-F238E27FC236}">
                      <a16:creationId xmlns:a16="http://schemas.microsoft.com/office/drawing/2014/main" id="{22D54EAE-516F-30E7-0FB6-94DAA6CB6B23}"/>
                    </a:ext>
                  </a:extLst>
                </p14:cNvPr>
                <p14:cNvContentPartPr/>
                <p14:nvPr/>
              </p14:nvContentPartPr>
              <p14:xfrm>
                <a:off x="8766334" y="1751370"/>
                <a:ext cx="204480" cy="176400"/>
              </p14:xfrm>
            </p:contentPart>
          </mc:Choice>
          <mc:Fallback xmlns="">
            <p:pic>
              <p:nvPicPr>
                <p:cNvPr id="224" name="Freihand 223">
                  <a:extLst>
                    <a:ext uri="{FF2B5EF4-FFF2-40B4-BE49-F238E27FC236}">
                      <a16:creationId xmlns:a16="http://schemas.microsoft.com/office/drawing/2014/main" id="{22D54EAE-516F-30E7-0FB6-94DAA6CB6B23}"/>
                    </a:ext>
                  </a:extLst>
                </p:cNvPr>
                <p:cNvPicPr/>
                <p:nvPr/>
              </p:nvPicPr>
              <p:blipFill>
                <a:blip r:embed="rId204"/>
                <a:stretch>
                  <a:fillRect/>
                </a:stretch>
              </p:blipFill>
              <p:spPr>
                <a:xfrm>
                  <a:off x="8760214" y="1745250"/>
                  <a:ext cx="216720" cy="188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5">
              <p14:nvContentPartPr>
                <p14:cNvPr id="227" name="Freihand 226">
                  <a:extLst>
                    <a:ext uri="{FF2B5EF4-FFF2-40B4-BE49-F238E27FC236}">
                      <a16:creationId xmlns:a16="http://schemas.microsoft.com/office/drawing/2014/main" id="{8F240A11-B5A3-32A2-3E9B-EDA8CD643133}"/>
                    </a:ext>
                  </a:extLst>
                </p14:cNvPr>
                <p14:cNvContentPartPr/>
                <p14:nvPr/>
              </p14:nvContentPartPr>
              <p14:xfrm>
                <a:off x="8592454" y="1759290"/>
                <a:ext cx="122400" cy="136440"/>
              </p14:xfrm>
            </p:contentPart>
          </mc:Choice>
          <mc:Fallback xmlns="">
            <p:pic>
              <p:nvPicPr>
                <p:cNvPr id="227" name="Freihand 226">
                  <a:extLst>
                    <a:ext uri="{FF2B5EF4-FFF2-40B4-BE49-F238E27FC236}">
                      <a16:creationId xmlns:a16="http://schemas.microsoft.com/office/drawing/2014/main" id="{8F240A11-B5A3-32A2-3E9B-EDA8CD643133}"/>
                    </a:ext>
                  </a:extLst>
                </p:cNvPr>
                <p:cNvPicPr/>
                <p:nvPr/>
              </p:nvPicPr>
              <p:blipFill>
                <a:blip r:embed="rId206"/>
                <a:stretch>
                  <a:fillRect/>
                </a:stretch>
              </p:blipFill>
              <p:spPr>
                <a:xfrm>
                  <a:off x="8586334" y="1753170"/>
                  <a:ext cx="134640" cy="14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7">
              <p14:nvContentPartPr>
                <p14:cNvPr id="228" name="Freihand 227">
                  <a:extLst>
                    <a:ext uri="{FF2B5EF4-FFF2-40B4-BE49-F238E27FC236}">
                      <a16:creationId xmlns:a16="http://schemas.microsoft.com/office/drawing/2014/main" id="{E6F5B7D3-C767-8410-7CB9-AEFD1569D302}"/>
                    </a:ext>
                  </a:extLst>
                </p14:cNvPr>
                <p14:cNvContentPartPr/>
                <p14:nvPr/>
              </p14:nvContentPartPr>
              <p14:xfrm>
                <a:off x="6383134" y="2225490"/>
                <a:ext cx="120960" cy="5040"/>
              </p14:xfrm>
            </p:contentPart>
          </mc:Choice>
          <mc:Fallback xmlns="">
            <p:pic>
              <p:nvPicPr>
                <p:cNvPr id="228" name="Freihand 227">
                  <a:extLst>
                    <a:ext uri="{FF2B5EF4-FFF2-40B4-BE49-F238E27FC236}">
                      <a16:creationId xmlns:a16="http://schemas.microsoft.com/office/drawing/2014/main" id="{E6F5B7D3-C767-8410-7CB9-AEFD1569D302}"/>
                    </a:ext>
                  </a:extLst>
                </p:cNvPr>
                <p:cNvPicPr/>
                <p:nvPr/>
              </p:nvPicPr>
              <p:blipFill>
                <a:blip r:embed="rId208"/>
                <a:stretch>
                  <a:fillRect/>
                </a:stretch>
              </p:blipFill>
              <p:spPr>
                <a:xfrm>
                  <a:off x="6377014" y="2219370"/>
                  <a:ext cx="133200" cy="17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9">
              <p14:nvContentPartPr>
                <p14:cNvPr id="229" name="Freihand 228">
                  <a:extLst>
                    <a:ext uri="{FF2B5EF4-FFF2-40B4-BE49-F238E27FC236}">
                      <a16:creationId xmlns:a16="http://schemas.microsoft.com/office/drawing/2014/main" id="{8864CB94-FE1D-D48D-22F9-7A165B5636DE}"/>
                    </a:ext>
                  </a:extLst>
                </p14:cNvPr>
                <p14:cNvContentPartPr/>
                <p14:nvPr/>
              </p14:nvContentPartPr>
              <p14:xfrm>
                <a:off x="6394294" y="2274090"/>
                <a:ext cx="97920" cy="17640"/>
              </p14:xfrm>
            </p:contentPart>
          </mc:Choice>
          <mc:Fallback xmlns="">
            <p:pic>
              <p:nvPicPr>
                <p:cNvPr id="229" name="Freihand 228">
                  <a:extLst>
                    <a:ext uri="{FF2B5EF4-FFF2-40B4-BE49-F238E27FC236}">
                      <a16:creationId xmlns:a16="http://schemas.microsoft.com/office/drawing/2014/main" id="{8864CB94-FE1D-D48D-22F9-7A165B5636DE}"/>
                    </a:ext>
                  </a:extLst>
                </p:cNvPr>
                <p:cNvPicPr/>
                <p:nvPr/>
              </p:nvPicPr>
              <p:blipFill>
                <a:blip r:embed="rId210"/>
                <a:stretch>
                  <a:fillRect/>
                </a:stretch>
              </p:blipFill>
              <p:spPr>
                <a:xfrm>
                  <a:off x="6388174" y="2267970"/>
                  <a:ext cx="11016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1">
              <p14:nvContentPartPr>
                <p14:cNvPr id="230" name="Freihand 229">
                  <a:extLst>
                    <a:ext uri="{FF2B5EF4-FFF2-40B4-BE49-F238E27FC236}">
                      <a16:creationId xmlns:a16="http://schemas.microsoft.com/office/drawing/2014/main" id="{3227BE85-CEC3-9C5D-1B17-38DD5C763227}"/>
                    </a:ext>
                  </a:extLst>
                </p14:cNvPr>
                <p14:cNvContentPartPr/>
                <p14:nvPr/>
              </p14:nvContentPartPr>
              <p14:xfrm>
                <a:off x="6409054" y="2065650"/>
                <a:ext cx="102240" cy="83520"/>
              </p14:xfrm>
            </p:contentPart>
          </mc:Choice>
          <mc:Fallback xmlns="">
            <p:pic>
              <p:nvPicPr>
                <p:cNvPr id="230" name="Freihand 229">
                  <a:extLst>
                    <a:ext uri="{FF2B5EF4-FFF2-40B4-BE49-F238E27FC236}">
                      <a16:creationId xmlns:a16="http://schemas.microsoft.com/office/drawing/2014/main" id="{3227BE85-CEC3-9C5D-1B17-38DD5C763227}"/>
                    </a:ext>
                  </a:extLst>
                </p:cNvPr>
                <p:cNvPicPr/>
                <p:nvPr/>
              </p:nvPicPr>
              <p:blipFill>
                <a:blip r:embed="rId212"/>
                <a:stretch>
                  <a:fillRect/>
                </a:stretch>
              </p:blipFill>
              <p:spPr>
                <a:xfrm>
                  <a:off x="6402934" y="2059530"/>
                  <a:ext cx="114480" cy="9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3">
              <p14:nvContentPartPr>
                <p14:cNvPr id="233" name="Freihand 232">
                  <a:extLst>
                    <a:ext uri="{FF2B5EF4-FFF2-40B4-BE49-F238E27FC236}">
                      <a16:creationId xmlns:a16="http://schemas.microsoft.com/office/drawing/2014/main" id="{6A0BFF8B-38A4-5245-50C0-D305740855F2}"/>
                    </a:ext>
                  </a:extLst>
                </p14:cNvPr>
                <p14:cNvContentPartPr/>
                <p14:nvPr/>
              </p14:nvContentPartPr>
              <p14:xfrm>
                <a:off x="6672574" y="2206050"/>
                <a:ext cx="165960" cy="114480"/>
              </p14:xfrm>
            </p:contentPart>
          </mc:Choice>
          <mc:Fallback xmlns="">
            <p:pic>
              <p:nvPicPr>
                <p:cNvPr id="233" name="Freihand 232">
                  <a:extLst>
                    <a:ext uri="{FF2B5EF4-FFF2-40B4-BE49-F238E27FC236}">
                      <a16:creationId xmlns:a16="http://schemas.microsoft.com/office/drawing/2014/main" id="{6A0BFF8B-38A4-5245-50C0-D305740855F2}"/>
                    </a:ext>
                  </a:extLst>
                </p:cNvPr>
                <p:cNvPicPr/>
                <p:nvPr/>
              </p:nvPicPr>
              <p:blipFill>
                <a:blip r:embed="rId214"/>
                <a:stretch>
                  <a:fillRect/>
                </a:stretch>
              </p:blipFill>
              <p:spPr>
                <a:xfrm>
                  <a:off x="6666454" y="2199930"/>
                  <a:ext cx="178200" cy="126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5">
              <p14:nvContentPartPr>
                <p14:cNvPr id="234" name="Freihand 233">
                  <a:extLst>
                    <a:ext uri="{FF2B5EF4-FFF2-40B4-BE49-F238E27FC236}">
                      <a16:creationId xmlns:a16="http://schemas.microsoft.com/office/drawing/2014/main" id="{A2114DA8-2318-DA4F-1AD3-FCE4864ABC42}"/>
                    </a:ext>
                  </a:extLst>
                </p14:cNvPr>
                <p14:cNvContentPartPr/>
                <p14:nvPr/>
              </p14:nvContentPartPr>
              <p14:xfrm>
                <a:off x="6860494" y="2066370"/>
                <a:ext cx="45360" cy="205200"/>
              </p14:xfrm>
            </p:contentPart>
          </mc:Choice>
          <mc:Fallback xmlns="">
            <p:pic>
              <p:nvPicPr>
                <p:cNvPr id="234" name="Freihand 233">
                  <a:extLst>
                    <a:ext uri="{FF2B5EF4-FFF2-40B4-BE49-F238E27FC236}">
                      <a16:creationId xmlns:a16="http://schemas.microsoft.com/office/drawing/2014/main" id="{A2114DA8-2318-DA4F-1AD3-FCE4864ABC42}"/>
                    </a:ext>
                  </a:extLst>
                </p:cNvPr>
                <p:cNvPicPr/>
                <p:nvPr/>
              </p:nvPicPr>
              <p:blipFill>
                <a:blip r:embed="rId216"/>
                <a:stretch>
                  <a:fillRect/>
                </a:stretch>
              </p:blipFill>
              <p:spPr>
                <a:xfrm>
                  <a:off x="6854374" y="2060250"/>
                  <a:ext cx="57600" cy="21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7">
              <p14:nvContentPartPr>
                <p14:cNvPr id="235" name="Freihand 234">
                  <a:extLst>
                    <a:ext uri="{FF2B5EF4-FFF2-40B4-BE49-F238E27FC236}">
                      <a16:creationId xmlns:a16="http://schemas.microsoft.com/office/drawing/2014/main" id="{9EB8BC31-8606-4A56-349D-AB195AECCB76}"/>
                    </a:ext>
                  </a:extLst>
                </p14:cNvPr>
                <p14:cNvContentPartPr/>
                <p14:nvPr/>
              </p14:nvContentPartPr>
              <p14:xfrm>
                <a:off x="6956614" y="2068890"/>
                <a:ext cx="112320" cy="209880"/>
              </p14:xfrm>
            </p:contentPart>
          </mc:Choice>
          <mc:Fallback xmlns="">
            <p:pic>
              <p:nvPicPr>
                <p:cNvPr id="235" name="Freihand 234">
                  <a:extLst>
                    <a:ext uri="{FF2B5EF4-FFF2-40B4-BE49-F238E27FC236}">
                      <a16:creationId xmlns:a16="http://schemas.microsoft.com/office/drawing/2014/main" id="{9EB8BC31-8606-4A56-349D-AB195AECCB76}"/>
                    </a:ext>
                  </a:extLst>
                </p:cNvPr>
                <p:cNvPicPr/>
                <p:nvPr/>
              </p:nvPicPr>
              <p:blipFill>
                <a:blip r:embed="rId218"/>
                <a:stretch>
                  <a:fillRect/>
                </a:stretch>
              </p:blipFill>
              <p:spPr>
                <a:xfrm>
                  <a:off x="6950494" y="2062770"/>
                  <a:ext cx="124560" cy="22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9">
              <p14:nvContentPartPr>
                <p14:cNvPr id="236" name="Freihand 235">
                  <a:extLst>
                    <a:ext uri="{FF2B5EF4-FFF2-40B4-BE49-F238E27FC236}">
                      <a16:creationId xmlns:a16="http://schemas.microsoft.com/office/drawing/2014/main" id="{477BC782-55BD-2DE1-CE7D-309EA0C844AD}"/>
                    </a:ext>
                  </a:extLst>
                </p14:cNvPr>
                <p14:cNvContentPartPr/>
                <p14:nvPr/>
              </p14:nvContentPartPr>
              <p14:xfrm>
                <a:off x="7109254" y="2185890"/>
                <a:ext cx="148680" cy="104040"/>
              </p14:xfrm>
            </p:contentPart>
          </mc:Choice>
          <mc:Fallback xmlns="">
            <p:pic>
              <p:nvPicPr>
                <p:cNvPr id="236" name="Freihand 235">
                  <a:extLst>
                    <a:ext uri="{FF2B5EF4-FFF2-40B4-BE49-F238E27FC236}">
                      <a16:creationId xmlns:a16="http://schemas.microsoft.com/office/drawing/2014/main" id="{477BC782-55BD-2DE1-CE7D-309EA0C844AD}"/>
                    </a:ext>
                  </a:extLst>
                </p:cNvPr>
                <p:cNvPicPr/>
                <p:nvPr/>
              </p:nvPicPr>
              <p:blipFill>
                <a:blip r:embed="rId220"/>
                <a:stretch>
                  <a:fillRect/>
                </a:stretch>
              </p:blipFill>
              <p:spPr>
                <a:xfrm>
                  <a:off x="7103134" y="2179770"/>
                  <a:ext cx="16092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1">
              <p14:nvContentPartPr>
                <p14:cNvPr id="237" name="Freihand 236">
                  <a:extLst>
                    <a:ext uri="{FF2B5EF4-FFF2-40B4-BE49-F238E27FC236}">
                      <a16:creationId xmlns:a16="http://schemas.microsoft.com/office/drawing/2014/main" id="{2D9A7688-45FF-9F1F-C137-2E15DEF8A00E}"/>
                    </a:ext>
                  </a:extLst>
                </p14:cNvPr>
                <p14:cNvContentPartPr/>
                <p14:nvPr/>
              </p14:nvContentPartPr>
              <p14:xfrm>
                <a:off x="7283494" y="2216130"/>
                <a:ext cx="71280" cy="4680"/>
              </p14:xfrm>
            </p:contentPart>
          </mc:Choice>
          <mc:Fallback xmlns="">
            <p:pic>
              <p:nvPicPr>
                <p:cNvPr id="237" name="Freihand 236">
                  <a:extLst>
                    <a:ext uri="{FF2B5EF4-FFF2-40B4-BE49-F238E27FC236}">
                      <a16:creationId xmlns:a16="http://schemas.microsoft.com/office/drawing/2014/main" id="{2D9A7688-45FF-9F1F-C137-2E15DEF8A00E}"/>
                    </a:ext>
                  </a:extLst>
                </p:cNvPr>
                <p:cNvPicPr/>
                <p:nvPr/>
              </p:nvPicPr>
              <p:blipFill>
                <a:blip r:embed="rId222"/>
                <a:stretch>
                  <a:fillRect/>
                </a:stretch>
              </p:blipFill>
              <p:spPr>
                <a:xfrm>
                  <a:off x="7277374" y="2210010"/>
                  <a:ext cx="83520" cy="16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3">
              <p14:nvContentPartPr>
                <p14:cNvPr id="238" name="Freihand 237">
                  <a:extLst>
                    <a:ext uri="{FF2B5EF4-FFF2-40B4-BE49-F238E27FC236}">
                      <a16:creationId xmlns:a16="http://schemas.microsoft.com/office/drawing/2014/main" id="{F2EE7086-4612-1F96-B5D0-D30DE13B5F93}"/>
                    </a:ext>
                  </a:extLst>
                </p14:cNvPr>
                <p14:cNvContentPartPr/>
                <p14:nvPr/>
              </p14:nvContentPartPr>
              <p14:xfrm>
                <a:off x="7410934" y="2095530"/>
                <a:ext cx="51840" cy="201600"/>
              </p14:xfrm>
            </p:contentPart>
          </mc:Choice>
          <mc:Fallback xmlns="">
            <p:pic>
              <p:nvPicPr>
                <p:cNvPr id="238" name="Freihand 237">
                  <a:extLst>
                    <a:ext uri="{FF2B5EF4-FFF2-40B4-BE49-F238E27FC236}">
                      <a16:creationId xmlns:a16="http://schemas.microsoft.com/office/drawing/2014/main" id="{F2EE7086-4612-1F96-B5D0-D30DE13B5F93}"/>
                    </a:ext>
                  </a:extLst>
                </p:cNvPr>
                <p:cNvPicPr/>
                <p:nvPr/>
              </p:nvPicPr>
              <p:blipFill>
                <a:blip r:embed="rId224"/>
                <a:stretch>
                  <a:fillRect/>
                </a:stretch>
              </p:blipFill>
              <p:spPr>
                <a:xfrm>
                  <a:off x="7404814" y="2089410"/>
                  <a:ext cx="64080" cy="21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5">
              <p14:nvContentPartPr>
                <p14:cNvPr id="239" name="Freihand 238">
                  <a:extLst>
                    <a:ext uri="{FF2B5EF4-FFF2-40B4-BE49-F238E27FC236}">
                      <a16:creationId xmlns:a16="http://schemas.microsoft.com/office/drawing/2014/main" id="{7D532040-7E8E-ABE7-F45F-3FC55DFFEA84}"/>
                    </a:ext>
                  </a:extLst>
                </p14:cNvPr>
                <p14:cNvContentPartPr/>
                <p14:nvPr/>
              </p14:nvContentPartPr>
              <p14:xfrm>
                <a:off x="7483654" y="2234130"/>
                <a:ext cx="64440" cy="86040"/>
              </p14:xfrm>
            </p:contentPart>
          </mc:Choice>
          <mc:Fallback xmlns="">
            <p:pic>
              <p:nvPicPr>
                <p:cNvPr id="239" name="Freihand 238">
                  <a:extLst>
                    <a:ext uri="{FF2B5EF4-FFF2-40B4-BE49-F238E27FC236}">
                      <a16:creationId xmlns:a16="http://schemas.microsoft.com/office/drawing/2014/main" id="{7D532040-7E8E-ABE7-F45F-3FC55DFFEA84}"/>
                    </a:ext>
                  </a:extLst>
                </p:cNvPr>
                <p:cNvPicPr/>
                <p:nvPr/>
              </p:nvPicPr>
              <p:blipFill>
                <a:blip r:embed="rId226"/>
                <a:stretch>
                  <a:fillRect/>
                </a:stretch>
              </p:blipFill>
              <p:spPr>
                <a:xfrm>
                  <a:off x="7477534" y="2228010"/>
                  <a:ext cx="76680" cy="9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7">
              <p14:nvContentPartPr>
                <p14:cNvPr id="240" name="Freihand 239">
                  <a:extLst>
                    <a:ext uri="{FF2B5EF4-FFF2-40B4-BE49-F238E27FC236}">
                      <a16:creationId xmlns:a16="http://schemas.microsoft.com/office/drawing/2014/main" id="{C061F74E-E010-CB5A-C4B2-24DD3D0981C2}"/>
                    </a:ext>
                  </a:extLst>
                </p14:cNvPr>
                <p14:cNvContentPartPr/>
                <p14:nvPr/>
              </p14:nvContentPartPr>
              <p14:xfrm>
                <a:off x="7589494" y="2210010"/>
                <a:ext cx="149760" cy="82080"/>
              </p14:xfrm>
            </p:contentPart>
          </mc:Choice>
          <mc:Fallback xmlns="">
            <p:pic>
              <p:nvPicPr>
                <p:cNvPr id="240" name="Freihand 239">
                  <a:extLst>
                    <a:ext uri="{FF2B5EF4-FFF2-40B4-BE49-F238E27FC236}">
                      <a16:creationId xmlns:a16="http://schemas.microsoft.com/office/drawing/2014/main" id="{C061F74E-E010-CB5A-C4B2-24DD3D0981C2}"/>
                    </a:ext>
                  </a:extLst>
                </p:cNvPr>
                <p:cNvPicPr/>
                <p:nvPr/>
              </p:nvPicPr>
              <p:blipFill>
                <a:blip r:embed="rId228"/>
                <a:stretch>
                  <a:fillRect/>
                </a:stretch>
              </p:blipFill>
              <p:spPr>
                <a:xfrm>
                  <a:off x="7583374" y="2203890"/>
                  <a:ext cx="162000" cy="94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9">
              <p14:nvContentPartPr>
                <p14:cNvPr id="241" name="Freihand 240">
                  <a:extLst>
                    <a:ext uri="{FF2B5EF4-FFF2-40B4-BE49-F238E27FC236}">
                      <a16:creationId xmlns:a16="http://schemas.microsoft.com/office/drawing/2014/main" id="{FC54AD09-9611-ED9F-BBAD-39412D5323EB}"/>
                    </a:ext>
                  </a:extLst>
                </p14:cNvPr>
                <p14:cNvContentPartPr/>
                <p14:nvPr/>
              </p14:nvContentPartPr>
              <p14:xfrm>
                <a:off x="7960294" y="2184450"/>
                <a:ext cx="135360" cy="105840"/>
              </p14:xfrm>
            </p:contentPart>
          </mc:Choice>
          <mc:Fallback xmlns="">
            <p:pic>
              <p:nvPicPr>
                <p:cNvPr id="241" name="Freihand 240">
                  <a:extLst>
                    <a:ext uri="{FF2B5EF4-FFF2-40B4-BE49-F238E27FC236}">
                      <a16:creationId xmlns:a16="http://schemas.microsoft.com/office/drawing/2014/main" id="{FC54AD09-9611-ED9F-BBAD-39412D5323EB}"/>
                    </a:ext>
                  </a:extLst>
                </p:cNvPr>
                <p:cNvPicPr/>
                <p:nvPr/>
              </p:nvPicPr>
              <p:blipFill>
                <a:blip r:embed="rId230"/>
                <a:stretch>
                  <a:fillRect/>
                </a:stretch>
              </p:blipFill>
              <p:spPr>
                <a:xfrm>
                  <a:off x="7954174" y="2178330"/>
                  <a:ext cx="14760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1">
              <p14:nvContentPartPr>
                <p14:cNvPr id="242" name="Freihand 241">
                  <a:extLst>
                    <a:ext uri="{FF2B5EF4-FFF2-40B4-BE49-F238E27FC236}">
                      <a16:creationId xmlns:a16="http://schemas.microsoft.com/office/drawing/2014/main" id="{378A25AD-BA62-4B18-3726-163502DB63B1}"/>
                    </a:ext>
                  </a:extLst>
                </p14:cNvPr>
                <p14:cNvContentPartPr/>
                <p14:nvPr/>
              </p14:nvContentPartPr>
              <p14:xfrm>
                <a:off x="8120134" y="2207490"/>
                <a:ext cx="236520" cy="75240"/>
              </p14:xfrm>
            </p:contentPart>
          </mc:Choice>
          <mc:Fallback xmlns="">
            <p:pic>
              <p:nvPicPr>
                <p:cNvPr id="242" name="Freihand 241">
                  <a:extLst>
                    <a:ext uri="{FF2B5EF4-FFF2-40B4-BE49-F238E27FC236}">
                      <a16:creationId xmlns:a16="http://schemas.microsoft.com/office/drawing/2014/main" id="{378A25AD-BA62-4B18-3726-163502DB63B1}"/>
                    </a:ext>
                  </a:extLst>
                </p:cNvPr>
                <p:cNvPicPr/>
                <p:nvPr/>
              </p:nvPicPr>
              <p:blipFill>
                <a:blip r:embed="rId232"/>
                <a:stretch>
                  <a:fillRect/>
                </a:stretch>
              </p:blipFill>
              <p:spPr>
                <a:xfrm>
                  <a:off x="8114014" y="2201370"/>
                  <a:ext cx="248760" cy="87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3">
              <p14:nvContentPartPr>
                <p14:cNvPr id="243" name="Freihand 242">
                  <a:extLst>
                    <a:ext uri="{FF2B5EF4-FFF2-40B4-BE49-F238E27FC236}">
                      <a16:creationId xmlns:a16="http://schemas.microsoft.com/office/drawing/2014/main" id="{9A3AC9BB-71F6-EC60-9ACC-A91647AADBF0}"/>
                    </a:ext>
                  </a:extLst>
                </p14:cNvPr>
                <p14:cNvContentPartPr/>
                <p14:nvPr/>
              </p14:nvContentPartPr>
              <p14:xfrm>
                <a:off x="8387974" y="2056290"/>
                <a:ext cx="51120" cy="211680"/>
              </p14:xfrm>
            </p:contentPart>
          </mc:Choice>
          <mc:Fallback xmlns="">
            <p:pic>
              <p:nvPicPr>
                <p:cNvPr id="243" name="Freihand 242">
                  <a:extLst>
                    <a:ext uri="{FF2B5EF4-FFF2-40B4-BE49-F238E27FC236}">
                      <a16:creationId xmlns:a16="http://schemas.microsoft.com/office/drawing/2014/main" id="{9A3AC9BB-71F6-EC60-9ACC-A91647AADBF0}"/>
                    </a:ext>
                  </a:extLst>
                </p:cNvPr>
                <p:cNvPicPr/>
                <p:nvPr/>
              </p:nvPicPr>
              <p:blipFill>
                <a:blip r:embed="rId234"/>
                <a:stretch>
                  <a:fillRect/>
                </a:stretch>
              </p:blipFill>
              <p:spPr>
                <a:xfrm>
                  <a:off x="8381854" y="2050170"/>
                  <a:ext cx="63360" cy="223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5">
              <p14:nvContentPartPr>
                <p14:cNvPr id="244" name="Freihand 243">
                  <a:extLst>
                    <a:ext uri="{FF2B5EF4-FFF2-40B4-BE49-F238E27FC236}">
                      <a16:creationId xmlns:a16="http://schemas.microsoft.com/office/drawing/2014/main" id="{29679D24-A9DB-834F-84F1-92DC5375C6AF}"/>
                    </a:ext>
                  </a:extLst>
                </p14:cNvPr>
                <p14:cNvContentPartPr/>
                <p14:nvPr/>
              </p14:nvContentPartPr>
              <p14:xfrm>
                <a:off x="8482294" y="2016690"/>
                <a:ext cx="81720" cy="212040"/>
              </p14:xfrm>
            </p:contentPart>
          </mc:Choice>
          <mc:Fallback xmlns="">
            <p:pic>
              <p:nvPicPr>
                <p:cNvPr id="244" name="Freihand 243">
                  <a:extLst>
                    <a:ext uri="{FF2B5EF4-FFF2-40B4-BE49-F238E27FC236}">
                      <a16:creationId xmlns:a16="http://schemas.microsoft.com/office/drawing/2014/main" id="{29679D24-A9DB-834F-84F1-92DC5375C6AF}"/>
                    </a:ext>
                  </a:extLst>
                </p:cNvPr>
                <p:cNvPicPr/>
                <p:nvPr/>
              </p:nvPicPr>
              <p:blipFill>
                <a:blip r:embed="rId236"/>
                <a:stretch>
                  <a:fillRect/>
                </a:stretch>
              </p:blipFill>
              <p:spPr>
                <a:xfrm>
                  <a:off x="8476174" y="2010570"/>
                  <a:ext cx="93960" cy="224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7">
              <p14:nvContentPartPr>
                <p14:cNvPr id="245" name="Freihand 244">
                  <a:extLst>
                    <a:ext uri="{FF2B5EF4-FFF2-40B4-BE49-F238E27FC236}">
                      <a16:creationId xmlns:a16="http://schemas.microsoft.com/office/drawing/2014/main" id="{41DC3576-8A15-466E-E9EA-9583095FCF93}"/>
                    </a:ext>
                  </a:extLst>
                </p14:cNvPr>
                <p14:cNvContentPartPr/>
                <p14:nvPr/>
              </p14:nvContentPartPr>
              <p14:xfrm>
                <a:off x="8571574" y="2009490"/>
                <a:ext cx="90000" cy="225720"/>
              </p14:xfrm>
            </p:contentPart>
          </mc:Choice>
          <mc:Fallback xmlns="">
            <p:pic>
              <p:nvPicPr>
                <p:cNvPr id="245" name="Freihand 244">
                  <a:extLst>
                    <a:ext uri="{FF2B5EF4-FFF2-40B4-BE49-F238E27FC236}">
                      <a16:creationId xmlns:a16="http://schemas.microsoft.com/office/drawing/2014/main" id="{41DC3576-8A15-466E-E9EA-9583095FCF93}"/>
                    </a:ext>
                  </a:extLst>
                </p:cNvPr>
                <p:cNvPicPr/>
                <p:nvPr/>
              </p:nvPicPr>
              <p:blipFill>
                <a:blip r:embed="rId238"/>
                <a:stretch>
                  <a:fillRect/>
                </a:stretch>
              </p:blipFill>
              <p:spPr>
                <a:xfrm>
                  <a:off x="8565454" y="2003370"/>
                  <a:ext cx="102240" cy="237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9">
              <p14:nvContentPartPr>
                <p14:cNvPr id="246" name="Freihand 245">
                  <a:extLst>
                    <a:ext uri="{FF2B5EF4-FFF2-40B4-BE49-F238E27FC236}">
                      <a16:creationId xmlns:a16="http://schemas.microsoft.com/office/drawing/2014/main" id="{E5E057E0-1E40-3277-D289-6A713B4D0F1B}"/>
                    </a:ext>
                  </a:extLst>
                </p14:cNvPr>
                <p14:cNvContentPartPr/>
                <p14:nvPr/>
              </p14:nvContentPartPr>
              <p14:xfrm>
                <a:off x="8693974" y="2138370"/>
                <a:ext cx="259920" cy="104040"/>
              </p14:xfrm>
            </p:contentPart>
          </mc:Choice>
          <mc:Fallback xmlns="">
            <p:pic>
              <p:nvPicPr>
                <p:cNvPr id="246" name="Freihand 245">
                  <a:extLst>
                    <a:ext uri="{FF2B5EF4-FFF2-40B4-BE49-F238E27FC236}">
                      <a16:creationId xmlns:a16="http://schemas.microsoft.com/office/drawing/2014/main" id="{E5E057E0-1E40-3277-D289-6A713B4D0F1B}"/>
                    </a:ext>
                  </a:extLst>
                </p:cNvPr>
                <p:cNvPicPr/>
                <p:nvPr/>
              </p:nvPicPr>
              <p:blipFill>
                <a:blip r:embed="rId240"/>
                <a:stretch>
                  <a:fillRect/>
                </a:stretch>
              </p:blipFill>
              <p:spPr>
                <a:xfrm>
                  <a:off x="8687854" y="2132250"/>
                  <a:ext cx="272160" cy="116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1">
              <p14:nvContentPartPr>
                <p14:cNvPr id="247" name="Freihand 246">
                  <a:extLst>
                    <a:ext uri="{FF2B5EF4-FFF2-40B4-BE49-F238E27FC236}">
                      <a16:creationId xmlns:a16="http://schemas.microsoft.com/office/drawing/2014/main" id="{9C8C2CCA-1CA8-157A-79D8-1605BCE0A2AB}"/>
                    </a:ext>
                  </a:extLst>
                </p14:cNvPr>
                <p14:cNvContentPartPr/>
                <p14:nvPr/>
              </p14:nvContentPartPr>
              <p14:xfrm>
                <a:off x="8981254" y="2138730"/>
                <a:ext cx="67680" cy="102960"/>
              </p14:xfrm>
            </p:contentPart>
          </mc:Choice>
          <mc:Fallback xmlns="">
            <p:pic>
              <p:nvPicPr>
                <p:cNvPr id="247" name="Freihand 246">
                  <a:extLst>
                    <a:ext uri="{FF2B5EF4-FFF2-40B4-BE49-F238E27FC236}">
                      <a16:creationId xmlns:a16="http://schemas.microsoft.com/office/drawing/2014/main" id="{9C8C2CCA-1CA8-157A-79D8-1605BCE0A2AB}"/>
                    </a:ext>
                  </a:extLst>
                </p:cNvPr>
                <p:cNvPicPr/>
                <p:nvPr/>
              </p:nvPicPr>
              <p:blipFill>
                <a:blip r:embed="rId242"/>
                <a:stretch>
                  <a:fillRect/>
                </a:stretch>
              </p:blipFill>
              <p:spPr>
                <a:xfrm>
                  <a:off x="8975134" y="2132610"/>
                  <a:ext cx="79920" cy="115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3">
              <p14:nvContentPartPr>
                <p14:cNvPr id="248" name="Freihand 247">
                  <a:extLst>
                    <a:ext uri="{FF2B5EF4-FFF2-40B4-BE49-F238E27FC236}">
                      <a16:creationId xmlns:a16="http://schemas.microsoft.com/office/drawing/2014/main" id="{195D7C69-AD1F-02E7-DACF-9FDE8E917DFF}"/>
                    </a:ext>
                  </a:extLst>
                </p14:cNvPr>
                <p14:cNvContentPartPr/>
                <p14:nvPr/>
              </p14:nvContentPartPr>
              <p14:xfrm>
                <a:off x="9071974" y="2137650"/>
                <a:ext cx="127440" cy="119160"/>
              </p14:xfrm>
            </p:contentPart>
          </mc:Choice>
          <mc:Fallback xmlns="">
            <p:pic>
              <p:nvPicPr>
                <p:cNvPr id="248" name="Freihand 247">
                  <a:extLst>
                    <a:ext uri="{FF2B5EF4-FFF2-40B4-BE49-F238E27FC236}">
                      <a16:creationId xmlns:a16="http://schemas.microsoft.com/office/drawing/2014/main" id="{195D7C69-AD1F-02E7-DACF-9FDE8E917DFF}"/>
                    </a:ext>
                  </a:extLst>
                </p:cNvPr>
                <p:cNvPicPr/>
                <p:nvPr/>
              </p:nvPicPr>
              <p:blipFill>
                <a:blip r:embed="rId244"/>
                <a:stretch>
                  <a:fillRect/>
                </a:stretch>
              </p:blipFill>
              <p:spPr>
                <a:xfrm>
                  <a:off x="9065854" y="2131530"/>
                  <a:ext cx="139680" cy="1314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74" name="Gruppieren 273">
            <a:extLst>
              <a:ext uri="{FF2B5EF4-FFF2-40B4-BE49-F238E27FC236}">
                <a16:creationId xmlns:a16="http://schemas.microsoft.com/office/drawing/2014/main" id="{402121AB-01FB-55E9-1F15-317614F3527D}"/>
              </a:ext>
            </a:extLst>
          </p:cNvPr>
          <p:cNvGrpSpPr/>
          <p:nvPr/>
        </p:nvGrpSpPr>
        <p:grpSpPr>
          <a:xfrm>
            <a:off x="9937774" y="2571090"/>
            <a:ext cx="1666800" cy="1572120"/>
            <a:chOff x="9937774" y="2571090"/>
            <a:chExt cx="1666800" cy="1572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45">
              <p14:nvContentPartPr>
                <p14:cNvPr id="166" name="Freihand 165">
                  <a:extLst>
                    <a:ext uri="{FF2B5EF4-FFF2-40B4-BE49-F238E27FC236}">
                      <a16:creationId xmlns:a16="http://schemas.microsoft.com/office/drawing/2014/main" id="{F2A5095F-C99F-9C11-EA35-15AD1E0053C4}"/>
                    </a:ext>
                  </a:extLst>
                </p14:cNvPr>
                <p14:cNvContentPartPr/>
                <p14:nvPr/>
              </p14:nvContentPartPr>
              <p14:xfrm>
                <a:off x="9937774" y="2578290"/>
                <a:ext cx="164160" cy="1549800"/>
              </p14:xfrm>
            </p:contentPart>
          </mc:Choice>
          <mc:Fallback xmlns="">
            <p:pic>
              <p:nvPicPr>
                <p:cNvPr id="166" name="Freihand 165">
                  <a:extLst>
                    <a:ext uri="{FF2B5EF4-FFF2-40B4-BE49-F238E27FC236}">
                      <a16:creationId xmlns:a16="http://schemas.microsoft.com/office/drawing/2014/main" id="{F2A5095F-C99F-9C11-EA35-15AD1E0053C4}"/>
                    </a:ext>
                  </a:extLst>
                </p:cNvPr>
                <p:cNvPicPr/>
                <p:nvPr/>
              </p:nvPicPr>
              <p:blipFill>
                <a:blip r:embed="rId246"/>
                <a:stretch>
                  <a:fillRect/>
                </a:stretch>
              </p:blipFill>
              <p:spPr>
                <a:xfrm>
                  <a:off x="9931654" y="2572170"/>
                  <a:ext cx="176400" cy="1562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7">
              <p14:nvContentPartPr>
                <p14:cNvPr id="167" name="Freihand 166">
                  <a:extLst>
                    <a:ext uri="{FF2B5EF4-FFF2-40B4-BE49-F238E27FC236}">
                      <a16:creationId xmlns:a16="http://schemas.microsoft.com/office/drawing/2014/main" id="{E1E4E5C0-BC33-8094-68D2-BEDB6BB4A38D}"/>
                    </a:ext>
                  </a:extLst>
                </p14:cNvPr>
                <p14:cNvContentPartPr/>
                <p14:nvPr/>
              </p14:nvContentPartPr>
              <p14:xfrm>
                <a:off x="10065574" y="2571090"/>
                <a:ext cx="190440" cy="1572120"/>
              </p14:xfrm>
            </p:contentPart>
          </mc:Choice>
          <mc:Fallback xmlns="">
            <p:pic>
              <p:nvPicPr>
                <p:cNvPr id="167" name="Freihand 166">
                  <a:extLst>
                    <a:ext uri="{FF2B5EF4-FFF2-40B4-BE49-F238E27FC236}">
                      <a16:creationId xmlns:a16="http://schemas.microsoft.com/office/drawing/2014/main" id="{E1E4E5C0-BC33-8094-68D2-BEDB6BB4A38D}"/>
                    </a:ext>
                  </a:extLst>
                </p:cNvPr>
                <p:cNvPicPr/>
                <p:nvPr/>
              </p:nvPicPr>
              <p:blipFill>
                <a:blip r:embed="rId248"/>
                <a:stretch>
                  <a:fillRect/>
                </a:stretch>
              </p:blipFill>
              <p:spPr>
                <a:xfrm>
                  <a:off x="10059454" y="2564970"/>
                  <a:ext cx="202680" cy="1584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9">
              <p14:nvContentPartPr>
                <p14:cNvPr id="250" name="Freihand 249">
                  <a:extLst>
                    <a:ext uri="{FF2B5EF4-FFF2-40B4-BE49-F238E27FC236}">
                      <a16:creationId xmlns:a16="http://schemas.microsoft.com/office/drawing/2014/main" id="{2F4F70CC-36DC-0309-F5C3-7AB76EF6090E}"/>
                    </a:ext>
                  </a:extLst>
                </p14:cNvPr>
                <p14:cNvContentPartPr/>
                <p14:nvPr/>
              </p14:nvContentPartPr>
              <p14:xfrm>
                <a:off x="10405774" y="2685210"/>
                <a:ext cx="1137600" cy="498960"/>
              </p14:xfrm>
            </p:contentPart>
          </mc:Choice>
          <mc:Fallback xmlns="">
            <p:pic>
              <p:nvPicPr>
                <p:cNvPr id="250" name="Freihand 249">
                  <a:extLst>
                    <a:ext uri="{FF2B5EF4-FFF2-40B4-BE49-F238E27FC236}">
                      <a16:creationId xmlns:a16="http://schemas.microsoft.com/office/drawing/2014/main" id="{2F4F70CC-36DC-0309-F5C3-7AB76EF6090E}"/>
                    </a:ext>
                  </a:extLst>
                </p:cNvPr>
                <p:cNvPicPr/>
                <p:nvPr/>
              </p:nvPicPr>
              <p:blipFill>
                <a:blip r:embed="rId250"/>
                <a:stretch>
                  <a:fillRect/>
                </a:stretch>
              </p:blipFill>
              <p:spPr>
                <a:xfrm>
                  <a:off x="10399654" y="2679090"/>
                  <a:ext cx="1149840" cy="51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1">
              <p14:nvContentPartPr>
                <p14:cNvPr id="251" name="Freihand 250">
                  <a:extLst>
                    <a:ext uri="{FF2B5EF4-FFF2-40B4-BE49-F238E27FC236}">
                      <a16:creationId xmlns:a16="http://schemas.microsoft.com/office/drawing/2014/main" id="{0BB57C92-1AA1-1151-9E5B-52904ADB6DCE}"/>
                    </a:ext>
                  </a:extLst>
                </p14:cNvPr>
                <p14:cNvContentPartPr/>
                <p14:nvPr/>
              </p14:nvContentPartPr>
              <p14:xfrm>
                <a:off x="11512414" y="3115410"/>
                <a:ext cx="60480" cy="145800"/>
              </p14:xfrm>
            </p:contentPart>
          </mc:Choice>
          <mc:Fallback xmlns="">
            <p:pic>
              <p:nvPicPr>
                <p:cNvPr id="251" name="Freihand 250">
                  <a:extLst>
                    <a:ext uri="{FF2B5EF4-FFF2-40B4-BE49-F238E27FC236}">
                      <a16:creationId xmlns:a16="http://schemas.microsoft.com/office/drawing/2014/main" id="{0BB57C92-1AA1-1151-9E5B-52904ADB6DCE}"/>
                    </a:ext>
                  </a:extLst>
                </p:cNvPr>
                <p:cNvPicPr/>
                <p:nvPr/>
              </p:nvPicPr>
              <p:blipFill>
                <a:blip r:embed="rId252"/>
                <a:stretch>
                  <a:fillRect/>
                </a:stretch>
              </p:blipFill>
              <p:spPr>
                <a:xfrm>
                  <a:off x="11506294" y="3109290"/>
                  <a:ext cx="72720" cy="158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3">
              <p14:nvContentPartPr>
                <p14:cNvPr id="253" name="Freihand 252">
                  <a:extLst>
                    <a:ext uri="{FF2B5EF4-FFF2-40B4-BE49-F238E27FC236}">
                      <a16:creationId xmlns:a16="http://schemas.microsoft.com/office/drawing/2014/main" id="{1F40A0B5-4196-32C9-7342-4C1F0EC803D0}"/>
                    </a:ext>
                  </a:extLst>
                </p14:cNvPr>
                <p14:cNvContentPartPr/>
                <p14:nvPr/>
              </p14:nvContentPartPr>
              <p14:xfrm>
                <a:off x="10388494" y="3047370"/>
                <a:ext cx="954360" cy="250200"/>
              </p14:xfrm>
            </p:contentPart>
          </mc:Choice>
          <mc:Fallback xmlns="">
            <p:pic>
              <p:nvPicPr>
                <p:cNvPr id="253" name="Freihand 252">
                  <a:extLst>
                    <a:ext uri="{FF2B5EF4-FFF2-40B4-BE49-F238E27FC236}">
                      <a16:creationId xmlns:a16="http://schemas.microsoft.com/office/drawing/2014/main" id="{1F40A0B5-4196-32C9-7342-4C1F0EC803D0}"/>
                    </a:ext>
                  </a:extLst>
                </p:cNvPr>
                <p:cNvPicPr/>
                <p:nvPr/>
              </p:nvPicPr>
              <p:blipFill>
                <a:blip r:embed="rId254"/>
                <a:stretch>
                  <a:fillRect/>
                </a:stretch>
              </p:blipFill>
              <p:spPr>
                <a:xfrm>
                  <a:off x="10382374" y="3041250"/>
                  <a:ext cx="966600" cy="262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5">
              <p14:nvContentPartPr>
                <p14:cNvPr id="254" name="Freihand 253">
                  <a:extLst>
                    <a:ext uri="{FF2B5EF4-FFF2-40B4-BE49-F238E27FC236}">
                      <a16:creationId xmlns:a16="http://schemas.microsoft.com/office/drawing/2014/main" id="{C084AD83-D057-5523-ACF5-149E1087712D}"/>
                    </a:ext>
                  </a:extLst>
                </p14:cNvPr>
                <p14:cNvContentPartPr/>
                <p14:nvPr/>
              </p14:nvContentPartPr>
              <p14:xfrm>
                <a:off x="11340334" y="3242130"/>
                <a:ext cx="67680" cy="111960"/>
              </p14:xfrm>
            </p:contentPart>
          </mc:Choice>
          <mc:Fallback xmlns="">
            <p:pic>
              <p:nvPicPr>
                <p:cNvPr id="254" name="Freihand 253">
                  <a:extLst>
                    <a:ext uri="{FF2B5EF4-FFF2-40B4-BE49-F238E27FC236}">
                      <a16:creationId xmlns:a16="http://schemas.microsoft.com/office/drawing/2014/main" id="{C084AD83-D057-5523-ACF5-149E1087712D}"/>
                    </a:ext>
                  </a:extLst>
                </p:cNvPr>
                <p:cNvPicPr/>
                <p:nvPr/>
              </p:nvPicPr>
              <p:blipFill>
                <a:blip r:embed="rId256"/>
                <a:stretch>
                  <a:fillRect/>
                </a:stretch>
              </p:blipFill>
              <p:spPr>
                <a:xfrm>
                  <a:off x="11334214" y="3236010"/>
                  <a:ext cx="79920" cy="124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7">
              <p14:nvContentPartPr>
                <p14:cNvPr id="255" name="Freihand 254">
                  <a:extLst>
                    <a:ext uri="{FF2B5EF4-FFF2-40B4-BE49-F238E27FC236}">
                      <a16:creationId xmlns:a16="http://schemas.microsoft.com/office/drawing/2014/main" id="{84086C91-E5CF-DBBF-EDB7-EDF5EE712189}"/>
                    </a:ext>
                  </a:extLst>
                </p14:cNvPr>
                <p14:cNvContentPartPr/>
                <p14:nvPr/>
              </p14:nvContentPartPr>
              <p14:xfrm>
                <a:off x="10367614" y="3356610"/>
                <a:ext cx="1039680" cy="67680"/>
              </p14:xfrm>
            </p:contentPart>
          </mc:Choice>
          <mc:Fallback xmlns="">
            <p:pic>
              <p:nvPicPr>
                <p:cNvPr id="255" name="Freihand 254">
                  <a:extLst>
                    <a:ext uri="{FF2B5EF4-FFF2-40B4-BE49-F238E27FC236}">
                      <a16:creationId xmlns:a16="http://schemas.microsoft.com/office/drawing/2014/main" id="{84086C91-E5CF-DBBF-EDB7-EDF5EE712189}"/>
                    </a:ext>
                  </a:extLst>
                </p:cNvPr>
                <p:cNvPicPr/>
                <p:nvPr/>
              </p:nvPicPr>
              <p:blipFill>
                <a:blip r:embed="rId258"/>
                <a:stretch>
                  <a:fillRect/>
                </a:stretch>
              </p:blipFill>
              <p:spPr>
                <a:xfrm>
                  <a:off x="10361494" y="3350490"/>
                  <a:ext cx="1051920" cy="7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9">
              <p14:nvContentPartPr>
                <p14:cNvPr id="256" name="Freihand 255">
                  <a:extLst>
                    <a:ext uri="{FF2B5EF4-FFF2-40B4-BE49-F238E27FC236}">
                      <a16:creationId xmlns:a16="http://schemas.microsoft.com/office/drawing/2014/main" id="{483E4410-3159-818C-2F4C-1742EB506DFB}"/>
                    </a:ext>
                  </a:extLst>
                </p14:cNvPr>
                <p14:cNvContentPartPr/>
                <p14:nvPr/>
              </p14:nvContentPartPr>
              <p14:xfrm>
                <a:off x="11407294" y="3373170"/>
                <a:ext cx="82080" cy="88920"/>
              </p14:xfrm>
            </p:contentPart>
          </mc:Choice>
          <mc:Fallback xmlns="">
            <p:pic>
              <p:nvPicPr>
                <p:cNvPr id="256" name="Freihand 255">
                  <a:extLst>
                    <a:ext uri="{FF2B5EF4-FFF2-40B4-BE49-F238E27FC236}">
                      <a16:creationId xmlns:a16="http://schemas.microsoft.com/office/drawing/2014/main" id="{483E4410-3159-818C-2F4C-1742EB506DFB}"/>
                    </a:ext>
                  </a:extLst>
                </p:cNvPr>
                <p:cNvPicPr/>
                <p:nvPr/>
              </p:nvPicPr>
              <p:blipFill>
                <a:blip r:embed="rId260"/>
                <a:stretch>
                  <a:fillRect/>
                </a:stretch>
              </p:blipFill>
              <p:spPr>
                <a:xfrm>
                  <a:off x="11401174" y="3367050"/>
                  <a:ext cx="9432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1">
              <p14:nvContentPartPr>
                <p14:cNvPr id="268" name="Freihand 267">
                  <a:extLst>
                    <a:ext uri="{FF2B5EF4-FFF2-40B4-BE49-F238E27FC236}">
                      <a16:creationId xmlns:a16="http://schemas.microsoft.com/office/drawing/2014/main" id="{F7A6101F-3A07-034F-96CF-A318C02067D7}"/>
                    </a:ext>
                  </a:extLst>
                </p14:cNvPr>
                <p14:cNvContentPartPr/>
                <p14:nvPr/>
              </p14:nvContentPartPr>
              <p14:xfrm>
                <a:off x="10322614" y="3506730"/>
                <a:ext cx="1121400" cy="262440"/>
              </p14:xfrm>
            </p:contentPart>
          </mc:Choice>
          <mc:Fallback xmlns="">
            <p:pic>
              <p:nvPicPr>
                <p:cNvPr id="268" name="Freihand 267">
                  <a:extLst>
                    <a:ext uri="{FF2B5EF4-FFF2-40B4-BE49-F238E27FC236}">
                      <a16:creationId xmlns:a16="http://schemas.microsoft.com/office/drawing/2014/main" id="{F7A6101F-3A07-034F-96CF-A318C02067D7}"/>
                    </a:ext>
                  </a:extLst>
                </p:cNvPr>
                <p:cNvPicPr/>
                <p:nvPr/>
              </p:nvPicPr>
              <p:blipFill>
                <a:blip r:embed="rId262"/>
                <a:stretch>
                  <a:fillRect/>
                </a:stretch>
              </p:blipFill>
              <p:spPr>
                <a:xfrm>
                  <a:off x="10316494" y="3500610"/>
                  <a:ext cx="1133640" cy="274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3">
              <p14:nvContentPartPr>
                <p14:cNvPr id="269" name="Freihand 268">
                  <a:extLst>
                    <a:ext uri="{FF2B5EF4-FFF2-40B4-BE49-F238E27FC236}">
                      <a16:creationId xmlns:a16="http://schemas.microsoft.com/office/drawing/2014/main" id="{9EF78861-2C9C-F6B2-E69E-408C9881BE31}"/>
                    </a:ext>
                  </a:extLst>
                </p14:cNvPr>
                <p14:cNvContentPartPr/>
                <p14:nvPr/>
              </p14:nvContentPartPr>
              <p14:xfrm>
                <a:off x="11382094" y="3485850"/>
                <a:ext cx="116640" cy="80280"/>
              </p14:xfrm>
            </p:contentPart>
          </mc:Choice>
          <mc:Fallback xmlns="">
            <p:pic>
              <p:nvPicPr>
                <p:cNvPr id="269" name="Freihand 268">
                  <a:extLst>
                    <a:ext uri="{FF2B5EF4-FFF2-40B4-BE49-F238E27FC236}">
                      <a16:creationId xmlns:a16="http://schemas.microsoft.com/office/drawing/2014/main" id="{9EF78861-2C9C-F6B2-E69E-408C9881BE31}"/>
                    </a:ext>
                  </a:extLst>
                </p:cNvPr>
                <p:cNvPicPr/>
                <p:nvPr/>
              </p:nvPicPr>
              <p:blipFill>
                <a:blip r:embed="rId264"/>
                <a:stretch>
                  <a:fillRect/>
                </a:stretch>
              </p:blipFill>
              <p:spPr>
                <a:xfrm>
                  <a:off x="11375974" y="3479730"/>
                  <a:ext cx="128880" cy="9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5">
              <p14:nvContentPartPr>
                <p14:cNvPr id="271" name="Freihand 270">
                  <a:extLst>
                    <a:ext uri="{FF2B5EF4-FFF2-40B4-BE49-F238E27FC236}">
                      <a16:creationId xmlns:a16="http://schemas.microsoft.com/office/drawing/2014/main" id="{EBE69702-7575-BF98-2D12-10D91676F6A7}"/>
                    </a:ext>
                  </a:extLst>
                </p14:cNvPr>
                <p14:cNvContentPartPr/>
                <p14:nvPr/>
              </p14:nvContentPartPr>
              <p14:xfrm>
                <a:off x="10298494" y="3612210"/>
                <a:ext cx="1280520" cy="502200"/>
              </p14:xfrm>
            </p:contentPart>
          </mc:Choice>
          <mc:Fallback xmlns="">
            <p:pic>
              <p:nvPicPr>
                <p:cNvPr id="271" name="Freihand 270">
                  <a:extLst>
                    <a:ext uri="{FF2B5EF4-FFF2-40B4-BE49-F238E27FC236}">
                      <a16:creationId xmlns:a16="http://schemas.microsoft.com/office/drawing/2014/main" id="{EBE69702-7575-BF98-2D12-10D91676F6A7}"/>
                    </a:ext>
                  </a:extLst>
                </p:cNvPr>
                <p:cNvPicPr/>
                <p:nvPr/>
              </p:nvPicPr>
              <p:blipFill>
                <a:blip r:embed="rId266"/>
                <a:stretch>
                  <a:fillRect/>
                </a:stretch>
              </p:blipFill>
              <p:spPr>
                <a:xfrm>
                  <a:off x="10292374" y="3606090"/>
                  <a:ext cx="1292760" cy="514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7">
              <p14:nvContentPartPr>
                <p14:cNvPr id="272" name="Freihand 271">
                  <a:extLst>
                    <a:ext uri="{FF2B5EF4-FFF2-40B4-BE49-F238E27FC236}">
                      <a16:creationId xmlns:a16="http://schemas.microsoft.com/office/drawing/2014/main" id="{697FEF55-629F-2F38-EFA6-4BFD5B5F6706}"/>
                    </a:ext>
                  </a:extLst>
                </p14:cNvPr>
                <p14:cNvContentPartPr/>
                <p14:nvPr/>
              </p14:nvContentPartPr>
              <p14:xfrm>
                <a:off x="11537614" y="3575130"/>
                <a:ext cx="66960" cy="95760"/>
              </p14:xfrm>
            </p:contentPart>
          </mc:Choice>
          <mc:Fallback xmlns="">
            <p:pic>
              <p:nvPicPr>
                <p:cNvPr id="272" name="Freihand 271">
                  <a:extLst>
                    <a:ext uri="{FF2B5EF4-FFF2-40B4-BE49-F238E27FC236}">
                      <a16:creationId xmlns:a16="http://schemas.microsoft.com/office/drawing/2014/main" id="{697FEF55-629F-2F38-EFA6-4BFD5B5F6706}"/>
                    </a:ext>
                  </a:extLst>
                </p:cNvPr>
                <p:cNvPicPr/>
                <p:nvPr/>
              </p:nvPicPr>
              <p:blipFill>
                <a:blip r:embed="rId268"/>
                <a:stretch>
                  <a:fillRect/>
                </a:stretch>
              </p:blipFill>
              <p:spPr>
                <a:xfrm>
                  <a:off x="11531494" y="3569010"/>
                  <a:ext cx="79200" cy="10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9">
              <p14:nvContentPartPr>
                <p14:cNvPr id="273" name="Freihand 272">
                  <a:extLst>
                    <a:ext uri="{FF2B5EF4-FFF2-40B4-BE49-F238E27FC236}">
                      <a16:creationId xmlns:a16="http://schemas.microsoft.com/office/drawing/2014/main" id="{F0E0F92C-5EE9-5927-1BE6-8C425E56E639}"/>
                    </a:ext>
                  </a:extLst>
                </p14:cNvPr>
                <p14:cNvContentPartPr/>
                <p14:nvPr/>
              </p14:nvContentPartPr>
              <p14:xfrm>
                <a:off x="11541214" y="3577290"/>
                <a:ext cx="63360" cy="95040"/>
              </p14:xfrm>
            </p:contentPart>
          </mc:Choice>
          <mc:Fallback xmlns="">
            <p:pic>
              <p:nvPicPr>
                <p:cNvPr id="273" name="Freihand 272">
                  <a:extLst>
                    <a:ext uri="{FF2B5EF4-FFF2-40B4-BE49-F238E27FC236}">
                      <a16:creationId xmlns:a16="http://schemas.microsoft.com/office/drawing/2014/main" id="{F0E0F92C-5EE9-5927-1BE6-8C425E56E639}"/>
                    </a:ext>
                  </a:extLst>
                </p:cNvPr>
                <p:cNvPicPr/>
                <p:nvPr/>
              </p:nvPicPr>
              <p:blipFill>
                <a:blip r:embed="rId270"/>
                <a:stretch>
                  <a:fillRect/>
                </a:stretch>
              </p:blipFill>
              <p:spPr>
                <a:xfrm>
                  <a:off x="11535094" y="3571170"/>
                  <a:ext cx="75600" cy="1072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504015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9F713-ED99-02EC-2689-A601DA1D4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Deliberately</a:t>
            </a:r>
            <a:r>
              <a:rPr lang="de-DE" dirty="0"/>
              <a:t> simple </a:t>
            </a:r>
            <a:r>
              <a:rPr lang="de-DE" dirty="0" err="1"/>
              <a:t>baseline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86F9750-DB8F-B917-0AD9-A7CE7C6AF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C05CFDD-1428-1985-70B7-2C0580AB2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E6F3CD-2815-9921-FF2F-ADACA4F92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4</a:t>
            </a:fld>
            <a:endParaRPr lang="de-DE" sz="1100" dirty="0"/>
          </a:p>
        </p:txBody>
      </p:sp>
      <p:sp>
        <p:nvSpPr>
          <p:cNvPr id="6" name="placeholder-LION beamline / CAD">
            <a:extLst>
              <a:ext uri="{FF2B5EF4-FFF2-40B4-BE49-F238E27FC236}">
                <a16:creationId xmlns:a16="http://schemas.microsoft.com/office/drawing/2014/main" id="{F9DAD1AA-046C-3793-4EA2-6F28F2E56785}"/>
              </a:ext>
            </a:extLst>
          </p:cNvPr>
          <p:cNvSpPr>
            <a:spLocks noGrp="1"/>
          </p:cNvSpPr>
          <p:nvPr/>
        </p:nvSpPr>
        <p:spPr>
          <a:xfrm>
            <a:off x="400050" y="1466850"/>
            <a:ext cx="7200900" cy="447675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9" name="panel">
            <a:extLst>
              <a:ext uri="{FF2B5EF4-FFF2-40B4-BE49-F238E27FC236}">
                <a16:creationId xmlns:a16="http://schemas.microsoft.com/office/drawing/2014/main" id="{7639EB9B-DE95-8906-2085-FF8A673449D0}"/>
              </a:ext>
            </a:extLst>
          </p:cNvPr>
          <p:cNvSpPr>
            <a:spLocks noGrp="1"/>
          </p:cNvSpPr>
          <p:nvPr/>
        </p:nvSpPr>
        <p:spPr>
          <a:xfrm>
            <a:off x="7981950" y="1466850"/>
            <a:ext cx="3810000" cy="230505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FFB4F69B-B9C7-F2CB-5874-98362CF4FC29}"/>
              </a:ext>
            </a:extLst>
          </p:cNvPr>
          <p:cNvSpPr>
            <a:spLocks noGrp="1"/>
          </p:cNvSpPr>
          <p:nvPr/>
        </p:nvSpPr>
        <p:spPr>
          <a:xfrm>
            <a:off x="8191500" y="1638300"/>
            <a:ext cx="33909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212" lnSpcReduction="10000"/>
          </a:bodyPr>
          <a:lstStyle/>
          <a:p>
            <a:pPr algn="l">
              <a:buNone/>
              <a:defRPr sz="16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PMQ doublet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359C8892-71BD-5B88-FDA9-0EE67C0BDB92}"/>
              </a:ext>
            </a:extLst>
          </p:cNvPr>
          <p:cNvSpPr>
            <a:spLocks noGrp="1"/>
          </p:cNvSpPr>
          <p:nvPr/>
        </p:nvSpPr>
        <p:spPr>
          <a:xfrm>
            <a:off x="8191500" y="2057400"/>
            <a:ext cx="3390900" cy="1562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Two Halbach quadrupoles</a:t>
            </a:r>
          </a:p>
          <a:p>
            <a:pPr algn="l">
              <a:buNone/>
              <a:defRPr sz="15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≈330 T/m gradient</a:t>
            </a:r>
          </a:p>
          <a:p>
            <a:pPr algn="l">
              <a:buNone/>
              <a:defRPr sz="15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Fixed fields, movable positions</a:t>
            </a:r>
          </a:p>
          <a:p>
            <a:pPr algn="l">
              <a:buNone/>
              <a:defRPr sz="15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No discharge · no trigger · no power supply</a:t>
            </a:r>
            <a:endParaRPr lang="de-DE" sz="157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panel">
            <a:extLst>
              <a:ext uri="{FF2B5EF4-FFF2-40B4-BE49-F238E27FC236}">
                <a16:creationId xmlns:a16="http://schemas.microsoft.com/office/drawing/2014/main" id="{B3CB9B69-A45A-4724-BFE8-354EE7AE1D0A}"/>
              </a:ext>
            </a:extLst>
          </p:cNvPr>
          <p:cNvSpPr>
            <a:spLocks noGrp="1"/>
          </p:cNvSpPr>
          <p:nvPr/>
        </p:nvSpPr>
        <p:spPr>
          <a:xfrm>
            <a:off x="7981950" y="4000500"/>
            <a:ext cx="3810000" cy="194310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32627B49-C6E7-9566-F055-296FD9C7A681}"/>
              </a:ext>
            </a:extLst>
          </p:cNvPr>
          <p:cNvSpPr>
            <a:spLocks noGrp="1"/>
          </p:cNvSpPr>
          <p:nvPr/>
        </p:nvSpPr>
        <p:spPr>
          <a:xfrm>
            <a:off x="8191500" y="4171950"/>
            <a:ext cx="33909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212" lnSpcReduction="10000"/>
          </a:bodyPr>
          <a:lstStyle/>
          <a:p>
            <a:pPr algn="l">
              <a:buNone/>
              <a:defRPr sz="16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Design intent</a:t>
            </a:r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8A3399B0-5607-B3EB-438C-7C1048AA9075}"/>
              </a:ext>
            </a:extLst>
          </p:cNvPr>
          <p:cNvSpPr>
            <a:spLocks noGrp="1"/>
          </p:cNvSpPr>
          <p:nvPr/>
        </p:nvSpPr>
        <p:spPr>
          <a:xfrm>
            <a:off x="8191500" y="4591050"/>
            <a:ext cx="3390900" cy="120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55"/>
          </a:bodyPr>
          <a:lstStyle/>
          <a:p>
            <a:pPr algn="l">
              <a:buNone/>
              <a:defRPr sz="15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Focus a selected proton energy onto the application plane while keeping the system compact, vacuum-compatible and reproducible.</a:t>
            </a:r>
          </a:p>
        </p:txBody>
      </p:sp>
      <p:sp>
        <p:nvSpPr>
          <p:cNvPr id="15" name="source-footer">
            <a:extLst>
              <a:ext uri="{FF2B5EF4-FFF2-40B4-BE49-F238E27FC236}">
                <a16:creationId xmlns:a16="http://schemas.microsoft.com/office/drawing/2014/main" id="{F1C91BA4-C48A-0355-BDE5-CF1F47C778B1}"/>
              </a:ext>
            </a:extLst>
          </p:cNvPr>
          <p:cNvSpPr>
            <a:spLocks noGrp="1"/>
          </p:cNvSpPr>
          <p:nvPr/>
        </p:nvSpPr>
        <p:spPr>
          <a:xfrm>
            <a:off x="402431" y="6063074"/>
            <a:ext cx="9906000" cy="3383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82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00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Hartmann et al., Proc. SPIE 2021 · </a:t>
            </a:r>
            <a:r>
              <a:rPr sz="1000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Rösch</a:t>
            </a:r>
            <a:r>
              <a:rPr sz="100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 et al., PRE 109, 025201 (2024)</a:t>
            </a: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1BA83C49-3662-64CF-5EBD-3D2376B94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374" y="1566618"/>
            <a:ext cx="6901712" cy="2217263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A7519FF4-BB92-656B-145E-67302236AA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374" y="3868005"/>
            <a:ext cx="2589459" cy="202895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EBD647A-548D-996F-0DE9-568C174DCD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401" y="3271647"/>
            <a:ext cx="2209392" cy="311088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766DCF0-1058-0CC6-0840-FA69FD23865C}"/>
              </a:ext>
            </a:extLst>
          </p:cNvPr>
          <p:cNvSpPr txBox="1"/>
          <p:nvPr/>
        </p:nvSpPr>
        <p:spPr>
          <a:xfrm>
            <a:off x="5769204" y="4336333"/>
            <a:ext cx="1794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3D-Hallprobe</a:t>
            </a:r>
          </a:p>
          <a:p>
            <a:r>
              <a:rPr lang="de-DE" dirty="0" err="1"/>
              <a:t>measurements</a:t>
            </a:r>
            <a:r>
              <a:rPr lang="de-DE" dirty="0"/>
              <a:t> </a:t>
            </a:r>
            <a:r>
              <a:rPr lang="de-DE" dirty="0" err="1"/>
              <a:t>revealed</a:t>
            </a:r>
            <a:r>
              <a:rPr lang="de-DE" dirty="0"/>
              <a:t> ~99% L2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851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E9F713-ED99-02EC-2689-A601DA1D4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60 µm prediction became a 500–600 µm focus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86F9750-DB8F-B917-0AD9-A7CE7C6AF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C05CFDD-1428-1985-70B7-2C0580AB2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7E6F3CD-2815-9921-FF2F-ADACA4F92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5</a:t>
            </a:fld>
            <a:endParaRPr lang="de-DE" sz="1100" dirty="0"/>
          </a:p>
        </p:txBody>
      </p:sp>
      <p:sp>
        <p:nvSpPr>
          <p:cNvPr id="18" name="placeholder-Predicted focus">
            <a:extLst>
              <a:ext uri="{FF2B5EF4-FFF2-40B4-BE49-F238E27FC236}">
                <a16:creationId xmlns:a16="http://schemas.microsoft.com/office/drawing/2014/main" id="{1D37E4A4-E54A-91EB-B4C0-75719A9D5293}"/>
              </a:ext>
            </a:extLst>
          </p:cNvPr>
          <p:cNvSpPr>
            <a:spLocks noGrp="1"/>
          </p:cNvSpPr>
          <p:nvPr/>
        </p:nvSpPr>
        <p:spPr>
          <a:xfrm>
            <a:off x="400050" y="1347396"/>
            <a:ext cx="4572000" cy="302895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9" name="placeholder-label-Predicted focus">
            <a:extLst>
              <a:ext uri="{FF2B5EF4-FFF2-40B4-BE49-F238E27FC236}">
                <a16:creationId xmlns:a16="http://schemas.microsoft.com/office/drawing/2014/main" id="{47D0ED17-8194-66FE-943B-31092B2701D5}"/>
              </a:ext>
            </a:extLst>
          </p:cNvPr>
          <p:cNvSpPr>
            <a:spLocks noGrp="1"/>
          </p:cNvSpPr>
          <p:nvPr/>
        </p:nvSpPr>
        <p:spPr>
          <a:xfrm>
            <a:off x="609600" y="2595171"/>
            <a:ext cx="4152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185"/>
          </a:bodyPr>
          <a:lstStyle/>
          <a:p>
            <a:pPr algn="ctr"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PREDICTED FOCUS</a:t>
            </a:r>
          </a:p>
        </p:txBody>
      </p:sp>
      <p:sp>
        <p:nvSpPr>
          <p:cNvPr id="20" name="placeholder-hint-Predicted focus">
            <a:extLst>
              <a:ext uri="{FF2B5EF4-FFF2-40B4-BE49-F238E27FC236}">
                <a16:creationId xmlns:a16="http://schemas.microsoft.com/office/drawing/2014/main" id="{114D67AE-951A-2363-3925-5FD6F875D0B0}"/>
              </a:ext>
            </a:extLst>
          </p:cNvPr>
          <p:cNvSpPr>
            <a:spLocks noGrp="1"/>
          </p:cNvSpPr>
          <p:nvPr/>
        </p:nvSpPr>
        <p:spPr>
          <a:xfrm>
            <a:off x="609600" y="2909496"/>
            <a:ext cx="4152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67" lnSpcReduction="10000"/>
          </a:bodyPr>
          <a:lstStyle/>
          <a:p>
            <a:pPr algn="ctr">
              <a:buNone/>
              <a:defRPr sz="10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5D6670"/>
                </a:solidFill>
                <a:latin typeface="Arial"/>
                <a:ea typeface="Arial"/>
                <a:cs typeface="Arial"/>
              </a:rPr>
              <a:t>Insert simulation / ideal spot</a:t>
            </a:r>
          </a:p>
        </p:txBody>
      </p:sp>
      <p:sp>
        <p:nvSpPr>
          <p:cNvPr id="21" name="placeholder-Measured focus">
            <a:extLst>
              <a:ext uri="{FF2B5EF4-FFF2-40B4-BE49-F238E27FC236}">
                <a16:creationId xmlns:a16="http://schemas.microsoft.com/office/drawing/2014/main" id="{CA9A425C-8257-3F3B-D917-446682CAE97D}"/>
              </a:ext>
            </a:extLst>
          </p:cNvPr>
          <p:cNvSpPr>
            <a:spLocks noGrp="1"/>
          </p:cNvSpPr>
          <p:nvPr/>
        </p:nvSpPr>
        <p:spPr>
          <a:xfrm>
            <a:off x="7219950" y="1347396"/>
            <a:ext cx="4572000" cy="302895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22" name="placeholder-label-Measured focus">
            <a:extLst>
              <a:ext uri="{FF2B5EF4-FFF2-40B4-BE49-F238E27FC236}">
                <a16:creationId xmlns:a16="http://schemas.microsoft.com/office/drawing/2014/main" id="{6DCDB08E-063A-FF9A-B1EC-52EE0DA19A31}"/>
              </a:ext>
            </a:extLst>
          </p:cNvPr>
          <p:cNvSpPr>
            <a:spLocks noGrp="1"/>
          </p:cNvSpPr>
          <p:nvPr/>
        </p:nvSpPr>
        <p:spPr>
          <a:xfrm>
            <a:off x="7429500" y="2595171"/>
            <a:ext cx="41529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185"/>
          </a:bodyPr>
          <a:lstStyle/>
          <a:p>
            <a:pPr algn="ctr"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MEASURED FOCUS</a:t>
            </a:r>
          </a:p>
        </p:txBody>
      </p:sp>
      <p:sp>
        <p:nvSpPr>
          <p:cNvPr id="23" name="placeholder-hint-Measured focus">
            <a:extLst>
              <a:ext uri="{FF2B5EF4-FFF2-40B4-BE49-F238E27FC236}">
                <a16:creationId xmlns:a16="http://schemas.microsoft.com/office/drawing/2014/main" id="{E9E76F36-082E-E864-8A85-D79E6D733428}"/>
              </a:ext>
            </a:extLst>
          </p:cNvPr>
          <p:cNvSpPr>
            <a:spLocks noGrp="1"/>
          </p:cNvSpPr>
          <p:nvPr/>
        </p:nvSpPr>
        <p:spPr>
          <a:xfrm>
            <a:off x="7429500" y="2909496"/>
            <a:ext cx="41529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67" lnSpcReduction="10000"/>
          </a:bodyPr>
          <a:lstStyle/>
          <a:p>
            <a:pPr algn="ctr">
              <a:buNone/>
              <a:defRPr sz="10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5D6670"/>
                </a:solidFill>
                <a:latin typeface="Arial"/>
                <a:ea typeface="Arial"/>
                <a:cs typeface="Arial"/>
              </a:rPr>
              <a:t>Insert scintillator / detector image</a:t>
            </a: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D13BA428-92B5-A786-13FB-010D7FD167A1}"/>
              </a:ext>
            </a:extLst>
          </p:cNvPr>
          <p:cNvSpPr>
            <a:spLocks noGrp="1"/>
          </p:cNvSpPr>
          <p:nvPr/>
        </p:nvSpPr>
        <p:spPr>
          <a:xfrm>
            <a:off x="400050" y="4538271"/>
            <a:ext cx="457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242" lnSpcReduction="10000"/>
          </a:bodyPr>
          <a:lstStyle/>
          <a:p>
            <a:pPr algn="ctr">
              <a:buNone/>
              <a:defRPr sz="33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33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≈60 µm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D946B279-8102-1D76-A76F-B044CC68881F}"/>
              </a:ext>
            </a:extLst>
          </p:cNvPr>
          <p:cNvSpPr>
            <a:spLocks noGrp="1"/>
          </p:cNvSpPr>
          <p:nvPr/>
        </p:nvSpPr>
        <p:spPr>
          <a:xfrm>
            <a:off x="7219950" y="4538271"/>
            <a:ext cx="4572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242" lnSpcReduction="10000"/>
          </a:bodyPr>
          <a:lstStyle/>
          <a:p>
            <a:pPr algn="ctr">
              <a:buNone/>
              <a:defRPr sz="33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≈500–600 µm</a:t>
            </a:r>
          </a:p>
        </p:txBody>
      </p:sp>
      <p:sp>
        <p:nvSpPr>
          <p:cNvPr id="26" name="text">
            <a:extLst>
              <a:ext uri="{FF2B5EF4-FFF2-40B4-BE49-F238E27FC236}">
                <a16:creationId xmlns:a16="http://schemas.microsoft.com/office/drawing/2014/main" id="{029BC615-DB82-A280-C174-7DC58F3D98A1}"/>
              </a:ext>
            </a:extLst>
          </p:cNvPr>
          <p:cNvSpPr>
            <a:spLocks noGrp="1"/>
          </p:cNvSpPr>
          <p:nvPr/>
        </p:nvSpPr>
        <p:spPr>
          <a:xfrm>
            <a:off x="400050" y="5138346"/>
            <a:ext cx="4572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2990" lnSpcReduction="20000"/>
          </a:bodyPr>
          <a:lstStyle/>
          <a:p>
            <a:pPr algn="ctr">
              <a:buNone/>
              <a:defRPr sz="127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D6670"/>
                </a:solidFill>
                <a:latin typeface="Arial"/>
                <a:ea typeface="Arial"/>
                <a:cs typeface="Arial"/>
              </a:rPr>
              <a:t>prediction</a:t>
            </a:r>
          </a:p>
        </p:txBody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D8E8906C-8858-17DA-A517-B2236A625F08}"/>
              </a:ext>
            </a:extLst>
          </p:cNvPr>
          <p:cNvSpPr>
            <a:spLocks noGrp="1"/>
          </p:cNvSpPr>
          <p:nvPr/>
        </p:nvSpPr>
        <p:spPr>
          <a:xfrm>
            <a:off x="7219950" y="5138346"/>
            <a:ext cx="45720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2990" lnSpcReduction="20000"/>
          </a:bodyPr>
          <a:lstStyle/>
          <a:p>
            <a:pPr algn="ctr">
              <a:buNone/>
              <a:defRPr sz="127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5D6670"/>
                </a:solidFill>
                <a:latin typeface="Arial"/>
                <a:ea typeface="Arial"/>
                <a:cs typeface="Arial"/>
              </a:rPr>
              <a:t>measurement</a:t>
            </a:r>
          </a:p>
        </p:txBody>
      </p:sp>
      <p:sp>
        <p:nvSpPr>
          <p:cNvPr id="28" name="text">
            <a:extLst>
              <a:ext uri="{FF2B5EF4-FFF2-40B4-BE49-F238E27FC236}">
                <a16:creationId xmlns:a16="http://schemas.microsoft.com/office/drawing/2014/main" id="{66872157-201D-6E0C-22A7-CE9A374F6320}"/>
              </a:ext>
            </a:extLst>
          </p:cNvPr>
          <p:cNvSpPr>
            <a:spLocks noGrp="1"/>
          </p:cNvSpPr>
          <p:nvPr/>
        </p:nvSpPr>
        <p:spPr>
          <a:xfrm>
            <a:off x="5410200" y="2509446"/>
            <a:ext cx="13716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714"/>
          </a:bodyPr>
          <a:lstStyle/>
          <a:p>
            <a:pPr algn="ctr">
              <a:buNone/>
              <a:defRPr sz="5250" b="1" i="0">
                <a:solidFill>
                  <a:srgbClr val="B8BCC4"/>
                </a:solidFill>
                <a:latin typeface="Arial"/>
                <a:ea typeface="Arial"/>
                <a:cs typeface="Arial"/>
              </a:defRPr>
            </a:pPr>
            <a:r>
              <a:rPr sz="5250" b="1" i="0">
                <a:solidFill>
                  <a:srgbClr val="B8BCC4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29" name="source-footer">
            <a:extLst>
              <a:ext uri="{FF2B5EF4-FFF2-40B4-BE49-F238E27FC236}">
                <a16:creationId xmlns:a16="http://schemas.microsoft.com/office/drawing/2014/main" id="{46C7320D-3D7A-484D-D5A5-A91BBD7F2F7F}"/>
              </a:ext>
            </a:extLst>
          </p:cNvPr>
          <p:cNvSpPr>
            <a:spLocks noGrp="1"/>
          </p:cNvSpPr>
          <p:nvPr/>
        </p:nvSpPr>
        <p:spPr>
          <a:xfrm>
            <a:off x="400050" y="6109896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82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00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LION result; published analysis: </a:t>
            </a:r>
            <a:r>
              <a:rPr sz="1000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Rösch</a:t>
            </a:r>
            <a:r>
              <a:rPr sz="100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 et al., Phys. Rev. E 109, 025201 (2024)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D62FE51-EDE9-F925-CADD-42CAE78B9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3328" y="1481529"/>
            <a:ext cx="2916908" cy="271230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BF9A98E-9276-0FFB-389F-9289479E7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473" y="1432800"/>
            <a:ext cx="2895409" cy="2836209"/>
          </a:xfrm>
          <a:prstGeom prst="rect">
            <a:avLst/>
          </a:prstGeom>
        </p:spPr>
      </p:pic>
      <p:pic>
        <p:nvPicPr>
          <p:cNvPr id="6" name="Grafik 2">
            <a:extLst>
              <a:ext uri="{FF2B5EF4-FFF2-40B4-BE49-F238E27FC236}">
                <a16:creationId xmlns:a16="http://schemas.microsoft.com/office/drawing/2014/main" id="{F8679B21-82DC-1009-6358-D7CBBBA7B0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75" y="3862832"/>
            <a:ext cx="3206824" cy="2125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1597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723044-08E6-55A7-9ACA-1268C7329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idealisations</a:t>
            </a:r>
            <a:r>
              <a:rPr lang="de-DE" dirty="0"/>
              <a:t> </a:t>
            </a:r>
            <a:r>
              <a:rPr lang="de-DE" dirty="0" err="1"/>
              <a:t>failed</a:t>
            </a:r>
            <a:r>
              <a:rPr lang="de-DE" dirty="0"/>
              <a:t> </a:t>
            </a:r>
            <a:r>
              <a:rPr lang="de-DE" dirty="0" err="1"/>
              <a:t>together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D46183-ABAF-0465-4F49-459BB209A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F1D6D67-DA54-5F5B-0946-8E7D41E9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D555DDA-0D25-E415-FD13-27D090742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6</a:t>
            </a:fld>
            <a:endParaRPr lang="de-DE" sz="1100" dirty="0"/>
          </a:p>
        </p:txBody>
      </p:sp>
      <p:sp>
        <p:nvSpPr>
          <p:cNvPr id="6" name="panel">
            <a:extLst>
              <a:ext uri="{FF2B5EF4-FFF2-40B4-BE49-F238E27FC236}">
                <a16:creationId xmlns:a16="http://schemas.microsoft.com/office/drawing/2014/main" id="{67FD12F9-84C1-5C8D-3472-5619320499A0}"/>
              </a:ext>
            </a:extLst>
          </p:cNvPr>
          <p:cNvSpPr>
            <a:spLocks noGrp="1"/>
          </p:cNvSpPr>
          <p:nvPr/>
        </p:nvSpPr>
        <p:spPr>
          <a:xfrm>
            <a:off x="400050" y="1619250"/>
            <a:ext cx="5334000" cy="333375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67138CB2-D1CB-18B2-CAAB-6B596B39CD61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49149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212" lnSpcReduction="10000"/>
          </a:bodyPr>
          <a:lstStyle/>
          <a:p>
            <a:pPr algn="l">
              <a:buNone/>
              <a:defRPr sz="15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800" b="1" i="0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Beyond the RMS source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D56D4847-6C7C-E02A-5CEC-9D842ABEE71F}"/>
              </a:ext>
            </a:extLst>
          </p:cNvPr>
          <p:cNvSpPr>
            <a:spLocks noGrp="1"/>
          </p:cNvSpPr>
          <p:nvPr/>
        </p:nvSpPr>
        <p:spPr>
          <a:xfrm>
            <a:off x="515401" y="2166544"/>
            <a:ext cx="5137250" cy="270852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lnSpcReduction="10000"/>
          </a:bodyPr>
          <a:lstStyle/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de-DE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PIC </a:t>
            </a:r>
            <a:r>
              <a:rPr lang="de-DE" sz="172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hints</a:t>
            </a:r>
            <a:r>
              <a:rPr lang="de-DE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at </a:t>
            </a:r>
            <a:r>
              <a:rPr lang="de-DE" sz="172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emittance</a:t>
            </a:r>
            <a:r>
              <a:rPr lang="de-DE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172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growth</a:t>
            </a:r>
            <a:r>
              <a:rPr lang="de-DE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1725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due </a:t>
            </a:r>
            <a:r>
              <a:rPr lang="de-DE" sz="1725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to</a:t>
            </a:r>
            <a:r>
              <a:rPr lang="de-DE" sz="1725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172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collisions</a:t>
            </a:r>
            <a:endParaRPr lang="de-DE" sz="172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  <a:sym typeface="Wingdings" panose="05000000000000000000" pitchFamily="2" charset="2"/>
              </a:rPr>
              <a:t>(no</a:t>
            </a:r>
            <a:r>
              <a:rPr lang="en-US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Point-like/</a:t>
            </a:r>
          </a:p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Gaussian/</a:t>
            </a:r>
          </a:p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Elliptical PS)</a:t>
            </a:r>
          </a:p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lang="de-DE" sz="172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de-DE" sz="1725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Insulator</a:t>
            </a:r>
            <a:r>
              <a:rPr lang="de-DE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vs. </a:t>
            </a:r>
          </a:p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de-DE" sz="172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Metal</a:t>
            </a:r>
            <a:r>
              <a:rPr lang="de-DE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172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foil</a:t>
            </a:r>
            <a:endParaRPr lang="de-DE" sz="1725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de-DE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Targets</a:t>
            </a:r>
          </a:p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lang="de-DE" sz="1725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de-DE" sz="172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…</a:t>
            </a:r>
            <a:endParaRPr sz="172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panel">
            <a:extLst>
              <a:ext uri="{FF2B5EF4-FFF2-40B4-BE49-F238E27FC236}">
                <a16:creationId xmlns:a16="http://schemas.microsoft.com/office/drawing/2014/main" id="{38E534B5-DE72-C35B-36E9-F1A790C0709D}"/>
              </a:ext>
            </a:extLst>
          </p:cNvPr>
          <p:cNvSpPr>
            <a:spLocks noGrp="1"/>
          </p:cNvSpPr>
          <p:nvPr/>
        </p:nvSpPr>
        <p:spPr>
          <a:xfrm>
            <a:off x="6457950" y="1600396"/>
            <a:ext cx="5334000" cy="333375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569B62B5-7748-278D-FD89-1F5CDDD37F1D}"/>
              </a:ext>
            </a:extLst>
          </p:cNvPr>
          <p:cNvSpPr>
            <a:spLocks noGrp="1"/>
          </p:cNvSpPr>
          <p:nvPr/>
        </p:nvSpPr>
        <p:spPr>
          <a:xfrm>
            <a:off x="6667500" y="1790700"/>
            <a:ext cx="49149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212" lnSpcReduction="10000"/>
          </a:bodyPr>
          <a:lstStyle/>
          <a:p>
            <a:pPr algn="l">
              <a:buNone/>
              <a:defRPr sz="15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US" sz="1800" b="1" i="0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Beyond the nominal gradient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4EC01107-6063-95FB-822E-D56737B55621}"/>
              </a:ext>
            </a:extLst>
          </p:cNvPr>
          <p:cNvSpPr>
            <a:spLocks noGrp="1"/>
          </p:cNvSpPr>
          <p:nvPr/>
        </p:nvSpPr>
        <p:spPr>
          <a:xfrm>
            <a:off x="6667500" y="2209800"/>
            <a:ext cx="4914900" cy="2590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>
              <a:defRPr sz="172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</a:t>
            </a:r>
            <a:r>
              <a:rPr lang="en-US" sz="180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ringe fields and higher multipoles indicate </a:t>
            </a:r>
            <a:r>
              <a:rPr lang="de-DE" sz="1725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distinct</a:t>
            </a:r>
            <a:r>
              <a:rPr lang="de-DE" sz="1725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1725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features</a:t>
            </a:r>
            <a:endParaRPr sz="172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BE5A4D4C-8986-BE0C-0134-814A8500D030}"/>
              </a:ext>
            </a:extLst>
          </p:cNvPr>
          <p:cNvSpPr>
            <a:spLocks noGrp="1"/>
          </p:cNvSpPr>
          <p:nvPr/>
        </p:nvSpPr>
        <p:spPr>
          <a:xfrm>
            <a:off x="400050" y="5257800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17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Higher moments of the distribution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12302B97-E2CF-7D9C-8620-0FC6A9FBE14F}"/>
              </a:ext>
            </a:extLst>
          </p:cNvPr>
          <p:cNvSpPr>
            <a:spLocks noGrp="1"/>
          </p:cNvSpPr>
          <p:nvPr/>
        </p:nvSpPr>
        <p:spPr>
          <a:xfrm>
            <a:off x="6457950" y="5257800"/>
            <a:ext cx="53340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17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Higher-order field components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21075D86-A1F6-43A1-4B5E-175AFA1E4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49" y="2514600"/>
            <a:ext cx="3540701" cy="2360467"/>
          </a:xfrm>
          <a:prstGeom prst="rect">
            <a:avLst/>
          </a:prstGeom>
        </p:spPr>
      </p:pic>
      <p:sp>
        <p:nvSpPr>
          <p:cNvPr id="20" name="source-footer">
            <a:extLst>
              <a:ext uri="{FF2B5EF4-FFF2-40B4-BE49-F238E27FC236}">
                <a16:creationId xmlns:a16="http://schemas.microsoft.com/office/drawing/2014/main" id="{DB445294-6194-D4BC-8523-66B4B4881F04}"/>
              </a:ext>
            </a:extLst>
          </p:cNvPr>
          <p:cNvSpPr>
            <a:spLocks noGrp="1"/>
          </p:cNvSpPr>
          <p:nvPr/>
        </p:nvSpPr>
        <p:spPr>
          <a:xfrm>
            <a:off x="402431" y="6176962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82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000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Rösch</a:t>
            </a:r>
            <a:r>
              <a:rPr sz="100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 et al., Phys. Rev. E 109, 025201 (2024)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4CDB5C28-1909-44BA-0D59-388CABF2B5A0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6536972" y="2801611"/>
            <a:ext cx="5254978" cy="210167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" name="source-footer">
            <a:extLst>
              <a:ext uri="{FF2B5EF4-FFF2-40B4-BE49-F238E27FC236}">
                <a16:creationId xmlns:a16="http://schemas.microsoft.com/office/drawing/2014/main" id="{9E7B7605-71A1-1E7B-F2B6-2D79DA815F94}"/>
              </a:ext>
            </a:extLst>
          </p:cNvPr>
          <p:cNvSpPr>
            <a:spLocks noGrp="1"/>
          </p:cNvSpPr>
          <p:nvPr/>
        </p:nvSpPr>
        <p:spPr>
          <a:xfrm>
            <a:off x="6457950" y="6146201"/>
            <a:ext cx="5685632" cy="40442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82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lang="de-DE" sz="100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X. Chen et al., </a:t>
            </a:r>
            <a:r>
              <a:rPr lang="de-DE" sz="1000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unpublished</a:t>
            </a:r>
            <a:endParaRPr sz="1000" b="0" i="0" dirty="0">
              <a:solidFill>
                <a:srgbClr val="5D6670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8901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8B2400-5A3C-FE71-4140-E57A478E7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Shot-to-Shot variability of proton focus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98075C1-3B2F-DCD4-B86D-C59F00566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4CEF642-0A08-33F2-A99A-BD9202535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C78785A-1B62-959C-E358-DDBC59975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7</a:t>
            </a:fld>
            <a:endParaRPr lang="de-DE" sz="11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D919404-B29F-DF42-02E8-CBB3420C3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074" y="1509000"/>
            <a:ext cx="9545382" cy="4401164"/>
          </a:xfrm>
          <a:prstGeom prst="rect">
            <a:avLst/>
          </a:prstGeom>
        </p:spPr>
      </p:pic>
      <p:sp>
        <p:nvSpPr>
          <p:cNvPr id="6" name="source-footer">
            <a:extLst>
              <a:ext uri="{FF2B5EF4-FFF2-40B4-BE49-F238E27FC236}">
                <a16:creationId xmlns:a16="http://schemas.microsoft.com/office/drawing/2014/main" id="{26E685FE-518C-F845-44E9-7E621D3846DE}"/>
              </a:ext>
            </a:extLst>
          </p:cNvPr>
          <p:cNvSpPr>
            <a:spLocks noGrp="1"/>
          </p:cNvSpPr>
          <p:nvPr/>
        </p:nvSpPr>
        <p:spPr>
          <a:xfrm>
            <a:off x="402431" y="6176962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82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000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Rösch</a:t>
            </a:r>
            <a:r>
              <a:rPr sz="100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 et al., Phys. Rev. E 109, 025201 (2024)</a:t>
            </a:r>
          </a:p>
        </p:txBody>
      </p:sp>
    </p:spTree>
    <p:extLst>
      <p:ext uri="{BB962C8B-B14F-4D97-AF65-F5344CB8AC3E}">
        <p14:creationId xmlns:p14="http://schemas.microsoft.com/office/powerpoint/2010/main" val="2992791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B3FDB1-D81F-F0EA-2C17-FEFC9B88B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 rep-rated source is not necessarily an easy beam to focus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F573DF8-3676-8070-6FEE-2681FF22B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BA06289-9A85-B67E-56EE-8D02E0FBE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EFFEF7A-C147-94CE-45F1-D358810E7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8</a:t>
            </a:fld>
            <a:endParaRPr lang="de-DE" sz="1100" dirty="0"/>
          </a:p>
        </p:txBody>
      </p:sp>
      <p:sp>
        <p:nvSpPr>
          <p:cNvPr id="6" name="placeholder-Water-leaf beam profiles">
            <a:extLst>
              <a:ext uri="{FF2B5EF4-FFF2-40B4-BE49-F238E27FC236}">
                <a16:creationId xmlns:a16="http://schemas.microsoft.com/office/drawing/2014/main" id="{F50F7F08-0312-411C-7D1C-4B5744ADEA6F}"/>
              </a:ext>
            </a:extLst>
          </p:cNvPr>
          <p:cNvSpPr>
            <a:spLocks noGrp="1"/>
          </p:cNvSpPr>
          <p:nvPr/>
        </p:nvSpPr>
        <p:spPr>
          <a:xfrm>
            <a:off x="899027" y="1552575"/>
            <a:ext cx="4497673" cy="373380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8" name="placeholder-hint-Water-leaf beam profiles">
            <a:extLst>
              <a:ext uri="{FF2B5EF4-FFF2-40B4-BE49-F238E27FC236}">
                <a16:creationId xmlns:a16="http://schemas.microsoft.com/office/drawing/2014/main" id="{6177A1B9-8AF3-0D61-5E1E-E810094C9D5A}"/>
              </a:ext>
            </a:extLst>
          </p:cNvPr>
          <p:cNvSpPr>
            <a:spLocks noGrp="1"/>
          </p:cNvSpPr>
          <p:nvPr/>
        </p:nvSpPr>
        <p:spPr>
          <a:xfrm>
            <a:off x="609600" y="3514725"/>
            <a:ext cx="57721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67" lnSpcReduction="10000"/>
          </a:bodyPr>
          <a:lstStyle/>
          <a:p>
            <a:pPr algn="ctr">
              <a:buNone/>
              <a:defRPr sz="10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5D6670"/>
                </a:solidFill>
                <a:latin typeface="Arial"/>
                <a:ea typeface="Arial"/>
                <a:cs typeface="Arial"/>
              </a:rPr>
              <a:t>Insert representative angular / spatial profiles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241521B1-9F96-5576-1876-7372125A2D7A}"/>
              </a:ext>
            </a:extLst>
          </p:cNvPr>
          <p:cNvSpPr>
            <a:spLocks noGrp="1"/>
          </p:cNvSpPr>
          <p:nvPr/>
        </p:nvSpPr>
        <p:spPr>
          <a:xfrm>
            <a:off x="7086600" y="1619250"/>
            <a:ext cx="428625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037" lnSpcReduction="10000"/>
          </a:bodyPr>
          <a:lstStyle/>
          <a:p>
            <a:pPr algn="l">
              <a:buNone/>
              <a:defRPr sz="202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Water-leaf targets solve a different part of the problem</a:t>
            </a:r>
          </a:p>
        </p:txBody>
      </p:sp>
      <p:sp>
        <p:nvSpPr>
          <p:cNvPr id="10" name="bullets">
            <a:extLst>
              <a:ext uri="{FF2B5EF4-FFF2-40B4-BE49-F238E27FC236}">
                <a16:creationId xmlns:a16="http://schemas.microsoft.com/office/drawing/2014/main" id="{1C3B42EF-C1C2-33FD-ADD1-0175B381D5DA}"/>
              </a:ext>
            </a:extLst>
          </p:cNvPr>
          <p:cNvSpPr>
            <a:spLocks noGrp="1"/>
          </p:cNvSpPr>
          <p:nvPr/>
        </p:nvSpPr>
        <p:spPr>
          <a:xfrm>
            <a:off x="7318374" y="2254318"/>
            <a:ext cx="4286250" cy="2381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</a:t>
            </a:r>
            <a:r>
              <a:rPr lang="de-DE"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1 Hz </a:t>
            </a:r>
            <a:r>
              <a:rPr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operation</a:t>
            </a:r>
            <a:r>
              <a:rPr lang="de-DE"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, &gt;1000 </a:t>
            </a:r>
            <a:r>
              <a:rPr lang="de-DE" sz="157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shots</a:t>
            </a:r>
            <a:r>
              <a:rPr lang="de-DE"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per </a:t>
            </a:r>
            <a:r>
              <a:rPr lang="de-DE" sz="157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day</a:t>
            </a:r>
            <a:endParaRPr sz="157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5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proton energies up to 30 MeV</a:t>
            </a:r>
          </a:p>
          <a:p>
            <a:pPr algn="l">
              <a:buNone/>
              <a:defRPr sz="15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high repetition and debris-free target renewal</a:t>
            </a:r>
          </a:p>
          <a:p>
            <a:pPr algn="l">
              <a:buNone/>
              <a:defRPr sz="15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• transverse phase-space quality remains a separate question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EA947507-9C19-0F0D-EC24-1BD8FD6B8865}"/>
              </a:ext>
            </a:extLst>
          </p:cNvPr>
          <p:cNvSpPr>
            <a:spLocks noGrp="1"/>
          </p:cNvSpPr>
          <p:nvPr/>
        </p:nvSpPr>
        <p:spPr>
          <a:xfrm>
            <a:off x="1110450" y="5643781"/>
            <a:ext cx="4286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627" lnSpcReduction="10000"/>
          </a:bodyPr>
          <a:lstStyle/>
          <a:p>
            <a:pPr algn="l">
              <a:buNone/>
              <a:defRPr sz="1575" b="0" i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575" b="0" i="1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Target type may matter—but causality remains to be tested.</a:t>
            </a:r>
          </a:p>
        </p:txBody>
      </p:sp>
      <p:pic>
        <p:nvPicPr>
          <p:cNvPr id="14" name="图片 8" descr="图片包含 草, 站, 一群, 游戏机&#10;&#10;AI 生成的内容可能不正确。">
            <a:extLst>
              <a:ext uri="{FF2B5EF4-FFF2-40B4-BE49-F238E27FC236}">
                <a16:creationId xmlns:a16="http://schemas.microsoft.com/office/drawing/2014/main" id="{454261EF-8246-795A-52B0-D62354C3D6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27" y="1571625"/>
            <a:ext cx="4497673" cy="3714750"/>
          </a:xfrm>
          <a:prstGeom prst="rect">
            <a:avLst/>
          </a:prstGeom>
        </p:spPr>
      </p:pic>
      <p:sp>
        <p:nvSpPr>
          <p:cNvPr id="7" name="placeholder-label-Water-leaf beam profiles">
            <a:extLst>
              <a:ext uri="{FF2B5EF4-FFF2-40B4-BE49-F238E27FC236}">
                <a16:creationId xmlns:a16="http://schemas.microsoft.com/office/drawing/2014/main" id="{7C664A23-540D-3415-18CC-0100E33EEE1A}"/>
              </a:ext>
            </a:extLst>
          </p:cNvPr>
          <p:cNvSpPr>
            <a:spLocks noGrp="1"/>
          </p:cNvSpPr>
          <p:nvPr/>
        </p:nvSpPr>
        <p:spPr>
          <a:xfrm>
            <a:off x="819150" y="4905375"/>
            <a:ext cx="57721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185"/>
          </a:bodyPr>
          <a:lstStyle/>
          <a:p>
            <a:pPr algn="ctr">
              <a:buNone/>
              <a:defRPr sz="13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350" b="1" i="0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WATER-LEAF BEAM PROFILES</a:t>
            </a:r>
          </a:p>
        </p:txBody>
      </p:sp>
      <p:pic>
        <p:nvPicPr>
          <p:cNvPr id="12" name="scan_thermal">
            <a:hlinkClick r:id="" action="ppaction://media"/>
            <a:extLst>
              <a:ext uri="{FF2B5EF4-FFF2-40B4-BE49-F238E27FC236}">
                <a16:creationId xmlns:a16="http://schemas.microsoft.com/office/drawing/2014/main" id="{ED2CA21C-AF80-5113-C6A2-5F318929571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686127" y="3880053"/>
            <a:ext cx="5838314" cy="2502135"/>
          </a:xfrm>
          <a:prstGeom prst="rect">
            <a:avLst/>
          </a:prstGeom>
        </p:spPr>
      </p:pic>
      <p:sp>
        <p:nvSpPr>
          <p:cNvPr id="13" name="text">
            <a:extLst>
              <a:ext uri="{FF2B5EF4-FFF2-40B4-BE49-F238E27FC236}">
                <a16:creationId xmlns:a16="http://schemas.microsoft.com/office/drawing/2014/main" id="{E028EA4B-4E45-8703-4060-A5D0D4A159C7}"/>
              </a:ext>
            </a:extLst>
          </p:cNvPr>
          <p:cNvSpPr>
            <a:spLocks noGrp="1"/>
          </p:cNvSpPr>
          <p:nvPr/>
        </p:nvSpPr>
        <p:spPr>
          <a:xfrm>
            <a:off x="5990440" y="5875091"/>
            <a:ext cx="538241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127"/>
          </a:bodyPr>
          <a:lstStyle/>
          <a:p>
            <a:pPr algn="l">
              <a:buNone/>
              <a:defRPr sz="1575" b="0" i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lang="en-GB" sz="1575" b="0" i="1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Live-adjustment of </a:t>
            </a:r>
            <a:r>
              <a:rPr lang="en-GB" sz="1575" i="1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“</a:t>
            </a:r>
            <a:r>
              <a:rPr lang="en-GB" sz="1575" b="0" i="1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roll” angle between quads</a:t>
            </a:r>
          </a:p>
        </p:txBody>
      </p:sp>
    </p:spTree>
    <p:extLst>
      <p:ext uri="{BB962C8B-B14F-4D97-AF65-F5344CB8AC3E}">
        <p14:creationId xmlns:p14="http://schemas.microsoft.com/office/powerpoint/2010/main" val="271875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432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  <p:bldLst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627A-F5B9-1AAB-09EC-50CEC58AC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9BE7C35-87C9-890E-2E8D-C1593A9EF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E2C807-1F26-72AB-F949-0F87872D9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EE78F48-AE51-2E82-57B7-BEFD09FB5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9</a:t>
            </a:fld>
            <a:endParaRPr lang="de-DE" sz="1100" dirty="0"/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17BED64F-5142-4760-AF53-CF4D2A4051DB}"/>
              </a:ext>
            </a:extLst>
          </p:cNvPr>
          <p:cNvSpPr>
            <a:spLocks noGrp="1"/>
          </p:cNvSpPr>
          <p:nvPr/>
        </p:nvSpPr>
        <p:spPr>
          <a:xfrm>
            <a:off x="400050" y="1762125"/>
            <a:ext cx="100012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46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465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focus </a:t>
            </a:r>
            <a:r>
              <a:rPr lang="de-DE" sz="4650" b="1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is</a:t>
            </a:r>
            <a:r>
              <a:rPr sz="465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4650" b="1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good</a:t>
            </a:r>
            <a:r>
              <a:rPr lang="de-DE" sz="465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, o</a:t>
            </a:r>
            <a:r>
              <a:rPr sz="4650" b="1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ur</a:t>
            </a:r>
            <a:r>
              <a:rPr sz="465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4650" b="1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understanding</a:t>
            </a:r>
            <a:r>
              <a:rPr lang="de-DE" sz="465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4650" b="1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isn‘t</a:t>
            </a:r>
            <a:r>
              <a:rPr lang="de-DE" sz="465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.</a:t>
            </a:r>
            <a:endParaRPr sz="4650" b="1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box">
            <a:extLst>
              <a:ext uri="{FF2B5EF4-FFF2-40B4-BE49-F238E27FC236}">
                <a16:creationId xmlns:a16="http://schemas.microsoft.com/office/drawing/2014/main" id="{494C6DAA-C277-4CB1-A5F4-173304FAE95C}"/>
              </a:ext>
            </a:extLst>
          </p:cNvPr>
          <p:cNvSpPr>
            <a:spLocks noGrp="1"/>
          </p:cNvSpPr>
          <p:nvPr/>
        </p:nvSpPr>
        <p:spPr>
          <a:xfrm>
            <a:off x="400050" y="3981450"/>
            <a:ext cx="11391900" cy="47625"/>
          </a:xfrm>
          <a:prstGeom prst="rect">
            <a:avLst/>
          </a:prstGeom>
          <a:solidFill>
            <a:srgbClr val="3D8DFF"/>
          </a:solidFill>
          <a:ln w="9525">
            <a:solidFill>
              <a:srgbClr val="3D8DFF"/>
            </a:solidFill>
            <a:prstDash val="solid"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CEC5EF3C-3F0E-62A4-B694-133C8CF8DBDE}"/>
              </a:ext>
            </a:extLst>
          </p:cNvPr>
          <p:cNvSpPr>
            <a:spLocks noGrp="1"/>
          </p:cNvSpPr>
          <p:nvPr/>
        </p:nvSpPr>
        <p:spPr>
          <a:xfrm>
            <a:off x="400050" y="4391025"/>
            <a:ext cx="9810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17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The </a:t>
            </a:r>
            <a:r>
              <a:rPr sz="2175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discrepanc</a:t>
            </a:r>
            <a:r>
              <a:rPr lang="de-DE" sz="2175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ies</a:t>
            </a:r>
            <a:r>
              <a:rPr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 </a:t>
            </a:r>
            <a:r>
              <a:rPr sz="2175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bec</a:t>
            </a:r>
            <a:r>
              <a:rPr lang="de-DE"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o</a:t>
            </a:r>
            <a:r>
              <a:rPr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me a diagnostic of what we d</a:t>
            </a:r>
            <a:r>
              <a:rPr lang="de-DE"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o </a:t>
            </a:r>
            <a:r>
              <a:rPr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not yet know about the source </a:t>
            </a:r>
            <a:r>
              <a:rPr lang="de-DE"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(</a:t>
            </a:r>
            <a:r>
              <a:rPr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and the magnets</a:t>
            </a:r>
            <a:r>
              <a:rPr lang="de-DE"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)</a:t>
            </a:r>
            <a:r>
              <a:rPr sz="2175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8679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4D53F7-597A-F4A3-1268-D6B6190A9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bunch lives in six dimensions, we only measure projections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B831294-B750-8F27-469A-5B533D1EF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C905741-E6A9-DFEE-CF01-6EAFBF6A1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B17A8E7-99AC-625A-7692-BDFFB15B8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10</a:t>
            </a:fld>
            <a:endParaRPr lang="de-DE" sz="1100" dirty="0"/>
          </a:p>
        </p:txBody>
      </p:sp>
      <p:sp>
        <p:nvSpPr>
          <p:cNvPr id="6" name="box">
            <a:extLst>
              <a:ext uri="{FF2B5EF4-FFF2-40B4-BE49-F238E27FC236}">
                <a16:creationId xmlns:a16="http://schemas.microsoft.com/office/drawing/2014/main" id="{9F4C661B-4679-3E41-B677-A75919F1241F}"/>
              </a:ext>
            </a:extLst>
          </p:cNvPr>
          <p:cNvSpPr>
            <a:spLocks noGrp="1"/>
          </p:cNvSpPr>
          <p:nvPr/>
        </p:nvSpPr>
        <p:spPr>
          <a:xfrm>
            <a:off x="400050" y="1714500"/>
            <a:ext cx="3429000" cy="146685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D12B7DD0-AC8D-98C7-016D-336F4A67D638}"/>
              </a:ext>
            </a:extLst>
          </p:cNvPr>
          <p:cNvSpPr>
            <a:spLocks noGrp="1"/>
          </p:cNvSpPr>
          <p:nvPr/>
        </p:nvSpPr>
        <p:spPr>
          <a:xfrm>
            <a:off x="609600" y="1990725"/>
            <a:ext cx="30099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262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x, pₓ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07165F32-08D2-0BA6-0C88-5D030B4FE9CC}"/>
              </a:ext>
            </a:extLst>
          </p:cNvPr>
          <p:cNvSpPr>
            <a:spLocks noGrp="1"/>
          </p:cNvSpPr>
          <p:nvPr/>
        </p:nvSpPr>
        <p:spPr>
          <a:xfrm>
            <a:off x="609600" y="2714625"/>
            <a:ext cx="30099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buNone/>
              <a:defRPr sz="13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D6670"/>
                </a:solidFill>
                <a:latin typeface="Arial"/>
                <a:ea typeface="Arial"/>
                <a:cs typeface="Arial"/>
              </a:rPr>
              <a:t>horizontal trace space</a:t>
            </a:r>
          </a:p>
        </p:txBody>
      </p:sp>
      <p:sp>
        <p:nvSpPr>
          <p:cNvPr id="10" name="box">
            <a:extLst>
              <a:ext uri="{FF2B5EF4-FFF2-40B4-BE49-F238E27FC236}">
                <a16:creationId xmlns:a16="http://schemas.microsoft.com/office/drawing/2014/main" id="{6C67CD42-E935-3CC6-4BCD-EFCA3A409886}"/>
              </a:ext>
            </a:extLst>
          </p:cNvPr>
          <p:cNvSpPr>
            <a:spLocks noGrp="1"/>
          </p:cNvSpPr>
          <p:nvPr/>
        </p:nvSpPr>
        <p:spPr>
          <a:xfrm>
            <a:off x="4200525" y="1714500"/>
            <a:ext cx="3429000" cy="146685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D21DD2AC-13EA-DA63-4591-841F64ACE0A5}"/>
              </a:ext>
            </a:extLst>
          </p:cNvPr>
          <p:cNvSpPr>
            <a:spLocks noGrp="1"/>
          </p:cNvSpPr>
          <p:nvPr/>
        </p:nvSpPr>
        <p:spPr>
          <a:xfrm>
            <a:off x="4410075" y="1990725"/>
            <a:ext cx="30099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262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y, pᵧ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896E64C4-ECAA-8393-099D-A4ECB69500D8}"/>
              </a:ext>
            </a:extLst>
          </p:cNvPr>
          <p:cNvSpPr>
            <a:spLocks noGrp="1"/>
          </p:cNvSpPr>
          <p:nvPr/>
        </p:nvSpPr>
        <p:spPr>
          <a:xfrm>
            <a:off x="4410075" y="2714625"/>
            <a:ext cx="30099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buNone/>
              <a:defRPr sz="13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D6670"/>
                </a:solidFill>
                <a:latin typeface="Arial"/>
                <a:ea typeface="Arial"/>
                <a:cs typeface="Arial"/>
              </a:rPr>
              <a:t>vertical trace space</a:t>
            </a:r>
          </a:p>
        </p:txBody>
      </p:sp>
      <p:sp>
        <p:nvSpPr>
          <p:cNvPr id="14" name="box">
            <a:extLst>
              <a:ext uri="{FF2B5EF4-FFF2-40B4-BE49-F238E27FC236}">
                <a16:creationId xmlns:a16="http://schemas.microsoft.com/office/drawing/2014/main" id="{54BEF960-8D0F-FBFF-0093-C2B5B638BEB6}"/>
              </a:ext>
            </a:extLst>
          </p:cNvPr>
          <p:cNvSpPr>
            <a:spLocks noGrp="1"/>
          </p:cNvSpPr>
          <p:nvPr/>
        </p:nvSpPr>
        <p:spPr>
          <a:xfrm>
            <a:off x="8001000" y="1714500"/>
            <a:ext cx="3429000" cy="154710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B7D6B889-5F5C-3696-0CAD-349417FFB2E3}"/>
              </a:ext>
            </a:extLst>
          </p:cNvPr>
          <p:cNvSpPr>
            <a:spLocks noGrp="1"/>
          </p:cNvSpPr>
          <p:nvPr/>
        </p:nvSpPr>
        <p:spPr>
          <a:xfrm>
            <a:off x="8210550" y="1990725"/>
            <a:ext cx="30099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26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6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t, ΔE</a:t>
            </a: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F574BAD3-1637-3443-E22E-0784561B59AB}"/>
              </a:ext>
            </a:extLst>
          </p:cNvPr>
          <p:cNvSpPr>
            <a:spLocks noGrp="1"/>
          </p:cNvSpPr>
          <p:nvPr/>
        </p:nvSpPr>
        <p:spPr>
          <a:xfrm>
            <a:off x="8210550" y="2714625"/>
            <a:ext cx="30099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algn="ctr">
              <a:buNone/>
              <a:defRPr sz="13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D6670"/>
                </a:solidFill>
                <a:latin typeface="Arial"/>
                <a:ea typeface="Arial"/>
                <a:cs typeface="Arial"/>
              </a:rPr>
              <a:t>longitudinal phase space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CC774F7E-FD20-608E-DAAC-C0BAC623BD45}"/>
              </a:ext>
            </a:extLst>
          </p:cNvPr>
          <p:cNvSpPr>
            <a:spLocks noGrp="1"/>
          </p:cNvSpPr>
          <p:nvPr/>
        </p:nvSpPr>
        <p:spPr>
          <a:xfrm>
            <a:off x="400050" y="3409559"/>
            <a:ext cx="49149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212" lnSpcReduction="10000"/>
          </a:bodyPr>
          <a:lstStyle/>
          <a:p>
            <a:pPr algn="l">
              <a:buNone/>
              <a:defRPr sz="16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Often measured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94F8B574-E505-EA92-1366-C9F59E0232B8}"/>
              </a:ext>
            </a:extLst>
          </p:cNvPr>
          <p:cNvSpPr>
            <a:spLocks noGrp="1"/>
          </p:cNvSpPr>
          <p:nvPr/>
        </p:nvSpPr>
        <p:spPr>
          <a:xfrm>
            <a:off x="400050" y="3828659"/>
            <a:ext cx="4914900" cy="13294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dN</a:t>
            </a:r>
            <a:r>
              <a:rPr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/</a:t>
            </a:r>
            <a:r>
              <a:rPr sz="1650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dE</a:t>
            </a:r>
            <a:r>
              <a:rPr lang="de-DE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/</a:t>
            </a:r>
            <a:r>
              <a:rPr lang="en-US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</a:t>
            </a:r>
            <a:r>
              <a:rPr lang="el-GR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Ω</a:t>
            </a:r>
            <a:r>
              <a:rPr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in selected directions</a:t>
            </a:r>
            <a:r>
              <a:rPr lang="de-DE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(3D </a:t>
            </a:r>
            <a:r>
              <a:rPr lang="de-DE" sz="1650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sparse</a:t>
            </a:r>
            <a:r>
              <a:rPr lang="de-DE" sz="165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, online</a:t>
            </a:r>
            <a:r>
              <a:rPr lang="de-DE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)</a:t>
            </a:r>
            <a:endParaRPr sz="1650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Energy-resolved beam </a:t>
            </a:r>
            <a:r>
              <a:rPr lang="de-DE" sz="1650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profiles</a:t>
            </a:r>
            <a:r>
              <a:rPr lang="de-DE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(3D </a:t>
            </a:r>
            <a:r>
              <a:rPr lang="de-DE" sz="1650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complete</a:t>
            </a:r>
            <a:r>
              <a:rPr lang="de-DE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, </a:t>
            </a:r>
            <a:r>
              <a:rPr lang="de-DE" sz="1650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single</a:t>
            </a:r>
            <a:r>
              <a:rPr lang="de-DE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1650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shot</a:t>
            </a:r>
            <a:r>
              <a:rPr lang="de-DE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23" name="text">
            <a:extLst>
              <a:ext uri="{FF2B5EF4-FFF2-40B4-BE49-F238E27FC236}">
                <a16:creationId xmlns:a16="http://schemas.microsoft.com/office/drawing/2014/main" id="{C3BC6DEB-0754-662B-D67A-095C36AC819A}"/>
              </a:ext>
            </a:extLst>
          </p:cNvPr>
          <p:cNvSpPr>
            <a:spLocks noGrp="1"/>
          </p:cNvSpPr>
          <p:nvPr/>
        </p:nvSpPr>
        <p:spPr>
          <a:xfrm>
            <a:off x="6096000" y="3404084"/>
            <a:ext cx="49149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212" lnSpcReduction="10000"/>
          </a:bodyPr>
          <a:lstStyle/>
          <a:p>
            <a:pPr algn="l">
              <a:buNone/>
              <a:defRPr sz="16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de-DE" sz="1650" b="1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Rarely</a:t>
            </a:r>
            <a:r>
              <a:rPr lang="de-DE" sz="165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lang="de-DE" sz="1650" b="1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measured</a:t>
            </a:r>
            <a:endParaRPr sz="1650" b="1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393B8EFA-9B2B-B6EB-1E61-ED856952DE98}"/>
              </a:ext>
            </a:extLst>
          </p:cNvPr>
          <p:cNvSpPr>
            <a:spLocks noGrp="1"/>
          </p:cNvSpPr>
          <p:nvPr/>
        </p:nvSpPr>
        <p:spPr>
          <a:xfrm>
            <a:off x="6096000" y="3828659"/>
            <a:ext cx="49149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Slice emittance / divergence</a:t>
            </a:r>
          </a:p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65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Longitudinal emittance / bunch duration</a:t>
            </a:r>
          </a:p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1650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integrated charge or dose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9E8ECB3C-2418-188E-AA11-808F1D8DDF3C}"/>
              </a:ext>
            </a:extLst>
          </p:cNvPr>
          <p:cNvSpPr>
            <a:spLocks noGrp="1"/>
          </p:cNvSpPr>
          <p:nvPr/>
        </p:nvSpPr>
        <p:spPr>
          <a:xfrm>
            <a:off x="400050" y="5391150"/>
            <a:ext cx="10763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906"/>
          </a:bodyPr>
          <a:lstStyle/>
          <a:p>
            <a:pPr algn="l">
              <a:buNone/>
              <a:defRPr sz="202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Pragmatic transport starts with the least-wrong distribution consistent with all diagnostics.</a:t>
            </a:r>
          </a:p>
        </p:txBody>
      </p:sp>
      <p:sp>
        <p:nvSpPr>
          <p:cNvPr id="26" name="source-footer">
            <a:extLst>
              <a:ext uri="{FF2B5EF4-FFF2-40B4-BE49-F238E27FC236}">
                <a16:creationId xmlns:a16="http://schemas.microsoft.com/office/drawing/2014/main" id="{662E6D3A-D4EB-0CBB-7FD8-E94BA2374C19}"/>
              </a:ext>
            </a:extLst>
          </p:cNvPr>
          <p:cNvSpPr>
            <a:spLocks noGrp="1"/>
          </p:cNvSpPr>
          <p:nvPr/>
        </p:nvSpPr>
        <p:spPr>
          <a:xfrm>
            <a:off x="402431" y="6063375"/>
            <a:ext cx="9906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Autofit/>
          </a:bodyPr>
          <a:lstStyle/>
          <a:p>
            <a:pPr algn="l">
              <a:buNone/>
              <a:defRPr sz="825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00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See energy-resolved trace-space diagnostics: Salgado-López et al., PR Research 7, 033277 (2025)</a:t>
            </a:r>
          </a:p>
        </p:txBody>
      </p:sp>
    </p:spTree>
    <p:extLst>
      <p:ext uri="{BB962C8B-B14F-4D97-AF65-F5344CB8AC3E}">
        <p14:creationId xmlns:p14="http://schemas.microsoft.com/office/powerpoint/2010/main" val="2896708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91B789-6579-00D3-51F5-B8C18A5EB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Transport matches acceptance to useful phase space (ideally)</a:t>
            </a:r>
            <a:endParaRPr lang="de-DE" sz="200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DF5EC5-9E18-D3D0-3C4E-3057CB318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E3D1838-E1E9-C412-59BD-FE010D1C1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1414DFB-95A6-7D3C-90FC-2EA7C84F5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11</a:t>
            </a:fld>
            <a:endParaRPr lang="de-DE" sz="1100" dirty="0"/>
          </a:p>
        </p:txBody>
      </p:sp>
      <p:sp>
        <p:nvSpPr>
          <p:cNvPr id="6" name="box">
            <a:extLst>
              <a:ext uri="{FF2B5EF4-FFF2-40B4-BE49-F238E27FC236}">
                <a16:creationId xmlns:a16="http://schemas.microsoft.com/office/drawing/2014/main" id="{96C5A6A1-BE3E-AEC7-D6C5-6C12BDF5B9E4}"/>
              </a:ext>
            </a:extLst>
          </p:cNvPr>
          <p:cNvSpPr>
            <a:spLocks noGrp="1"/>
          </p:cNvSpPr>
          <p:nvPr/>
        </p:nvSpPr>
        <p:spPr>
          <a:xfrm>
            <a:off x="400050" y="1543050"/>
            <a:ext cx="2381250" cy="169545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EE7D0841-DC18-E52D-E935-CECD7C0F0387}"/>
              </a:ext>
            </a:extLst>
          </p:cNvPr>
          <p:cNvSpPr>
            <a:spLocks noGrp="1"/>
          </p:cNvSpPr>
          <p:nvPr/>
        </p:nvSpPr>
        <p:spPr>
          <a:xfrm>
            <a:off x="590550" y="1828800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buNone/>
              <a:defRPr sz="18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77FF5679-4718-81BC-9173-092FAEA6A0C9}"/>
              </a:ext>
            </a:extLst>
          </p:cNvPr>
          <p:cNvSpPr>
            <a:spLocks noGrp="1"/>
          </p:cNvSpPr>
          <p:nvPr/>
        </p:nvSpPr>
        <p:spPr>
          <a:xfrm>
            <a:off x="590550" y="2390775"/>
            <a:ext cx="200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13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lang="de-DE" sz="135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Least </a:t>
            </a:r>
            <a:r>
              <a:rPr lang="de-DE" sz="1350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wrong</a:t>
            </a:r>
            <a:r>
              <a:rPr lang="de-DE" sz="135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 6D </a:t>
            </a:r>
            <a:r>
              <a:rPr lang="de-DE" sz="1350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distribution</a:t>
            </a:r>
            <a:r>
              <a:rPr lang="de-DE" sz="135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 </a:t>
            </a:r>
            <a:endParaRPr sz="1350" b="0" i="0" dirty="0">
              <a:solidFill>
                <a:srgbClr val="5D667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2E030E14-D73E-2E85-77C5-80E253175DBC}"/>
              </a:ext>
            </a:extLst>
          </p:cNvPr>
          <p:cNvSpPr>
            <a:spLocks noGrp="1"/>
          </p:cNvSpPr>
          <p:nvPr/>
        </p:nvSpPr>
        <p:spPr>
          <a:xfrm>
            <a:off x="2809875" y="2076450"/>
            <a:ext cx="4286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734" lnSpcReduction="10000"/>
          </a:bodyPr>
          <a:lstStyle/>
          <a:p>
            <a:pPr algn="ctr">
              <a:buNone/>
              <a:defRPr sz="25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0" name="box">
            <a:extLst>
              <a:ext uri="{FF2B5EF4-FFF2-40B4-BE49-F238E27FC236}">
                <a16:creationId xmlns:a16="http://schemas.microsoft.com/office/drawing/2014/main" id="{FEB8C01B-87B5-7346-5C80-7354B994E637}"/>
              </a:ext>
            </a:extLst>
          </p:cNvPr>
          <p:cNvSpPr>
            <a:spLocks noGrp="1"/>
          </p:cNvSpPr>
          <p:nvPr/>
        </p:nvSpPr>
        <p:spPr>
          <a:xfrm>
            <a:off x="3257550" y="1543050"/>
            <a:ext cx="2381250" cy="169545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D7BA7B89-847C-1EE7-76DC-6557A1DDFEBD}"/>
              </a:ext>
            </a:extLst>
          </p:cNvPr>
          <p:cNvSpPr>
            <a:spLocks noGrp="1"/>
          </p:cNvSpPr>
          <p:nvPr/>
        </p:nvSpPr>
        <p:spPr>
          <a:xfrm>
            <a:off x="3448050" y="1828800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buNone/>
              <a:defRPr sz="18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Capture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1226093F-7001-248A-F692-1DBD70F423C8}"/>
              </a:ext>
            </a:extLst>
          </p:cNvPr>
          <p:cNvSpPr>
            <a:spLocks noGrp="1"/>
          </p:cNvSpPr>
          <p:nvPr/>
        </p:nvSpPr>
        <p:spPr>
          <a:xfrm>
            <a:off x="3448050" y="2390775"/>
            <a:ext cx="200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13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lang="de-DE" sz="135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(Least </a:t>
            </a:r>
            <a:r>
              <a:rPr lang="de-DE" sz="1350" b="0" i="0" dirty="0" err="1">
                <a:solidFill>
                  <a:srgbClr val="5D6670"/>
                </a:solidFill>
                <a:latin typeface="Arial"/>
                <a:ea typeface="Arial"/>
                <a:cs typeface="Arial"/>
              </a:rPr>
              <a:t>wrong</a:t>
            </a:r>
            <a:r>
              <a:rPr lang="de-DE" sz="135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) </a:t>
            </a:r>
            <a:r>
              <a:rPr sz="135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fields + aperture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6CD6651A-390D-FDEC-E21E-F68FE6465DC0}"/>
              </a:ext>
            </a:extLst>
          </p:cNvPr>
          <p:cNvSpPr>
            <a:spLocks noGrp="1"/>
          </p:cNvSpPr>
          <p:nvPr/>
        </p:nvSpPr>
        <p:spPr>
          <a:xfrm>
            <a:off x="5667375" y="2076450"/>
            <a:ext cx="4286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734" lnSpcReduction="10000"/>
          </a:bodyPr>
          <a:lstStyle/>
          <a:p>
            <a:pPr algn="ctr">
              <a:buNone/>
              <a:defRPr sz="25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4" name="box">
            <a:extLst>
              <a:ext uri="{FF2B5EF4-FFF2-40B4-BE49-F238E27FC236}">
                <a16:creationId xmlns:a16="http://schemas.microsoft.com/office/drawing/2014/main" id="{8391EA46-882F-BCCF-300A-1DCAFDDA8693}"/>
              </a:ext>
            </a:extLst>
          </p:cNvPr>
          <p:cNvSpPr>
            <a:spLocks noGrp="1"/>
          </p:cNvSpPr>
          <p:nvPr/>
        </p:nvSpPr>
        <p:spPr>
          <a:xfrm>
            <a:off x="6115050" y="1543050"/>
            <a:ext cx="2381250" cy="169545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B34766DA-6996-ECD6-05F7-CEBA6C74190E}"/>
              </a:ext>
            </a:extLst>
          </p:cNvPr>
          <p:cNvSpPr>
            <a:spLocks noGrp="1"/>
          </p:cNvSpPr>
          <p:nvPr/>
        </p:nvSpPr>
        <p:spPr>
          <a:xfrm>
            <a:off x="6305550" y="1828800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buNone/>
              <a:defRPr sz="18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Selection</a:t>
            </a: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9CBD2BD0-7EC8-FD24-7C33-69721252184E}"/>
              </a:ext>
            </a:extLst>
          </p:cNvPr>
          <p:cNvSpPr>
            <a:spLocks noGrp="1"/>
          </p:cNvSpPr>
          <p:nvPr/>
        </p:nvSpPr>
        <p:spPr>
          <a:xfrm>
            <a:off x="6305550" y="2390775"/>
            <a:ext cx="200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13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350" b="0" i="0" dirty="0">
                <a:solidFill>
                  <a:srgbClr val="5D6670"/>
                </a:solidFill>
                <a:latin typeface="Arial"/>
                <a:ea typeface="Arial"/>
                <a:cs typeface="Arial"/>
              </a:rPr>
              <a:t>energy + species</a:t>
            </a:r>
          </a:p>
        </p:txBody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308F678E-DD72-9BA3-B65B-7C7E0DABBCC5}"/>
              </a:ext>
            </a:extLst>
          </p:cNvPr>
          <p:cNvSpPr>
            <a:spLocks noGrp="1"/>
          </p:cNvSpPr>
          <p:nvPr/>
        </p:nvSpPr>
        <p:spPr>
          <a:xfrm>
            <a:off x="8524875" y="2076450"/>
            <a:ext cx="42862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0734" lnSpcReduction="10000"/>
          </a:bodyPr>
          <a:lstStyle/>
          <a:p>
            <a:pPr algn="ctr">
              <a:buNone/>
              <a:defRPr sz="25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5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8" name="box">
            <a:extLst>
              <a:ext uri="{FF2B5EF4-FFF2-40B4-BE49-F238E27FC236}">
                <a16:creationId xmlns:a16="http://schemas.microsoft.com/office/drawing/2014/main" id="{1C2C9944-6321-F752-FADB-581779282F83}"/>
              </a:ext>
            </a:extLst>
          </p:cNvPr>
          <p:cNvSpPr>
            <a:spLocks noGrp="1"/>
          </p:cNvSpPr>
          <p:nvPr/>
        </p:nvSpPr>
        <p:spPr>
          <a:xfrm>
            <a:off x="8972550" y="1543050"/>
            <a:ext cx="2381250" cy="169545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09BD801B-0120-2E39-3EB5-601DA205017C}"/>
              </a:ext>
            </a:extLst>
          </p:cNvPr>
          <p:cNvSpPr>
            <a:spLocks noGrp="1"/>
          </p:cNvSpPr>
          <p:nvPr/>
        </p:nvSpPr>
        <p:spPr>
          <a:xfrm>
            <a:off x="9163050" y="1828800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222" lnSpcReduction="20000"/>
          </a:bodyPr>
          <a:lstStyle/>
          <a:p>
            <a:pPr algn="ctr">
              <a:buNone/>
              <a:defRPr sz="18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Application</a:t>
            </a:r>
          </a:p>
        </p:txBody>
      </p:sp>
      <p:sp>
        <p:nvSpPr>
          <p:cNvPr id="20" name="text">
            <a:extLst>
              <a:ext uri="{FF2B5EF4-FFF2-40B4-BE49-F238E27FC236}">
                <a16:creationId xmlns:a16="http://schemas.microsoft.com/office/drawing/2014/main" id="{EF198948-FB81-A801-7269-D5BCD4B4E946}"/>
              </a:ext>
            </a:extLst>
          </p:cNvPr>
          <p:cNvSpPr>
            <a:spLocks noGrp="1"/>
          </p:cNvSpPr>
          <p:nvPr/>
        </p:nvSpPr>
        <p:spPr>
          <a:xfrm>
            <a:off x="9163050" y="2390775"/>
            <a:ext cx="2000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1350" b="0" i="0">
                <a:solidFill>
                  <a:srgbClr val="5D6670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5D6670"/>
                </a:solidFill>
                <a:latin typeface="Arial"/>
                <a:ea typeface="Arial"/>
                <a:cs typeface="Arial"/>
              </a:rPr>
              <a:t>dose, spot, time</a:t>
            </a:r>
          </a:p>
        </p:txBody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C5670CCC-95B4-5DFB-6A40-A6271CB7CF6B}"/>
              </a:ext>
            </a:extLst>
          </p:cNvPr>
          <p:cNvSpPr>
            <a:spLocks noGrp="1"/>
          </p:cNvSpPr>
          <p:nvPr/>
        </p:nvSpPr>
        <p:spPr>
          <a:xfrm>
            <a:off x="323850" y="3524541"/>
            <a:ext cx="5627687" cy="53310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417"/>
          </a:bodyPr>
          <a:lstStyle/>
          <a:p>
            <a:pPr algn="l">
              <a:buNone/>
              <a:defRPr sz="24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4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We rarely</a:t>
            </a:r>
            <a:r>
              <a:rPr lang="de-DE" sz="24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transport the whole bunch</a:t>
            </a:r>
            <a:r>
              <a:rPr lang="de-DE" sz="24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97AA26C1-D1FF-500C-35D2-410D8FFC1CCE}"/>
              </a:ext>
            </a:extLst>
          </p:cNvPr>
          <p:cNvSpPr txBox="1"/>
          <p:nvPr/>
        </p:nvSpPr>
        <p:spPr>
          <a:xfrm>
            <a:off x="6333319" y="3521717"/>
            <a:ext cx="56861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  <a:defRPr sz="240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24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Application co-defines </a:t>
            </a:r>
            <a:r>
              <a:rPr lang="en-US" sz="24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transport, e.g.</a:t>
            </a:r>
            <a:endParaRPr lang="en-US" sz="2400" b="1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7" name="Textfeld 76">
            <a:extLst>
              <a:ext uri="{FF2B5EF4-FFF2-40B4-BE49-F238E27FC236}">
                <a16:creationId xmlns:a16="http://schemas.microsoft.com/office/drawing/2014/main" id="{4F5D7187-2F8B-249D-5F82-3B42EA5AEC2A}"/>
              </a:ext>
            </a:extLst>
          </p:cNvPr>
          <p:cNvSpPr txBox="1"/>
          <p:nvPr/>
        </p:nvSpPr>
        <p:spPr>
          <a:xfrm>
            <a:off x="9439275" y="4642831"/>
            <a:ext cx="2441233" cy="800219"/>
          </a:xfrm>
          <a:prstGeom prst="rect">
            <a:avLst/>
          </a:prstGeom>
          <a:solidFill>
            <a:schemeClr val="bg1"/>
          </a:solidFill>
          <a:ln w="28575">
            <a:solidFill>
              <a:srgbClr val="E6007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6007E"/>
                </a:solidFill>
                <a:latin typeface="Arial" panose="020B0604020202020204" pitchFamily="34" charset="0"/>
              </a:rPr>
              <a:t>single-shot FLASH irradiation</a:t>
            </a:r>
          </a:p>
          <a:p>
            <a:pPr algn="ctr"/>
            <a:r>
              <a:rPr lang="en-US" sz="1000" b="1" dirty="0" err="1">
                <a:solidFill>
                  <a:srgbClr val="E6007E"/>
                </a:solidFill>
                <a:latin typeface="Arial" panose="020B0604020202020204" pitchFamily="34" charset="0"/>
              </a:rPr>
              <a:t>Metzkes</a:t>
            </a:r>
            <a:r>
              <a:rPr lang="en-US" sz="1000" b="1" dirty="0">
                <a:solidFill>
                  <a:srgbClr val="E6007E"/>
                </a:solidFill>
                <a:latin typeface="Arial" panose="020B0604020202020204" pitchFamily="34" charset="0"/>
              </a:rPr>
              <a:t>-Ng </a:t>
            </a:r>
            <a:r>
              <a:rPr lang="en-US" sz="1000" b="1" i="1" dirty="0">
                <a:solidFill>
                  <a:srgbClr val="E6007E"/>
                </a:solidFill>
                <a:latin typeface="Arial" panose="020B0604020202020204" pitchFamily="34" charset="0"/>
              </a:rPr>
              <a:t>et al.</a:t>
            </a:r>
            <a:r>
              <a:rPr lang="en-US" sz="1000" b="1" dirty="0">
                <a:solidFill>
                  <a:srgbClr val="E6007E"/>
                </a:solidFill>
                <a:latin typeface="Arial" panose="020B0604020202020204" pitchFamily="34" charset="0"/>
              </a:rPr>
              <a:t>, Sci. Rep. 13 (2023)</a:t>
            </a:r>
            <a:endParaRPr lang="en-US" sz="1000" b="1" dirty="0">
              <a:solidFill>
                <a:srgbClr val="E6007E"/>
              </a:solidFill>
              <a:latin typeface="Arial" panose="020B060402020202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78" name="Textfeld 77">
            <a:extLst>
              <a:ext uri="{FF2B5EF4-FFF2-40B4-BE49-F238E27FC236}">
                <a16:creationId xmlns:a16="http://schemas.microsoft.com/office/drawing/2014/main" id="{8E454850-73CE-E699-CA2A-4C50B3E325EF}"/>
              </a:ext>
            </a:extLst>
          </p:cNvPr>
          <p:cNvSpPr txBox="1"/>
          <p:nvPr/>
        </p:nvSpPr>
        <p:spPr>
          <a:xfrm>
            <a:off x="9439275" y="5560123"/>
            <a:ext cx="2441233" cy="815608"/>
          </a:xfrm>
          <a:prstGeom prst="rect">
            <a:avLst/>
          </a:prstGeom>
          <a:solidFill>
            <a:schemeClr val="bg1"/>
          </a:solidFill>
          <a:ln w="28575">
            <a:solidFill>
              <a:srgbClr val="E6007E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6007E"/>
                </a:solidFill>
                <a:latin typeface="Arial" panose="020B0604020202020204" pitchFamily="34" charset="0"/>
              </a:rPr>
              <a:t>multi-shot precise dose delivery</a:t>
            </a:r>
          </a:p>
          <a:p>
            <a:pPr algn="ctr"/>
            <a:r>
              <a:rPr lang="da-DK" sz="1000" b="1" dirty="0">
                <a:solidFill>
                  <a:srgbClr val="E6007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Kroll </a:t>
            </a:r>
            <a:r>
              <a:rPr lang="da-DK" sz="1000" b="1" i="1" dirty="0">
                <a:solidFill>
                  <a:srgbClr val="E6007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et al.</a:t>
            </a:r>
            <a:r>
              <a:rPr lang="da-DK" sz="1000" b="1" dirty="0">
                <a:solidFill>
                  <a:srgbClr val="E6007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, Nat. Phys. 18 (2022)</a:t>
            </a:r>
          </a:p>
        </p:txBody>
      </p:sp>
      <p:sp>
        <p:nvSpPr>
          <p:cNvPr id="79" name="Textfeld 78">
            <a:extLst>
              <a:ext uri="{FF2B5EF4-FFF2-40B4-BE49-F238E27FC236}">
                <a16:creationId xmlns:a16="http://schemas.microsoft.com/office/drawing/2014/main" id="{4FD4F054-E87D-DFC6-A992-B0F41E6AECD7}"/>
              </a:ext>
            </a:extLst>
          </p:cNvPr>
          <p:cNvSpPr txBox="1"/>
          <p:nvPr/>
        </p:nvSpPr>
        <p:spPr>
          <a:xfrm>
            <a:off x="6348142" y="4065330"/>
            <a:ext cx="4230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homogeneous dose distribution (HZDR)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9" name="Freihand 98">
                <a:extLst>
                  <a:ext uri="{FF2B5EF4-FFF2-40B4-BE49-F238E27FC236}">
                    <a16:creationId xmlns:a16="http://schemas.microsoft.com/office/drawing/2014/main" id="{ACE5182B-9E21-D653-D2B4-2CD9E9EF7524}"/>
                  </a:ext>
                </a:extLst>
              </p14:cNvPr>
              <p14:cNvContentPartPr/>
              <p14:nvPr/>
            </p14:nvContentPartPr>
            <p14:xfrm>
              <a:off x="6881985" y="5336130"/>
              <a:ext cx="639000" cy="651600"/>
            </p14:xfrm>
          </p:contentPart>
        </mc:Choice>
        <mc:Fallback xmlns="">
          <p:pic>
            <p:nvPicPr>
              <p:cNvPr id="99" name="Freihand 98">
                <a:extLst>
                  <a:ext uri="{FF2B5EF4-FFF2-40B4-BE49-F238E27FC236}">
                    <a16:creationId xmlns:a16="http://schemas.microsoft.com/office/drawing/2014/main" id="{ACE5182B-9E21-D653-D2B4-2CD9E9EF752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75865" y="5330010"/>
                <a:ext cx="651240" cy="6638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1" name="Gruppieren 120">
            <a:extLst>
              <a:ext uri="{FF2B5EF4-FFF2-40B4-BE49-F238E27FC236}">
                <a16:creationId xmlns:a16="http://schemas.microsoft.com/office/drawing/2014/main" id="{CBE67519-D406-E3C2-70A5-BE646994E72B}"/>
              </a:ext>
            </a:extLst>
          </p:cNvPr>
          <p:cNvGrpSpPr/>
          <p:nvPr/>
        </p:nvGrpSpPr>
        <p:grpSpPr>
          <a:xfrm>
            <a:off x="6474825" y="4554570"/>
            <a:ext cx="2009880" cy="1829160"/>
            <a:chOff x="6474825" y="4364070"/>
            <a:chExt cx="2009880" cy="182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81" name="Freihand 80">
                  <a:extLst>
                    <a:ext uri="{FF2B5EF4-FFF2-40B4-BE49-F238E27FC236}">
                      <a16:creationId xmlns:a16="http://schemas.microsoft.com/office/drawing/2014/main" id="{87BA8C82-9605-DF2C-883F-A630004C5302}"/>
                    </a:ext>
                  </a:extLst>
                </p14:cNvPr>
                <p14:cNvContentPartPr/>
                <p14:nvPr/>
              </p14:nvContentPartPr>
              <p14:xfrm>
                <a:off x="6752025" y="4739550"/>
                <a:ext cx="46800" cy="1206000"/>
              </p14:xfrm>
            </p:contentPart>
          </mc:Choice>
          <mc:Fallback xmlns="">
            <p:pic>
              <p:nvPicPr>
                <p:cNvPr id="81" name="Freihand 80">
                  <a:extLst>
                    <a:ext uri="{FF2B5EF4-FFF2-40B4-BE49-F238E27FC236}">
                      <a16:creationId xmlns:a16="http://schemas.microsoft.com/office/drawing/2014/main" id="{87BA8C82-9605-DF2C-883F-A630004C530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6745905" y="4733430"/>
                  <a:ext cx="59040" cy="1218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82" name="Freihand 81">
                  <a:extLst>
                    <a:ext uri="{FF2B5EF4-FFF2-40B4-BE49-F238E27FC236}">
                      <a16:creationId xmlns:a16="http://schemas.microsoft.com/office/drawing/2014/main" id="{3F365DFA-F44A-03DE-785E-A6EA7CF5627F}"/>
                    </a:ext>
                  </a:extLst>
                </p14:cNvPr>
                <p14:cNvContentPartPr/>
                <p14:nvPr/>
              </p14:nvContentPartPr>
              <p14:xfrm>
                <a:off x="6735465" y="4701750"/>
                <a:ext cx="102240" cy="164520"/>
              </p14:xfrm>
            </p:contentPart>
          </mc:Choice>
          <mc:Fallback xmlns="">
            <p:pic>
              <p:nvPicPr>
                <p:cNvPr id="82" name="Freihand 81">
                  <a:extLst>
                    <a:ext uri="{FF2B5EF4-FFF2-40B4-BE49-F238E27FC236}">
                      <a16:creationId xmlns:a16="http://schemas.microsoft.com/office/drawing/2014/main" id="{3F365DFA-F44A-03DE-785E-A6EA7CF5627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6729345" y="4695630"/>
                  <a:ext cx="114480" cy="176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84" name="Freihand 83">
                  <a:extLst>
                    <a:ext uri="{FF2B5EF4-FFF2-40B4-BE49-F238E27FC236}">
                      <a16:creationId xmlns:a16="http://schemas.microsoft.com/office/drawing/2014/main" id="{1F9505E9-2367-FDF3-5178-1C3ACE7D63A5}"/>
                    </a:ext>
                  </a:extLst>
                </p14:cNvPr>
                <p14:cNvContentPartPr/>
                <p14:nvPr/>
              </p14:nvContentPartPr>
              <p14:xfrm>
                <a:off x="6519465" y="4364070"/>
                <a:ext cx="105120" cy="271800"/>
              </p14:xfrm>
            </p:contentPart>
          </mc:Choice>
          <mc:Fallback xmlns="">
            <p:pic>
              <p:nvPicPr>
                <p:cNvPr id="84" name="Freihand 83">
                  <a:extLst>
                    <a:ext uri="{FF2B5EF4-FFF2-40B4-BE49-F238E27FC236}">
                      <a16:creationId xmlns:a16="http://schemas.microsoft.com/office/drawing/2014/main" id="{1F9505E9-2367-FDF3-5178-1C3ACE7D63A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6513345" y="4357950"/>
                  <a:ext cx="117360" cy="28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85" name="Freihand 84">
                  <a:extLst>
                    <a:ext uri="{FF2B5EF4-FFF2-40B4-BE49-F238E27FC236}">
                      <a16:creationId xmlns:a16="http://schemas.microsoft.com/office/drawing/2014/main" id="{1F880845-D385-F818-60C8-CB146DB89B0F}"/>
                    </a:ext>
                  </a:extLst>
                </p14:cNvPr>
                <p14:cNvContentPartPr/>
                <p14:nvPr/>
              </p14:nvContentPartPr>
              <p14:xfrm>
                <a:off x="6635385" y="4436790"/>
                <a:ext cx="27360" cy="167040"/>
              </p14:xfrm>
            </p:contentPart>
          </mc:Choice>
          <mc:Fallback xmlns="">
            <p:pic>
              <p:nvPicPr>
                <p:cNvPr id="85" name="Freihand 84">
                  <a:extLst>
                    <a:ext uri="{FF2B5EF4-FFF2-40B4-BE49-F238E27FC236}">
                      <a16:creationId xmlns:a16="http://schemas.microsoft.com/office/drawing/2014/main" id="{1F880845-D385-F818-60C8-CB146DB89B0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629265" y="4430670"/>
                  <a:ext cx="39600" cy="17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6" name="Freihand 85">
                  <a:extLst>
                    <a:ext uri="{FF2B5EF4-FFF2-40B4-BE49-F238E27FC236}">
                      <a16:creationId xmlns:a16="http://schemas.microsoft.com/office/drawing/2014/main" id="{2FF060D1-D041-52D0-7D75-4F20CC4FE080}"/>
                    </a:ext>
                  </a:extLst>
                </p14:cNvPr>
                <p14:cNvContentPartPr/>
                <p14:nvPr/>
              </p14:nvContentPartPr>
              <p14:xfrm>
                <a:off x="6647265" y="4396470"/>
                <a:ext cx="115560" cy="177120"/>
              </p14:xfrm>
            </p:contentPart>
          </mc:Choice>
          <mc:Fallback xmlns="">
            <p:pic>
              <p:nvPicPr>
                <p:cNvPr id="86" name="Freihand 85">
                  <a:extLst>
                    <a:ext uri="{FF2B5EF4-FFF2-40B4-BE49-F238E27FC236}">
                      <a16:creationId xmlns:a16="http://schemas.microsoft.com/office/drawing/2014/main" id="{2FF060D1-D041-52D0-7D75-4F20CC4FE080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641145" y="4390350"/>
                  <a:ext cx="127800" cy="18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7" name="Freihand 86">
                  <a:extLst>
                    <a:ext uri="{FF2B5EF4-FFF2-40B4-BE49-F238E27FC236}">
                      <a16:creationId xmlns:a16="http://schemas.microsoft.com/office/drawing/2014/main" id="{78C78661-C6DD-4430-5443-012F8D1A458F}"/>
                    </a:ext>
                  </a:extLst>
                </p14:cNvPr>
                <p14:cNvContentPartPr/>
                <p14:nvPr/>
              </p14:nvContentPartPr>
              <p14:xfrm>
                <a:off x="6540705" y="4665750"/>
                <a:ext cx="146160" cy="39600"/>
              </p14:xfrm>
            </p:contentPart>
          </mc:Choice>
          <mc:Fallback xmlns="">
            <p:pic>
              <p:nvPicPr>
                <p:cNvPr id="87" name="Freihand 86">
                  <a:extLst>
                    <a:ext uri="{FF2B5EF4-FFF2-40B4-BE49-F238E27FC236}">
                      <a16:creationId xmlns:a16="http://schemas.microsoft.com/office/drawing/2014/main" id="{78C78661-C6DD-4430-5443-012F8D1A458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534585" y="4659630"/>
                  <a:ext cx="158400" cy="51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88" name="Freihand 87">
                  <a:extLst>
                    <a:ext uri="{FF2B5EF4-FFF2-40B4-BE49-F238E27FC236}">
                      <a16:creationId xmlns:a16="http://schemas.microsoft.com/office/drawing/2014/main" id="{0D1D9F12-1551-6D08-3CA2-4609F35C56CC}"/>
                    </a:ext>
                  </a:extLst>
                </p14:cNvPr>
                <p14:cNvContentPartPr/>
                <p14:nvPr/>
              </p14:nvContentPartPr>
              <p14:xfrm>
                <a:off x="6474825" y="4754310"/>
                <a:ext cx="114120" cy="192600"/>
              </p14:xfrm>
            </p:contentPart>
          </mc:Choice>
          <mc:Fallback xmlns="">
            <p:pic>
              <p:nvPicPr>
                <p:cNvPr id="88" name="Freihand 87">
                  <a:extLst>
                    <a:ext uri="{FF2B5EF4-FFF2-40B4-BE49-F238E27FC236}">
                      <a16:creationId xmlns:a16="http://schemas.microsoft.com/office/drawing/2014/main" id="{0D1D9F12-1551-6D08-3CA2-4609F35C56CC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468705" y="4748190"/>
                  <a:ext cx="126360" cy="20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89" name="Freihand 88">
                  <a:extLst>
                    <a:ext uri="{FF2B5EF4-FFF2-40B4-BE49-F238E27FC236}">
                      <a16:creationId xmlns:a16="http://schemas.microsoft.com/office/drawing/2014/main" id="{C87629F1-0CBF-7953-7E71-9CC544DCE043}"/>
                    </a:ext>
                  </a:extLst>
                </p14:cNvPr>
                <p14:cNvContentPartPr/>
                <p14:nvPr/>
              </p14:nvContentPartPr>
              <p14:xfrm>
                <a:off x="6603345" y="4800390"/>
                <a:ext cx="75960" cy="111600"/>
              </p14:xfrm>
            </p:contentPart>
          </mc:Choice>
          <mc:Fallback xmlns="">
            <p:pic>
              <p:nvPicPr>
                <p:cNvPr id="89" name="Freihand 88">
                  <a:extLst>
                    <a:ext uri="{FF2B5EF4-FFF2-40B4-BE49-F238E27FC236}">
                      <a16:creationId xmlns:a16="http://schemas.microsoft.com/office/drawing/2014/main" id="{C87629F1-0CBF-7953-7E71-9CC544DCE043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597225" y="4794270"/>
                  <a:ext cx="88200" cy="12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90" name="Freihand 89">
                  <a:extLst>
                    <a:ext uri="{FF2B5EF4-FFF2-40B4-BE49-F238E27FC236}">
                      <a16:creationId xmlns:a16="http://schemas.microsoft.com/office/drawing/2014/main" id="{DCAE14A6-D19E-0C6C-3236-737AD0C6CBEC}"/>
                    </a:ext>
                  </a:extLst>
                </p14:cNvPr>
                <p14:cNvContentPartPr/>
                <p14:nvPr/>
              </p14:nvContentPartPr>
              <p14:xfrm>
                <a:off x="6636825" y="4809390"/>
                <a:ext cx="53280" cy="25200"/>
              </p14:xfrm>
            </p:contentPart>
          </mc:Choice>
          <mc:Fallback xmlns="">
            <p:pic>
              <p:nvPicPr>
                <p:cNvPr id="90" name="Freihand 89">
                  <a:extLst>
                    <a:ext uri="{FF2B5EF4-FFF2-40B4-BE49-F238E27FC236}">
                      <a16:creationId xmlns:a16="http://schemas.microsoft.com/office/drawing/2014/main" id="{DCAE14A6-D19E-0C6C-3236-737AD0C6CBEC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6630705" y="4803270"/>
                  <a:ext cx="65520" cy="37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91" name="Freihand 90">
                  <a:extLst>
                    <a:ext uri="{FF2B5EF4-FFF2-40B4-BE49-F238E27FC236}">
                      <a16:creationId xmlns:a16="http://schemas.microsoft.com/office/drawing/2014/main" id="{8E8BFA4F-9C87-E045-0FFF-E537C0A46651}"/>
                    </a:ext>
                  </a:extLst>
                </p14:cNvPr>
                <p14:cNvContentPartPr/>
                <p14:nvPr/>
              </p14:nvContentPartPr>
              <p14:xfrm>
                <a:off x="6632865" y="4756110"/>
                <a:ext cx="85320" cy="21600"/>
              </p14:xfrm>
            </p:contentPart>
          </mc:Choice>
          <mc:Fallback xmlns="">
            <p:pic>
              <p:nvPicPr>
                <p:cNvPr id="91" name="Freihand 90">
                  <a:extLst>
                    <a:ext uri="{FF2B5EF4-FFF2-40B4-BE49-F238E27FC236}">
                      <a16:creationId xmlns:a16="http://schemas.microsoft.com/office/drawing/2014/main" id="{8E8BFA4F-9C87-E045-0FFF-E537C0A4665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6626745" y="4749990"/>
                  <a:ext cx="97560" cy="33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92" name="Freihand 91">
                  <a:extLst>
                    <a:ext uri="{FF2B5EF4-FFF2-40B4-BE49-F238E27FC236}">
                      <a16:creationId xmlns:a16="http://schemas.microsoft.com/office/drawing/2014/main" id="{AA9759FE-0275-BD9F-B76D-307A752C20D2}"/>
                    </a:ext>
                  </a:extLst>
                </p14:cNvPr>
                <p14:cNvContentPartPr/>
                <p14:nvPr/>
              </p14:nvContentPartPr>
              <p14:xfrm>
                <a:off x="6755985" y="5903430"/>
                <a:ext cx="1021320" cy="28440"/>
              </p14:xfrm>
            </p:contentPart>
          </mc:Choice>
          <mc:Fallback xmlns="">
            <p:pic>
              <p:nvPicPr>
                <p:cNvPr id="92" name="Freihand 91">
                  <a:extLst>
                    <a:ext uri="{FF2B5EF4-FFF2-40B4-BE49-F238E27FC236}">
                      <a16:creationId xmlns:a16="http://schemas.microsoft.com/office/drawing/2014/main" id="{AA9759FE-0275-BD9F-B76D-307A752C20D2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6749865" y="5897310"/>
                  <a:ext cx="103356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93" name="Freihand 92">
                  <a:extLst>
                    <a:ext uri="{FF2B5EF4-FFF2-40B4-BE49-F238E27FC236}">
                      <a16:creationId xmlns:a16="http://schemas.microsoft.com/office/drawing/2014/main" id="{8C29D4DF-BCA2-5F99-E6F1-5A52AA52A8DB}"/>
                    </a:ext>
                  </a:extLst>
                </p14:cNvPr>
                <p14:cNvContentPartPr/>
                <p14:nvPr/>
              </p14:nvContentPartPr>
              <p14:xfrm>
                <a:off x="7730505" y="5869950"/>
                <a:ext cx="72360" cy="76680"/>
              </p14:xfrm>
            </p:contentPart>
          </mc:Choice>
          <mc:Fallback xmlns="">
            <p:pic>
              <p:nvPicPr>
                <p:cNvPr id="93" name="Freihand 92">
                  <a:extLst>
                    <a:ext uri="{FF2B5EF4-FFF2-40B4-BE49-F238E27FC236}">
                      <a16:creationId xmlns:a16="http://schemas.microsoft.com/office/drawing/2014/main" id="{8C29D4DF-BCA2-5F99-E6F1-5A52AA52A8DB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7724385" y="5863830"/>
                  <a:ext cx="84600" cy="88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94" name="Freihand 93">
                  <a:extLst>
                    <a:ext uri="{FF2B5EF4-FFF2-40B4-BE49-F238E27FC236}">
                      <a16:creationId xmlns:a16="http://schemas.microsoft.com/office/drawing/2014/main" id="{11C38329-2E82-98F7-8EA6-CB0C78E1BC52}"/>
                    </a:ext>
                  </a:extLst>
                </p14:cNvPr>
                <p14:cNvContentPartPr/>
                <p14:nvPr/>
              </p14:nvContentPartPr>
              <p14:xfrm>
                <a:off x="7778745" y="6047070"/>
                <a:ext cx="103320" cy="146160"/>
              </p14:xfrm>
            </p:contentPart>
          </mc:Choice>
          <mc:Fallback xmlns="">
            <p:pic>
              <p:nvPicPr>
                <p:cNvPr id="94" name="Freihand 93">
                  <a:extLst>
                    <a:ext uri="{FF2B5EF4-FFF2-40B4-BE49-F238E27FC236}">
                      <a16:creationId xmlns:a16="http://schemas.microsoft.com/office/drawing/2014/main" id="{11C38329-2E82-98F7-8EA6-CB0C78E1BC52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7772625" y="6040950"/>
                  <a:ext cx="115560" cy="158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95" name="Freihand 94">
                  <a:extLst>
                    <a:ext uri="{FF2B5EF4-FFF2-40B4-BE49-F238E27FC236}">
                      <a16:creationId xmlns:a16="http://schemas.microsoft.com/office/drawing/2014/main" id="{D1CF295C-29AA-AC64-6C77-EDF07FE97189}"/>
                    </a:ext>
                  </a:extLst>
                </p14:cNvPr>
                <p14:cNvContentPartPr/>
                <p14:nvPr/>
              </p14:nvContentPartPr>
              <p14:xfrm>
                <a:off x="7807905" y="6072990"/>
                <a:ext cx="65160" cy="41760"/>
              </p14:xfrm>
            </p:contentPart>
          </mc:Choice>
          <mc:Fallback xmlns="">
            <p:pic>
              <p:nvPicPr>
                <p:cNvPr id="95" name="Freihand 94">
                  <a:extLst>
                    <a:ext uri="{FF2B5EF4-FFF2-40B4-BE49-F238E27FC236}">
                      <a16:creationId xmlns:a16="http://schemas.microsoft.com/office/drawing/2014/main" id="{D1CF295C-29AA-AC64-6C77-EDF07FE97189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7801785" y="6066870"/>
                  <a:ext cx="7740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96" name="Freihand 95">
                  <a:extLst>
                    <a:ext uri="{FF2B5EF4-FFF2-40B4-BE49-F238E27FC236}">
                      <a16:creationId xmlns:a16="http://schemas.microsoft.com/office/drawing/2014/main" id="{99BB1E71-E07B-1BA0-1BC9-4B72C0A525D2}"/>
                    </a:ext>
                  </a:extLst>
                </p14:cNvPr>
                <p14:cNvContentPartPr/>
                <p14:nvPr/>
              </p14:nvContentPartPr>
              <p14:xfrm>
                <a:off x="7810785" y="6017550"/>
                <a:ext cx="72720" cy="30240"/>
              </p14:xfrm>
            </p:contentPart>
          </mc:Choice>
          <mc:Fallback xmlns="">
            <p:pic>
              <p:nvPicPr>
                <p:cNvPr id="96" name="Freihand 95">
                  <a:extLst>
                    <a:ext uri="{FF2B5EF4-FFF2-40B4-BE49-F238E27FC236}">
                      <a16:creationId xmlns:a16="http://schemas.microsoft.com/office/drawing/2014/main" id="{99BB1E71-E07B-1BA0-1BC9-4B72C0A525D2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7804665" y="6011430"/>
                  <a:ext cx="84960" cy="4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07" name="Freihand 106">
                  <a:extLst>
                    <a:ext uri="{FF2B5EF4-FFF2-40B4-BE49-F238E27FC236}">
                      <a16:creationId xmlns:a16="http://schemas.microsoft.com/office/drawing/2014/main" id="{E4F1BD02-A0E1-337A-7C60-A003FFF5F388}"/>
                    </a:ext>
                  </a:extLst>
                </p14:cNvPr>
                <p14:cNvContentPartPr/>
                <p14:nvPr/>
              </p14:nvContentPartPr>
              <p14:xfrm>
                <a:off x="7754625" y="5431830"/>
                <a:ext cx="313200" cy="15120"/>
              </p14:xfrm>
            </p:contentPart>
          </mc:Choice>
          <mc:Fallback xmlns="">
            <p:pic>
              <p:nvPicPr>
                <p:cNvPr id="107" name="Freihand 106">
                  <a:extLst>
                    <a:ext uri="{FF2B5EF4-FFF2-40B4-BE49-F238E27FC236}">
                      <a16:creationId xmlns:a16="http://schemas.microsoft.com/office/drawing/2014/main" id="{E4F1BD02-A0E1-337A-7C60-A003FFF5F388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7748505" y="5425710"/>
                  <a:ext cx="325440" cy="27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108" name="Freihand 107">
                  <a:extLst>
                    <a:ext uri="{FF2B5EF4-FFF2-40B4-BE49-F238E27FC236}">
                      <a16:creationId xmlns:a16="http://schemas.microsoft.com/office/drawing/2014/main" id="{E5035084-FB53-B5CD-31F3-C73EF0E2A47F}"/>
                    </a:ext>
                  </a:extLst>
                </p14:cNvPr>
                <p14:cNvContentPartPr/>
                <p14:nvPr/>
              </p14:nvContentPartPr>
              <p14:xfrm>
                <a:off x="8037585" y="5397270"/>
                <a:ext cx="84600" cy="105840"/>
              </p14:xfrm>
            </p:contentPart>
          </mc:Choice>
          <mc:Fallback xmlns="">
            <p:pic>
              <p:nvPicPr>
                <p:cNvPr id="108" name="Freihand 107">
                  <a:extLst>
                    <a:ext uri="{FF2B5EF4-FFF2-40B4-BE49-F238E27FC236}">
                      <a16:creationId xmlns:a16="http://schemas.microsoft.com/office/drawing/2014/main" id="{E5035084-FB53-B5CD-31F3-C73EF0E2A47F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8031465" y="5391150"/>
                  <a:ext cx="96840" cy="11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110" name="Freihand 109">
                  <a:extLst>
                    <a:ext uri="{FF2B5EF4-FFF2-40B4-BE49-F238E27FC236}">
                      <a16:creationId xmlns:a16="http://schemas.microsoft.com/office/drawing/2014/main" id="{21001A6D-3459-4B1A-C727-283949F83C01}"/>
                    </a:ext>
                  </a:extLst>
                </p14:cNvPr>
                <p14:cNvContentPartPr/>
                <p14:nvPr/>
              </p14:nvContentPartPr>
              <p14:xfrm>
                <a:off x="8386425" y="4758270"/>
                <a:ext cx="46440" cy="1140120"/>
              </p14:xfrm>
            </p:contentPart>
          </mc:Choice>
          <mc:Fallback xmlns="">
            <p:pic>
              <p:nvPicPr>
                <p:cNvPr id="110" name="Freihand 109">
                  <a:extLst>
                    <a:ext uri="{FF2B5EF4-FFF2-40B4-BE49-F238E27FC236}">
                      <a16:creationId xmlns:a16="http://schemas.microsoft.com/office/drawing/2014/main" id="{21001A6D-3459-4B1A-C727-283949F83C01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8380305" y="4752150"/>
                  <a:ext cx="58680" cy="1152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111" name="Freihand 110">
                  <a:extLst>
                    <a:ext uri="{FF2B5EF4-FFF2-40B4-BE49-F238E27FC236}">
                      <a16:creationId xmlns:a16="http://schemas.microsoft.com/office/drawing/2014/main" id="{948C1B7F-928F-293F-0C62-7B31926BCEA9}"/>
                    </a:ext>
                  </a:extLst>
                </p14:cNvPr>
                <p14:cNvContentPartPr/>
                <p14:nvPr/>
              </p14:nvContentPartPr>
              <p14:xfrm>
                <a:off x="8373105" y="4676910"/>
                <a:ext cx="111600" cy="152280"/>
              </p14:xfrm>
            </p:contentPart>
          </mc:Choice>
          <mc:Fallback xmlns="">
            <p:pic>
              <p:nvPicPr>
                <p:cNvPr id="111" name="Freihand 110">
                  <a:extLst>
                    <a:ext uri="{FF2B5EF4-FFF2-40B4-BE49-F238E27FC236}">
                      <a16:creationId xmlns:a16="http://schemas.microsoft.com/office/drawing/2014/main" id="{948C1B7F-928F-293F-0C62-7B31926BCEA9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8366985" y="4670790"/>
                  <a:ext cx="123840" cy="164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113" name="Freihand 112">
                  <a:extLst>
                    <a:ext uri="{FF2B5EF4-FFF2-40B4-BE49-F238E27FC236}">
                      <a16:creationId xmlns:a16="http://schemas.microsoft.com/office/drawing/2014/main" id="{9E0D82B8-EBED-DAED-122B-2077A1B82C48}"/>
                    </a:ext>
                  </a:extLst>
                </p14:cNvPr>
                <p14:cNvContentPartPr/>
                <p14:nvPr/>
              </p14:nvContentPartPr>
              <p14:xfrm>
                <a:off x="8043345" y="4488630"/>
                <a:ext cx="105840" cy="198360"/>
              </p14:xfrm>
            </p:contentPart>
          </mc:Choice>
          <mc:Fallback xmlns="">
            <p:pic>
              <p:nvPicPr>
                <p:cNvPr id="113" name="Freihand 112">
                  <a:extLst>
                    <a:ext uri="{FF2B5EF4-FFF2-40B4-BE49-F238E27FC236}">
                      <a16:creationId xmlns:a16="http://schemas.microsoft.com/office/drawing/2014/main" id="{9E0D82B8-EBED-DAED-122B-2077A1B82C48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8037225" y="4482510"/>
                  <a:ext cx="118080" cy="210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114" name="Freihand 113">
                  <a:extLst>
                    <a:ext uri="{FF2B5EF4-FFF2-40B4-BE49-F238E27FC236}">
                      <a16:creationId xmlns:a16="http://schemas.microsoft.com/office/drawing/2014/main" id="{0563D0F5-A70D-E082-B39D-E8240C8EAC71}"/>
                    </a:ext>
                  </a:extLst>
                </p14:cNvPr>
                <p14:cNvContentPartPr/>
                <p14:nvPr/>
              </p14:nvContentPartPr>
              <p14:xfrm>
                <a:off x="8181225" y="4539750"/>
                <a:ext cx="65880" cy="144000"/>
              </p14:xfrm>
            </p:contentPart>
          </mc:Choice>
          <mc:Fallback xmlns="">
            <p:pic>
              <p:nvPicPr>
                <p:cNvPr id="114" name="Freihand 113">
                  <a:extLst>
                    <a:ext uri="{FF2B5EF4-FFF2-40B4-BE49-F238E27FC236}">
                      <a16:creationId xmlns:a16="http://schemas.microsoft.com/office/drawing/2014/main" id="{0563D0F5-A70D-E082-B39D-E8240C8EAC71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8175105" y="4533630"/>
                  <a:ext cx="78120" cy="15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115" name="Freihand 114">
                  <a:extLst>
                    <a:ext uri="{FF2B5EF4-FFF2-40B4-BE49-F238E27FC236}">
                      <a16:creationId xmlns:a16="http://schemas.microsoft.com/office/drawing/2014/main" id="{3EB6B8A7-F3FA-2105-51EF-67D963F1A99B}"/>
                    </a:ext>
                  </a:extLst>
                </p14:cNvPr>
                <p14:cNvContentPartPr/>
                <p14:nvPr/>
              </p14:nvContentPartPr>
              <p14:xfrm>
                <a:off x="8216145" y="4591950"/>
                <a:ext cx="52560" cy="18720"/>
              </p14:xfrm>
            </p:contentPart>
          </mc:Choice>
          <mc:Fallback xmlns="">
            <p:pic>
              <p:nvPicPr>
                <p:cNvPr id="115" name="Freihand 114">
                  <a:extLst>
                    <a:ext uri="{FF2B5EF4-FFF2-40B4-BE49-F238E27FC236}">
                      <a16:creationId xmlns:a16="http://schemas.microsoft.com/office/drawing/2014/main" id="{3EB6B8A7-F3FA-2105-51EF-67D963F1A99B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8210025" y="4585830"/>
                  <a:ext cx="6480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116" name="Freihand 115">
                  <a:extLst>
                    <a:ext uri="{FF2B5EF4-FFF2-40B4-BE49-F238E27FC236}">
                      <a16:creationId xmlns:a16="http://schemas.microsoft.com/office/drawing/2014/main" id="{DBBCEA0F-F33F-37B7-0A3B-BD70C714B237}"/>
                    </a:ext>
                  </a:extLst>
                </p14:cNvPr>
                <p14:cNvContentPartPr/>
                <p14:nvPr/>
              </p14:nvContentPartPr>
              <p14:xfrm>
                <a:off x="8211825" y="4474950"/>
                <a:ext cx="125640" cy="54000"/>
              </p14:xfrm>
            </p:contentPart>
          </mc:Choice>
          <mc:Fallback xmlns="">
            <p:pic>
              <p:nvPicPr>
                <p:cNvPr id="116" name="Freihand 115">
                  <a:extLst>
                    <a:ext uri="{FF2B5EF4-FFF2-40B4-BE49-F238E27FC236}">
                      <a16:creationId xmlns:a16="http://schemas.microsoft.com/office/drawing/2014/main" id="{DBBCEA0F-F33F-37B7-0A3B-BD70C714B237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8205705" y="4468830"/>
                  <a:ext cx="137880" cy="66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117" name="Freihand 116">
                  <a:extLst>
                    <a:ext uri="{FF2B5EF4-FFF2-40B4-BE49-F238E27FC236}">
                      <a16:creationId xmlns:a16="http://schemas.microsoft.com/office/drawing/2014/main" id="{69971363-7A7A-8FCD-EAC0-5C7AF7792489}"/>
                    </a:ext>
                  </a:extLst>
                </p14:cNvPr>
                <p14:cNvContentPartPr/>
                <p14:nvPr/>
              </p14:nvContentPartPr>
              <p14:xfrm>
                <a:off x="8072145" y="4783470"/>
                <a:ext cx="131760" cy="33840"/>
              </p14:xfrm>
            </p:contentPart>
          </mc:Choice>
          <mc:Fallback xmlns="">
            <p:pic>
              <p:nvPicPr>
                <p:cNvPr id="117" name="Freihand 116">
                  <a:extLst>
                    <a:ext uri="{FF2B5EF4-FFF2-40B4-BE49-F238E27FC236}">
                      <a16:creationId xmlns:a16="http://schemas.microsoft.com/office/drawing/2014/main" id="{69971363-7A7A-8FCD-EAC0-5C7AF7792489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8066025" y="4777350"/>
                  <a:ext cx="144000" cy="46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118" name="Freihand 117">
                  <a:extLst>
                    <a:ext uri="{FF2B5EF4-FFF2-40B4-BE49-F238E27FC236}">
                      <a16:creationId xmlns:a16="http://schemas.microsoft.com/office/drawing/2014/main" id="{4117F062-02FE-0FDB-2407-6CBBA37A70FB}"/>
                    </a:ext>
                  </a:extLst>
                </p14:cNvPr>
                <p14:cNvContentPartPr/>
                <p14:nvPr/>
              </p14:nvContentPartPr>
              <p14:xfrm>
                <a:off x="8014185" y="4802550"/>
                <a:ext cx="118440" cy="272520"/>
              </p14:xfrm>
            </p:contentPart>
          </mc:Choice>
          <mc:Fallback xmlns="">
            <p:pic>
              <p:nvPicPr>
                <p:cNvPr id="118" name="Freihand 117">
                  <a:extLst>
                    <a:ext uri="{FF2B5EF4-FFF2-40B4-BE49-F238E27FC236}">
                      <a16:creationId xmlns:a16="http://schemas.microsoft.com/office/drawing/2014/main" id="{4117F062-02FE-0FDB-2407-6CBBA37A70FB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8008065" y="4796430"/>
                  <a:ext cx="130680" cy="284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119" name="Freihand 118">
                  <a:extLst>
                    <a:ext uri="{FF2B5EF4-FFF2-40B4-BE49-F238E27FC236}">
                      <a16:creationId xmlns:a16="http://schemas.microsoft.com/office/drawing/2014/main" id="{AC4D6021-5FD7-743C-3BB6-32B30981D270}"/>
                    </a:ext>
                  </a:extLst>
                </p14:cNvPr>
                <p14:cNvContentPartPr/>
                <p14:nvPr/>
              </p14:nvContentPartPr>
              <p14:xfrm>
                <a:off x="8163945" y="4977870"/>
                <a:ext cx="64440" cy="101160"/>
              </p14:xfrm>
            </p:contentPart>
          </mc:Choice>
          <mc:Fallback xmlns="">
            <p:pic>
              <p:nvPicPr>
                <p:cNvPr id="119" name="Freihand 118">
                  <a:extLst>
                    <a:ext uri="{FF2B5EF4-FFF2-40B4-BE49-F238E27FC236}">
                      <a16:creationId xmlns:a16="http://schemas.microsoft.com/office/drawing/2014/main" id="{AC4D6021-5FD7-743C-3BB6-32B30981D270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8157825" y="4971750"/>
                  <a:ext cx="76680" cy="113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120" name="Freihand 119">
                  <a:extLst>
                    <a:ext uri="{FF2B5EF4-FFF2-40B4-BE49-F238E27FC236}">
                      <a16:creationId xmlns:a16="http://schemas.microsoft.com/office/drawing/2014/main" id="{0BE0C5E7-E3A5-E09A-E3FD-101FF3FCF2C4}"/>
                    </a:ext>
                  </a:extLst>
                </p14:cNvPr>
                <p14:cNvContentPartPr/>
                <p14:nvPr/>
              </p14:nvContentPartPr>
              <p14:xfrm>
                <a:off x="8165745" y="4968870"/>
                <a:ext cx="82800" cy="115560"/>
              </p14:xfrm>
            </p:contentPart>
          </mc:Choice>
          <mc:Fallback xmlns="">
            <p:pic>
              <p:nvPicPr>
                <p:cNvPr id="120" name="Freihand 119">
                  <a:extLst>
                    <a:ext uri="{FF2B5EF4-FFF2-40B4-BE49-F238E27FC236}">
                      <a16:creationId xmlns:a16="http://schemas.microsoft.com/office/drawing/2014/main" id="{0BE0C5E7-E3A5-E09A-E3FD-101FF3FCF2C4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8159625" y="4962750"/>
                  <a:ext cx="95040" cy="1278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30" name="Gruppieren 129">
            <a:extLst>
              <a:ext uri="{FF2B5EF4-FFF2-40B4-BE49-F238E27FC236}">
                <a16:creationId xmlns:a16="http://schemas.microsoft.com/office/drawing/2014/main" id="{57043EB4-23D9-78B9-991A-D2DC7C63D1D1}"/>
              </a:ext>
            </a:extLst>
          </p:cNvPr>
          <p:cNvGrpSpPr/>
          <p:nvPr/>
        </p:nvGrpSpPr>
        <p:grpSpPr>
          <a:xfrm>
            <a:off x="8364465" y="5425050"/>
            <a:ext cx="951480" cy="895320"/>
            <a:chOff x="8364465" y="5234550"/>
            <a:chExt cx="951480" cy="895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122" name="Freihand 121">
                  <a:extLst>
                    <a:ext uri="{FF2B5EF4-FFF2-40B4-BE49-F238E27FC236}">
                      <a16:creationId xmlns:a16="http://schemas.microsoft.com/office/drawing/2014/main" id="{C2300CE7-6B8C-207A-12FB-7CCB3B160820}"/>
                    </a:ext>
                  </a:extLst>
                </p14:cNvPr>
                <p14:cNvContentPartPr/>
                <p14:nvPr/>
              </p14:nvContentPartPr>
              <p14:xfrm>
                <a:off x="8364465" y="5856630"/>
                <a:ext cx="866160" cy="38160"/>
              </p14:xfrm>
            </p:contentPart>
          </mc:Choice>
          <mc:Fallback xmlns="">
            <p:pic>
              <p:nvPicPr>
                <p:cNvPr id="122" name="Freihand 121">
                  <a:extLst>
                    <a:ext uri="{FF2B5EF4-FFF2-40B4-BE49-F238E27FC236}">
                      <a16:creationId xmlns:a16="http://schemas.microsoft.com/office/drawing/2014/main" id="{C2300CE7-6B8C-207A-12FB-7CCB3B160820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358345" y="5850510"/>
                  <a:ext cx="878400" cy="5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123" name="Freihand 122">
                  <a:extLst>
                    <a:ext uri="{FF2B5EF4-FFF2-40B4-BE49-F238E27FC236}">
                      <a16:creationId xmlns:a16="http://schemas.microsoft.com/office/drawing/2014/main" id="{5998AC25-3C4B-CA8C-687E-7656DC3B1C9C}"/>
                    </a:ext>
                  </a:extLst>
                </p14:cNvPr>
                <p14:cNvContentPartPr/>
                <p14:nvPr/>
              </p14:nvContentPartPr>
              <p14:xfrm>
                <a:off x="9192465" y="5814150"/>
                <a:ext cx="61200" cy="92880"/>
              </p14:xfrm>
            </p:contentPart>
          </mc:Choice>
          <mc:Fallback xmlns="">
            <p:pic>
              <p:nvPicPr>
                <p:cNvPr id="123" name="Freihand 122">
                  <a:extLst>
                    <a:ext uri="{FF2B5EF4-FFF2-40B4-BE49-F238E27FC236}">
                      <a16:creationId xmlns:a16="http://schemas.microsoft.com/office/drawing/2014/main" id="{5998AC25-3C4B-CA8C-687E-7656DC3B1C9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9186345" y="5808030"/>
                  <a:ext cx="73440" cy="10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3">
              <p14:nvContentPartPr>
                <p14:cNvPr id="124" name="Freihand 123">
                  <a:extLst>
                    <a:ext uri="{FF2B5EF4-FFF2-40B4-BE49-F238E27FC236}">
                      <a16:creationId xmlns:a16="http://schemas.microsoft.com/office/drawing/2014/main" id="{DAAE975E-1CC0-88C1-2E9F-FFBC5979B75E}"/>
                    </a:ext>
                  </a:extLst>
                </p14:cNvPr>
                <p14:cNvContentPartPr/>
                <p14:nvPr/>
              </p14:nvContentPartPr>
              <p14:xfrm>
                <a:off x="9215505" y="5990910"/>
                <a:ext cx="100440" cy="131400"/>
              </p14:xfrm>
            </p:contentPart>
          </mc:Choice>
          <mc:Fallback xmlns="">
            <p:pic>
              <p:nvPicPr>
                <p:cNvPr id="124" name="Freihand 123">
                  <a:extLst>
                    <a:ext uri="{FF2B5EF4-FFF2-40B4-BE49-F238E27FC236}">
                      <a16:creationId xmlns:a16="http://schemas.microsoft.com/office/drawing/2014/main" id="{DAAE975E-1CC0-88C1-2E9F-FFBC5979B75E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9209385" y="5984790"/>
                  <a:ext cx="112680" cy="14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5">
              <p14:nvContentPartPr>
                <p14:cNvPr id="125" name="Freihand 124">
                  <a:extLst>
                    <a:ext uri="{FF2B5EF4-FFF2-40B4-BE49-F238E27FC236}">
                      <a16:creationId xmlns:a16="http://schemas.microsoft.com/office/drawing/2014/main" id="{22973426-F0C1-A90F-B70A-6F2CA3CED61A}"/>
                    </a:ext>
                  </a:extLst>
                </p14:cNvPr>
                <p14:cNvContentPartPr/>
                <p14:nvPr/>
              </p14:nvContentPartPr>
              <p14:xfrm>
                <a:off x="9203625" y="5967510"/>
                <a:ext cx="96480" cy="162360"/>
              </p14:xfrm>
            </p:contentPart>
          </mc:Choice>
          <mc:Fallback xmlns="">
            <p:pic>
              <p:nvPicPr>
                <p:cNvPr id="125" name="Freihand 124">
                  <a:extLst>
                    <a:ext uri="{FF2B5EF4-FFF2-40B4-BE49-F238E27FC236}">
                      <a16:creationId xmlns:a16="http://schemas.microsoft.com/office/drawing/2014/main" id="{22973426-F0C1-A90F-B70A-6F2CA3CED61A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9197505" y="5961390"/>
                  <a:ext cx="108720" cy="174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7">
              <p14:nvContentPartPr>
                <p14:cNvPr id="127" name="Freihand 126">
                  <a:extLst>
                    <a:ext uri="{FF2B5EF4-FFF2-40B4-BE49-F238E27FC236}">
                      <a16:creationId xmlns:a16="http://schemas.microsoft.com/office/drawing/2014/main" id="{5D6EDB95-658B-12A5-1B5A-484BB88BE1D2}"/>
                    </a:ext>
                  </a:extLst>
                </p14:cNvPr>
                <p14:cNvContentPartPr/>
                <p14:nvPr/>
              </p14:nvContentPartPr>
              <p14:xfrm>
                <a:off x="8485785" y="5234550"/>
                <a:ext cx="499320" cy="622800"/>
              </p14:xfrm>
            </p:contentPart>
          </mc:Choice>
          <mc:Fallback xmlns="">
            <p:pic>
              <p:nvPicPr>
                <p:cNvPr id="127" name="Freihand 126">
                  <a:extLst>
                    <a:ext uri="{FF2B5EF4-FFF2-40B4-BE49-F238E27FC236}">
                      <a16:creationId xmlns:a16="http://schemas.microsoft.com/office/drawing/2014/main" id="{5D6EDB95-658B-12A5-1B5A-484BB88BE1D2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8479665" y="5228430"/>
                  <a:ext cx="511560" cy="63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9">
              <p14:nvContentPartPr>
                <p14:cNvPr id="129" name="Freihand 128">
                  <a:extLst>
                    <a:ext uri="{FF2B5EF4-FFF2-40B4-BE49-F238E27FC236}">
                      <a16:creationId xmlns:a16="http://schemas.microsoft.com/office/drawing/2014/main" id="{3E885E21-D1E2-0AB3-CB46-B35136A3F295}"/>
                    </a:ext>
                  </a:extLst>
                </p14:cNvPr>
                <p14:cNvContentPartPr/>
                <p14:nvPr/>
              </p14:nvContentPartPr>
              <p14:xfrm>
                <a:off x="8463465" y="5244990"/>
                <a:ext cx="436680" cy="39600"/>
              </p14:xfrm>
            </p:contentPart>
          </mc:Choice>
          <mc:Fallback xmlns="">
            <p:pic>
              <p:nvPicPr>
                <p:cNvPr id="129" name="Freihand 128">
                  <a:extLst>
                    <a:ext uri="{FF2B5EF4-FFF2-40B4-BE49-F238E27FC236}">
                      <a16:creationId xmlns:a16="http://schemas.microsoft.com/office/drawing/2014/main" id="{3E885E21-D1E2-0AB3-CB46-B35136A3F295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8457345" y="5238870"/>
                  <a:ext cx="448920" cy="51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46" name="Textfeld 145">
            <a:extLst>
              <a:ext uri="{FF2B5EF4-FFF2-40B4-BE49-F238E27FC236}">
                <a16:creationId xmlns:a16="http://schemas.microsoft.com/office/drawing/2014/main" id="{7FBCEF55-DFE0-1A87-313E-F602E137D8F6}"/>
              </a:ext>
            </a:extLst>
          </p:cNvPr>
          <p:cNvSpPr txBox="1"/>
          <p:nvPr/>
        </p:nvSpPr>
        <p:spPr>
          <a:xfrm>
            <a:off x="323850" y="4021927"/>
            <a:ext cx="3687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Energy/ion selection/capture (ELI)</a:t>
            </a:r>
          </a:p>
        </p:txBody>
      </p:sp>
      <p:pic>
        <p:nvPicPr>
          <p:cNvPr id="147" name="Picture 3">
            <a:extLst>
              <a:ext uri="{FF2B5EF4-FFF2-40B4-BE49-F238E27FC236}">
                <a16:creationId xmlns:a16="http://schemas.microsoft.com/office/drawing/2014/main" id="{B47256CA-DF5B-41B8-DC65-93743A1618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610" y="4328721"/>
            <a:ext cx="3274621" cy="2060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8" name="Textfeld 147">
            <a:extLst>
              <a:ext uri="{FF2B5EF4-FFF2-40B4-BE49-F238E27FC236}">
                <a16:creationId xmlns:a16="http://schemas.microsoft.com/office/drawing/2014/main" id="{F6DE0AA3-1E4D-EAFF-9130-FC746BA2536B}"/>
              </a:ext>
            </a:extLst>
          </p:cNvPr>
          <p:cNvSpPr txBox="1"/>
          <p:nvPr/>
        </p:nvSpPr>
        <p:spPr>
          <a:xfrm>
            <a:off x="4294290" y="4094643"/>
            <a:ext cx="23881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“Conventional”:</a:t>
            </a:r>
          </a:p>
          <a:p>
            <a:r>
              <a:rPr lang="en-US" dirty="0">
                <a:sym typeface="Wingdings" panose="05000000000000000000" pitchFamily="2" charset="2"/>
              </a:rPr>
              <a:t> </a:t>
            </a:r>
            <a:r>
              <a:rPr lang="en-US" dirty="0"/>
              <a:t>(Permanent) </a:t>
            </a:r>
          </a:p>
          <a:p>
            <a:r>
              <a:rPr lang="en-US" dirty="0"/>
              <a:t>Magnets (Quads, Sext, …), curtesy </a:t>
            </a:r>
            <a:r>
              <a:rPr lang="en-US" dirty="0" err="1"/>
              <a:t>Schillaci</a:t>
            </a:r>
            <a:endParaRPr lang="en-US" dirty="0"/>
          </a:p>
          <a:p>
            <a:endParaRPr lang="en-US" dirty="0"/>
          </a:p>
          <a:p>
            <a:r>
              <a:rPr lang="en-US" dirty="0"/>
              <a:t>(Pulsed) Solenoids, curtesy Kroll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7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66" grpId="0"/>
      <p:bldP spid="77" grpId="0" animBg="1"/>
      <p:bldP spid="78" grpId="0" animBg="1"/>
      <p:bldP spid="79" grpId="0"/>
      <p:bldP spid="146" grpId="0"/>
      <p:bldP spid="1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754160-41E7-03B8-4C91-64BC3A8EA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Ion/Proton collection experiments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9BB7801C-9FB2-4E8D-2617-1030D6E91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0F131EF-B707-5A27-45A7-1A32A7611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D05B195-CC77-E443-A3AB-CA4D5F501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12</a:t>
            </a:fld>
            <a:endParaRPr lang="de-DE" sz="11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4E5F468-2AAA-4619-034E-1517926171D7}"/>
              </a:ext>
            </a:extLst>
          </p:cNvPr>
          <p:cNvSpPr txBox="1"/>
          <p:nvPr/>
        </p:nvSpPr>
        <p:spPr>
          <a:xfrm>
            <a:off x="255120" y="1558970"/>
            <a:ext cx="5899618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(Permanent-)Magnet (Quads) (CALA, ELI, CLAPA)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/>
              <a:t>Cork &amp; </a:t>
            </a:r>
            <a:r>
              <a:rPr lang="en-US" sz="1000" dirty="0" err="1"/>
              <a:t>Zajec</a:t>
            </a:r>
            <a:r>
              <a:rPr lang="en-US" sz="1000" dirty="0"/>
              <a:t>, UCRL-2182 (1953) — </a:t>
            </a:r>
            <a:r>
              <a:rPr lang="en-US" sz="1000" i="1" dirty="0"/>
              <a:t>first ion/proton quadrupole focusing</a:t>
            </a:r>
          </a:p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Schollmeier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et al., PRL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101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055004 (2008)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first strong focusing of laser-driven protons with PMQs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Nishiuchi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et al., APL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94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061107 (2009)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repetition-rate PMQ focusing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Nishiuchi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et al., PRSTAB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071304 (2010)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integrated proton beamline / PMQ triplet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Zhu et al., PRAB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061302 (2019)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controlled transport &amp; energy selection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Yan et al., PRAB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052801 (2024)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high-acceptance PMQ pre-focusing</a:t>
            </a:r>
          </a:p>
          <a:p>
            <a:endParaRPr lang="en-US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Pulsed solenoids (GSI, HZDR)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/>
              <a:t>Busch, Ann. Phys. </a:t>
            </a:r>
            <a:r>
              <a:rPr lang="en-US" sz="1000" b="1" dirty="0"/>
              <a:t>386</a:t>
            </a:r>
            <a:r>
              <a:rPr lang="en-US" sz="1000" dirty="0"/>
              <a:t>, 974 (1926) — </a:t>
            </a:r>
            <a:r>
              <a:rPr lang="en-US" sz="1000" i="1" dirty="0"/>
              <a:t>origin of magnetic-lens focusing</a:t>
            </a:r>
          </a:p>
          <a:p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Harres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et al., Phys. Plasmas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023107 (2010)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first solenoid collimation of laser protons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Burris-Mog et al., PRSTAB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121301 (2011)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capture &amp; transport with pulsed solenoid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Busold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et al., PRSTAB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101302 (2013)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LIGHT: high-intensity proton transport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Brack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et al., Sci. Rep.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9118 (2020)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dual-solenoid spectral &amp; spatial shaping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Kroll et al., Nat. Phys.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316 (2022)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solenoid beamline for in-vivo irradiation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Active plasma lens (Berkeley, Frankfurt/GSI)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Panofsky &amp; Baker, RSI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445 (1950)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original concept &amp; proton demonstration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Bin et al., Sci. Rep.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1484 (2022)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laser-driven proton transport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Yan et al., PRAB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052802 (2024)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high-acceptance / variable-radius APL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Yan et al., PRAB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032801 (2025)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focusing + bending</a:t>
            </a:r>
            <a:b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Dehmer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 et al., NIM A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1091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, 171741 (2026) — </a:t>
            </a:r>
            <a:r>
              <a:rPr lang="en-US" sz="1000" i="1" dirty="0">
                <a:latin typeface="Arial" panose="020B0604020202020204" pitchFamily="34" charset="0"/>
                <a:cs typeface="Arial" panose="020B0604020202020204" pitchFamily="34" charset="0"/>
              </a:rPr>
              <a:t>APL development for LIGHT proton beamline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69D0856-72A9-F424-C66F-8F7FA5B499A8}"/>
              </a:ext>
            </a:extLst>
          </p:cNvPr>
          <p:cNvSpPr txBox="1"/>
          <p:nvPr/>
        </p:nvSpPr>
        <p:spPr>
          <a:xfrm>
            <a:off x="6240463" y="1549445"/>
            <a:ext cx="6096000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Gabor lens 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LhARA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Gabor, Nature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160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89 (1947)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original electron-space-charge lens concept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Booth &amp; Lefevre, NIM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151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143 (1978)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experimental ion-beam focusing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Pozimski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&amp;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Aslaninejad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Laser Part. Beams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723 (2013)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Gabor lenses for laser-driven ions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Aymar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al., Front. Phys.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567738 (2020) —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LhARA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Gabor-lens capture concept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Nonnenmacher et al., Appl. Sci.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4357 (2021) /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Dascalu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al., IPAC (2021)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proton-beam tests of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LhARA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prototype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Passive / self-generated plasma focusing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Willingale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al., PRL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96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245002 (2006)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self-organized ion collimation in plasma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 et al., Phys. Plasmas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083111 (2013)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passive self-collimation in foil stack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Kim et al., PRL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115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054801 (2015)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beam–plasma magnetic self-focusing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Streeter et al., Nat.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1004 (2025)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proton self-guiding / collimation in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vapour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plasma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Helical coil / travelling-field structures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Kar et al., Nat.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10792 (2016)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guided post-acceleration, collimation &amp; energy selection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Ahmed et al., Sci. Rep.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10891 (2017)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&lt;1° collimated, narrow-band proton beamlet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Bardon et al., PPCF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62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125019 (2020)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chromatic focusing, post-acceleration &amp; bunching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Ahmed et al., Sci. Rep.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699 (2021)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high-energy guided re-acceleration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Other / source-integrated focusing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Wilks et al., Phys. Plasmas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542 (2001)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curved-target TNSA ion-lens concept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Patel et al., PRL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91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125004 (2003)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hemispherical target focusing / isochoric heating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Toncian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al., Science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312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410 (2006)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laser-triggered electrostatic microlens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Kar et al., PRL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100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105004 (2008)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self-charged target / dynamic electrostatic collimation</a:t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Bin et al., Phys. Plasmas </a:t>
            </a: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073113 (2013) — 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intrinsically low-divergence ultrathin-foil proton source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B7AB5158-3430-B21B-7F92-8A3BEBE05BE4}"/>
              </a:ext>
            </a:extLst>
          </p:cNvPr>
          <p:cNvSpPr txBox="1"/>
          <p:nvPr/>
        </p:nvSpPr>
        <p:spPr>
          <a:xfrm>
            <a:off x="255120" y="5656815"/>
            <a:ext cx="5610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Lensing often (always?) demonstrated with laser-driven electrons first, e.g. APL </a:t>
            </a:r>
            <a:r>
              <a:rPr lang="en-US" sz="1200" dirty="0" err="1"/>
              <a:t>Tilborg</a:t>
            </a:r>
            <a:r>
              <a:rPr lang="en-US" sz="1200" dirty="0"/>
              <a:t> 2015, PPL </a:t>
            </a:r>
            <a:r>
              <a:rPr lang="en-US" sz="1200" dirty="0" err="1"/>
              <a:t>Kuschel</a:t>
            </a:r>
            <a:r>
              <a:rPr lang="en-US" sz="1200" dirty="0"/>
              <a:t> 2016, PRL </a:t>
            </a:r>
            <a:r>
              <a:rPr lang="en-US" sz="1200" dirty="0" err="1"/>
              <a:t>Lindstrøm</a:t>
            </a:r>
            <a:r>
              <a:rPr lang="en-US" sz="1200" dirty="0"/>
              <a:t> 2018, …</a:t>
            </a:r>
          </a:p>
          <a:p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3D54B5-8E65-4DA9-1458-46ECD24EC312}"/>
              </a:ext>
            </a:extLst>
          </p:cNvPr>
          <p:cNvSpPr txBox="1"/>
          <p:nvPr/>
        </p:nvSpPr>
        <p:spPr>
          <a:xfrm rot="19676634">
            <a:off x="4203139" y="2012949"/>
            <a:ext cx="1919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highlight>
                  <a:srgbClr val="FFFF00"/>
                </a:highlight>
              </a:rPr>
              <a:t>Relatively</a:t>
            </a:r>
            <a:r>
              <a:rPr lang="de-DE" dirty="0">
                <a:highlight>
                  <a:srgbClr val="FFFF00"/>
                </a:highlight>
              </a:rPr>
              <a:t> simple,</a:t>
            </a:r>
          </a:p>
          <a:p>
            <a:r>
              <a:rPr lang="de-DE" dirty="0" err="1">
                <a:highlight>
                  <a:srgbClr val="FFFF00"/>
                </a:highlight>
              </a:rPr>
              <a:t>low</a:t>
            </a:r>
            <a:r>
              <a:rPr lang="de-DE" dirty="0">
                <a:highlight>
                  <a:srgbClr val="FFFF00"/>
                </a:highlight>
              </a:rPr>
              <a:t> </a:t>
            </a:r>
            <a:r>
              <a:rPr lang="de-DE" dirty="0" err="1">
                <a:highlight>
                  <a:srgbClr val="FFFF00"/>
                </a:highlight>
              </a:rPr>
              <a:t>efficiency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D98071-29B0-5FA8-C700-46D3C176AE8E}"/>
              </a:ext>
            </a:extLst>
          </p:cNvPr>
          <p:cNvSpPr txBox="1"/>
          <p:nvPr/>
        </p:nvSpPr>
        <p:spPr>
          <a:xfrm rot="19676634">
            <a:off x="4193379" y="3192239"/>
            <a:ext cx="21416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highlight>
                  <a:srgbClr val="FFFF00"/>
                </a:highlight>
              </a:rPr>
              <a:t>Very high </a:t>
            </a:r>
            <a:r>
              <a:rPr lang="de-DE" dirty="0" err="1">
                <a:highlight>
                  <a:srgbClr val="FFFF00"/>
                </a:highlight>
              </a:rPr>
              <a:t>fields</a:t>
            </a:r>
            <a:r>
              <a:rPr lang="de-DE" dirty="0">
                <a:highlight>
                  <a:srgbClr val="FFFF00"/>
                </a:highlight>
              </a:rPr>
              <a:t>,</a:t>
            </a:r>
          </a:p>
          <a:p>
            <a:r>
              <a:rPr lang="de-DE" dirty="0">
                <a:highlight>
                  <a:srgbClr val="FFFF00"/>
                </a:highlight>
              </a:rPr>
              <a:t>Rotation/</a:t>
            </a:r>
            <a:r>
              <a:rPr lang="de-DE" dirty="0" err="1">
                <a:highlight>
                  <a:srgbClr val="FFFF00"/>
                </a:highlight>
              </a:rPr>
              <a:t>emittance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76BD2D-9522-9DFB-F033-80322E6F76EB}"/>
              </a:ext>
            </a:extLst>
          </p:cNvPr>
          <p:cNvSpPr txBox="1"/>
          <p:nvPr/>
        </p:nvSpPr>
        <p:spPr>
          <a:xfrm rot="19676634">
            <a:off x="3448515" y="4676942"/>
            <a:ext cx="30698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highlight>
                  <a:srgbClr val="FFFF00"/>
                </a:highlight>
              </a:rPr>
              <a:t>Better</a:t>
            </a:r>
            <a:r>
              <a:rPr lang="de-DE" dirty="0">
                <a:highlight>
                  <a:srgbClr val="FFFF00"/>
                </a:highlight>
              </a:rPr>
              <a:t> </a:t>
            </a:r>
            <a:r>
              <a:rPr lang="de-DE" dirty="0" err="1">
                <a:highlight>
                  <a:srgbClr val="FFFF00"/>
                </a:highlight>
              </a:rPr>
              <a:t>than</a:t>
            </a:r>
            <a:r>
              <a:rPr lang="de-DE" dirty="0">
                <a:highlight>
                  <a:srgbClr val="FFFF00"/>
                </a:highlight>
              </a:rPr>
              <a:t> Quad,</a:t>
            </a:r>
          </a:p>
          <a:p>
            <a:r>
              <a:rPr lang="de-DE" dirty="0" err="1">
                <a:highlight>
                  <a:srgbClr val="FFFF00"/>
                </a:highlight>
              </a:rPr>
              <a:t>similar</a:t>
            </a:r>
            <a:r>
              <a:rPr lang="de-DE" dirty="0">
                <a:highlight>
                  <a:srgbClr val="FFFF00"/>
                </a:highlight>
              </a:rPr>
              <a:t> potential </a:t>
            </a:r>
            <a:r>
              <a:rPr lang="de-DE" dirty="0" err="1">
                <a:highlight>
                  <a:srgbClr val="FFFF00"/>
                </a:highlight>
              </a:rPr>
              <a:t>as</a:t>
            </a:r>
            <a:r>
              <a:rPr lang="de-DE" dirty="0">
                <a:highlight>
                  <a:srgbClr val="FFFF00"/>
                </a:highlight>
              </a:rPr>
              <a:t> </a:t>
            </a:r>
            <a:r>
              <a:rPr lang="de-DE" dirty="0" err="1">
                <a:highlight>
                  <a:srgbClr val="FFFF00"/>
                </a:highlight>
              </a:rPr>
              <a:t>solenoid</a:t>
            </a:r>
            <a:r>
              <a:rPr lang="de-DE" dirty="0">
                <a:highlight>
                  <a:srgbClr val="FFFF00"/>
                </a:highlight>
              </a:rPr>
              <a:t>,</a:t>
            </a:r>
          </a:p>
          <a:p>
            <a:r>
              <a:rPr lang="de-DE" dirty="0" err="1">
                <a:highlight>
                  <a:srgbClr val="FFFF00"/>
                </a:highlight>
              </a:rPr>
              <a:t>Scattering</a:t>
            </a:r>
            <a:r>
              <a:rPr lang="de-DE" dirty="0">
                <a:highlight>
                  <a:srgbClr val="FFFF00"/>
                </a:highligh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7053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ED515D-CFC7-4F82-F04D-DCE5A92FF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Laser-driven proton focusing: strength vs. collection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06AE3A9-8279-B2F9-9AFD-D16A4E23C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3B723E1-8814-D478-7D4C-688907F539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9E25539-F8AB-B01C-AB4B-DE70E28E9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13</a:t>
            </a:fld>
            <a:endParaRPr lang="de-DE" sz="1100" dirty="0"/>
          </a:p>
        </p:txBody>
      </p:sp>
      <p:sp>
        <p:nvSpPr>
          <p:cNvPr id="241" name="Text 1">
            <a:extLst>
              <a:ext uri="{FF2B5EF4-FFF2-40B4-BE49-F238E27FC236}">
                <a16:creationId xmlns:a16="http://schemas.microsoft.com/office/drawing/2014/main" id="{90BB4A8C-6A41-E56F-250F-F955FE1B8DF3}"/>
              </a:ext>
            </a:extLst>
          </p:cNvPr>
          <p:cNvSpPr/>
          <p:nvPr/>
        </p:nvSpPr>
        <p:spPr>
          <a:xfrm>
            <a:off x="420624" y="813054"/>
            <a:ext cx="9098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Representative systems  •  common reference: 15 MeV protons  •  compare optical strength and actual capture separately</a:t>
            </a:r>
            <a:endParaRPr lang="en-US" sz="1150" dirty="0"/>
          </a:p>
        </p:txBody>
      </p:sp>
      <p:sp>
        <p:nvSpPr>
          <p:cNvPr id="242" name="Shape 4">
            <a:extLst>
              <a:ext uri="{FF2B5EF4-FFF2-40B4-BE49-F238E27FC236}">
                <a16:creationId xmlns:a16="http://schemas.microsoft.com/office/drawing/2014/main" id="{A8E4DB1B-D1C5-4357-AECB-793DC51E2154}"/>
              </a:ext>
            </a:extLst>
          </p:cNvPr>
          <p:cNvSpPr/>
          <p:nvPr/>
        </p:nvSpPr>
        <p:spPr>
          <a:xfrm>
            <a:off x="411480" y="1024128"/>
            <a:ext cx="2176272" cy="502920"/>
          </a:xfrm>
          <a:prstGeom prst="rect">
            <a:avLst/>
          </a:prstGeom>
          <a:solidFill>
            <a:srgbClr val="17365D"/>
          </a:solidFill>
          <a:ln w="1016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43" name="Text 5">
            <a:extLst>
              <a:ext uri="{FF2B5EF4-FFF2-40B4-BE49-F238E27FC236}">
                <a16:creationId xmlns:a16="http://schemas.microsoft.com/office/drawing/2014/main" id="{C30F569A-BBD9-28AD-B650-874D336F3A3B}"/>
              </a:ext>
            </a:extLst>
          </p:cNvPr>
          <p:cNvSpPr/>
          <p:nvPr/>
        </p:nvSpPr>
        <p:spPr>
          <a:xfrm>
            <a:off x="466344" y="1088136"/>
            <a:ext cx="2066544" cy="3931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Approach / representative case</a:t>
            </a:r>
            <a:endParaRPr lang="en-US" sz="1600" dirty="0"/>
          </a:p>
        </p:txBody>
      </p:sp>
      <p:sp>
        <p:nvSpPr>
          <p:cNvPr id="244" name="Shape 6">
            <a:extLst>
              <a:ext uri="{FF2B5EF4-FFF2-40B4-BE49-F238E27FC236}">
                <a16:creationId xmlns:a16="http://schemas.microsoft.com/office/drawing/2014/main" id="{5FB327CC-ABE1-47F3-4767-77A74B6C4E9D}"/>
              </a:ext>
            </a:extLst>
          </p:cNvPr>
          <p:cNvSpPr/>
          <p:nvPr/>
        </p:nvSpPr>
        <p:spPr>
          <a:xfrm>
            <a:off x="2587752" y="1024128"/>
            <a:ext cx="1271016" cy="502920"/>
          </a:xfrm>
          <a:prstGeom prst="rect">
            <a:avLst/>
          </a:prstGeom>
          <a:solidFill>
            <a:srgbClr val="17365D"/>
          </a:solidFill>
          <a:ln w="1016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45" name="Text 7">
            <a:extLst>
              <a:ext uri="{FF2B5EF4-FFF2-40B4-BE49-F238E27FC236}">
                <a16:creationId xmlns:a16="http://schemas.microsoft.com/office/drawing/2014/main" id="{A774BBAC-3857-6ABC-91F4-82471DD7D19F}"/>
              </a:ext>
            </a:extLst>
          </p:cNvPr>
          <p:cNvSpPr/>
          <p:nvPr/>
        </p:nvSpPr>
        <p:spPr>
          <a:xfrm>
            <a:off x="2642616" y="1088136"/>
            <a:ext cx="1161288" cy="3931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Field</a:t>
            </a:r>
            <a:endParaRPr lang="en-US" sz="1600" dirty="0"/>
          </a:p>
        </p:txBody>
      </p:sp>
      <p:sp>
        <p:nvSpPr>
          <p:cNvPr id="246" name="Shape 8">
            <a:extLst>
              <a:ext uri="{FF2B5EF4-FFF2-40B4-BE49-F238E27FC236}">
                <a16:creationId xmlns:a16="http://schemas.microsoft.com/office/drawing/2014/main" id="{5DE7E50E-94D3-3943-7A6A-F96E5FE977B3}"/>
              </a:ext>
            </a:extLst>
          </p:cNvPr>
          <p:cNvSpPr/>
          <p:nvPr/>
        </p:nvSpPr>
        <p:spPr>
          <a:xfrm>
            <a:off x="3858768" y="1024128"/>
            <a:ext cx="758952" cy="502920"/>
          </a:xfrm>
          <a:prstGeom prst="rect">
            <a:avLst/>
          </a:prstGeom>
          <a:solidFill>
            <a:srgbClr val="17365D"/>
          </a:solidFill>
          <a:ln w="1016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47" name="Text 9">
            <a:extLst>
              <a:ext uri="{FF2B5EF4-FFF2-40B4-BE49-F238E27FC236}">
                <a16:creationId xmlns:a16="http://schemas.microsoft.com/office/drawing/2014/main" id="{B5F192C1-9123-E145-FB40-02588C483902}"/>
              </a:ext>
            </a:extLst>
          </p:cNvPr>
          <p:cNvSpPr/>
          <p:nvPr/>
        </p:nvSpPr>
        <p:spPr>
          <a:xfrm>
            <a:off x="3913632" y="1088136"/>
            <a:ext cx="649224" cy="3931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</a:t>
            </a:r>
            <a:endParaRPr lang="en-US" sz="1600" dirty="0"/>
          </a:p>
        </p:txBody>
      </p:sp>
      <p:sp>
        <p:nvSpPr>
          <p:cNvPr id="248" name="Shape 10">
            <a:extLst>
              <a:ext uri="{FF2B5EF4-FFF2-40B4-BE49-F238E27FC236}">
                <a16:creationId xmlns:a16="http://schemas.microsoft.com/office/drawing/2014/main" id="{E0CE93B0-2992-2171-5C85-5FA1B9B94CF1}"/>
              </a:ext>
            </a:extLst>
          </p:cNvPr>
          <p:cNvSpPr/>
          <p:nvPr/>
        </p:nvSpPr>
        <p:spPr>
          <a:xfrm>
            <a:off x="4617720" y="1024128"/>
            <a:ext cx="795528" cy="502920"/>
          </a:xfrm>
          <a:prstGeom prst="rect">
            <a:avLst/>
          </a:prstGeom>
          <a:solidFill>
            <a:srgbClr val="17365D"/>
          </a:solidFill>
          <a:ln w="1016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49" name="Text 11">
            <a:extLst>
              <a:ext uri="{FF2B5EF4-FFF2-40B4-BE49-F238E27FC236}">
                <a16:creationId xmlns:a16="http://schemas.microsoft.com/office/drawing/2014/main" id="{17FADC03-F04C-B8D3-4561-A01842B6F411}"/>
              </a:ext>
            </a:extLst>
          </p:cNvPr>
          <p:cNvSpPr/>
          <p:nvPr/>
        </p:nvSpPr>
        <p:spPr>
          <a:xfrm>
            <a:off x="4672584" y="1088136"/>
            <a:ext cx="685800" cy="3931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</a:t>
            </a:r>
            <a:endParaRPr lang="en-US" sz="1600" dirty="0"/>
          </a:p>
        </p:txBody>
      </p:sp>
      <p:sp>
        <p:nvSpPr>
          <p:cNvPr id="250" name="Shape 12">
            <a:extLst>
              <a:ext uri="{FF2B5EF4-FFF2-40B4-BE49-F238E27FC236}">
                <a16:creationId xmlns:a16="http://schemas.microsoft.com/office/drawing/2014/main" id="{6ED5C874-003D-766A-C000-F801C22AA4DF}"/>
              </a:ext>
            </a:extLst>
          </p:cNvPr>
          <p:cNvSpPr/>
          <p:nvPr/>
        </p:nvSpPr>
        <p:spPr>
          <a:xfrm>
            <a:off x="5413248" y="1024128"/>
            <a:ext cx="1170432" cy="502920"/>
          </a:xfrm>
          <a:prstGeom prst="rect">
            <a:avLst/>
          </a:prstGeom>
          <a:solidFill>
            <a:srgbClr val="17365D"/>
          </a:solidFill>
          <a:ln w="1016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51" name="Text 13">
            <a:extLst>
              <a:ext uri="{FF2B5EF4-FFF2-40B4-BE49-F238E27FC236}">
                <a16:creationId xmlns:a16="http://schemas.microsoft.com/office/drawing/2014/main" id="{9841D49A-F59C-3BC5-B0F8-E2EDC1BFF7CE}"/>
              </a:ext>
            </a:extLst>
          </p:cNvPr>
          <p:cNvSpPr/>
          <p:nvPr/>
        </p:nvSpPr>
        <p:spPr>
          <a:xfrm>
            <a:off x="5468112" y="1088136"/>
            <a:ext cx="1060704" cy="3931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r>
              <a:rPr lang="en-US" sz="1600" b="1" baseline="-25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</a:t>
            </a: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@15 MeV</a:t>
            </a:r>
            <a:endParaRPr lang="en-US" sz="1600" dirty="0"/>
          </a:p>
        </p:txBody>
      </p:sp>
      <p:sp>
        <p:nvSpPr>
          <p:cNvPr id="252" name="Shape 14">
            <a:extLst>
              <a:ext uri="{FF2B5EF4-FFF2-40B4-BE49-F238E27FC236}">
                <a16:creationId xmlns:a16="http://schemas.microsoft.com/office/drawing/2014/main" id="{AF67C97D-F33F-1429-147D-5989C0711A8F}"/>
              </a:ext>
            </a:extLst>
          </p:cNvPr>
          <p:cNvSpPr/>
          <p:nvPr/>
        </p:nvSpPr>
        <p:spPr>
          <a:xfrm>
            <a:off x="6583680" y="1024128"/>
            <a:ext cx="1078992" cy="502920"/>
          </a:xfrm>
          <a:prstGeom prst="rect">
            <a:avLst/>
          </a:prstGeom>
          <a:solidFill>
            <a:srgbClr val="17365D"/>
          </a:solidFill>
          <a:ln w="1016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53" name="Text 15">
            <a:extLst>
              <a:ext uri="{FF2B5EF4-FFF2-40B4-BE49-F238E27FC236}">
                <a16:creationId xmlns:a16="http://schemas.microsoft.com/office/drawing/2014/main" id="{6BEB59DB-EC1E-DA29-AE2E-50A054E80076}"/>
              </a:ext>
            </a:extLst>
          </p:cNvPr>
          <p:cNvSpPr/>
          <p:nvPr/>
        </p:nvSpPr>
        <p:spPr>
          <a:xfrm>
            <a:off x="6638544" y="1088136"/>
            <a:ext cx="969264" cy="3931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 / </a:t>
            </a:r>
            <a:r>
              <a:rPr lang="en-US" sz="16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</a:t>
            </a:r>
            <a:r>
              <a:rPr lang="en-US" sz="1600" b="1" baseline="-25000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eq</a:t>
            </a:r>
            <a:endParaRPr lang="en-US" sz="1600" baseline="-25000" dirty="0"/>
          </a:p>
        </p:txBody>
      </p:sp>
      <p:sp>
        <p:nvSpPr>
          <p:cNvPr id="254" name="Shape 16">
            <a:extLst>
              <a:ext uri="{FF2B5EF4-FFF2-40B4-BE49-F238E27FC236}">
                <a16:creationId xmlns:a16="http://schemas.microsoft.com/office/drawing/2014/main" id="{20520D98-A0E3-E690-5078-0F3EF842AB45}"/>
              </a:ext>
            </a:extLst>
          </p:cNvPr>
          <p:cNvSpPr/>
          <p:nvPr/>
        </p:nvSpPr>
        <p:spPr>
          <a:xfrm>
            <a:off x="7662672" y="1024128"/>
            <a:ext cx="4114800" cy="502920"/>
          </a:xfrm>
          <a:prstGeom prst="rect">
            <a:avLst/>
          </a:prstGeom>
          <a:solidFill>
            <a:srgbClr val="17365D"/>
          </a:solidFill>
          <a:ln w="1016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55" name="Text 17">
            <a:extLst>
              <a:ext uri="{FF2B5EF4-FFF2-40B4-BE49-F238E27FC236}">
                <a16:creationId xmlns:a16="http://schemas.microsoft.com/office/drawing/2014/main" id="{CC7E8BE6-7CD5-1FFC-5C81-24E624C2D117}"/>
              </a:ext>
            </a:extLst>
          </p:cNvPr>
          <p:cNvSpPr/>
          <p:nvPr/>
        </p:nvSpPr>
        <p:spPr>
          <a:xfrm>
            <a:off x="7717536" y="1088136"/>
            <a:ext cx="4005072" cy="39319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Demonstrated / design acceptance</a:t>
            </a:r>
            <a:endParaRPr lang="en-US" sz="1400" dirty="0"/>
          </a:p>
        </p:txBody>
      </p:sp>
      <p:sp>
        <p:nvSpPr>
          <p:cNvPr id="256" name="Shape 18">
            <a:extLst>
              <a:ext uri="{FF2B5EF4-FFF2-40B4-BE49-F238E27FC236}">
                <a16:creationId xmlns:a16="http://schemas.microsoft.com/office/drawing/2014/main" id="{5781EF1A-D2FC-B20E-4FF1-53421FAE007E}"/>
              </a:ext>
            </a:extLst>
          </p:cNvPr>
          <p:cNvSpPr/>
          <p:nvPr/>
        </p:nvSpPr>
        <p:spPr>
          <a:xfrm>
            <a:off x="411480" y="1527048"/>
            <a:ext cx="217627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57" name="Text 19">
            <a:extLst>
              <a:ext uri="{FF2B5EF4-FFF2-40B4-BE49-F238E27FC236}">
                <a16:creationId xmlns:a16="http://schemas.microsoft.com/office/drawing/2014/main" id="{DA07AE08-AC08-AA8E-BF77-0BCCD2A41DB6}"/>
              </a:ext>
            </a:extLst>
          </p:cNvPr>
          <p:cNvSpPr/>
          <p:nvPr/>
        </p:nvSpPr>
        <p:spPr>
          <a:xfrm>
            <a:off x="466344" y="1591056"/>
            <a:ext cx="206654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PMQ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Schollmeier 2008</a:t>
            </a:r>
            <a:endParaRPr lang="en-US" sz="1400" dirty="0"/>
          </a:p>
        </p:txBody>
      </p:sp>
      <p:sp>
        <p:nvSpPr>
          <p:cNvPr id="258" name="Shape 20">
            <a:extLst>
              <a:ext uri="{FF2B5EF4-FFF2-40B4-BE49-F238E27FC236}">
                <a16:creationId xmlns:a16="http://schemas.microsoft.com/office/drawing/2014/main" id="{F52FF4E0-1157-6819-3E56-1ADA94A985D9}"/>
              </a:ext>
            </a:extLst>
          </p:cNvPr>
          <p:cNvSpPr/>
          <p:nvPr/>
        </p:nvSpPr>
        <p:spPr>
          <a:xfrm>
            <a:off x="2587752" y="1527048"/>
            <a:ext cx="1271016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59" name="Text 21">
            <a:extLst>
              <a:ext uri="{FF2B5EF4-FFF2-40B4-BE49-F238E27FC236}">
                <a16:creationId xmlns:a16="http://schemas.microsoft.com/office/drawing/2014/main" id="{C97EE9F5-0A33-B839-A3D5-31565CE12834}"/>
              </a:ext>
            </a:extLst>
          </p:cNvPr>
          <p:cNvSpPr/>
          <p:nvPr/>
        </p:nvSpPr>
        <p:spPr>
          <a:xfrm>
            <a:off x="2642616" y="1591056"/>
            <a:ext cx="1161288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 ≈ 1.25 T</a:t>
            </a:r>
            <a:endParaRPr lang="en-US" sz="1200" dirty="0"/>
          </a:p>
        </p:txBody>
      </p:sp>
      <p:sp>
        <p:nvSpPr>
          <p:cNvPr id="260" name="Shape 22">
            <a:extLst>
              <a:ext uri="{FF2B5EF4-FFF2-40B4-BE49-F238E27FC236}">
                <a16:creationId xmlns:a16="http://schemas.microsoft.com/office/drawing/2014/main" id="{40AB2D3A-B712-21BD-524F-90BB81091A08}"/>
              </a:ext>
            </a:extLst>
          </p:cNvPr>
          <p:cNvSpPr/>
          <p:nvPr/>
        </p:nvSpPr>
        <p:spPr>
          <a:xfrm>
            <a:off x="3858768" y="1527048"/>
            <a:ext cx="75895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61" name="Text 23">
            <a:extLst>
              <a:ext uri="{FF2B5EF4-FFF2-40B4-BE49-F238E27FC236}">
                <a16:creationId xmlns:a16="http://schemas.microsoft.com/office/drawing/2014/main" id="{68150B59-1349-7494-F8BB-AA711FC52D7F}"/>
              </a:ext>
            </a:extLst>
          </p:cNvPr>
          <p:cNvSpPr/>
          <p:nvPr/>
        </p:nvSpPr>
        <p:spPr>
          <a:xfrm>
            <a:off x="3913632" y="1591056"/>
            <a:ext cx="64922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mm</a:t>
            </a:r>
            <a:endParaRPr lang="en-US" sz="1200" dirty="0"/>
          </a:p>
        </p:txBody>
      </p:sp>
      <p:sp>
        <p:nvSpPr>
          <p:cNvPr id="262" name="Shape 24">
            <a:extLst>
              <a:ext uri="{FF2B5EF4-FFF2-40B4-BE49-F238E27FC236}">
                <a16:creationId xmlns:a16="http://schemas.microsoft.com/office/drawing/2014/main" id="{EB6025E8-B7BA-F9D0-5243-FA8FAC0D9F16}"/>
              </a:ext>
            </a:extLst>
          </p:cNvPr>
          <p:cNvSpPr/>
          <p:nvPr/>
        </p:nvSpPr>
        <p:spPr>
          <a:xfrm>
            <a:off x="4617720" y="1527048"/>
            <a:ext cx="795528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63" name="Text 25">
            <a:extLst>
              <a:ext uri="{FF2B5EF4-FFF2-40B4-BE49-F238E27FC236}">
                <a16:creationId xmlns:a16="http://schemas.microsoft.com/office/drawing/2014/main" id="{F5BBC9D0-F1EA-B413-1223-D26DAF9A6AD5}"/>
              </a:ext>
            </a:extLst>
          </p:cNvPr>
          <p:cNvSpPr/>
          <p:nvPr/>
        </p:nvSpPr>
        <p:spPr>
          <a:xfrm>
            <a:off x="4672584" y="1591056"/>
            <a:ext cx="685800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mm</a:t>
            </a:r>
            <a:endParaRPr lang="en-US" sz="1200" dirty="0"/>
          </a:p>
        </p:txBody>
      </p:sp>
      <p:sp>
        <p:nvSpPr>
          <p:cNvPr id="264" name="Shape 26">
            <a:extLst>
              <a:ext uri="{FF2B5EF4-FFF2-40B4-BE49-F238E27FC236}">
                <a16:creationId xmlns:a16="http://schemas.microsoft.com/office/drawing/2014/main" id="{ADF888D6-6C63-166A-FAEC-1AA06ABBCE50}"/>
              </a:ext>
            </a:extLst>
          </p:cNvPr>
          <p:cNvSpPr/>
          <p:nvPr/>
        </p:nvSpPr>
        <p:spPr>
          <a:xfrm>
            <a:off x="5413248" y="1527048"/>
            <a:ext cx="117043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65" name="Text 27">
            <a:extLst>
              <a:ext uri="{FF2B5EF4-FFF2-40B4-BE49-F238E27FC236}">
                <a16:creationId xmlns:a16="http://schemas.microsoft.com/office/drawing/2014/main" id="{E30B2444-2CA3-24B3-05E7-2891E0D9CAC8}"/>
              </a:ext>
            </a:extLst>
          </p:cNvPr>
          <p:cNvSpPr/>
          <p:nvPr/>
        </p:nvSpPr>
        <p:spPr>
          <a:xfrm>
            <a:off x="5468112" y="1591056"/>
            <a:ext cx="106070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6.6 cm</a:t>
            </a:r>
            <a:endParaRPr lang="en-US" sz="1200" dirty="0"/>
          </a:p>
        </p:txBody>
      </p:sp>
      <p:sp>
        <p:nvSpPr>
          <p:cNvPr id="266" name="Shape 28">
            <a:extLst>
              <a:ext uri="{FF2B5EF4-FFF2-40B4-BE49-F238E27FC236}">
                <a16:creationId xmlns:a16="http://schemas.microsoft.com/office/drawing/2014/main" id="{2C151E34-4790-9827-87C2-E575B146994D}"/>
              </a:ext>
            </a:extLst>
          </p:cNvPr>
          <p:cNvSpPr/>
          <p:nvPr/>
        </p:nvSpPr>
        <p:spPr>
          <a:xfrm>
            <a:off x="6583680" y="1527048"/>
            <a:ext cx="1078992" cy="585216"/>
          </a:xfrm>
          <a:prstGeom prst="rect">
            <a:avLst/>
          </a:prstGeom>
          <a:solidFill>
            <a:srgbClr val="EAF2F8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67" name="Text 29">
            <a:extLst>
              <a:ext uri="{FF2B5EF4-FFF2-40B4-BE49-F238E27FC236}">
                <a16:creationId xmlns:a16="http://schemas.microsoft.com/office/drawing/2014/main" id="{114BD4E6-110C-1AE6-BC36-E19425A7DC8A}"/>
              </a:ext>
            </a:extLst>
          </p:cNvPr>
          <p:cNvSpPr/>
          <p:nvPr/>
        </p:nvSpPr>
        <p:spPr>
          <a:xfrm>
            <a:off x="6638544" y="1591056"/>
            <a:ext cx="9692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76 mrad</a:t>
            </a:r>
            <a:endParaRPr lang="en-US" sz="1200" dirty="0"/>
          </a:p>
        </p:txBody>
      </p:sp>
      <p:sp>
        <p:nvSpPr>
          <p:cNvPr id="268" name="Shape 30">
            <a:extLst>
              <a:ext uri="{FF2B5EF4-FFF2-40B4-BE49-F238E27FC236}">
                <a16:creationId xmlns:a16="http://schemas.microsoft.com/office/drawing/2014/main" id="{3466DF3A-960C-17D2-D248-C6468C9311DE}"/>
              </a:ext>
            </a:extLst>
          </p:cNvPr>
          <p:cNvSpPr/>
          <p:nvPr/>
        </p:nvSpPr>
        <p:spPr>
          <a:xfrm>
            <a:off x="7662672" y="1527048"/>
            <a:ext cx="4114800" cy="585216"/>
          </a:xfrm>
          <a:prstGeom prst="rect">
            <a:avLst/>
          </a:prstGeom>
          <a:solidFill>
            <a:srgbClr val="EDF6EE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69" name="Text 31">
            <a:extLst>
              <a:ext uri="{FF2B5EF4-FFF2-40B4-BE49-F238E27FC236}">
                <a16:creationId xmlns:a16="http://schemas.microsoft.com/office/drawing/2014/main" id="{BFF1C8BE-9396-F1D0-FE15-2338AC35A283}"/>
              </a:ext>
            </a:extLst>
          </p:cNvPr>
          <p:cNvSpPr/>
          <p:nvPr/>
        </p:nvSpPr>
        <p:spPr>
          <a:xfrm>
            <a:off x="7717536" y="1591056"/>
            <a:ext cx="400507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±15 mrad geom.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0.1% through doublet</a:t>
            </a:r>
            <a:endParaRPr lang="en-US" sz="1100" dirty="0"/>
          </a:p>
        </p:txBody>
      </p:sp>
      <p:sp>
        <p:nvSpPr>
          <p:cNvPr id="270" name="Shape 32">
            <a:extLst>
              <a:ext uri="{FF2B5EF4-FFF2-40B4-BE49-F238E27FC236}">
                <a16:creationId xmlns:a16="http://schemas.microsoft.com/office/drawing/2014/main" id="{C2F3C715-5F42-8D52-DDC2-43B1CE2CD2FD}"/>
              </a:ext>
            </a:extLst>
          </p:cNvPr>
          <p:cNvSpPr/>
          <p:nvPr/>
        </p:nvSpPr>
        <p:spPr>
          <a:xfrm>
            <a:off x="411480" y="2112264"/>
            <a:ext cx="217627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71" name="Text 33">
            <a:extLst>
              <a:ext uri="{FF2B5EF4-FFF2-40B4-BE49-F238E27FC236}">
                <a16:creationId xmlns:a16="http://schemas.microsoft.com/office/drawing/2014/main" id="{10D8EE5C-AC92-AF41-DF1B-31FEAAA04C96}"/>
              </a:ext>
            </a:extLst>
          </p:cNvPr>
          <p:cNvSpPr/>
          <p:nvPr/>
        </p:nvSpPr>
        <p:spPr>
          <a:xfrm>
            <a:off x="466344" y="2176272"/>
            <a:ext cx="206654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Pulsed solenoid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Dresden</a:t>
            </a:r>
            <a:endParaRPr lang="en-US" sz="1400" dirty="0"/>
          </a:p>
        </p:txBody>
      </p:sp>
      <p:sp>
        <p:nvSpPr>
          <p:cNvPr id="272" name="Shape 34">
            <a:extLst>
              <a:ext uri="{FF2B5EF4-FFF2-40B4-BE49-F238E27FC236}">
                <a16:creationId xmlns:a16="http://schemas.microsoft.com/office/drawing/2014/main" id="{E1C69A9A-0B50-AAAC-99CA-BE3C962239C1}"/>
              </a:ext>
            </a:extLst>
          </p:cNvPr>
          <p:cNvSpPr/>
          <p:nvPr/>
        </p:nvSpPr>
        <p:spPr>
          <a:xfrm>
            <a:off x="2587752" y="2112264"/>
            <a:ext cx="1271016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73" name="Text 35">
            <a:extLst>
              <a:ext uri="{FF2B5EF4-FFF2-40B4-BE49-F238E27FC236}">
                <a16:creationId xmlns:a16="http://schemas.microsoft.com/office/drawing/2014/main" id="{2C79EFCC-7E0D-D783-B084-75317870802B}"/>
              </a:ext>
            </a:extLst>
          </p:cNvPr>
          <p:cNvSpPr/>
          <p:nvPr/>
        </p:nvSpPr>
        <p:spPr>
          <a:xfrm>
            <a:off x="2642616" y="2176272"/>
            <a:ext cx="1161288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≈8 T†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19.5 T max</a:t>
            </a:r>
            <a:endParaRPr lang="en-US" sz="1200" dirty="0"/>
          </a:p>
        </p:txBody>
      </p:sp>
      <p:sp>
        <p:nvSpPr>
          <p:cNvPr id="274" name="Shape 36">
            <a:extLst>
              <a:ext uri="{FF2B5EF4-FFF2-40B4-BE49-F238E27FC236}">
                <a16:creationId xmlns:a16="http://schemas.microsoft.com/office/drawing/2014/main" id="{EEA5B5E3-34EE-B591-145B-D927FCC0BC33}"/>
              </a:ext>
            </a:extLst>
          </p:cNvPr>
          <p:cNvSpPr/>
          <p:nvPr/>
        </p:nvSpPr>
        <p:spPr>
          <a:xfrm>
            <a:off x="3858768" y="2112264"/>
            <a:ext cx="75895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75" name="Text 37">
            <a:extLst>
              <a:ext uri="{FF2B5EF4-FFF2-40B4-BE49-F238E27FC236}">
                <a16:creationId xmlns:a16="http://schemas.microsoft.com/office/drawing/2014/main" id="{E4643D98-A45A-7F78-D557-CFE2C677BF74}"/>
              </a:ext>
            </a:extLst>
          </p:cNvPr>
          <p:cNvSpPr/>
          <p:nvPr/>
        </p:nvSpPr>
        <p:spPr>
          <a:xfrm>
            <a:off x="3913632" y="2176272"/>
            <a:ext cx="64922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 mm</a:t>
            </a:r>
            <a:endParaRPr lang="en-US" sz="1200" dirty="0"/>
          </a:p>
        </p:txBody>
      </p:sp>
      <p:sp>
        <p:nvSpPr>
          <p:cNvPr id="276" name="Shape 38">
            <a:extLst>
              <a:ext uri="{FF2B5EF4-FFF2-40B4-BE49-F238E27FC236}">
                <a16:creationId xmlns:a16="http://schemas.microsoft.com/office/drawing/2014/main" id="{37581D5A-36B7-7033-E754-22E2B5E81EFB}"/>
              </a:ext>
            </a:extLst>
          </p:cNvPr>
          <p:cNvSpPr/>
          <p:nvPr/>
        </p:nvSpPr>
        <p:spPr>
          <a:xfrm>
            <a:off x="4617720" y="2112264"/>
            <a:ext cx="795528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77" name="Text 39">
            <a:extLst>
              <a:ext uri="{FF2B5EF4-FFF2-40B4-BE49-F238E27FC236}">
                <a16:creationId xmlns:a16="http://schemas.microsoft.com/office/drawing/2014/main" id="{3EC397CC-F53A-F388-55F0-4CF07B1F7E46}"/>
              </a:ext>
            </a:extLst>
          </p:cNvPr>
          <p:cNvSpPr/>
          <p:nvPr/>
        </p:nvSpPr>
        <p:spPr>
          <a:xfrm>
            <a:off x="4672584" y="2176272"/>
            <a:ext cx="685800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150 mm</a:t>
            </a:r>
            <a:endParaRPr lang="en-US" sz="1200" dirty="0"/>
          </a:p>
        </p:txBody>
      </p:sp>
      <p:sp>
        <p:nvSpPr>
          <p:cNvPr id="278" name="Shape 40">
            <a:extLst>
              <a:ext uri="{FF2B5EF4-FFF2-40B4-BE49-F238E27FC236}">
                <a16:creationId xmlns:a16="http://schemas.microsoft.com/office/drawing/2014/main" id="{0ABA665C-2FEC-890D-F65E-1634868A517A}"/>
              </a:ext>
            </a:extLst>
          </p:cNvPr>
          <p:cNvSpPr/>
          <p:nvPr/>
        </p:nvSpPr>
        <p:spPr>
          <a:xfrm>
            <a:off x="5413248" y="2112264"/>
            <a:ext cx="117043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79" name="Text 41">
            <a:extLst>
              <a:ext uri="{FF2B5EF4-FFF2-40B4-BE49-F238E27FC236}">
                <a16:creationId xmlns:a16="http://schemas.microsoft.com/office/drawing/2014/main" id="{6D2D65E5-D07D-1CE7-7964-1C5F2E4BDD07}"/>
              </a:ext>
            </a:extLst>
          </p:cNvPr>
          <p:cNvSpPr/>
          <p:nvPr/>
        </p:nvSpPr>
        <p:spPr>
          <a:xfrm>
            <a:off x="5468112" y="2176272"/>
            <a:ext cx="106070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cm†</a:t>
            </a:r>
            <a:endParaRPr lang="en-US" sz="1200" dirty="0"/>
          </a:p>
        </p:txBody>
      </p:sp>
      <p:sp>
        <p:nvSpPr>
          <p:cNvPr id="280" name="Shape 42">
            <a:extLst>
              <a:ext uri="{FF2B5EF4-FFF2-40B4-BE49-F238E27FC236}">
                <a16:creationId xmlns:a16="http://schemas.microsoft.com/office/drawing/2014/main" id="{1F2F451D-1CC8-C26A-AF27-3BA536A310C0}"/>
              </a:ext>
            </a:extLst>
          </p:cNvPr>
          <p:cNvSpPr/>
          <p:nvPr/>
        </p:nvSpPr>
        <p:spPr>
          <a:xfrm>
            <a:off x="6583680" y="2112264"/>
            <a:ext cx="1078992" cy="585216"/>
          </a:xfrm>
          <a:prstGeom prst="rect">
            <a:avLst/>
          </a:prstGeom>
          <a:solidFill>
            <a:srgbClr val="EAF2F8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81" name="Text 43">
            <a:extLst>
              <a:ext uri="{FF2B5EF4-FFF2-40B4-BE49-F238E27FC236}">
                <a16:creationId xmlns:a16="http://schemas.microsoft.com/office/drawing/2014/main" id="{3402D04F-9F4C-1E8E-1376-B5A4A265B761}"/>
              </a:ext>
            </a:extLst>
          </p:cNvPr>
          <p:cNvSpPr/>
          <p:nvPr/>
        </p:nvSpPr>
        <p:spPr>
          <a:xfrm>
            <a:off x="6638544" y="2176272"/>
            <a:ext cx="9692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300 </a:t>
            </a:r>
            <a:r>
              <a:rPr lang="en-US" sz="1200" b="1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mrad</a:t>
            </a: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†</a:t>
            </a:r>
            <a:endParaRPr lang="en-US" sz="1200" dirty="0"/>
          </a:p>
        </p:txBody>
      </p:sp>
      <p:sp>
        <p:nvSpPr>
          <p:cNvPr id="282" name="Shape 44">
            <a:extLst>
              <a:ext uri="{FF2B5EF4-FFF2-40B4-BE49-F238E27FC236}">
                <a16:creationId xmlns:a16="http://schemas.microsoft.com/office/drawing/2014/main" id="{50275CF0-E2B1-A615-A50E-6CC210D48DD1}"/>
              </a:ext>
            </a:extLst>
          </p:cNvPr>
          <p:cNvSpPr/>
          <p:nvPr/>
        </p:nvSpPr>
        <p:spPr>
          <a:xfrm>
            <a:off x="7662672" y="2112264"/>
            <a:ext cx="4114800" cy="585216"/>
          </a:xfrm>
          <a:prstGeom prst="rect">
            <a:avLst/>
          </a:prstGeom>
          <a:solidFill>
            <a:srgbClr val="EDF6EE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83" name="Text 45">
            <a:extLst>
              <a:ext uri="{FF2B5EF4-FFF2-40B4-BE49-F238E27FC236}">
                <a16:creationId xmlns:a16="http://schemas.microsoft.com/office/drawing/2014/main" id="{08FDB06A-9DB3-CEEF-0506-E041743EBBDA}"/>
              </a:ext>
            </a:extLst>
          </p:cNvPr>
          <p:cNvSpPr/>
          <p:nvPr/>
        </p:nvSpPr>
        <p:spPr>
          <a:xfrm>
            <a:off x="7717536" y="2176272"/>
            <a:ext cx="400507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±14° (≈250 mrad) geom.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≤50% transport</a:t>
            </a:r>
            <a:endParaRPr lang="en-US" sz="1100" dirty="0"/>
          </a:p>
        </p:txBody>
      </p:sp>
      <p:sp>
        <p:nvSpPr>
          <p:cNvPr id="284" name="Shape 46">
            <a:extLst>
              <a:ext uri="{FF2B5EF4-FFF2-40B4-BE49-F238E27FC236}">
                <a16:creationId xmlns:a16="http://schemas.microsoft.com/office/drawing/2014/main" id="{3BFBCE02-41A1-A77D-0095-C140766948CB}"/>
              </a:ext>
            </a:extLst>
          </p:cNvPr>
          <p:cNvSpPr/>
          <p:nvPr/>
        </p:nvSpPr>
        <p:spPr>
          <a:xfrm>
            <a:off x="411480" y="2697480"/>
            <a:ext cx="217627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85" name="Text 47">
            <a:extLst>
              <a:ext uri="{FF2B5EF4-FFF2-40B4-BE49-F238E27FC236}">
                <a16:creationId xmlns:a16="http://schemas.microsoft.com/office/drawing/2014/main" id="{E32CA422-8326-60E0-2C8C-8885DAEAAFCF}"/>
              </a:ext>
            </a:extLst>
          </p:cNvPr>
          <p:cNvSpPr/>
          <p:nvPr/>
        </p:nvSpPr>
        <p:spPr>
          <a:xfrm>
            <a:off x="466344" y="2761488"/>
            <a:ext cx="206654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Gabor lens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LhARA GL1</a:t>
            </a:r>
            <a:endParaRPr lang="en-US" sz="1400" dirty="0"/>
          </a:p>
        </p:txBody>
      </p:sp>
      <p:sp>
        <p:nvSpPr>
          <p:cNvPr id="286" name="Shape 48">
            <a:extLst>
              <a:ext uri="{FF2B5EF4-FFF2-40B4-BE49-F238E27FC236}">
                <a16:creationId xmlns:a16="http://schemas.microsoft.com/office/drawing/2014/main" id="{3B29D05F-DFED-81B1-92C3-249FA0F5E487}"/>
              </a:ext>
            </a:extLst>
          </p:cNvPr>
          <p:cNvSpPr/>
          <p:nvPr/>
        </p:nvSpPr>
        <p:spPr>
          <a:xfrm>
            <a:off x="2587752" y="2697480"/>
            <a:ext cx="1271016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87" name="Text 49">
            <a:extLst>
              <a:ext uri="{FF2B5EF4-FFF2-40B4-BE49-F238E27FC236}">
                <a16:creationId xmlns:a16="http://schemas.microsoft.com/office/drawing/2014/main" id="{484FB62C-DBFD-B74F-DB9A-8CDB074B671F}"/>
              </a:ext>
            </a:extLst>
          </p:cNvPr>
          <p:cNvSpPr/>
          <p:nvPr/>
        </p:nvSpPr>
        <p:spPr>
          <a:xfrm>
            <a:off x="2642616" y="2761488"/>
            <a:ext cx="1161288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 ≈ 1.7 MV/m</a:t>
            </a:r>
            <a:endParaRPr lang="en-US" sz="1200" dirty="0"/>
          </a:p>
        </p:txBody>
      </p:sp>
      <p:sp>
        <p:nvSpPr>
          <p:cNvPr id="288" name="Shape 50">
            <a:extLst>
              <a:ext uri="{FF2B5EF4-FFF2-40B4-BE49-F238E27FC236}">
                <a16:creationId xmlns:a16="http://schemas.microsoft.com/office/drawing/2014/main" id="{00F07E2A-F967-D249-D637-8045CDA3F9AE}"/>
              </a:ext>
            </a:extLst>
          </p:cNvPr>
          <p:cNvSpPr/>
          <p:nvPr/>
        </p:nvSpPr>
        <p:spPr>
          <a:xfrm>
            <a:off x="3858768" y="2697480"/>
            <a:ext cx="75895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89" name="Text 51">
            <a:extLst>
              <a:ext uri="{FF2B5EF4-FFF2-40B4-BE49-F238E27FC236}">
                <a16:creationId xmlns:a16="http://schemas.microsoft.com/office/drawing/2014/main" id="{C205FBCB-A67E-EDEF-1C26-3959DC808238}"/>
              </a:ext>
            </a:extLst>
          </p:cNvPr>
          <p:cNvSpPr/>
          <p:nvPr/>
        </p:nvSpPr>
        <p:spPr>
          <a:xfrm>
            <a:off x="3913632" y="2761488"/>
            <a:ext cx="64922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73 mm</a:t>
            </a:r>
            <a:endParaRPr lang="en-US" sz="1200" dirty="0"/>
          </a:p>
        </p:txBody>
      </p:sp>
      <p:sp>
        <p:nvSpPr>
          <p:cNvPr id="290" name="Shape 52">
            <a:extLst>
              <a:ext uri="{FF2B5EF4-FFF2-40B4-BE49-F238E27FC236}">
                <a16:creationId xmlns:a16="http://schemas.microsoft.com/office/drawing/2014/main" id="{31136764-A5C5-EB37-E518-0C1EE7C5F320}"/>
              </a:ext>
            </a:extLst>
          </p:cNvPr>
          <p:cNvSpPr/>
          <p:nvPr/>
        </p:nvSpPr>
        <p:spPr>
          <a:xfrm>
            <a:off x="4617720" y="2697480"/>
            <a:ext cx="795528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91" name="Text 53">
            <a:extLst>
              <a:ext uri="{FF2B5EF4-FFF2-40B4-BE49-F238E27FC236}">
                <a16:creationId xmlns:a16="http://schemas.microsoft.com/office/drawing/2014/main" id="{756BC958-7015-E839-1607-211826CEE132}"/>
              </a:ext>
            </a:extLst>
          </p:cNvPr>
          <p:cNvSpPr/>
          <p:nvPr/>
        </p:nvSpPr>
        <p:spPr>
          <a:xfrm>
            <a:off x="4672584" y="2761488"/>
            <a:ext cx="685800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857 mm</a:t>
            </a:r>
            <a:endParaRPr lang="en-US" sz="1200" dirty="0"/>
          </a:p>
        </p:txBody>
      </p:sp>
      <p:sp>
        <p:nvSpPr>
          <p:cNvPr id="292" name="Shape 54">
            <a:extLst>
              <a:ext uri="{FF2B5EF4-FFF2-40B4-BE49-F238E27FC236}">
                <a16:creationId xmlns:a16="http://schemas.microsoft.com/office/drawing/2014/main" id="{F2BC6A47-11D4-A0E5-F3BD-EB461FA83A40}"/>
              </a:ext>
            </a:extLst>
          </p:cNvPr>
          <p:cNvSpPr/>
          <p:nvPr/>
        </p:nvSpPr>
        <p:spPr>
          <a:xfrm>
            <a:off x="5413248" y="2697480"/>
            <a:ext cx="117043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93" name="Text 55">
            <a:extLst>
              <a:ext uri="{FF2B5EF4-FFF2-40B4-BE49-F238E27FC236}">
                <a16:creationId xmlns:a16="http://schemas.microsoft.com/office/drawing/2014/main" id="{20C19DB6-D395-BC26-B723-D37867A167BE}"/>
              </a:ext>
            </a:extLst>
          </p:cNvPr>
          <p:cNvSpPr/>
          <p:nvPr/>
        </p:nvSpPr>
        <p:spPr>
          <a:xfrm>
            <a:off x="5468112" y="2761488"/>
            <a:ext cx="106070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0.75 m</a:t>
            </a:r>
            <a:endParaRPr lang="en-US" sz="1200" dirty="0"/>
          </a:p>
        </p:txBody>
      </p:sp>
      <p:sp>
        <p:nvSpPr>
          <p:cNvPr id="294" name="Shape 56">
            <a:extLst>
              <a:ext uri="{FF2B5EF4-FFF2-40B4-BE49-F238E27FC236}">
                <a16:creationId xmlns:a16="http://schemas.microsoft.com/office/drawing/2014/main" id="{6A043479-F688-8BCA-A521-A90EA7C9A792}"/>
              </a:ext>
            </a:extLst>
          </p:cNvPr>
          <p:cNvSpPr/>
          <p:nvPr/>
        </p:nvSpPr>
        <p:spPr>
          <a:xfrm>
            <a:off x="6583680" y="2697480"/>
            <a:ext cx="1078992" cy="585216"/>
          </a:xfrm>
          <a:prstGeom prst="rect">
            <a:avLst/>
          </a:prstGeom>
          <a:solidFill>
            <a:srgbClr val="EAF2F8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95" name="Text 57">
            <a:extLst>
              <a:ext uri="{FF2B5EF4-FFF2-40B4-BE49-F238E27FC236}">
                <a16:creationId xmlns:a16="http://schemas.microsoft.com/office/drawing/2014/main" id="{C4BB735F-0F12-0969-4766-8042BBEF93C4}"/>
              </a:ext>
            </a:extLst>
          </p:cNvPr>
          <p:cNvSpPr/>
          <p:nvPr/>
        </p:nvSpPr>
        <p:spPr>
          <a:xfrm>
            <a:off x="6638544" y="2761488"/>
            <a:ext cx="9692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 mrad</a:t>
            </a:r>
            <a:endParaRPr lang="en-US" sz="1200" dirty="0"/>
          </a:p>
        </p:txBody>
      </p:sp>
      <p:sp>
        <p:nvSpPr>
          <p:cNvPr id="296" name="Shape 58">
            <a:extLst>
              <a:ext uri="{FF2B5EF4-FFF2-40B4-BE49-F238E27FC236}">
                <a16:creationId xmlns:a16="http://schemas.microsoft.com/office/drawing/2014/main" id="{4E2B50AC-0122-A0EF-1F80-FCB986313FDF}"/>
              </a:ext>
            </a:extLst>
          </p:cNvPr>
          <p:cNvSpPr/>
          <p:nvPr/>
        </p:nvSpPr>
        <p:spPr>
          <a:xfrm>
            <a:off x="7662672" y="2697480"/>
            <a:ext cx="4114800" cy="585216"/>
          </a:xfrm>
          <a:prstGeom prst="rect">
            <a:avLst/>
          </a:prstGeom>
          <a:solidFill>
            <a:srgbClr val="EDF6EE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97" name="Text 59">
            <a:extLst>
              <a:ext uri="{FF2B5EF4-FFF2-40B4-BE49-F238E27FC236}">
                <a16:creationId xmlns:a16="http://schemas.microsoft.com/office/drawing/2014/main" id="{102FC83E-197A-9CEE-6848-92625BA3B99D}"/>
              </a:ext>
            </a:extLst>
          </p:cNvPr>
          <p:cNvSpPr/>
          <p:nvPr/>
        </p:nvSpPr>
        <p:spPr>
          <a:xfrm>
            <a:off x="7717536" y="2761488"/>
            <a:ext cx="400507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±50 mrad design</a:t>
            </a:r>
            <a:endParaRPr lang="en-US" sz="1100" dirty="0"/>
          </a:p>
        </p:txBody>
      </p:sp>
      <p:sp>
        <p:nvSpPr>
          <p:cNvPr id="298" name="Shape 60">
            <a:extLst>
              <a:ext uri="{FF2B5EF4-FFF2-40B4-BE49-F238E27FC236}">
                <a16:creationId xmlns:a16="http://schemas.microsoft.com/office/drawing/2014/main" id="{6D157B16-EB2D-96D6-75FD-C6618B60F237}"/>
              </a:ext>
            </a:extLst>
          </p:cNvPr>
          <p:cNvSpPr/>
          <p:nvPr/>
        </p:nvSpPr>
        <p:spPr>
          <a:xfrm>
            <a:off x="411480" y="3282696"/>
            <a:ext cx="217627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299" name="Text 61">
            <a:extLst>
              <a:ext uri="{FF2B5EF4-FFF2-40B4-BE49-F238E27FC236}">
                <a16:creationId xmlns:a16="http://schemas.microsoft.com/office/drawing/2014/main" id="{640E143A-4C75-3950-EC02-BE8A5122C33B}"/>
              </a:ext>
            </a:extLst>
          </p:cNvPr>
          <p:cNvSpPr/>
          <p:nvPr/>
        </p:nvSpPr>
        <p:spPr>
          <a:xfrm>
            <a:off x="466344" y="3346704"/>
            <a:ext cx="206654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Active plasma lens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BELLA / Berkeley</a:t>
            </a:r>
            <a:endParaRPr lang="en-US" sz="1400" dirty="0"/>
          </a:p>
        </p:txBody>
      </p:sp>
      <p:sp>
        <p:nvSpPr>
          <p:cNvPr id="300" name="Shape 62">
            <a:extLst>
              <a:ext uri="{FF2B5EF4-FFF2-40B4-BE49-F238E27FC236}">
                <a16:creationId xmlns:a16="http://schemas.microsoft.com/office/drawing/2014/main" id="{E7935EDC-050C-3EA0-DE46-442A72211F9C}"/>
              </a:ext>
            </a:extLst>
          </p:cNvPr>
          <p:cNvSpPr/>
          <p:nvPr/>
        </p:nvSpPr>
        <p:spPr>
          <a:xfrm>
            <a:off x="2587752" y="3282696"/>
            <a:ext cx="1271016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01" name="Text 63">
            <a:extLst>
              <a:ext uri="{FF2B5EF4-FFF2-40B4-BE49-F238E27FC236}">
                <a16:creationId xmlns:a16="http://schemas.microsoft.com/office/drawing/2014/main" id="{6EF396C8-7F62-B7F1-6FEB-4E379590CEFB}"/>
              </a:ext>
            </a:extLst>
          </p:cNvPr>
          <p:cNvSpPr/>
          <p:nvPr/>
        </p:nvSpPr>
        <p:spPr>
          <a:xfrm>
            <a:off x="2642616" y="3346704"/>
            <a:ext cx="1161288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 ≤ 0.30 T†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(600 T/m max)</a:t>
            </a:r>
            <a:endParaRPr lang="en-US" sz="1200" dirty="0"/>
          </a:p>
        </p:txBody>
      </p:sp>
      <p:sp>
        <p:nvSpPr>
          <p:cNvPr id="302" name="Shape 64">
            <a:extLst>
              <a:ext uri="{FF2B5EF4-FFF2-40B4-BE49-F238E27FC236}">
                <a16:creationId xmlns:a16="http://schemas.microsoft.com/office/drawing/2014/main" id="{5793C1D1-F8DA-6D1A-D179-9B8EFD4630C1}"/>
              </a:ext>
            </a:extLst>
          </p:cNvPr>
          <p:cNvSpPr/>
          <p:nvPr/>
        </p:nvSpPr>
        <p:spPr>
          <a:xfrm>
            <a:off x="3858768" y="3282696"/>
            <a:ext cx="75895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03" name="Text 65">
            <a:extLst>
              <a:ext uri="{FF2B5EF4-FFF2-40B4-BE49-F238E27FC236}">
                <a16:creationId xmlns:a16="http://schemas.microsoft.com/office/drawing/2014/main" id="{45FF448F-E220-BDA1-9BE9-9ACDC3093D81}"/>
              </a:ext>
            </a:extLst>
          </p:cNvPr>
          <p:cNvSpPr/>
          <p:nvPr/>
        </p:nvSpPr>
        <p:spPr>
          <a:xfrm>
            <a:off x="3913632" y="3346704"/>
            <a:ext cx="64922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mm</a:t>
            </a:r>
            <a:endParaRPr lang="en-US" sz="1200" dirty="0"/>
          </a:p>
        </p:txBody>
      </p:sp>
      <p:sp>
        <p:nvSpPr>
          <p:cNvPr id="304" name="Shape 66">
            <a:extLst>
              <a:ext uri="{FF2B5EF4-FFF2-40B4-BE49-F238E27FC236}">
                <a16:creationId xmlns:a16="http://schemas.microsoft.com/office/drawing/2014/main" id="{616D95EA-41C3-3355-2155-51B7AA365F30}"/>
              </a:ext>
            </a:extLst>
          </p:cNvPr>
          <p:cNvSpPr/>
          <p:nvPr/>
        </p:nvSpPr>
        <p:spPr>
          <a:xfrm>
            <a:off x="4617720" y="3282696"/>
            <a:ext cx="795528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05" name="Text 67">
            <a:extLst>
              <a:ext uri="{FF2B5EF4-FFF2-40B4-BE49-F238E27FC236}">
                <a16:creationId xmlns:a16="http://schemas.microsoft.com/office/drawing/2014/main" id="{C41484F4-FD20-48D1-219F-99E38F115A71}"/>
              </a:ext>
            </a:extLst>
          </p:cNvPr>
          <p:cNvSpPr/>
          <p:nvPr/>
        </p:nvSpPr>
        <p:spPr>
          <a:xfrm>
            <a:off x="4672584" y="3346704"/>
            <a:ext cx="685800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 mm</a:t>
            </a:r>
            <a:endParaRPr lang="en-US" sz="1200" dirty="0"/>
          </a:p>
        </p:txBody>
      </p:sp>
      <p:sp>
        <p:nvSpPr>
          <p:cNvPr id="306" name="Shape 68">
            <a:extLst>
              <a:ext uri="{FF2B5EF4-FFF2-40B4-BE49-F238E27FC236}">
                <a16:creationId xmlns:a16="http://schemas.microsoft.com/office/drawing/2014/main" id="{5EED0388-18D0-7024-F473-DE0C0F2EC7D5}"/>
              </a:ext>
            </a:extLst>
          </p:cNvPr>
          <p:cNvSpPr/>
          <p:nvPr/>
        </p:nvSpPr>
        <p:spPr>
          <a:xfrm>
            <a:off x="5413248" y="3282696"/>
            <a:ext cx="117043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07" name="Text 69">
            <a:extLst>
              <a:ext uri="{FF2B5EF4-FFF2-40B4-BE49-F238E27FC236}">
                <a16:creationId xmlns:a16="http://schemas.microsoft.com/office/drawing/2014/main" id="{7B1D0BA3-0E13-2942-0D74-FB00C7DB9E68}"/>
              </a:ext>
            </a:extLst>
          </p:cNvPr>
          <p:cNvSpPr/>
          <p:nvPr/>
        </p:nvSpPr>
        <p:spPr>
          <a:xfrm>
            <a:off x="5468112" y="3346704"/>
            <a:ext cx="106070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≥2.8 cm†</a:t>
            </a:r>
            <a:endParaRPr lang="en-US" sz="1200" dirty="0"/>
          </a:p>
        </p:txBody>
      </p:sp>
      <p:sp>
        <p:nvSpPr>
          <p:cNvPr id="308" name="Shape 70">
            <a:extLst>
              <a:ext uri="{FF2B5EF4-FFF2-40B4-BE49-F238E27FC236}">
                <a16:creationId xmlns:a16="http://schemas.microsoft.com/office/drawing/2014/main" id="{E5246046-9064-A497-BA9A-C6A79FD40868}"/>
              </a:ext>
            </a:extLst>
          </p:cNvPr>
          <p:cNvSpPr/>
          <p:nvPr/>
        </p:nvSpPr>
        <p:spPr>
          <a:xfrm>
            <a:off x="6583680" y="3282696"/>
            <a:ext cx="1078992" cy="585216"/>
          </a:xfrm>
          <a:prstGeom prst="rect">
            <a:avLst/>
          </a:prstGeom>
          <a:solidFill>
            <a:srgbClr val="EAF2F8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09" name="Text 71">
            <a:extLst>
              <a:ext uri="{FF2B5EF4-FFF2-40B4-BE49-F238E27FC236}">
                <a16:creationId xmlns:a16="http://schemas.microsoft.com/office/drawing/2014/main" id="{8B3D426E-E7AB-CFF9-DF8A-BCFBE084D948}"/>
              </a:ext>
            </a:extLst>
          </p:cNvPr>
          <p:cNvSpPr/>
          <p:nvPr/>
        </p:nvSpPr>
        <p:spPr>
          <a:xfrm>
            <a:off x="6638544" y="3346704"/>
            <a:ext cx="9692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≤35 mrad†</a:t>
            </a:r>
            <a:endParaRPr lang="en-US" sz="1200" dirty="0"/>
          </a:p>
        </p:txBody>
      </p:sp>
      <p:sp>
        <p:nvSpPr>
          <p:cNvPr id="310" name="Shape 72">
            <a:extLst>
              <a:ext uri="{FF2B5EF4-FFF2-40B4-BE49-F238E27FC236}">
                <a16:creationId xmlns:a16="http://schemas.microsoft.com/office/drawing/2014/main" id="{B710ABBA-E7B4-EC2B-1EE4-9FA999968992}"/>
              </a:ext>
            </a:extLst>
          </p:cNvPr>
          <p:cNvSpPr/>
          <p:nvPr/>
        </p:nvSpPr>
        <p:spPr>
          <a:xfrm>
            <a:off x="7662672" y="3282696"/>
            <a:ext cx="4114800" cy="585216"/>
          </a:xfrm>
          <a:prstGeom prst="rect">
            <a:avLst/>
          </a:prstGeom>
          <a:solidFill>
            <a:srgbClr val="EDF6EE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11" name="Text 73">
            <a:extLst>
              <a:ext uri="{FF2B5EF4-FFF2-40B4-BE49-F238E27FC236}">
                <a16:creationId xmlns:a16="http://schemas.microsoft.com/office/drawing/2014/main" id="{69874B57-4779-F610-AE8F-9AD6935D5E16}"/>
              </a:ext>
            </a:extLst>
          </p:cNvPr>
          <p:cNvSpPr/>
          <p:nvPr/>
        </p:nvSpPr>
        <p:spPr>
          <a:xfrm>
            <a:off x="7717536" y="3346704"/>
            <a:ext cx="400507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±11 mrad model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~0.2% transport</a:t>
            </a:r>
            <a:endParaRPr lang="en-US" sz="1100" dirty="0"/>
          </a:p>
        </p:txBody>
      </p:sp>
      <p:sp>
        <p:nvSpPr>
          <p:cNvPr id="312" name="Shape 74">
            <a:extLst>
              <a:ext uri="{FF2B5EF4-FFF2-40B4-BE49-F238E27FC236}">
                <a16:creationId xmlns:a16="http://schemas.microsoft.com/office/drawing/2014/main" id="{11BB7367-0598-0F00-9AFB-7BABF4798571}"/>
              </a:ext>
            </a:extLst>
          </p:cNvPr>
          <p:cNvSpPr/>
          <p:nvPr/>
        </p:nvSpPr>
        <p:spPr>
          <a:xfrm>
            <a:off x="411480" y="3867912"/>
            <a:ext cx="217627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13" name="Text 75">
            <a:extLst>
              <a:ext uri="{FF2B5EF4-FFF2-40B4-BE49-F238E27FC236}">
                <a16:creationId xmlns:a16="http://schemas.microsoft.com/office/drawing/2014/main" id="{AEE41DCB-7E6E-7655-01B2-251CF2180440}"/>
              </a:ext>
            </a:extLst>
          </p:cNvPr>
          <p:cNvSpPr/>
          <p:nvPr/>
        </p:nvSpPr>
        <p:spPr>
          <a:xfrm>
            <a:off x="466344" y="3931920"/>
            <a:ext cx="206654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Active plasma lens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LIGHT design</a:t>
            </a:r>
            <a:endParaRPr lang="en-US" sz="1400" dirty="0"/>
          </a:p>
        </p:txBody>
      </p:sp>
      <p:sp>
        <p:nvSpPr>
          <p:cNvPr id="314" name="Shape 76">
            <a:extLst>
              <a:ext uri="{FF2B5EF4-FFF2-40B4-BE49-F238E27FC236}">
                <a16:creationId xmlns:a16="http://schemas.microsoft.com/office/drawing/2014/main" id="{B9351DC5-E70A-1EBA-1D28-67311B373C82}"/>
              </a:ext>
            </a:extLst>
          </p:cNvPr>
          <p:cNvSpPr/>
          <p:nvPr/>
        </p:nvSpPr>
        <p:spPr>
          <a:xfrm>
            <a:off x="2587752" y="3867912"/>
            <a:ext cx="1271016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15" name="Text 77">
            <a:extLst>
              <a:ext uri="{FF2B5EF4-FFF2-40B4-BE49-F238E27FC236}">
                <a16:creationId xmlns:a16="http://schemas.microsoft.com/office/drawing/2014/main" id="{F201F907-DB7B-DE12-6DEB-3B7836C68F96}"/>
              </a:ext>
            </a:extLst>
          </p:cNvPr>
          <p:cNvSpPr/>
          <p:nvPr/>
        </p:nvSpPr>
        <p:spPr>
          <a:xfrm>
            <a:off x="2642616" y="3931920"/>
            <a:ext cx="1161288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 ≈ 0.49 T†</a:t>
            </a:r>
            <a:endParaRPr lang="en-US" sz="1200" dirty="0"/>
          </a:p>
        </p:txBody>
      </p:sp>
      <p:sp>
        <p:nvSpPr>
          <p:cNvPr id="316" name="Shape 78">
            <a:extLst>
              <a:ext uri="{FF2B5EF4-FFF2-40B4-BE49-F238E27FC236}">
                <a16:creationId xmlns:a16="http://schemas.microsoft.com/office/drawing/2014/main" id="{658A58AA-47BE-2FC0-E2AA-674A208E69E3}"/>
              </a:ext>
            </a:extLst>
          </p:cNvPr>
          <p:cNvSpPr/>
          <p:nvPr/>
        </p:nvSpPr>
        <p:spPr>
          <a:xfrm>
            <a:off x="3858768" y="3867912"/>
            <a:ext cx="75895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17" name="Text 79">
            <a:extLst>
              <a:ext uri="{FF2B5EF4-FFF2-40B4-BE49-F238E27FC236}">
                <a16:creationId xmlns:a16="http://schemas.microsoft.com/office/drawing/2014/main" id="{1E0C9959-F1F9-34A7-BE81-F22B26FB0324}"/>
              </a:ext>
            </a:extLst>
          </p:cNvPr>
          <p:cNvSpPr/>
          <p:nvPr/>
        </p:nvSpPr>
        <p:spPr>
          <a:xfrm>
            <a:off x="3913632" y="3931920"/>
            <a:ext cx="64922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40 mm</a:t>
            </a:r>
            <a:endParaRPr lang="en-US" sz="1200" dirty="0"/>
          </a:p>
        </p:txBody>
      </p:sp>
      <p:sp>
        <p:nvSpPr>
          <p:cNvPr id="318" name="Shape 80">
            <a:extLst>
              <a:ext uri="{FF2B5EF4-FFF2-40B4-BE49-F238E27FC236}">
                <a16:creationId xmlns:a16="http://schemas.microsoft.com/office/drawing/2014/main" id="{03EA75D6-B750-6FD6-E52D-66655EDA0E74}"/>
              </a:ext>
            </a:extLst>
          </p:cNvPr>
          <p:cNvSpPr/>
          <p:nvPr/>
        </p:nvSpPr>
        <p:spPr>
          <a:xfrm>
            <a:off x="4617720" y="3867912"/>
            <a:ext cx="795528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19" name="Text 81">
            <a:extLst>
              <a:ext uri="{FF2B5EF4-FFF2-40B4-BE49-F238E27FC236}">
                <a16:creationId xmlns:a16="http://schemas.microsoft.com/office/drawing/2014/main" id="{857A3B73-D19E-4EBF-E528-CDA6409A9005}"/>
              </a:ext>
            </a:extLst>
          </p:cNvPr>
          <p:cNvSpPr/>
          <p:nvPr/>
        </p:nvSpPr>
        <p:spPr>
          <a:xfrm>
            <a:off x="4672584" y="3931920"/>
            <a:ext cx="685800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200 mm</a:t>
            </a:r>
            <a:endParaRPr lang="en-US" sz="1200" dirty="0"/>
          </a:p>
        </p:txBody>
      </p:sp>
      <p:sp>
        <p:nvSpPr>
          <p:cNvPr id="320" name="Shape 82">
            <a:extLst>
              <a:ext uri="{FF2B5EF4-FFF2-40B4-BE49-F238E27FC236}">
                <a16:creationId xmlns:a16="http://schemas.microsoft.com/office/drawing/2014/main" id="{2C337B25-CCCB-3A73-67E4-CE260F47A7F8}"/>
              </a:ext>
            </a:extLst>
          </p:cNvPr>
          <p:cNvSpPr/>
          <p:nvPr/>
        </p:nvSpPr>
        <p:spPr>
          <a:xfrm>
            <a:off x="5413248" y="3867912"/>
            <a:ext cx="117043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21" name="Text 83">
            <a:extLst>
              <a:ext uri="{FF2B5EF4-FFF2-40B4-BE49-F238E27FC236}">
                <a16:creationId xmlns:a16="http://schemas.microsoft.com/office/drawing/2014/main" id="{09A3CF03-943F-58E9-0D67-1BB7BE18EF9A}"/>
              </a:ext>
            </a:extLst>
          </p:cNvPr>
          <p:cNvSpPr/>
          <p:nvPr/>
        </p:nvSpPr>
        <p:spPr>
          <a:xfrm>
            <a:off x="5468112" y="3931920"/>
            <a:ext cx="106070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11.5 cm†</a:t>
            </a:r>
            <a:endParaRPr lang="en-US" sz="1200" dirty="0"/>
          </a:p>
        </p:txBody>
      </p:sp>
      <p:sp>
        <p:nvSpPr>
          <p:cNvPr id="322" name="Shape 84">
            <a:extLst>
              <a:ext uri="{FF2B5EF4-FFF2-40B4-BE49-F238E27FC236}">
                <a16:creationId xmlns:a16="http://schemas.microsoft.com/office/drawing/2014/main" id="{1F8BEE66-9D25-547A-6191-8D1013151AB0}"/>
              </a:ext>
            </a:extLst>
          </p:cNvPr>
          <p:cNvSpPr/>
          <p:nvPr/>
        </p:nvSpPr>
        <p:spPr>
          <a:xfrm>
            <a:off x="6583680" y="3867912"/>
            <a:ext cx="1078992" cy="585216"/>
          </a:xfrm>
          <a:prstGeom prst="rect">
            <a:avLst/>
          </a:prstGeom>
          <a:solidFill>
            <a:srgbClr val="EAF2F8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23" name="Text 85">
            <a:extLst>
              <a:ext uri="{FF2B5EF4-FFF2-40B4-BE49-F238E27FC236}">
                <a16:creationId xmlns:a16="http://schemas.microsoft.com/office/drawing/2014/main" id="{C00D855A-A91C-DD36-CE9F-17B488A86981}"/>
              </a:ext>
            </a:extLst>
          </p:cNvPr>
          <p:cNvSpPr/>
          <p:nvPr/>
        </p:nvSpPr>
        <p:spPr>
          <a:xfrm>
            <a:off x="6638544" y="3931920"/>
            <a:ext cx="9692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350 </a:t>
            </a:r>
            <a:r>
              <a:rPr lang="en-US" sz="1200" b="1" dirty="0" err="1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mrad</a:t>
            </a: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†</a:t>
            </a:r>
            <a:endParaRPr lang="en-US" sz="1200" dirty="0"/>
          </a:p>
        </p:txBody>
      </p:sp>
      <p:sp>
        <p:nvSpPr>
          <p:cNvPr id="324" name="Shape 86">
            <a:extLst>
              <a:ext uri="{FF2B5EF4-FFF2-40B4-BE49-F238E27FC236}">
                <a16:creationId xmlns:a16="http://schemas.microsoft.com/office/drawing/2014/main" id="{F3F69359-0075-294A-78B6-A0AB41699218}"/>
              </a:ext>
            </a:extLst>
          </p:cNvPr>
          <p:cNvSpPr/>
          <p:nvPr/>
        </p:nvSpPr>
        <p:spPr>
          <a:xfrm>
            <a:off x="7662672" y="3867912"/>
            <a:ext cx="4114800" cy="585216"/>
          </a:xfrm>
          <a:prstGeom prst="rect">
            <a:avLst/>
          </a:prstGeom>
          <a:solidFill>
            <a:srgbClr val="EDF6EE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25" name="Text 87">
            <a:extLst>
              <a:ext uri="{FF2B5EF4-FFF2-40B4-BE49-F238E27FC236}">
                <a16:creationId xmlns:a16="http://schemas.microsoft.com/office/drawing/2014/main" id="{EB20E982-F80A-9D3D-E5BD-F5BA952F6958}"/>
              </a:ext>
            </a:extLst>
          </p:cNvPr>
          <p:cNvSpPr/>
          <p:nvPr/>
        </p:nvSpPr>
        <p:spPr>
          <a:xfrm>
            <a:off x="7717536" y="3931920"/>
            <a:ext cx="400507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±125 mrad @ 8 MeV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(design)</a:t>
            </a:r>
            <a:endParaRPr lang="en-US" sz="1100" dirty="0"/>
          </a:p>
        </p:txBody>
      </p:sp>
      <p:sp>
        <p:nvSpPr>
          <p:cNvPr id="326" name="Shape 88">
            <a:extLst>
              <a:ext uri="{FF2B5EF4-FFF2-40B4-BE49-F238E27FC236}">
                <a16:creationId xmlns:a16="http://schemas.microsoft.com/office/drawing/2014/main" id="{A356676E-C34E-1B45-0AEA-19F02502B67D}"/>
              </a:ext>
            </a:extLst>
          </p:cNvPr>
          <p:cNvSpPr/>
          <p:nvPr/>
        </p:nvSpPr>
        <p:spPr>
          <a:xfrm>
            <a:off x="411480" y="4453128"/>
            <a:ext cx="217627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27" name="Text 89">
            <a:extLst>
              <a:ext uri="{FF2B5EF4-FFF2-40B4-BE49-F238E27FC236}">
                <a16:creationId xmlns:a16="http://schemas.microsoft.com/office/drawing/2014/main" id="{5607F7CB-AE0F-3132-F43C-5272C114AA54}"/>
              </a:ext>
            </a:extLst>
          </p:cNvPr>
          <p:cNvSpPr/>
          <p:nvPr/>
        </p:nvSpPr>
        <p:spPr>
          <a:xfrm>
            <a:off x="466344" y="4517136"/>
            <a:ext cx="206654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Passive plasma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Streeter 2025</a:t>
            </a:r>
            <a:endParaRPr lang="en-US" sz="1400" dirty="0"/>
          </a:p>
        </p:txBody>
      </p:sp>
      <p:sp>
        <p:nvSpPr>
          <p:cNvPr id="328" name="Shape 90">
            <a:extLst>
              <a:ext uri="{FF2B5EF4-FFF2-40B4-BE49-F238E27FC236}">
                <a16:creationId xmlns:a16="http://schemas.microsoft.com/office/drawing/2014/main" id="{C5DDFEB0-6ABA-99C5-8300-1072807675B7}"/>
              </a:ext>
            </a:extLst>
          </p:cNvPr>
          <p:cNvSpPr/>
          <p:nvPr/>
        </p:nvSpPr>
        <p:spPr>
          <a:xfrm>
            <a:off x="2587752" y="4453128"/>
            <a:ext cx="1271016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29" name="Text 91">
            <a:extLst>
              <a:ext uri="{FF2B5EF4-FFF2-40B4-BE49-F238E27FC236}">
                <a16:creationId xmlns:a16="http://schemas.microsoft.com/office/drawing/2014/main" id="{3B718382-59FC-4D3C-5BB9-1E636EE2A63C}"/>
              </a:ext>
            </a:extLst>
          </p:cNvPr>
          <p:cNvSpPr/>
          <p:nvPr/>
        </p:nvSpPr>
        <p:spPr>
          <a:xfrm>
            <a:off x="2642616" y="4517136"/>
            <a:ext cx="1161288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Bθ ~ 1 T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(PIC scale)</a:t>
            </a:r>
            <a:endParaRPr lang="en-US" sz="1200" dirty="0"/>
          </a:p>
        </p:txBody>
      </p:sp>
      <p:sp>
        <p:nvSpPr>
          <p:cNvPr id="330" name="Shape 92">
            <a:extLst>
              <a:ext uri="{FF2B5EF4-FFF2-40B4-BE49-F238E27FC236}">
                <a16:creationId xmlns:a16="http://schemas.microsoft.com/office/drawing/2014/main" id="{AD2B31D4-A219-9B86-0FA9-AEA261342AD5}"/>
              </a:ext>
            </a:extLst>
          </p:cNvPr>
          <p:cNvSpPr/>
          <p:nvPr/>
        </p:nvSpPr>
        <p:spPr>
          <a:xfrm>
            <a:off x="3858768" y="4453128"/>
            <a:ext cx="75895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31" name="Text 93">
            <a:extLst>
              <a:ext uri="{FF2B5EF4-FFF2-40B4-BE49-F238E27FC236}">
                <a16:creationId xmlns:a16="http://schemas.microsoft.com/office/drawing/2014/main" id="{D2501D1D-68D1-6F7F-E4A3-0CF30BBC2A26}"/>
              </a:ext>
            </a:extLst>
          </p:cNvPr>
          <p:cNvSpPr/>
          <p:nvPr/>
        </p:nvSpPr>
        <p:spPr>
          <a:xfrm>
            <a:off x="3913632" y="4517136"/>
            <a:ext cx="64922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hard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aperture</a:t>
            </a:r>
            <a:endParaRPr lang="en-US" sz="1200" dirty="0"/>
          </a:p>
        </p:txBody>
      </p:sp>
      <p:sp>
        <p:nvSpPr>
          <p:cNvPr id="332" name="Shape 94">
            <a:extLst>
              <a:ext uri="{FF2B5EF4-FFF2-40B4-BE49-F238E27FC236}">
                <a16:creationId xmlns:a16="http://schemas.microsoft.com/office/drawing/2014/main" id="{40BF6A4F-E763-DC8B-9CAE-A47AD7DE2893}"/>
              </a:ext>
            </a:extLst>
          </p:cNvPr>
          <p:cNvSpPr/>
          <p:nvPr/>
        </p:nvSpPr>
        <p:spPr>
          <a:xfrm>
            <a:off x="4617720" y="4453128"/>
            <a:ext cx="795528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33" name="Text 95">
            <a:extLst>
              <a:ext uri="{FF2B5EF4-FFF2-40B4-BE49-F238E27FC236}">
                <a16:creationId xmlns:a16="http://schemas.microsoft.com/office/drawing/2014/main" id="{F26FD9E9-0200-526B-6B20-0D5227F0B3D6}"/>
              </a:ext>
            </a:extLst>
          </p:cNvPr>
          <p:cNvSpPr/>
          <p:nvPr/>
        </p:nvSpPr>
        <p:spPr>
          <a:xfrm>
            <a:off x="4672584" y="4517136"/>
            <a:ext cx="685800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~10 mm–cm</a:t>
            </a:r>
            <a:endParaRPr lang="en-US" sz="1200" dirty="0"/>
          </a:p>
        </p:txBody>
      </p:sp>
      <p:sp>
        <p:nvSpPr>
          <p:cNvPr id="334" name="Shape 96">
            <a:extLst>
              <a:ext uri="{FF2B5EF4-FFF2-40B4-BE49-F238E27FC236}">
                <a16:creationId xmlns:a16="http://schemas.microsoft.com/office/drawing/2014/main" id="{7CB6E26C-65BC-9965-73FF-079000026E3D}"/>
              </a:ext>
            </a:extLst>
          </p:cNvPr>
          <p:cNvSpPr/>
          <p:nvPr/>
        </p:nvSpPr>
        <p:spPr>
          <a:xfrm>
            <a:off x="5413248" y="4453128"/>
            <a:ext cx="1170432" cy="585216"/>
          </a:xfrm>
          <a:prstGeom prst="rect">
            <a:avLst/>
          </a:prstGeom>
          <a:solidFill>
            <a:srgbClr val="F2F2F2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35" name="Text 97">
            <a:extLst>
              <a:ext uri="{FF2B5EF4-FFF2-40B4-BE49-F238E27FC236}">
                <a16:creationId xmlns:a16="http://schemas.microsoft.com/office/drawing/2014/main" id="{2DA016D3-9847-2B41-5641-5A95B6261239}"/>
              </a:ext>
            </a:extLst>
          </p:cNvPr>
          <p:cNvSpPr/>
          <p:nvPr/>
        </p:nvSpPr>
        <p:spPr>
          <a:xfrm>
            <a:off x="5468112" y="4517136"/>
            <a:ext cx="106070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sp>
        <p:nvSpPr>
          <p:cNvPr id="336" name="Shape 98">
            <a:extLst>
              <a:ext uri="{FF2B5EF4-FFF2-40B4-BE49-F238E27FC236}">
                <a16:creationId xmlns:a16="http://schemas.microsoft.com/office/drawing/2014/main" id="{439E8E44-AD10-1F6C-11A5-8D0A55641464}"/>
              </a:ext>
            </a:extLst>
          </p:cNvPr>
          <p:cNvSpPr/>
          <p:nvPr/>
        </p:nvSpPr>
        <p:spPr>
          <a:xfrm>
            <a:off x="6583680" y="4453128"/>
            <a:ext cx="1078992" cy="585216"/>
          </a:xfrm>
          <a:prstGeom prst="rect">
            <a:avLst/>
          </a:prstGeom>
          <a:solidFill>
            <a:srgbClr val="F2F2F2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37" name="Text 99">
            <a:extLst>
              <a:ext uri="{FF2B5EF4-FFF2-40B4-BE49-F238E27FC236}">
                <a16:creationId xmlns:a16="http://schemas.microsoft.com/office/drawing/2014/main" id="{804D8A88-5501-590E-EBD2-5FC2EB904188}"/>
              </a:ext>
            </a:extLst>
          </p:cNvPr>
          <p:cNvSpPr/>
          <p:nvPr/>
        </p:nvSpPr>
        <p:spPr>
          <a:xfrm>
            <a:off x="6638544" y="4517136"/>
            <a:ext cx="9692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sp>
        <p:nvSpPr>
          <p:cNvPr id="338" name="Shape 100">
            <a:extLst>
              <a:ext uri="{FF2B5EF4-FFF2-40B4-BE49-F238E27FC236}">
                <a16:creationId xmlns:a16="http://schemas.microsoft.com/office/drawing/2014/main" id="{34CC2382-BDF9-17B3-3FF6-7BE30CAF58D1}"/>
              </a:ext>
            </a:extLst>
          </p:cNvPr>
          <p:cNvSpPr/>
          <p:nvPr/>
        </p:nvSpPr>
        <p:spPr>
          <a:xfrm>
            <a:off x="7662672" y="4453128"/>
            <a:ext cx="4114800" cy="585216"/>
          </a:xfrm>
          <a:prstGeom prst="rect">
            <a:avLst/>
          </a:prstGeom>
          <a:solidFill>
            <a:srgbClr val="EDF6EE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39" name="Text 101">
            <a:extLst>
              <a:ext uri="{FF2B5EF4-FFF2-40B4-BE49-F238E27FC236}">
                <a16:creationId xmlns:a16="http://schemas.microsoft.com/office/drawing/2014/main" id="{826DCFE2-1252-33EC-5F29-B6D481E9FE8C}"/>
              </a:ext>
            </a:extLst>
          </p:cNvPr>
          <p:cNvSpPr/>
          <p:nvPr/>
        </p:nvSpPr>
        <p:spPr>
          <a:xfrm>
            <a:off x="7717536" y="4517136"/>
            <a:ext cx="400507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≤20 mrad output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entrance-aperture loss</a:t>
            </a:r>
            <a:endParaRPr lang="en-US" sz="1100" dirty="0"/>
          </a:p>
        </p:txBody>
      </p:sp>
      <p:sp>
        <p:nvSpPr>
          <p:cNvPr id="340" name="Shape 102">
            <a:extLst>
              <a:ext uri="{FF2B5EF4-FFF2-40B4-BE49-F238E27FC236}">
                <a16:creationId xmlns:a16="http://schemas.microsoft.com/office/drawing/2014/main" id="{508632B1-E8E1-400D-531B-4D2D9F11893E}"/>
              </a:ext>
            </a:extLst>
          </p:cNvPr>
          <p:cNvSpPr/>
          <p:nvPr/>
        </p:nvSpPr>
        <p:spPr>
          <a:xfrm>
            <a:off x="411480" y="5038344"/>
            <a:ext cx="217627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41" name="Text 103">
            <a:extLst>
              <a:ext uri="{FF2B5EF4-FFF2-40B4-BE49-F238E27FC236}">
                <a16:creationId xmlns:a16="http://schemas.microsoft.com/office/drawing/2014/main" id="{8C517563-0A0A-59F2-2CDB-6C29B0C2AB8A}"/>
              </a:ext>
            </a:extLst>
          </p:cNvPr>
          <p:cNvSpPr/>
          <p:nvPr/>
        </p:nvSpPr>
        <p:spPr>
          <a:xfrm>
            <a:off x="466344" y="5102352"/>
            <a:ext cx="206654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Helical coil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Kar 2016</a:t>
            </a:r>
            <a:endParaRPr lang="en-US" sz="1400" dirty="0"/>
          </a:p>
        </p:txBody>
      </p:sp>
      <p:sp>
        <p:nvSpPr>
          <p:cNvPr id="342" name="Shape 104">
            <a:extLst>
              <a:ext uri="{FF2B5EF4-FFF2-40B4-BE49-F238E27FC236}">
                <a16:creationId xmlns:a16="http://schemas.microsoft.com/office/drawing/2014/main" id="{F1D4D428-C020-E518-9B61-0833CC7F7FD6}"/>
              </a:ext>
            </a:extLst>
          </p:cNvPr>
          <p:cNvSpPr/>
          <p:nvPr/>
        </p:nvSpPr>
        <p:spPr>
          <a:xfrm>
            <a:off x="2587752" y="5038344"/>
            <a:ext cx="1271016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43" name="Text 105">
            <a:extLst>
              <a:ext uri="{FF2B5EF4-FFF2-40B4-BE49-F238E27FC236}">
                <a16:creationId xmlns:a16="http://schemas.microsoft.com/office/drawing/2014/main" id="{B5F8C7ED-A044-32EE-C73C-9830A89FBF62}"/>
              </a:ext>
            </a:extLst>
          </p:cNvPr>
          <p:cNvSpPr/>
          <p:nvPr/>
        </p:nvSpPr>
        <p:spPr>
          <a:xfrm>
            <a:off x="2642616" y="5102352"/>
            <a:ext cx="1161288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travelling EM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pulse</a:t>
            </a:r>
            <a:endParaRPr lang="en-US" sz="1200" dirty="0"/>
          </a:p>
        </p:txBody>
      </p:sp>
      <p:sp>
        <p:nvSpPr>
          <p:cNvPr id="344" name="Shape 106">
            <a:extLst>
              <a:ext uri="{FF2B5EF4-FFF2-40B4-BE49-F238E27FC236}">
                <a16:creationId xmlns:a16="http://schemas.microsoft.com/office/drawing/2014/main" id="{AE50E5EB-71C0-FA45-3D00-D69746578B6E}"/>
              </a:ext>
            </a:extLst>
          </p:cNvPr>
          <p:cNvSpPr/>
          <p:nvPr/>
        </p:nvSpPr>
        <p:spPr>
          <a:xfrm>
            <a:off x="3858768" y="5038344"/>
            <a:ext cx="758952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45" name="Text 107">
            <a:extLst>
              <a:ext uri="{FF2B5EF4-FFF2-40B4-BE49-F238E27FC236}">
                <a16:creationId xmlns:a16="http://schemas.microsoft.com/office/drawing/2014/main" id="{12ADDC6E-DB98-A73A-5632-70E6097386CB}"/>
              </a:ext>
            </a:extLst>
          </p:cNvPr>
          <p:cNvSpPr/>
          <p:nvPr/>
        </p:nvSpPr>
        <p:spPr>
          <a:xfrm>
            <a:off x="3913632" y="5102352"/>
            <a:ext cx="64922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0.7 mm ID</a:t>
            </a:r>
            <a:endParaRPr lang="en-US" sz="1200" dirty="0"/>
          </a:p>
        </p:txBody>
      </p:sp>
      <p:sp>
        <p:nvSpPr>
          <p:cNvPr id="346" name="Shape 108">
            <a:extLst>
              <a:ext uri="{FF2B5EF4-FFF2-40B4-BE49-F238E27FC236}">
                <a16:creationId xmlns:a16="http://schemas.microsoft.com/office/drawing/2014/main" id="{59000FB1-02A0-C278-7D2D-B9E0F8EC7C50}"/>
              </a:ext>
            </a:extLst>
          </p:cNvPr>
          <p:cNvSpPr/>
          <p:nvPr/>
        </p:nvSpPr>
        <p:spPr>
          <a:xfrm>
            <a:off x="4617720" y="5038344"/>
            <a:ext cx="795528" cy="585216"/>
          </a:xfrm>
          <a:prstGeom prst="rect">
            <a:avLst/>
          </a:prstGeom>
          <a:solidFill>
            <a:srgbClr val="FFFFFF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47" name="Text 109">
            <a:extLst>
              <a:ext uri="{FF2B5EF4-FFF2-40B4-BE49-F238E27FC236}">
                <a16:creationId xmlns:a16="http://schemas.microsoft.com/office/drawing/2014/main" id="{23DF7CB0-9109-F8D6-C142-9BD9D65FB6E2}"/>
              </a:ext>
            </a:extLst>
          </p:cNvPr>
          <p:cNvSpPr/>
          <p:nvPr/>
        </p:nvSpPr>
        <p:spPr>
          <a:xfrm>
            <a:off x="4672584" y="5102352"/>
            <a:ext cx="685800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8.7 mm</a:t>
            </a:r>
            <a:endParaRPr lang="en-US" sz="1200" dirty="0"/>
          </a:p>
        </p:txBody>
      </p:sp>
      <p:sp>
        <p:nvSpPr>
          <p:cNvPr id="348" name="Shape 110">
            <a:extLst>
              <a:ext uri="{FF2B5EF4-FFF2-40B4-BE49-F238E27FC236}">
                <a16:creationId xmlns:a16="http://schemas.microsoft.com/office/drawing/2014/main" id="{E3683A5C-D601-9B19-73E7-47856E642DD6}"/>
              </a:ext>
            </a:extLst>
          </p:cNvPr>
          <p:cNvSpPr/>
          <p:nvPr/>
        </p:nvSpPr>
        <p:spPr>
          <a:xfrm>
            <a:off x="5413248" y="5038344"/>
            <a:ext cx="1170432" cy="585216"/>
          </a:xfrm>
          <a:prstGeom prst="rect">
            <a:avLst/>
          </a:prstGeom>
          <a:solidFill>
            <a:srgbClr val="F2F2F2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49" name="Text 111">
            <a:extLst>
              <a:ext uri="{FF2B5EF4-FFF2-40B4-BE49-F238E27FC236}">
                <a16:creationId xmlns:a16="http://schemas.microsoft.com/office/drawing/2014/main" id="{3162E240-0068-CC67-A2BA-4246419C0850}"/>
              </a:ext>
            </a:extLst>
          </p:cNvPr>
          <p:cNvSpPr/>
          <p:nvPr/>
        </p:nvSpPr>
        <p:spPr>
          <a:xfrm>
            <a:off x="5468112" y="5102352"/>
            <a:ext cx="106070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sp>
        <p:nvSpPr>
          <p:cNvPr id="350" name="Shape 112">
            <a:extLst>
              <a:ext uri="{FF2B5EF4-FFF2-40B4-BE49-F238E27FC236}">
                <a16:creationId xmlns:a16="http://schemas.microsoft.com/office/drawing/2014/main" id="{732F56AE-6BED-6FFC-0DE0-5B43A076F382}"/>
              </a:ext>
            </a:extLst>
          </p:cNvPr>
          <p:cNvSpPr/>
          <p:nvPr/>
        </p:nvSpPr>
        <p:spPr>
          <a:xfrm>
            <a:off x="6583680" y="5038344"/>
            <a:ext cx="1078992" cy="585216"/>
          </a:xfrm>
          <a:prstGeom prst="rect">
            <a:avLst/>
          </a:prstGeom>
          <a:solidFill>
            <a:srgbClr val="F2F2F2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51" name="Text 113">
            <a:extLst>
              <a:ext uri="{FF2B5EF4-FFF2-40B4-BE49-F238E27FC236}">
                <a16:creationId xmlns:a16="http://schemas.microsoft.com/office/drawing/2014/main" id="{487C809E-25A9-7F2A-368B-6ACAC5894625}"/>
              </a:ext>
            </a:extLst>
          </p:cNvPr>
          <p:cNvSpPr/>
          <p:nvPr/>
        </p:nvSpPr>
        <p:spPr>
          <a:xfrm>
            <a:off x="6638544" y="5102352"/>
            <a:ext cx="9692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sp>
        <p:nvSpPr>
          <p:cNvPr id="352" name="Shape 114">
            <a:extLst>
              <a:ext uri="{FF2B5EF4-FFF2-40B4-BE49-F238E27FC236}">
                <a16:creationId xmlns:a16="http://schemas.microsoft.com/office/drawing/2014/main" id="{70F2CA67-25B2-67EB-F64C-10745643469E}"/>
              </a:ext>
            </a:extLst>
          </p:cNvPr>
          <p:cNvSpPr/>
          <p:nvPr/>
        </p:nvSpPr>
        <p:spPr>
          <a:xfrm>
            <a:off x="7662672" y="5038344"/>
            <a:ext cx="4114800" cy="585216"/>
          </a:xfrm>
          <a:prstGeom prst="rect">
            <a:avLst/>
          </a:prstGeom>
          <a:solidFill>
            <a:srgbClr val="EDF6EE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53" name="Text 115">
            <a:extLst>
              <a:ext uri="{FF2B5EF4-FFF2-40B4-BE49-F238E27FC236}">
                <a16:creationId xmlns:a16="http://schemas.microsoft.com/office/drawing/2014/main" id="{3EAE09AE-8150-430E-6F9A-80FC01B810FE}"/>
              </a:ext>
            </a:extLst>
          </p:cNvPr>
          <p:cNvSpPr/>
          <p:nvPr/>
        </p:nvSpPr>
        <p:spPr>
          <a:xfrm>
            <a:off x="7717536" y="5102352"/>
            <a:ext cx="400507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7% collection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&lt;0.5° output</a:t>
            </a:r>
            <a:endParaRPr lang="en-US" sz="1100" dirty="0"/>
          </a:p>
        </p:txBody>
      </p:sp>
      <p:sp>
        <p:nvSpPr>
          <p:cNvPr id="354" name="Shape 116">
            <a:extLst>
              <a:ext uri="{FF2B5EF4-FFF2-40B4-BE49-F238E27FC236}">
                <a16:creationId xmlns:a16="http://schemas.microsoft.com/office/drawing/2014/main" id="{FDE375D5-AD51-DCAF-3F4F-A47BEBF1AD3C}"/>
              </a:ext>
            </a:extLst>
          </p:cNvPr>
          <p:cNvSpPr/>
          <p:nvPr/>
        </p:nvSpPr>
        <p:spPr>
          <a:xfrm>
            <a:off x="411480" y="5623560"/>
            <a:ext cx="217627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55" name="Text 117">
            <a:extLst>
              <a:ext uri="{FF2B5EF4-FFF2-40B4-BE49-F238E27FC236}">
                <a16:creationId xmlns:a16="http://schemas.microsoft.com/office/drawing/2014/main" id="{45C301C2-03E6-F420-2126-397E017984B5}"/>
              </a:ext>
            </a:extLst>
          </p:cNvPr>
          <p:cNvSpPr/>
          <p:nvPr/>
        </p:nvSpPr>
        <p:spPr>
          <a:xfrm>
            <a:off x="466344" y="5687568"/>
            <a:ext cx="206654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Source-integrated</a:t>
            </a:r>
            <a:endParaRPr lang="en-US" sz="1400" dirty="0"/>
          </a:p>
          <a:p>
            <a:pPr marL="0" indent="0" algn="l">
              <a:buNone/>
            </a:pPr>
            <a:r>
              <a:rPr lang="en-US" sz="1400" b="1" dirty="0">
                <a:solidFill>
                  <a:srgbClr val="1736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Patel 2003</a:t>
            </a:r>
            <a:endParaRPr lang="en-US" sz="1400" dirty="0"/>
          </a:p>
        </p:txBody>
      </p:sp>
      <p:sp>
        <p:nvSpPr>
          <p:cNvPr id="356" name="Shape 118">
            <a:extLst>
              <a:ext uri="{FF2B5EF4-FFF2-40B4-BE49-F238E27FC236}">
                <a16:creationId xmlns:a16="http://schemas.microsoft.com/office/drawing/2014/main" id="{B8561CC6-F4DF-5625-79B2-9749D3082E5E}"/>
              </a:ext>
            </a:extLst>
          </p:cNvPr>
          <p:cNvSpPr/>
          <p:nvPr/>
        </p:nvSpPr>
        <p:spPr>
          <a:xfrm>
            <a:off x="2587752" y="5623560"/>
            <a:ext cx="1271016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57" name="Text 119">
            <a:extLst>
              <a:ext uri="{FF2B5EF4-FFF2-40B4-BE49-F238E27FC236}">
                <a16:creationId xmlns:a16="http://schemas.microsoft.com/office/drawing/2014/main" id="{3E1D2FF5-C5B1-C107-E973-CF8B12416053}"/>
              </a:ext>
            </a:extLst>
          </p:cNvPr>
          <p:cNvSpPr/>
          <p:nvPr/>
        </p:nvSpPr>
        <p:spPr>
          <a:xfrm>
            <a:off x="2642616" y="5687568"/>
            <a:ext cx="1161288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TNSA sheath</a:t>
            </a:r>
            <a:endParaRPr lang="en-US" sz="1200" dirty="0"/>
          </a:p>
        </p:txBody>
      </p:sp>
      <p:sp>
        <p:nvSpPr>
          <p:cNvPr id="358" name="Shape 120">
            <a:extLst>
              <a:ext uri="{FF2B5EF4-FFF2-40B4-BE49-F238E27FC236}">
                <a16:creationId xmlns:a16="http://schemas.microsoft.com/office/drawing/2014/main" id="{5DC677A4-801D-C62D-20B5-2AB7ED1E3171}"/>
              </a:ext>
            </a:extLst>
          </p:cNvPr>
          <p:cNvSpPr/>
          <p:nvPr/>
        </p:nvSpPr>
        <p:spPr>
          <a:xfrm>
            <a:off x="3858768" y="5623560"/>
            <a:ext cx="758952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59" name="Text 121">
            <a:extLst>
              <a:ext uri="{FF2B5EF4-FFF2-40B4-BE49-F238E27FC236}">
                <a16:creationId xmlns:a16="http://schemas.microsoft.com/office/drawing/2014/main" id="{E9A39481-D386-EFC3-8565-55F5BE8DFF21}"/>
              </a:ext>
            </a:extLst>
          </p:cNvPr>
          <p:cNvSpPr/>
          <p:nvPr/>
        </p:nvSpPr>
        <p:spPr>
          <a:xfrm>
            <a:off x="3913632" y="5687568"/>
            <a:ext cx="64922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Ø 320 µm</a:t>
            </a:r>
            <a:endParaRPr lang="en-US" sz="1200" dirty="0"/>
          </a:p>
        </p:txBody>
      </p:sp>
      <p:sp>
        <p:nvSpPr>
          <p:cNvPr id="360" name="Shape 122">
            <a:extLst>
              <a:ext uri="{FF2B5EF4-FFF2-40B4-BE49-F238E27FC236}">
                <a16:creationId xmlns:a16="http://schemas.microsoft.com/office/drawing/2014/main" id="{18605DAA-BB53-07C2-4A5A-F98532E6FBBC}"/>
              </a:ext>
            </a:extLst>
          </p:cNvPr>
          <p:cNvSpPr/>
          <p:nvPr/>
        </p:nvSpPr>
        <p:spPr>
          <a:xfrm>
            <a:off x="4617720" y="5623560"/>
            <a:ext cx="795528" cy="585216"/>
          </a:xfrm>
          <a:prstGeom prst="rect">
            <a:avLst/>
          </a:prstGeom>
          <a:solidFill>
            <a:srgbClr val="F7F9FB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61" name="Text 123">
            <a:extLst>
              <a:ext uri="{FF2B5EF4-FFF2-40B4-BE49-F238E27FC236}">
                <a16:creationId xmlns:a16="http://schemas.microsoft.com/office/drawing/2014/main" id="{803B0828-B0A6-4B42-5EC4-533791EDB1BE}"/>
              </a:ext>
            </a:extLst>
          </p:cNvPr>
          <p:cNvSpPr/>
          <p:nvPr/>
        </p:nvSpPr>
        <p:spPr>
          <a:xfrm>
            <a:off x="4672584" y="5687568"/>
            <a:ext cx="685800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1200" dirty="0"/>
          </a:p>
        </p:txBody>
      </p:sp>
      <p:sp>
        <p:nvSpPr>
          <p:cNvPr id="362" name="Shape 124">
            <a:extLst>
              <a:ext uri="{FF2B5EF4-FFF2-40B4-BE49-F238E27FC236}">
                <a16:creationId xmlns:a16="http://schemas.microsoft.com/office/drawing/2014/main" id="{4A7D4EE9-C1E8-B224-3B42-0D8AF4077E9D}"/>
              </a:ext>
            </a:extLst>
          </p:cNvPr>
          <p:cNvSpPr/>
          <p:nvPr/>
        </p:nvSpPr>
        <p:spPr>
          <a:xfrm>
            <a:off x="5413248" y="5623560"/>
            <a:ext cx="1170432" cy="585216"/>
          </a:xfrm>
          <a:prstGeom prst="rect">
            <a:avLst/>
          </a:prstGeom>
          <a:solidFill>
            <a:srgbClr val="F2F2F2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63" name="Text 125">
            <a:extLst>
              <a:ext uri="{FF2B5EF4-FFF2-40B4-BE49-F238E27FC236}">
                <a16:creationId xmlns:a16="http://schemas.microsoft.com/office/drawing/2014/main" id="{78E5B152-4A6E-149B-212F-DD7D8A4B777B}"/>
              </a:ext>
            </a:extLst>
          </p:cNvPr>
          <p:cNvSpPr/>
          <p:nvPr/>
        </p:nvSpPr>
        <p:spPr>
          <a:xfrm>
            <a:off x="5468112" y="5687568"/>
            <a:ext cx="106070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fgeo ~160 µm*</a:t>
            </a:r>
            <a:endParaRPr lang="en-US" sz="1200" dirty="0"/>
          </a:p>
        </p:txBody>
      </p:sp>
      <p:sp>
        <p:nvSpPr>
          <p:cNvPr id="364" name="Shape 126">
            <a:extLst>
              <a:ext uri="{FF2B5EF4-FFF2-40B4-BE49-F238E27FC236}">
                <a16:creationId xmlns:a16="http://schemas.microsoft.com/office/drawing/2014/main" id="{E0FE2A99-463A-5932-C57B-E0B7D53FBA1C}"/>
              </a:ext>
            </a:extLst>
          </p:cNvPr>
          <p:cNvSpPr/>
          <p:nvPr/>
        </p:nvSpPr>
        <p:spPr>
          <a:xfrm>
            <a:off x="6583680" y="5623560"/>
            <a:ext cx="1078992" cy="585216"/>
          </a:xfrm>
          <a:prstGeom prst="rect">
            <a:avLst/>
          </a:prstGeom>
          <a:solidFill>
            <a:srgbClr val="FFF4E5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65" name="Text 127">
            <a:extLst>
              <a:ext uri="{FF2B5EF4-FFF2-40B4-BE49-F238E27FC236}">
                <a16:creationId xmlns:a16="http://schemas.microsoft.com/office/drawing/2014/main" id="{0C0FD7FE-4D19-36A9-E4DB-270E0627CD9A}"/>
              </a:ext>
            </a:extLst>
          </p:cNvPr>
          <p:cNvSpPr/>
          <p:nvPr/>
        </p:nvSpPr>
        <p:spPr>
          <a:xfrm>
            <a:off x="6638544" y="5687568"/>
            <a:ext cx="969264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~2 rad*</a:t>
            </a:r>
            <a:endParaRPr lang="en-US" sz="1200" dirty="0"/>
          </a:p>
        </p:txBody>
      </p:sp>
      <p:sp>
        <p:nvSpPr>
          <p:cNvPr id="366" name="Shape 128">
            <a:extLst>
              <a:ext uri="{FF2B5EF4-FFF2-40B4-BE49-F238E27FC236}">
                <a16:creationId xmlns:a16="http://schemas.microsoft.com/office/drawing/2014/main" id="{546C8EBB-5EF6-25E1-4580-4F024F8897C3}"/>
              </a:ext>
            </a:extLst>
          </p:cNvPr>
          <p:cNvSpPr/>
          <p:nvPr/>
        </p:nvSpPr>
        <p:spPr>
          <a:xfrm>
            <a:off x="7662672" y="5623560"/>
            <a:ext cx="4114800" cy="585216"/>
          </a:xfrm>
          <a:prstGeom prst="rect">
            <a:avLst/>
          </a:prstGeom>
          <a:solidFill>
            <a:srgbClr val="EDF6EE"/>
          </a:solidFill>
          <a:ln w="7620">
            <a:solidFill>
              <a:srgbClr val="CBD3DB"/>
            </a:solidFill>
            <a:prstDash val="solid"/>
          </a:ln>
        </p:spPr>
      </p:sp>
      <p:sp>
        <p:nvSpPr>
          <p:cNvPr id="367" name="Text 129">
            <a:extLst>
              <a:ext uri="{FF2B5EF4-FFF2-40B4-BE49-F238E27FC236}">
                <a16:creationId xmlns:a16="http://schemas.microsoft.com/office/drawing/2014/main" id="{4AF51C14-0C19-3A5A-F468-65D999FF335F}"/>
              </a:ext>
            </a:extLst>
          </p:cNvPr>
          <p:cNvSpPr/>
          <p:nvPr/>
        </p:nvSpPr>
        <p:spPr>
          <a:xfrm>
            <a:off x="7717536" y="5687568"/>
            <a:ext cx="4005072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intrinsic focusing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downstream aperture</a:t>
            </a:r>
            <a:endParaRPr lang="en-US" sz="1100" dirty="0"/>
          </a:p>
        </p:txBody>
      </p:sp>
      <p:sp>
        <p:nvSpPr>
          <p:cNvPr id="368" name="Text 130">
            <a:extLst>
              <a:ext uri="{FF2B5EF4-FFF2-40B4-BE49-F238E27FC236}">
                <a16:creationId xmlns:a16="http://schemas.microsoft.com/office/drawing/2014/main" id="{FA277D70-F588-67D2-5AB7-5F955DB62800}"/>
              </a:ext>
            </a:extLst>
          </p:cNvPr>
          <p:cNvSpPr/>
          <p:nvPr/>
        </p:nvSpPr>
        <p:spPr>
          <a:xfrm>
            <a:off x="438911" y="6300216"/>
            <a:ext cx="10352913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666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† 15 MeV hard-edge / momentum-scaled estimate from published device parameters     * geometric/source-integrated quantity; not a paraxial lens metric</a:t>
            </a:r>
            <a:endParaRPr lang="en-US" sz="10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8BF18A-EB14-0B2D-D6C4-07706FC08781}"/>
              </a:ext>
            </a:extLst>
          </p:cNvPr>
          <p:cNvSpPr txBox="1"/>
          <p:nvPr/>
        </p:nvSpPr>
        <p:spPr>
          <a:xfrm>
            <a:off x="9774936" y="5100119"/>
            <a:ext cx="20025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3"/>
              </a:rPr>
              <a:t>https://www.nature.com/articles/ncomms10792</a:t>
            </a:r>
            <a:r>
              <a:rPr lang="en-US" sz="12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6EC1BC-5E29-4B72-7614-3FC7B6B4B2AC}"/>
              </a:ext>
            </a:extLst>
          </p:cNvPr>
          <p:cNvSpPr txBox="1"/>
          <p:nvPr/>
        </p:nvSpPr>
        <p:spPr>
          <a:xfrm>
            <a:off x="9877721" y="5738182"/>
            <a:ext cx="18358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https://doi.org/10.1103/PhysRevLett.91.125004</a:t>
            </a:r>
            <a:r>
              <a:rPr lang="en-US" sz="1200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19A86D-529D-42B7-4E66-016B91DAFCC4}"/>
              </a:ext>
            </a:extLst>
          </p:cNvPr>
          <p:cNvSpPr txBox="1"/>
          <p:nvPr/>
        </p:nvSpPr>
        <p:spPr>
          <a:xfrm>
            <a:off x="9953624" y="1627739"/>
            <a:ext cx="18787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5"/>
              </a:rPr>
              <a:t>https://doi.org/10.1103/PhysRevLett.101.055004</a:t>
            </a:r>
            <a:r>
              <a:rPr lang="en-US" sz="12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9E8273-D948-C66D-1E1B-6E34D1C97CCD}"/>
              </a:ext>
            </a:extLst>
          </p:cNvPr>
          <p:cNvSpPr txBox="1"/>
          <p:nvPr/>
        </p:nvSpPr>
        <p:spPr>
          <a:xfrm>
            <a:off x="9953625" y="2153519"/>
            <a:ext cx="18238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6"/>
              </a:rPr>
              <a:t>https://doi.org/10.1038/s41598-020-65775-7</a:t>
            </a:r>
            <a:r>
              <a:rPr lang="en-US" sz="1200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8FDD49-1634-9D11-E567-0B8D0636EE94}"/>
              </a:ext>
            </a:extLst>
          </p:cNvPr>
          <p:cNvSpPr txBox="1"/>
          <p:nvPr/>
        </p:nvSpPr>
        <p:spPr>
          <a:xfrm>
            <a:off x="9994739" y="2749913"/>
            <a:ext cx="17553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7"/>
              </a:rPr>
              <a:t>https://doi.org/10.3389/fphy.2020.567738</a:t>
            </a:r>
            <a:r>
              <a:rPr lang="en-US" sz="1200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C88113-AAB4-06FF-65BC-F7A6BC1DDC4D}"/>
              </a:ext>
            </a:extLst>
          </p:cNvPr>
          <p:cNvSpPr txBox="1"/>
          <p:nvPr/>
        </p:nvSpPr>
        <p:spPr>
          <a:xfrm>
            <a:off x="9786395" y="3968313"/>
            <a:ext cx="20026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8"/>
              </a:rPr>
              <a:t>https://ieeexplore.ieee.org/document/10481410</a:t>
            </a:r>
            <a:r>
              <a:rPr lang="en-US" sz="1200" dirty="0"/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4924056-DFBC-0B1D-0D7A-D03ECD2C445A}"/>
              </a:ext>
            </a:extLst>
          </p:cNvPr>
          <p:cNvSpPr txBox="1"/>
          <p:nvPr/>
        </p:nvSpPr>
        <p:spPr>
          <a:xfrm>
            <a:off x="9797199" y="4521583"/>
            <a:ext cx="20034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9"/>
              </a:rPr>
              <a:t>https://www.nature.com/articles/s41467-025-56248-4</a:t>
            </a:r>
            <a:r>
              <a:rPr lang="en-US" sz="1200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77ACC8C-721D-F820-D390-1E982644C7AE}"/>
              </a:ext>
            </a:extLst>
          </p:cNvPr>
          <p:cNvSpPr txBox="1"/>
          <p:nvPr/>
        </p:nvSpPr>
        <p:spPr>
          <a:xfrm>
            <a:off x="9546336" y="3406247"/>
            <a:ext cx="21762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10"/>
              </a:rPr>
              <a:t>https://www.nature.com/articles/s41598-022-05181-3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1636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1ADFE-A1BB-6185-F414-2336B0F3A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Maximum angular acceptance of ion-focusing lenses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3005CD-5031-643A-AAA9-B01479E0F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DEA7A2-3620-59DF-C068-64FF598A3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7F7182-1F0D-B127-1872-E15A29F60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14</a:t>
            </a:fld>
            <a:endParaRPr lang="de-DE" sz="1100" dirty="0"/>
          </a:p>
        </p:txBody>
      </p:sp>
      <p:sp>
        <p:nvSpPr>
          <p:cNvPr id="277" name="Text 1">
            <a:extLst>
              <a:ext uri="{FF2B5EF4-FFF2-40B4-BE49-F238E27FC236}">
                <a16:creationId xmlns:a16="http://schemas.microsoft.com/office/drawing/2014/main" id="{C2E498AF-4D85-82A4-28DC-B4EE4CCC6FAF}"/>
              </a:ext>
            </a:extLst>
          </p:cNvPr>
          <p:cNvSpPr/>
          <p:nvPr/>
        </p:nvSpPr>
        <p:spPr>
          <a:xfrm>
            <a:off x="530352" y="758952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36274"/>
                </a:solidFill>
              </a:rPr>
              <a:t>Fully illuminated / aperture-limited comparison — optimize collection only</a:t>
            </a:r>
            <a:endParaRPr lang="en-US" sz="1250" dirty="0"/>
          </a:p>
        </p:txBody>
      </p:sp>
      <p:sp>
        <p:nvSpPr>
          <p:cNvPr id="278" name="Shape 2">
            <a:extLst>
              <a:ext uri="{FF2B5EF4-FFF2-40B4-BE49-F238E27FC236}">
                <a16:creationId xmlns:a16="http://schemas.microsoft.com/office/drawing/2014/main" id="{164C4E56-2D7B-4699-972E-8B12B97A455A}"/>
              </a:ext>
            </a:extLst>
          </p:cNvPr>
          <p:cNvSpPr/>
          <p:nvPr/>
        </p:nvSpPr>
        <p:spPr>
          <a:xfrm>
            <a:off x="530352" y="1115568"/>
            <a:ext cx="11109960" cy="368568"/>
          </a:xfrm>
          <a:prstGeom prst="roundRect">
            <a:avLst>
              <a:gd name="adj" fmla="val 12903"/>
            </a:avLst>
          </a:prstGeom>
          <a:solidFill>
            <a:srgbClr val="EAF2FD"/>
          </a:solidFill>
          <a:ln w="12700">
            <a:solidFill>
              <a:srgbClr val="BED4F5"/>
            </a:solidFill>
            <a:prstDash val="solid"/>
          </a:ln>
        </p:spPr>
      </p:sp>
      <p:sp>
        <p:nvSpPr>
          <p:cNvPr id="279" name="Text 3">
            <a:extLst>
              <a:ext uri="{FF2B5EF4-FFF2-40B4-BE49-F238E27FC236}">
                <a16:creationId xmlns:a16="http://schemas.microsoft.com/office/drawing/2014/main" id="{D66F6FB6-F609-7CFD-EBD7-6DE30A1BD921}"/>
              </a:ext>
            </a:extLst>
          </p:cNvPr>
          <p:cNvSpPr/>
          <p:nvPr/>
        </p:nvSpPr>
        <p:spPr>
          <a:xfrm>
            <a:off x="749808" y="1186173"/>
            <a:ext cx="10652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40" b="1" dirty="0">
                <a:solidFill>
                  <a:srgbClr val="183B66"/>
                </a:solidFill>
              </a:rPr>
              <a:t>Assumption: </a:t>
            </a:r>
            <a:r>
              <a:rPr lang="en-US" sz="1240" dirty="0">
                <a:solidFill>
                  <a:srgbClr val="14213D"/>
                </a:solidFill>
              </a:rPr>
              <a:t>source divergence ≫ lens acceptance → aperture always fully illuminated.  </a:t>
            </a:r>
            <a:r>
              <a:rPr lang="en-US" sz="1240" b="1" dirty="0">
                <a:solidFill>
                  <a:srgbClr val="14213D"/>
                </a:solidFill>
              </a:rPr>
              <a:t>Goal: maximize θacc; irrespective of focal length</a:t>
            </a:r>
            <a:endParaRPr lang="en-US" sz="1240" dirty="0"/>
          </a:p>
        </p:txBody>
      </p:sp>
      <p:sp>
        <p:nvSpPr>
          <p:cNvPr id="280" name="Shape 4">
            <a:extLst>
              <a:ext uri="{FF2B5EF4-FFF2-40B4-BE49-F238E27FC236}">
                <a16:creationId xmlns:a16="http://schemas.microsoft.com/office/drawing/2014/main" id="{9F3FB894-B2B4-AC78-7765-E232ED1C8976}"/>
              </a:ext>
            </a:extLst>
          </p:cNvPr>
          <p:cNvSpPr/>
          <p:nvPr/>
        </p:nvSpPr>
        <p:spPr>
          <a:xfrm>
            <a:off x="530352" y="1600292"/>
            <a:ext cx="1874520" cy="475488"/>
          </a:xfrm>
          <a:prstGeom prst="rect">
            <a:avLst/>
          </a:prstGeom>
          <a:solidFill>
            <a:srgbClr val="183B6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1" name="Text 5">
            <a:extLst>
              <a:ext uri="{FF2B5EF4-FFF2-40B4-BE49-F238E27FC236}">
                <a16:creationId xmlns:a16="http://schemas.microsoft.com/office/drawing/2014/main" id="{68B910BD-3DA9-A69A-9D4D-A9C71F06057B}"/>
              </a:ext>
            </a:extLst>
          </p:cNvPr>
          <p:cNvSpPr/>
          <p:nvPr/>
        </p:nvSpPr>
        <p:spPr>
          <a:xfrm>
            <a:off x="640080" y="1700876"/>
            <a:ext cx="16550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</a:rPr>
              <a:t>Method</a:t>
            </a:r>
            <a:endParaRPr lang="en-US" sz="1600" dirty="0"/>
          </a:p>
        </p:txBody>
      </p:sp>
      <p:sp>
        <p:nvSpPr>
          <p:cNvPr id="282" name="Shape 6">
            <a:extLst>
              <a:ext uri="{FF2B5EF4-FFF2-40B4-BE49-F238E27FC236}">
                <a16:creationId xmlns:a16="http://schemas.microsoft.com/office/drawing/2014/main" id="{D6626A1C-8F06-0E5C-1B68-AAC90FF4789B}"/>
              </a:ext>
            </a:extLst>
          </p:cNvPr>
          <p:cNvSpPr/>
          <p:nvPr/>
        </p:nvSpPr>
        <p:spPr>
          <a:xfrm>
            <a:off x="2404872" y="1600292"/>
            <a:ext cx="2834640" cy="475488"/>
          </a:xfrm>
          <a:prstGeom prst="rect">
            <a:avLst/>
          </a:prstGeom>
          <a:solidFill>
            <a:srgbClr val="183B6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3" name="Text 7">
            <a:extLst>
              <a:ext uri="{FF2B5EF4-FFF2-40B4-BE49-F238E27FC236}">
                <a16:creationId xmlns:a16="http://schemas.microsoft.com/office/drawing/2014/main" id="{3AAC96A3-4FC8-B809-F1E9-78B18DF80435}"/>
              </a:ext>
            </a:extLst>
          </p:cNvPr>
          <p:cNvSpPr/>
          <p:nvPr/>
        </p:nvSpPr>
        <p:spPr>
          <a:xfrm>
            <a:off x="2514600" y="1700876"/>
            <a:ext cx="26151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Local focusing K</a:t>
            </a:r>
            <a:endParaRPr lang="en-US" sz="1600" dirty="0"/>
          </a:p>
        </p:txBody>
      </p:sp>
      <p:sp>
        <p:nvSpPr>
          <p:cNvPr id="284" name="Shape 8">
            <a:extLst>
              <a:ext uri="{FF2B5EF4-FFF2-40B4-BE49-F238E27FC236}">
                <a16:creationId xmlns:a16="http://schemas.microsoft.com/office/drawing/2014/main" id="{181E09C1-6C34-9959-293E-F62F8F4CE83F}"/>
              </a:ext>
            </a:extLst>
          </p:cNvPr>
          <p:cNvSpPr/>
          <p:nvPr/>
        </p:nvSpPr>
        <p:spPr>
          <a:xfrm>
            <a:off x="5239512" y="1600292"/>
            <a:ext cx="3337560" cy="475488"/>
          </a:xfrm>
          <a:prstGeom prst="rect">
            <a:avLst/>
          </a:prstGeom>
          <a:solidFill>
            <a:srgbClr val="183B6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5" name="Text 9">
            <a:extLst>
              <a:ext uri="{FF2B5EF4-FFF2-40B4-BE49-F238E27FC236}">
                <a16:creationId xmlns:a16="http://schemas.microsoft.com/office/drawing/2014/main" id="{8C9DB3A4-DAC5-AC43-0961-060CC9DD1988}"/>
              </a:ext>
            </a:extLst>
          </p:cNvPr>
          <p:cNvSpPr/>
          <p:nvPr/>
        </p:nvSpPr>
        <p:spPr>
          <a:xfrm>
            <a:off x="5349240" y="1700876"/>
            <a:ext cx="31181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Maximum angular acceptance</a:t>
            </a:r>
            <a:endParaRPr lang="en-US" sz="1600" dirty="0"/>
          </a:p>
        </p:txBody>
      </p:sp>
      <p:sp>
        <p:nvSpPr>
          <p:cNvPr id="286" name="Shape 10">
            <a:extLst>
              <a:ext uri="{FF2B5EF4-FFF2-40B4-BE49-F238E27FC236}">
                <a16:creationId xmlns:a16="http://schemas.microsoft.com/office/drawing/2014/main" id="{B467E675-6B46-D7B2-5CA9-56B7F4FB77E7}"/>
              </a:ext>
            </a:extLst>
          </p:cNvPr>
          <p:cNvSpPr/>
          <p:nvPr/>
        </p:nvSpPr>
        <p:spPr>
          <a:xfrm>
            <a:off x="8577072" y="1600292"/>
            <a:ext cx="3063240" cy="475488"/>
          </a:xfrm>
          <a:prstGeom prst="rect">
            <a:avLst/>
          </a:prstGeom>
          <a:solidFill>
            <a:srgbClr val="183B66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87" name="Text 11">
            <a:extLst>
              <a:ext uri="{FF2B5EF4-FFF2-40B4-BE49-F238E27FC236}">
                <a16:creationId xmlns:a16="http://schemas.microsoft.com/office/drawing/2014/main" id="{BC18FD89-1D81-7959-6C89-541FE9E92D0A}"/>
              </a:ext>
            </a:extLst>
          </p:cNvPr>
          <p:cNvSpPr/>
          <p:nvPr/>
        </p:nvSpPr>
        <p:spPr>
          <a:xfrm>
            <a:off x="8686800" y="1700876"/>
            <a:ext cx="2843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Key scaling / remark</a:t>
            </a:r>
            <a:endParaRPr lang="en-US" sz="1600" dirty="0"/>
          </a:p>
        </p:txBody>
      </p:sp>
      <p:sp>
        <p:nvSpPr>
          <p:cNvPr id="288" name="Shape 12">
            <a:extLst>
              <a:ext uri="{FF2B5EF4-FFF2-40B4-BE49-F238E27FC236}">
                <a16:creationId xmlns:a16="http://schemas.microsoft.com/office/drawing/2014/main" id="{67B9A540-6EA4-CCAB-C2C4-DB1DAB972A0E}"/>
              </a:ext>
            </a:extLst>
          </p:cNvPr>
          <p:cNvSpPr/>
          <p:nvPr/>
        </p:nvSpPr>
        <p:spPr>
          <a:xfrm>
            <a:off x="530352" y="2075780"/>
            <a:ext cx="187452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289" name="Text 13">
            <a:extLst>
              <a:ext uri="{FF2B5EF4-FFF2-40B4-BE49-F238E27FC236}">
                <a16:creationId xmlns:a16="http://schemas.microsoft.com/office/drawing/2014/main" id="{31B10E5E-4CCC-9A39-202E-68E32B2A4CE8}"/>
              </a:ext>
            </a:extLst>
          </p:cNvPr>
          <p:cNvSpPr/>
          <p:nvPr/>
        </p:nvSpPr>
        <p:spPr>
          <a:xfrm>
            <a:off x="649224" y="2167220"/>
            <a:ext cx="16367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Solenoid</a:t>
            </a:r>
            <a:endParaRPr lang="en-US" dirty="0"/>
          </a:p>
        </p:txBody>
      </p:sp>
      <p:sp>
        <p:nvSpPr>
          <p:cNvPr id="290" name="Shape 14">
            <a:extLst>
              <a:ext uri="{FF2B5EF4-FFF2-40B4-BE49-F238E27FC236}">
                <a16:creationId xmlns:a16="http://schemas.microsoft.com/office/drawing/2014/main" id="{44F29B16-FC69-8683-0221-E16CDF36BF75}"/>
              </a:ext>
            </a:extLst>
          </p:cNvPr>
          <p:cNvSpPr/>
          <p:nvPr/>
        </p:nvSpPr>
        <p:spPr>
          <a:xfrm>
            <a:off x="2404872" y="2075780"/>
            <a:ext cx="283464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291" name="Text 15">
            <a:extLst>
              <a:ext uri="{FF2B5EF4-FFF2-40B4-BE49-F238E27FC236}">
                <a16:creationId xmlns:a16="http://schemas.microsoft.com/office/drawing/2014/main" id="{C97964A0-F772-581C-54F4-3BFDF7DD8E62}"/>
              </a:ext>
            </a:extLst>
          </p:cNvPr>
          <p:cNvSpPr/>
          <p:nvPr/>
        </p:nvSpPr>
        <p:spPr>
          <a:xfrm>
            <a:off x="2523744" y="2167220"/>
            <a:ext cx="25968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4213D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(qB / 2p)²</a:t>
            </a:r>
            <a:endParaRPr lang="en-US" dirty="0"/>
          </a:p>
        </p:txBody>
      </p:sp>
      <p:sp>
        <p:nvSpPr>
          <p:cNvPr id="292" name="Shape 16">
            <a:extLst>
              <a:ext uri="{FF2B5EF4-FFF2-40B4-BE49-F238E27FC236}">
                <a16:creationId xmlns:a16="http://schemas.microsoft.com/office/drawing/2014/main" id="{D99481D5-305D-CA0A-50EE-E8A9920C2020}"/>
              </a:ext>
            </a:extLst>
          </p:cNvPr>
          <p:cNvSpPr/>
          <p:nvPr/>
        </p:nvSpPr>
        <p:spPr>
          <a:xfrm>
            <a:off x="5239512" y="2075780"/>
            <a:ext cx="333756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293" name="Text 17">
            <a:extLst>
              <a:ext uri="{FF2B5EF4-FFF2-40B4-BE49-F238E27FC236}">
                <a16:creationId xmlns:a16="http://schemas.microsoft.com/office/drawing/2014/main" id="{B0E42EA8-6A81-AEA4-9ADD-B4AFDDB2F364}"/>
              </a:ext>
            </a:extLst>
          </p:cNvPr>
          <p:cNvSpPr/>
          <p:nvPr/>
        </p:nvSpPr>
        <p:spPr>
          <a:xfrm>
            <a:off x="5358384" y="2167220"/>
            <a:ext cx="30998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183B6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qBa</a:t>
            </a:r>
            <a:r>
              <a:rPr lang="en-US" b="1" dirty="0">
                <a:solidFill>
                  <a:srgbClr val="183B6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/ 2p</a:t>
            </a:r>
            <a:endParaRPr lang="en-US" dirty="0"/>
          </a:p>
        </p:txBody>
      </p:sp>
      <p:sp>
        <p:nvSpPr>
          <p:cNvPr id="294" name="Shape 18">
            <a:extLst>
              <a:ext uri="{FF2B5EF4-FFF2-40B4-BE49-F238E27FC236}">
                <a16:creationId xmlns:a16="http://schemas.microsoft.com/office/drawing/2014/main" id="{8841D082-F2C1-00D1-E177-3E7D10DE0D2D}"/>
              </a:ext>
            </a:extLst>
          </p:cNvPr>
          <p:cNvSpPr/>
          <p:nvPr/>
        </p:nvSpPr>
        <p:spPr>
          <a:xfrm>
            <a:off x="8577072" y="2075780"/>
            <a:ext cx="306324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295" name="Text 19">
            <a:extLst>
              <a:ext uri="{FF2B5EF4-FFF2-40B4-BE49-F238E27FC236}">
                <a16:creationId xmlns:a16="http://schemas.microsoft.com/office/drawing/2014/main" id="{F9D585AA-2155-4365-4109-B960EB42263B}"/>
              </a:ext>
            </a:extLst>
          </p:cNvPr>
          <p:cNvSpPr/>
          <p:nvPr/>
        </p:nvSpPr>
        <p:spPr>
          <a:xfrm>
            <a:off x="8695944" y="2167220"/>
            <a:ext cx="2825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∝ a · B/p</a:t>
            </a:r>
            <a:endParaRPr lang="en-US" dirty="0"/>
          </a:p>
        </p:txBody>
      </p:sp>
      <p:sp>
        <p:nvSpPr>
          <p:cNvPr id="296" name="Shape 20">
            <a:extLst>
              <a:ext uri="{FF2B5EF4-FFF2-40B4-BE49-F238E27FC236}">
                <a16:creationId xmlns:a16="http://schemas.microsoft.com/office/drawing/2014/main" id="{4E701CF4-09D2-2256-2D70-9D8362BB39FE}"/>
              </a:ext>
            </a:extLst>
          </p:cNvPr>
          <p:cNvSpPr/>
          <p:nvPr/>
        </p:nvSpPr>
        <p:spPr>
          <a:xfrm>
            <a:off x="530352" y="2898740"/>
            <a:ext cx="1874520" cy="822960"/>
          </a:xfrm>
          <a:prstGeom prst="rect">
            <a:avLst/>
          </a:prstGeom>
          <a:solidFill>
            <a:srgbClr val="F8FB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297" name="Text 21">
            <a:extLst>
              <a:ext uri="{FF2B5EF4-FFF2-40B4-BE49-F238E27FC236}">
                <a16:creationId xmlns:a16="http://schemas.microsoft.com/office/drawing/2014/main" id="{4F8AD093-E741-646E-DD2F-8FC56ED024E3}"/>
              </a:ext>
            </a:extLst>
          </p:cNvPr>
          <p:cNvSpPr/>
          <p:nvPr/>
        </p:nvSpPr>
        <p:spPr>
          <a:xfrm>
            <a:off x="649224" y="2990180"/>
            <a:ext cx="16367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Active plasma lens</a:t>
            </a:r>
            <a:endParaRPr lang="en-US" dirty="0"/>
          </a:p>
        </p:txBody>
      </p:sp>
      <p:sp>
        <p:nvSpPr>
          <p:cNvPr id="298" name="Shape 22">
            <a:extLst>
              <a:ext uri="{FF2B5EF4-FFF2-40B4-BE49-F238E27FC236}">
                <a16:creationId xmlns:a16="http://schemas.microsoft.com/office/drawing/2014/main" id="{77D2D17B-9842-1FE8-BA7E-C1807D65424C}"/>
              </a:ext>
            </a:extLst>
          </p:cNvPr>
          <p:cNvSpPr/>
          <p:nvPr/>
        </p:nvSpPr>
        <p:spPr>
          <a:xfrm>
            <a:off x="2404872" y="2898740"/>
            <a:ext cx="2834640" cy="822960"/>
          </a:xfrm>
          <a:prstGeom prst="rect">
            <a:avLst/>
          </a:prstGeom>
          <a:solidFill>
            <a:srgbClr val="F8FB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299" name="Text 23">
            <a:extLst>
              <a:ext uri="{FF2B5EF4-FFF2-40B4-BE49-F238E27FC236}">
                <a16:creationId xmlns:a16="http://schemas.microsoft.com/office/drawing/2014/main" id="{51EE19B8-390E-CA19-679A-8F5968D5E840}"/>
              </a:ext>
            </a:extLst>
          </p:cNvPr>
          <p:cNvSpPr/>
          <p:nvPr/>
        </p:nvSpPr>
        <p:spPr>
          <a:xfrm>
            <a:off x="2523744" y="2990180"/>
            <a:ext cx="25968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4213D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qBedge / (p a)</a:t>
            </a:r>
            <a:endParaRPr lang="en-US" dirty="0"/>
          </a:p>
        </p:txBody>
      </p:sp>
      <p:sp>
        <p:nvSpPr>
          <p:cNvPr id="300" name="Shape 24">
            <a:extLst>
              <a:ext uri="{FF2B5EF4-FFF2-40B4-BE49-F238E27FC236}">
                <a16:creationId xmlns:a16="http://schemas.microsoft.com/office/drawing/2014/main" id="{AA18F016-9172-E19C-CD19-C34FB3E71C6F}"/>
              </a:ext>
            </a:extLst>
          </p:cNvPr>
          <p:cNvSpPr/>
          <p:nvPr/>
        </p:nvSpPr>
        <p:spPr>
          <a:xfrm>
            <a:off x="5239512" y="2898740"/>
            <a:ext cx="3337560" cy="822960"/>
          </a:xfrm>
          <a:prstGeom prst="rect">
            <a:avLst/>
          </a:prstGeom>
          <a:solidFill>
            <a:srgbClr val="F8FB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01" name="Text 25">
            <a:extLst>
              <a:ext uri="{FF2B5EF4-FFF2-40B4-BE49-F238E27FC236}">
                <a16:creationId xmlns:a16="http://schemas.microsoft.com/office/drawing/2014/main" id="{47368FED-3193-0B5D-8B94-F6D314C5763D}"/>
              </a:ext>
            </a:extLst>
          </p:cNvPr>
          <p:cNvSpPr/>
          <p:nvPr/>
        </p:nvSpPr>
        <p:spPr>
          <a:xfrm>
            <a:off x="5358384" y="2990180"/>
            <a:ext cx="30998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83B6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√(qBedge a / p)</a:t>
            </a:r>
            <a:endParaRPr lang="en-US" dirty="0"/>
          </a:p>
        </p:txBody>
      </p:sp>
      <p:sp>
        <p:nvSpPr>
          <p:cNvPr id="302" name="Shape 26">
            <a:extLst>
              <a:ext uri="{FF2B5EF4-FFF2-40B4-BE49-F238E27FC236}">
                <a16:creationId xmlns:a16="http://schemas.microsoft.com/office/drawing/2014/main" id="{8757DB96-EE1E-7E96-00EB-B2F2BACEDED0}"/>
              </a:ext>
            </a:extLst>
          </p:cNvPr>
          <p:cNvSpPr/>
          <p:nvPr/>
        </p:nvSpPr>
        <p:spPr>
          <a:xfrm>
            <a:off x="8577072" y="2898740"/>
            <a:ext cx="3063240" cy="822960"/>
          </a:xfrm>
          <a:prstGeom prst="rect">
            <a:avLst/>
          </a:prstGeom>
          <a:solidFill>
            <a:srgbClr val="F8FB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03" name="Text 27">
            <a:extLst>
              <a:ext uri="{FF2B5EF4-FFF2-40B4-BE49-F238E27FC236}">
                <a16:creationId xmlns:a16="http://schemas.microsoft.com/office/drawing/2014/main" id="{40722577-B045-C9EE-F778-C30CD36426EA}"/>
              </a:ext>
            </a:extLst>
          </p:cNvPr>
          <p:cNvSpPr/>
          <p:nvPr/>
        </p:nvSpPr>
        <p:spPr>
          <a:xfrm>
            <a:off x="8695944" y="2990180"/>
            <a:ext cx="2825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∝ √(a · Bedge/p)</a:t>
            </a:r>
            <a:endParaRPr lang="en-US" dirty="0"/>
          </a:p>
        </p:txBody>
      </p:sp>
      <p:sp>
        <p:nvSpPr>
          <p:cNvPr id="304" name="Shape 28">
            <a:extLst>
              <a:ext uri="{FF2B5EF4-FFF2-40B4-BE49-F238E27FC236}">
                <a16:creationId xmlns:a16="http://schemas.microsoft.com/office/drawing/2014/main" id="{9F6E3CEE-F482-2890-3E6E-4892F190A46C}"/>
              </a:ext>
            </a:extLst>
          </p:cNvPr>
          <p:cNvSpPr/>
          <p:nvPr/>
        </p:nvSpPr>
        <p:spPr>
          <a:xfrm>
            <a:off x="530352" y="3721700"/>
            <a:ext cx="187452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05" name="Text 29">
            <a:extLst>
              <a:ext uri="{FF2B5EF4-FFF2-40B4-BE49-F238E27FC236}">
                <a16:creationId xmlns:a16="http://schemas.microsoft.com/office/drawing/2014/main" id="{94448C5F-DC80-1FA6-0968-E491B2BC1A1C}"/>
              </a:ext>
            </a:extLst>
          </p:cNvPr>
          <p:cNvSpPr/>
          <p:nvPr/>
        </p:nvSpPr>
        <p:spPr>
          <a:xfrm>
            <a:off x="649224" y="3813140"/>
            <a:ext cx="163677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Gabor lens</a:t>
            </a:r>
            <a:endParaRPr lang="en-US" dirty="0"/>
          </a:p>
        </p:txBody>
      </p:sp>
      <p:sp>
        <p:nvSpPr>
          <p:cNvPr id="306" name="Shape 30">
            <a:extLst>
              <a:ext uri="{FF2B5EF4-FFF2-40B4-BE49-F238E27FC236}">
                <a16:creationId xmlns:a16="http://schemas.microsoft.com/office/drawing/2014/main" id="{18D8BD0E-12B2-F247-1CE8-6FEBCE5205F1}"/>
              </a:ext>
            </a:extLst>
          </p:cNvPr>
          <p:cNvSpPr/>
          <p:nvPr/>
        </p:nvSpPr>
        <p:spPr>
          <a:xfrm>
            <a:off x="2404872" y="3721700"/>
            <a:ext cx="283464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07" name="Text 31">
            <a:extLst>
              <a:ext uri="{FF2B5EF4-FFF2-40B4-BE49-F238E27FC236}">
                <a16:creationId xmlns:a16="http://schemas.microsoft.com/office/drawing/2014/main" id="{F1F42C82-2D48-9F33-CE19-237171B91070}"/>
              </a:ext>
            </a:extLst>
          </p:cNvPr>
          <p:cNvSpPr/>
          <p:nvPr/>
        </p:nvSpPr>
        <p:spPr>
          <a:xfrm>
            <a:off x="2523744" y="3813140"/>
            <a:ext cx="25968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4213D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q e ne / (2 ε₀ p v)</a:t>
            </a:r>
            <a:endParaRPr lang="en-US" dirty="0"/>
          </a:p>
        </p:txBody>
      </p:sp>
      <p:sp>
        <p:nvSpPr>
          <p:cNvPr id="308" name="Shape 32">
            <a:extLst>
              <a:ext uri="{FF2B5EF4-FFF2-40B4-BE49-F238E27FC236}">
                <a16:creationId xmlns:a16="http://schemas.microsoft.com/office/drawing/2014/main" id="{BD3B19B7-5C49-E7A9-64A3-09B456831C91}"/>
              </a:ext>
            </a:extLst>
          </p:cNvPr>
          <p:cNvSpPr/>
          <p:nvPr/>
        </p:nvSpPr>
        <p:spPr>
          <a:xfrm>
            <a:off x="5239512" y="3721700"/>
            <a:ext cx="333756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09" name="Text 33">
            <a:extLst>
              <a:ext uri="{FF2B5EF4-FFF2-40B4-BE49-F238E27FC236}">
                <a16:creationId xmlns:a16="http://schemas.microsoft.com/office/drawing/2014/main" id="{3E75E690-D9B5-B09B-CA8A-1673A6C0EB2A}"/>
              </a:ext>
            </a:extLst>
          </p:cNvPr>
          <p:cNvSpPr/>
          <p:nvPr/>
        </p:nvSpPr>
        <p:spPr>
          <a:xfrm>
            <a:off x="5358384" y="3813140"/>
            <a:ext cx="30998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183B6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a √[q e ne / (2 ε₀ p v)]</a:t>
            </a:r>
            <a:endParaRPr lang="en-US" dirty="0"/>
          </a:p>
        </p:txBody>
      </p:sp>
      <p:sp>
        <p:nvSpPr>
          <p:cNvPr id="310" name="Shape 34">
            <a:extLst>
              <a:ext uri="{FF2B5EF4-FFF2-40B4-BE49-F238E27FC236}">
                <a16:creationId xmlns:a16="http://schemas.microsoft.com/office/drawing/2014/main" id="{77C608CC-E80A-7C1B-4839-736F3C3E0E9D}"/>
              </a:ext>
            </a:extLst>
          </p:cNvPr>
          <p:cNvSpPr/>
          <p:nvPr/>
        </p:nvSpPr>
        <p:spPr>
          <a:xfrm>
            <a:off x="8577072" y="3721700"/>
            <a:ext cx="3063240" cy="822960"/>
          </a:xfrm>
          <a:prstGeom prst="rect">
            <a:avLst/>
          </a:prstGeom>
          <a:solidFill>
            <a:srgbClr val="FFFF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11" name="Text 35">
            <a:extLst>
              <a:ext uri="{FF2B5EF4-FFF2-40B4-BE49-F238E27FC236}">
                <a16:creationId xmlns:a16="http://schemas.microsoft.com/office/drawing/2014/main" id="{3D43D5FF-8244-DCCD-7CA8-254914612A0B}"/>
              </a:ext>
            </a:extLst>
          </p:cNvPr>
          <p:cNvSpPr/>
          <p:nvPr/>
        </p:nvSpPr>
        <p:spPr>
          <a:xfrm>
            <a:off x="8695944" y="3813140"/>
            <a:ext cx="28254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∝ a · √(ne / pv)</a:t>
            </a:r>
            <a:endParaRPr lang="en-US" dirty="0"/>
          </a:p>
        </p:txBody>
      </p:sp>
      <p:sp>
        <p:nvSpPr>
          <p:cNvPr id="312" name="Shape 36">
            <a:extLst>
              <a:ext uri="{FF2B5EF4-FFF2-40B4-BE49-F238E27FC236}">
                <a16:creationId xmlns:a16="http://schemas.microsoft.com/office/drawing/2014/main" id="{4C479A3D-E659-8DD0-CB80-C62F348F3EF3}"/>
              </a:ext>
            </a:extLst>
          </p:cNvPr>
          <p:cNvSpPr/>
          <p:nvPr/>
        </p:nvSpPr>
        <p:spPr>
          <a:xfrm>
            <a:off x="530352" y="4544660"/>
            <a:ext cx="1874520" cy="1005840"/>
          </a:xfrm>
          <a:prstGeom prst="rect">
            <a:avLst/>
          </a:prstGeom>
          <a:solidFill>
            <a:srgbClr val="F8FB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13" name="Text 37">
            <a:extLst>
              <a:ext uri="{FF2B5EF4-FFF2-40B4-BE49-F238E27FC236}">
                <a16:creationId xmlns:a16="http://schemas.microsoft.com/office/drawing/2014/main" id="{AD473DCA-15B4-2482-5DE1-EAF274C186BA}"/>
              </a:ext>
            </a:extLst>
          </p:cNvPr>
          <p:cNvSpPr/>
          <p:nvPr/>
        </p:nvSpPr>
        <p:spPr>
          <a:xfrm>
            <a:off x="649224" y="4636100"/>
            <a:ext cx="16367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b="1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Quadrupole doublet</a:t>
            </a:r>
            <a:endParaRPr lang="en-US" dirty="0"/>
          </a:p>
        </p:txBody>
      </p:sp>
      <p:sp>
        <p:nvSpPr>
          <p:cNvPr id="314" name="Shape 38">
            <a:extLst>
              <a:ext uri="{FF2B5EF4-FFF2-40B4-BE49-F238E27FC236}">
                <a16:creationId xmlns:a16="http://schemas.microsoft.com/office/drawing/2014/main" id="{2E41401F-8B71-F213-BAFB-8752B8CC2C95}"/>
              </a:ext>
            </a:extLst>
          </p:cNvPr>
          <p:cNvSpPr/>
          <p:nvPr/>
        </p:nvSpPr>
        <p:spPr>
          <a:xfrm>
            <a:off x="2404872" y="4544660"/>
            <a:ext cx="2834640" cy="1005840"/>
          </a:xfrm>
          <a:prstGeom prst="rect">
            <a:avLst/>
          </a:prstGeom>
          <a:solidFill>
            <a:srgbClr val="F8FB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15" name="Text 39">
            <a:extLst>
              <a:ext uri="{FF2B5EF4-FFF2-40B4-BE49-F238E27FC236}">
                <a16:creationId xmlns:a16="http://schemas.microsoft.com/office/drawing/2014/main" id="{BDA241D9-3917-44B0-AAE3-07A366A44559}"/>
              </a:ext>
            </a:extLst>
          </p:cNvPr>
          <p:cNvSpPr/>
          <p:nvPr/>
        </p:nvSpPr>
        <p:spPr>
          <a:xfrm>
            <a:off x="2523744" y="4636100"/>
            <a:ext cx="25968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dirty="0" err="1">
                <a:solidFill>
                  <a:srgbClr val="14213D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qBedge</a:t>
            </a:r>
            <a:r>
              <a:rPr lang="en-US" dirty="0">
                <a:solidFill>
                  <a:srgbClr val="14213D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/ (p a)</a:t>
            </a:r>
            <a:endParaRPr lang="en-US" dirty="0"/>
          </a:p>
        </p:txBody>
      </p:sp>
      <p:sp>
        <p:nvSpPr>
          <p:cNvPr id="316" name="Shape 40">
            <a:extLst>
              <a:ext uri="{FF2B5EF4-FFF2-40B4-BE49-F238E27FC236}">
                <a16:creationId xmlns:a16="http://schemas.microsoft.com/office/drawing/2014/main" id="{9A442257-3854-096A-15B3-D42037FB3B27}"/>
              </a:ext>
            </a:extLst>
          </p:cNvPr>
          <p:cNvSpPr/>
          <p:nvPr/>
        </p:nvSpPr>
        <p:spPr>
          <a:xfrm>
            <a:off x="5239512" y="4544660"/>
            <a:ext cx="3337560" cy="1005840"/>
          </a:xfrm>
          <a:prstGeom prst="rect">
            <a:avLst/>
          </a:prstGeom>
          <a:solidFill>
            <a:srgbClr val="F8FB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17" name="Text 41">
            <a:extLst>
              <a:ext uri="{FF2B5EF4-FFF2-40B4-BE49-F238E27FC236}">
                <a16:creationId xmlns:a16="http://schemas.microsoft.com/office/drawing/2014/main" id="{62001CF2-4760-8229-F800-9CE059B705A6}"/>
              </a:ext>
            </a:extLst>
          </p:cNvPr>
          <p:cNvSpPr/>
          <p:nvPr/>
        </p:nvSpPr>
        <p:spPr>
          <a:xfrm>
            <a:off x="5358384" y="4636100"/>
            <a:ext cx="30998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 err="1">
                <a:solidFill>
                  <a:srgbClr val="183B6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η</a:t>
            </a:r>
            <a:r>
              <a:rPr lang="en-US" b="1" baseline="-25000" dirty="0" err="1">
                <a:solidFill>
                  <a:srgbClr val="183B6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Q</a:t>
            </a:r>
            <a:r>
              <a:rPr lang="en-US" b="1" dirty="0">
                <a:solidFill>
                  <a:srgbClr val="183B66"/>
                </a:solidFill>
                <a:latin typeface="Cambria Math" pitchFamily="34" charset="0"/>
                <a:ea typeface="Cambria Math" pitchFamily="34" charset="-122"/>
                <a:cs typeface="Cambria Math" pitchFamily="34" charset="-120"/>
              </a:rPr>
              <a:t> √(qBedge a / p)</a:t>
            </a:r>
            <a:endParaRPr lang="en-US" dirty="0"/>
          </a:p>
        </p:txBody>
      </p:sp>
      <p:sp>
        <p:nvSpPr>
          <p:cNvPr id="318" name="Shape 42">
            <a:extLst>
              <a:ext uri="{FF2B5EF4-FFF2-40B4-BE49-F238E27FC236}">
                <a16:creationId xmlns:a16="http://schemas.microsoft.com/office/drawing/2014/main" id="{2142DA3F-DFDE-ECFC-62A8-C1BED890DEE8}"/>
              </a:ext>
            </a:extLst>
          </p:cNvPr>
          <p:cNvSpPr/>
          <p:nvPr/>
        </p:nvSpPr>
        <p:spPr>
          <a:xfrm>
            <a:off x="8577072" y="4544660"/>
            <a:ext cx="3063240" cy="1005840"/>
          </a:xfrm>
          <a:prstGeom prst="rect">
            <a:avLst/>
          </a:prstGeom>
          <a:solidFill>
            <a:srgbClr val="F8FBFF"/>
          </a:solidFill>
          <a:ln w="10160">
            <a:solidFill>
              <a:srgbClr val="CDD6E4"/>
            </a:solidFill>
            <a:prstDash val="solid"/>
          </a:ln>
        </p:spPr>
      </p:sp>
      <p:sp>
        <p:nvSpPr>
          <p:cNvPr id="319" name="Text 43">
            <a:extLst>
              <a:ext uri="{FF2B5EF4-FFF2-40B4-BE49-F238E27FC236}">
                <a16:creationId xmlns:a16="http://schemas.microsoft.com/office/drawing/2014/main" id="{818C5F0D-6476-1DEB-95C8-1FD03776BA7E}"/>
              </a:ext>
            </a:extLst>
          </p:cNvPr>
          <p:cNvSpPr/>
          <p:nvPr/>
        </p:nvSpPr>
        <p:spPr>
          <a:xfrm>
            <a:off x="8695944" y="4636100"/>
            <a:ext cx="28254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ηQ &lt; 1 from unavoidable defocusing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Symmetric F–D, g → 0:  η</a:t>
            </a:r>
            <a:r>
              <a:rPr lang="en-US" sz="1400" baseline="-25000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</a:t>
            </a:r>
            <a:r>
              <a:rPr lang="en-US" sz="1400" dirty="0">
                <a:solidFill>
                  <a:srgbClr val="14213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≈ 0.135*</a:t>
            </a:r>
            <a:endParaRPr lang="en-US" sz="1400" dirty="0"/>
          </a:p>
        </p:txBody>
      </p:sp>
      <p:sp>
        <p:nvSpPr>
          <p:cNvPr id="320" name="Shape 44">
            <a:extLst>
              <a:ext uri="{FF2B5EF4-FFF2-40B4-BE49-F238E27FC236}">
                <a16:creationId xmlns:a16="http://schemas.microsoft.com/office/drawing/2014/main" id="{3CD62AFD-C460-5EB3-AD12-A226F91A0D29}"/>
              </a:ext>
            </a:extLst>
          </p:cNvPr>
          <p:cNvSpPr/>
          <p:nvPr/>
        </p:nvSpPr>
        <p:spPr>
          <a:xfrm>
            <a:off x="530352" y="5621390"/>
            <a:ext cx="11109960" cy="484632"/>
          </a:xfrm>
          <a:prstGeom prst="roundRect">
            <a:avLst>
              <a:gd name="adj" fmla="val 11321"/>
            </a:avLst>
          </a:prstGeom>
          <a:solidFill>
            <a:srgbClr val="EAF7F4"/>
          </a:solidFill>
          <a:ln w="12700">
            <a:solidFill>
              <a:srgbClr val="B8E1D8"/>
            </a:solidFill>
            <a:prstDash val="solid"/>
          </a:ln>
        </p:spPr>
      </p:sp>
      <p:sp>
        <p:nvSpPr>
          <p:cNvPr id="321" name="Text 45">
            <a:extLst>
              <a:ext uri="{FF2B5EF4-FFF2-40B4-BE49-F238E27FC236}">
                <a16:creationId xmlns:a16="http://schemas.microsoft.com/office/drawing/2014/main" id="{CC370C72-D942-7E6F-0D4D-24BAB1F1874E}"/>
              </a:ext>
            </a:extLst>
          </p:cNvPr>
          <p:cNvSpPr/>
          <p:nvPr/>
        </p:nvSpPr>
        <p:spPr>
          <a:xfrm>
            <a:off x="749808" y="5758550"/>
            <a:ext cx="10643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7A6E"/>
                </a:solidFill>
              </a:rPr>
              <a:t>Main result: </a:t>
            </a:r>
            <a:r>
              <a:rPr lang="en-US" sz="1400" dirty="0">
                <a:solidFill>
                  <a:srgbClr val="14213D"/>
                </a:solidFill>
              </a:rPr>
              <a:t>APL and quadrupoles have the same local K at fixed Bedge and a, but the doublet pays an acceptance penalty η</a:t>
            </a:r>
            <a:r>
              <a:rPr lang="en-US" sz="1400" baseline="-25000" dirty="0">
                <a:solidFill>
                  <a:srgbClr val="14213D"/>
                </a:solidFill>
              </a:rPr>
              <a:t>Q</a:t>
            </a:r>
            <a:r>
              <a:rPr lang="en-US" sz="1400" dirty="0">
                <a:solidFill>
                  <a:srgbClr val="14213D"/>
                </a:solidFill>
              </a:rPr>
              <a:t> because one plane must defocus.</a:t>
            </a:r>
            <a:endParaRPr lang="en-US" sz="1400" dirty="0"/>
          </a:p>
        </p:txBody>
      </p:sp>
      <p:sp>
        <p:nvSpPr>
          <p:cNvPr id="322" name="Text 46">
            <a:extLst>
              <a:ext uri="{FF2B5EF4-FFF2-40B4-BE49-F238E27FC236}">
                <a16:creationId xmlns:a16="http://schemas.microsoft.com/office/drawing/2014/main" id="{6B3968C2-A247-CBE1-FB00-64321408F3FD}"/>
              </a:ext>
            </a:extLst>
          </p:cNvPr>
          <p:cNvSpPr/>
          <p:nvPr/>
        </p:nvSpPr>
        <p:spPr>
          <a:xfrm>
            <a:off x="548640" y="6207741"/>
            <a:ext cx="97840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60" i="1" dirty="0">
                <a:solidFill>
                  <a:srgbClr val="6E7888"/>
                </a:solidFill>
              </a:rPr>
              <a:t>* idealized hard-edge model, equal-length symmetric doublet, zero gap, both planes captured at exit</a:t>
            </a:r>
            <a:endParaRPr lang="en-US" sz="860" dirty="0"/>
          </a:p>
        </p:txBody>
      </p:sp>
    </p:spTree>
    <p:extLst>
      <p:ext uri="{BB962C8B-B14F-4D97-AF65-F5344CB8AC3E}">
        <p14:creationId xmlns:p14="http://schemas.microsoft.com/office/powerpoint/2010/main" val="1435477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E8DF-E9D1-6ACC-BE67-17ED655A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Pre-emptive conclusions: source divergence changes the ranking</a:t>
            </a:r>
            <a:br>
              <a:rPr lang="en-US" sz="2400" dirty="0"/>
            </a:br>
            <a:endParaRPr lang="en-US" sz="24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F20850-19BD-367A-3EF8-5EBDA085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76D129-8ABF-11C6-E329-E8DCF9036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4C2FF3-6F83-962D-7D0D-88249831F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15</a:t>
            </a:fld>
            <a:endParaRPr lang="de-DE" sz="1100" dirty="0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1700DC60-E5F5-597D-4DFF-AC6708A48EA8}"/>
              </a:ext>
            </a:extLst>
          </p:cNvPr>
          <p:cNvSpPr/>
          <p:nvPr/>
        </p:nvSpPr>
        <p:spPr>
          <a:xfrm>
            <a:off x="457200" y="769252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dirty="0">
                <a:solidFill>
                  <a:srgbClr val="6172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useful figure of merit depends on whether the source overfills or underfills the lens acceptance.</a:t>
            </a:r>
            <a:endParaRPr lang="en-US" sz="1250" dirty="0"/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E4F7308F-5889-635A-368C-9D48F9A87332}"/>
              </a:ext>
            </a:extLst>
          </p:cNvPr>
          <p:cNvSpPr/>
          <p:nvPr/>
        </p:nvSpPr>
        <p:spPr>
          <a:xfrm>
            <a:off x="457200" y="1080148"/>
            <a:ext cx="11201400" cy="420624"/>
          </a:xfrm>
          <a:prstGeom prst="roundRect">
            <a:avLst>
              <a:gd name="adj" fmla="val 13043"/>
            </a:avLst>
          </a:prstGeom>
          <a:solidFill>
            <a:srgbClr val="EAF3FB"/>
          </a:solidFill>
          <a:ln w="10160">
            <a:solidFill>
              <a:srgbClr val="BDD2E7"/>
            </a:solidFill>
            <a:prstDash val="solid"/>
          </a:ln>
        </p:spPr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0982C170-3A55-B58C-B39F-2B8879E00FFD}"/>
              </a:ext>
            </a:extLst>
          </p:cNvPr>
          <p:cNvSpPr/>
          <p:nvPr/>
        </p:nvSpPr>
        <p:spPr>
          <a:xfrm>
            <a:off x="694944" y="1153300"/>
            <a:ext cx="2240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73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Large source divergence</a:t>
            </a:r>
            <a:endParaRPr lang="en-US" sz="1350" dirty="0"/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873C6A3D-22B3-585C-C853-202044191AC6}"/>
              </a:ext>
            </a:extLst>
          </p:cNvPr>
          <p:cNvSpPr/>
          <p:nvPr/>
        </p:nvSpPr>
        <p:spPr>
          <a:xfrm>
            <a:off x="3063240" y="1153300"/>
            <a:ext cx="566928" cy="210312"/>
          </a:xfrm>
          <a:prstGeom prst="chevron">
            <a:avLst/>
          </a:prstGeom>
          <a:solidFill>
            <a:srgbClr val="A7C4DF"/>
          </a:solidFill>
          <a:ln w="12700">
            <a:solidFill>
              <a:srgbClr val="A7C4DF"/>
            </a:solidFill>
            <a:prstDash val="solid"/>
          </a:ln>
        </p:spPr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29A29C0F-BAE2-DB7D-312E-BCCAC2FFA273}"/>
              </a:ext>
            </a:extLst>
          </p:cNvPr>
          <p:cNvSpPr/>
          <p:nvPr/>
        </p:nvSpPr>
        <p:spPr>
          <a:xfrm>
            <a:off x="3703320" y="1135012"/>
            <a:ext cx="4590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40" dirty="0">
                <a:solidFill>
                  <a:srgbClr val="6172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 shaping / passive focusing / foil-coil / target concepts</a:t>
            </a:r>
            <a:endParaRPr lang="en-US" sz="1140" dirty="0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8197F606-C60A-85AA-84E2-FE5F11390B47}"/>
              </a:ext>
            </a:extLst>
          </p:cNvPr>
          <p:cNvSpPr/>
          <p:nvPr/>
        </p:nvSpPr>
        <p:spPr>
          <a:xfrm>
            <a:off x="8394192" y="1153300"/>
            <a:ext cx="566928" cy="210312"/>
          </a:xfrm>
          <a:prstGeom prst="chevron">
            <a:avLst/>
          </a:prstGeom>
          <a:solidFill>
            <a:srgbClr val="A7C4DF"/>
          </a:solidFill>
          <a:ln w="12700">
            <a:solidFill>
              <a:srgbClr val="A7C4DF"/>
            </a:solidFill>
            <a:prstDash val="solid"/>
          </a:ln>
        </p:spPr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D5EE6421-9EE0-64BA-9902-BCD6AA2F8580}"/>
              </a:ext>
            </a:extLst>
          </p:cNvPr>
          <p:cNvSpPr/>
          <p:nvPr/>
        </p:nvSpPr>
        <p:spPr>
          <a:xfrm>
            <a:off x="9098280" y="1153300"/>
            <a:ext cx="22677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73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source divergence</a:t>
            </a:r>
            <a:endParaRPr lang="en-US" sz="1350" dirty="0"/>
          </a:p>
        </p:txBody>
      </p:sp>
      <p:sp>
        <p:nvSpPr>
          <p:cNvPr id="15" name="Shape 8">
            <a:extLst>
              <a:ext uri="{FF2B5EF4-FFF2-40B4-BE49-F238E27FC236}">
                <a16:creationId xmlns:a16="http://schemas.microsoft.com/office/drawing/2014/main" id="{70D93A34-4FCC-7BA8-2990-627DB977BEEC}"/>
              </a:ext>
            </a:extLst>
          </p:cNvPr>
          <p:cNvSpPr/>
          <p:nvPr/>
        </p:nvSpPr>
        <p:spPr>
          <a:xfrm>
            <a:off x="457200" y="1584334"/>
            <a:ext cx="5504688" cy="4425696"/>
          </a:xfrm>
          <a:prstGeom prst="roundRect">
            <a:avLst>
              <a:gd name="adj" fmla="val 1240"/>
            </a:avLst>
          </a:prstGeom>
          <a:solidFill>
            <a:srgbClr val="FFFFFF"/>
          </a:solidFill>
          <a:ln w="10160">
            <a:solidFill>
              <a:srgbClr val="B8CCE0"/>
            </a:solidFill>
            <a:prstDash val="solid"/>
          </a:ln>
        </p:spPr>
      </p:sp>
      <p:sp>
        <p:nvSpPr>
          <p:cNvPr id="16" name="Shape 9">
            <a:extLst>
              <a:ext uri="{FF2B5EF4-FFF2-40B4-BE49-F238E27FC236}">
                <a16:creationId xmlns:a16="http://schemas.microsoft.com/office/drawing/2014/main" id="{122BC441-1A79-7FA8-DD2D-800326348433}"/>
              </a:ext>
            </a:extLst>
          </p:cNvPr>
          <p:cNvSpPr/>
          <p:nvPr/>
        </p:nvSpPr>
        <p:spPr>
          <a:xfrm>
            <a:off x="457200" y="1584334"/>
            <a:ext cx="5504688" cy="42062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17" name="Text 10">
            <a:extLst>
              <a:ext uri="{FF2B5EF4-FFF2-40B4-BE49-F238E27FC236}">
                <a16:creationId xmlns:a16="http://schemas.microsoft.com/office/drawing/2014/main" id="{DE7F79F9-02B4-7448-71BE-59452702AA8D}"/>
              </a:ext>
            </a:extLst>
          </p:cNvPr>
          <p:cNvSpPr/>
          <p:nvPr/>
        </p:nvSpPr>
        <p:spPr>
          <a:xfrm>
            <a:off x="658368" y="1657486"/>
            <a:ext cx="51023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 |  Large-divergence regime</a:t>
            </a:r>
            <a:endParaRPr lang="en-US" sz="1700" dirty="0"/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91151E01-9975-DFC2-D4EC-601E72390392}"/>
              </a:ext>
            </a:extLst>
          </p:cNvPr>
          <p:cNvSpPr/>
          <p:nvPr/>
        </p:nvSpPr>
        <p:spPr>
          <a:xfrm>
            <a:off x="658368" y="2096398"/>
            <a:ext cx="4983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40" b="1" dirty="0">
                <a:solidFill>
                  <a:srgbClr val="2F6D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Goal: maximize angular acceptance / collection</a:t>
            </a:r>
            <a:endParaRPr lang="en-US" sz="1540" dirty="0"/>
          </a:p>
        </p:txBody>
      </p:sp>
      <p:sp>
        <p:nvSpPr>
          <p:cNvPr id="19" name="Text 12">
            <a:extLst>
              <a:ext uri="{FF2B5EF4-FFF2-40B4-BE49-F238E27FC236}">
                <a16:creationId xmlns:a16="http://schemas.microsoft.com/office/drawing/2014/main" id="{82BF1DE2-A102-905C-F2D1-87AB62FE3F50}"/>
              </a:ext>
            </a:extLst>
          </p:cNvPr>
          <p:cNvSpPr/>
          <p:nvPr/>
        </p:nvSpPr>
        <p:spPr>
          <a:xfrm>
            <a:off x="694944" y="2443870"/>
            <a:ext cx="4983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6D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1420" dirty="0">
                <a:solidFill>
                  <a:srgbClr val="24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APL and quadrupoles have the same local focusing strength at equal B_edge and aperture a.</a:t>
            </a:r>
            <a:endParaRPr lang="en-US" sz="1420" dirty="0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A11F9C78-3C27-CF8A-9184-029CBF53ECFA}"/>
              </a:ext>
            </a:extLst>
          </p:cNvPr>
          <p:cNvSpPr/>
          <p:nvPr/>
        </p:nvSpPr>
        <p:spPr>
          <a:xfrm>
            <a:off x="694944" y="2919358"/>
            <a:ext cx="4983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F6D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1400" dirty="0">
                <a:solidFill>
                  <a:srgbClr val="24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quad doublet pays the DOFO penalty: one plane must defocus before it can be recovered → acceptance lower by a factor of a few.</a:t>
            </a:r>
            <a:endParaRPr lang="en-US" sz="1400" dirty="0"/>
          </a:p>
        </p:txBody>
      </p:sp>
      <p:sp>
        <p:nvSpPr>
          <p:cNvPr id="21" name="Shape 14">
            <a:extLst>
              <a:ext uri="{FF2B5EF4-FFF2-40B4-BE49-F238E27FC236}">
                <a16:creationId xmlns:a16="http://schemas.microsoft.com/office/drawing/2014/main" id="{D134E9E4-7329-6435-C2CD-592D175C0B5A}"/>
              </a:ext>
            </a:extLst>
          </p:cNvPr>
          <p:cNvSpPr/>
          <p:nvPr/>
        </p:nvSpPr>
        <p:spPr>
          <a:xfrm>
            <a:off x="713232" y="3650878"/>
            <a:ext cx="4983480" cy="1078992"/>
          </a:xfrm>
          <a:prstGeom prst="roundRect">
            <a:avLst>
              <a:gd name="adj" fmla="val 5085"/>
            </a:avLst>
          </a:prstGeom>
          <a:solidFill>
            <a:srgbClr val="F2F7FC"/>
          </a:solidFill>
          <a:ln w="10160">
            <a:solidFill>
              <a:srgbClr val="C8D9EA"/>
            </a:solidFill>
            <a:prstDash val="solid"/>
          </a:ln>
        </p:spPr>
      </p:sp>
      <p:sp>
        <p:nvSpPr>
          <p:cNvPr id="22" name="Text 15">
            <a:extLst>
              <a:ext uri="{FF2B5EF4-FFF2-40B4-BE49-F238E27FC236}">
                <a16:creationId xmlns:a16="http://schemas.microsoft.com/office/drawing/2014/main" id="{3D347043-396C-F45C-1B3B-96B96AEF2795}"/>
              </a:ext>
            </a:extLst>
          </p:cNvPr>
          <p:cNvSpPr/>
          <p:nvPr/>
        </p:nvSpPr>
        <p:spPr>
          <a:xfrm>
            <a:off x="896112" y="3751462"/>
            <a:ext cx="4526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20" b="1" dirty="0">
                <a:solidFill>
                  <a:srgbClr val="173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APL edge field required to match a solenoid</a:t>
            </a:r>
            <a:endParaRPr lang="en-US" sz="1320" dirty="0"/>
          </a:p>
        </p:txBody>
      </p:sp>
      <p:sp>
        <p:nvSpPr>
          <p:cNvPr id="23" name="Text 16">
            <a:extLst>
              <a:ext uri="{FF2B5EF4-FFF2-40B4-BE49-F238E27FC236}">
                <a16:creationId xmlns:a16="http://schemas.microsoft.com/office/drawing/2014/main" id="{8B93EB02-175A-BEAF-CA0F-3D3F1B25ECBA}"/>
              </a:ext>
            </a:extLst>
          </p:cNvPr>
          <p:cNvSpPr/>
          <p:nvPr/>
        </p:nvSpPr>
        <p:spPr>
          <a:xfrm>
            <a:off x="960120" y="4025782"/>
            <a:ext cx="4370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50" b="1" dirty="0">
                <a:solidFill>
                  <a:srgbClr val="2F6D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B_APL = B_sol² · a / (4 Bρ)</a:t>
            </a:r>
            <a:endParaRPr lang="en-US" sz="2050" dirty="0"/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862670D8-D93A-71E1-59A3-048A08B5CC43}"/>
              </a:ext>
            </a:extLst>
          </p:cNvPr>
          <p:cNvSpPr/>
          <p:nvPr/>
        </p:nvSpPr>
        <p:spPr>
          <a:xfrm>
            <a:off x="886968" y="4400686"/>
            <a:ext cx="45537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70" dirty="0">
                <a:solidFill>
                  <a:srgbClr val="24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MeV p:  Bρ = 0.562 Tm;  a = 4 cm;  B_sol = 8 T  →  B_APL = 1.14 T</a:t>
            </a:r>
            <a:endParaRPr lang="en-US" sz="1170" dirty="0"/>
          </a:p>
        </p:txBody>
      </p:sp>
      <p:sp>
        <p:nvSpPr>
          <p:cNvPr id="25" name="Shape 18">
            <a:extLst>
              <a:ext uri="{FF2B5EF4-FFF2-40B4-BE49-F238E27FC236}">
                <a16:creationId xmlns:a16="http://schemas.microsoft.com/office/drawing/2014/main" id="{9C3F48EC-1466-07CE-94D5-C68CC5A51B13}"/>
              </a:ext>
            </a:extLst>
          </p:cNvPr>
          <p:cNvSpPr/>
          <p:nvPr/>
        </p:nvSpPr>
        <p:spPr>
          <a:xfrm>
            <a:off x="713232" y="4857886"/>
            <a:ext cx="4983480" cy="896112"/>
          </a:xfrm>
          <a:prstGeom prst="roundRect">
            <a:avLst>
              <a:gd name="adj" fmla="val 6122"/>
            </a:avLst>
          </a:prstGeom>
          <a:solidFill>
            <a:srgbClr val="EAF7F3"/>
          </a:solidFill>
          <a:ln w="10160">
            <a:solidFill>
              <a:srgbClr val="B8E3D6"/>
            </a:solidFill>
            <a:prstDash val="solid"/>
          </a:ln>
        </p:spPr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D5CBFDD3-F7DE-D874-F51E-A4DE9E04A678}"/>
              </a:ext>
            </a:extLst>
          </p:cNvPr>
          <p:cNvSpPr/>
          <p:nvPr/>
        </p:nvSpPr>
        <p:spPr>
          <a:xfrm>
            <a:off x="813816" y="4949326"/>
            <a:ext cx="74980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55000" lnSpcReduction="20000"/>
          </a:bodyPr>
          <a:lstStyle/>
          <a:p>
            <a:pPr marL="0" indent="0" algn="l">
              <a:buNone/>
            </a:pPr>
            <a:r>
              <a:rPr lang="en-US" sz="2200" b="1" dirty="0">
                <a:solidFill>
                  <a:srgbClr val="1884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Take-away</a:t>
            </a:r>
            <a:endParaRPr lang="en-US" sz="1250" dirty="0"/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B8E97253-4D38-64E3-6AD5-2181B6CF6CDB}"/>
              </a:ext>
            </a:extLst>
          </p:cNvPr>
          <p:cNvSpPr/>
          <p:nvPr/>
        </p:nvSpPr>
        <p:spPr>
          <a:xfrm>
            <a:off x="1755648" y="4912749"/>
            <a:ext cx="3749040" cy="71508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884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collection, the APL can compete with multi-tesla solenoids at surprisingly modest edge fields.</a:t>
            </a:r>
            <a:endParaRPr lang="en-US" sz="1400" dirty="0"/>
          </a:p>
        </p:txBody>
      </p:sp>
      <p:sp>
        <p:nvSpPr>
          <p:cNvPr id="28" name="Shape 21">
            <a:extLst>
              <a:ext uri="{FF2B5EF4-FFF2-40B4-BE49-F238E27FC236}">
                <a16:creationId xmlns:a16="http://schemas.microsoft.com/office/drawing/2014/main" id="{F032EF52-1023-ABD8-B50D-9BD5847F3CEC}"/>
              </a:ext>
            </a:extLst>
          </p:cNvPr>
          <p:cNvSpPr/>
          <p:nvPr/>
        </p:nvSpPr>
        <p:spPr>
          <a:xfrm>
            <a:off x="6199632" y="1584334"/>
            <a:ext cx="5458968" cy="4425696"/>
          </a:xfrm>
          <a:prstGeom prst="roundRect">
            <a:avLst>
              <a:gd name="adj" fmla="val 1240"/>
            </a:avLst>
          </a:prstGeom>
          <a:solidFill>
            <a:srgbClr val="FFFFFF"/>
          </a:solidFill>
          <a:ln w="10160">
            <a:solidFill>
              <a:srgbClr val="B8CCE0"/>
            </a:solidFill>
            <a:prstDash val="solid"/>
          </a:ln>
        </p:spPr>
      </p:sp>
      <p:sp>
        <p:nvSpPr>
          <p:cNvPr id="29" name="Shape 22">
            <a:extLst>
              <a:ext uri="{FF2B5EF4-FFF2-40B4-BE49-F238E27FC236}">
                <a16:creationId xmlns:a16="http://schemas.microsoft.com/office/drawing/2014/main" id="{75C8E16A-9B34-4B8F-8D6D-3998C5D48B37}"/>
              </a:ext>
            </a:extLst>
          </p:cNvPr>
          <p:cNvSpPr/>
          <p:nvPr/>
        </p:nvSpPr>
        <p:spPr>
          <a:xfrm>
            <a:off x="6199632" y="1584334"/>
            <a:ext cx="5458968" cy="420624"/>
          </a:xfrm>
          <a:prstGeom prst="rect">
            <a:avLst/>
          </a:prstGeom>
          <a:solidFill>
            <a:srgbClr val="173B63"/>
          </a:solidFill>
          <a:ln w="12700">
            <a:solidFill>
              <a:srgbClr val="173B63"/>
            </a:solidFill>
            <a:prstDash val="solid"/>
          </a:ln>
        </p:spPr>
      </p:sp>
      <p:sp>
        <p:nvSpPr>
          <p:cNvPr id="30" name="Text 23">
            <a:extLst>
              <a:ext uri="{FF2B5EF4-FFF2-40B4-BE49-F238E27FC236}">
                <a16:creationId xmlns:a16="http://schemas.microsoft.com/office/drawing/2014/main" id="{8D878169-23D6-ADC0-6344-E6770D837054}"/>
              </a:ext>
            </a:extLst>
          </p:cNvPr>
          <p:cNvSpPr/>
          <p:nvPr/>
        </p:nvSpPr>
        <p:spPr>
          <a:xfrm>
            <a:off x="6400800" y="1657486"/>
            <a:ext cx="50566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 |  Low-divergence regime</a:t>
            </a:r>
            <a:endParaRPr lang="en-US" sz="1700" dirty="0"/>
          </a:p>
        </p:txBody>
      </p:sp>
      <p:sp>
        <p:nvSpPr>
          <p:cNvPr id="31" name="Text 24">
            <a:extLst>
              <a:ext uri="{FF2B5EF4-FFF2-40B4-BE49-F238E27FC236}">
                <a16:creationId xmlns:a16="http://schemas.microsoft.com/office/drawing/2014/main" id="{92D3B102-5681-36C7-A09E-5A55B4C9EF9A}"/>
              </a:ext>
            </a:extLst>
          </p:cNvPr>
          <p:cNvSpPr/>
          <p:nvPr/>
        </p:nvSpPr>
        <p:spPr>
          <a:xfrm>
            <a:off x="6400800" y="2096398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40" b="1" dirty="0">
                <a:solidFill>
                  <a:srgbClr val="2F6D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Goal: compact focusing + low chromaticity</a:t>
            </a:r>
            <a:endParaRPr lang="en-US" sz="1540" dirty="0"/>
          </a:p>
        </p:txBody>
      </p:sp>
      <p:sp>
        <p:nvSpPr>
          <p:cNvPr id="32" name="Text 25">
            <a:extLst>
              <a:ext uri="{FF2B5EF4-FFF2-40B4-BE49-F238E27FC236}">
                <a16:creationId xmlns:a16="http://schemas.microsoft.com/office/drawing/2014/main" id="{81071EDE-1390-34C3-5FF5-3E66D442E4A7}"/>
              </a:ext>
            </a:extLst>
          </p:cNvPr>
          <p:cNvSpPr/>
          <p:nvPr/>
        </p:nvSpPr>
        <p:spPr>
          <a:xfrm>
            <a:off x="6437376" y="2443870"/>
            <a:ext cx="4892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6D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1420" dirty="0">
                <a:solidFill>
                  <a:srgbClr val="24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Once θ_beam ≪ θ_acc, collection no longer differentiates the concepts.</a:t>
            </a:r>
            <a:endParaRPr lang="en-US" sz="1420" dirty="0"/>
          </a:p>
        </p:txBody>
      </p:sp>
      <p:sp>
        <p:nvSpPr>
          <p:cNvPr id="33" name="Text 26">
            <a:extLst>
              <a:ext uri="{FF2B5EF4-FFF2-40B4-BE49-F238E27FC236}">
                <a16:creationId xmlns:a16="http://schemas.microsoft.com/office/drawing/2014/main" id="{4C88AD8A-725B-5E7F-3FCB-C07919754F06}"/>
              </a:ext>
            </a:extLst>
          </p:cNvPr>
          <p:cNvSpPr/>
          <p:nvPr/>
        </p:nvSpPr>
        <p:spPr>
          <a:xfrm>
            <a:off x="6437376" y="2846206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2F6D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1420" dirty="0">
                <a:solidFill>
                  <a:srgbClr val="24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a nearly parallel beam, the characteristic focusing length is</a:t>
            </a:r>
            <a:endParaRPr lang="en-US" sz="1420" dirty="0"/>
          </a:p>
        </p:txBody>
      </p:sp>
      <p:sp>
        <p:nvSpPr>
          <p:cNvPr id="34" name="Text 27">
            <a:extLst>
              <a:ext uri="{FF2B5EF4-FFF2-40B4-BE49-F238E27FC236}">
                <a16:creationId xmlns:a16="http://schemas.microsoft.com/office/drawing/2014/main" id="{CF1FAE8A-068B-C46F-7DF0-A8571EC9040A}"/>
              </a:ext>
            </a:extLst>
          </p:cNvPr>
          <p:cNvSpPr/>
          <p:nvPr/>
        </p:nvSpPr>
        <p:spPr>
          <a:xfrm>
            <a:off x="6748272" y="3193678"/>
            <a:ext cx="424281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2F6D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L₉₀ = π / (2√K)   ∝   1/√K</a:t>
            </a:r>
            <a:endParaRPr lang="en-US" sz="2100" dirty="0"/>
          </a:p>
        </p:txBody>
      </p:sp>
      <p:sp>
        <p:nvSpPr>
          <p:cNvPr id="35" name="Text 28">
            <a:extLst>
              <a:ext uri="{FF2B5EF4-FFF2-40B4-BE49-F238E27FC236}">
                <a16:creationId xmlns:a16="http://schemas.microsoft.com/office/drawing/2014/main" id="{46DF1D33-8681-3558-7A02-FEFD0F379249}"/>
              </a:ext>
            </a:extLst>
          </p:cNvPr>
          <p:cNvSpPr/>
          <p:nvPr/>
        </p:nvSpPr>
        <p:spPr>
          <a:xfrm>
            <a:off x="6437376" y="3596014"/>
            <a:ext cx="4892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2F6DA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1400" dirty="0">
                <a:solidFill>
                  <a:srgbClr val="24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equal B_edge and aperture, an ideal APL is ≈2× more compact than an optimized quad doublet.</a:t>
            </a:r>
            <a:endParaRPr lang="en-US" sz="1400" dirty="0"/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28EA8400-EFF8-589F-1BE3-BB9CDEFF24D7}"/>
              </a:ext>
            </a:extLst>
          </p:cNvPr>
          <p:cNvSpPr/>
          <p:nvPr/>
        </p:nvSpPr>
        <p:spPr>
          <a:xfrm>
            <a:off x="6437376" y="4199518"/>
            <a:ext cx="4901184" cy="713232"/>
          </a:xfrm>
          <a:prstGeom prst="roundRect">
            <a:avLst>
              <a:gd name="adj" fmla="val 6000"/>
            </a:avLst>
          </a:prstGeom>
          <a:solidFill>
            <a:srgbClr val="FFF3E8"/>
          </a:solidFill>
          <a:ln w="10160">
            <a:solidFill>
              <a:srgbClr val="F1C79E"/>
            </a:solidFill>
            <a:prstDash val="solid"/>
          </a:ln>
        </p:spPr>
      </p:sp>
      <p:sp>
        <p:nvSpPr>
          <p:cNvPr id="37" name="Text 30">
            <a:extLst>
              <a:ext uri="{FF2B5EF4-FFF2-40B4-BE49-F238E27FC236}">
                <a16:creationId xmlns:a16="http://schemas.microsoft.com/office/drawing/2014/main" id="{E7DF4E14-EDFB-BEC8-BCD3-2C1CC9F7514E}"/>
              </a:ext>
            </a:extLst>
          </p:cNvPr>
          <p:cNvSpPr/>
          <p:nvPr/>
        </p:nvSpPr>
        <p:spPr>
          <a:xfrm>
            <a:off x="6620256" y="4281814"/>
            <a:ext cx="4526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C26B1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Chromaticity of focusing phase rate κ = √K</a:t>
            </a:r>
            <a:endParaRPr lang="en-US" sz="1300" dirty="0"/>
          </a:p>
        </p:txBody>
      </p:sp>
      <p:sp>
        <p:nvSpPr>
          <p:cNvPr id="38" name="Text 31">
            <a:extLst>
              <a:ext uri="{FF2B5EF4-FFF2-40B4-BE49-F238E27FC236}">
                <a16:creationId xmlns:a16="http://schemas.microsoft.com/office/drawing/2014/main" id="{D4560A0D-B3A0-343C-3D8F-DA5E8B0D210A}"/>
              </a:ext>
            </a:extLst>
          </p:cNvPr>
          <p:cNvSpPr/>
          <p:nvPr/>
        </p:nvSpPr>
        <p:spPr>
          <a:xfrm>
            <a:off x="6693408" y="4574422"/>
            <a:ext cx="21214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70" b="1" dirty="0">
                <a:solidFill>
                  <a:srgbClr val="24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Solenoid, Gabor:  κ ∝ p⁻¹</a:t>
            </a:r>
            <a:endParaRPr lang="en-US" sz="1370" dirty="0"/>
          </a:p>
        </p:txBody>
      </p:sp>
      <p:sp>
        <p:nvSpPr>
          <p:cNvPr id="39" name="Text 32">
            <a:extLst>
              <a:ext uri="{FF2B5EF4-FFF2-40B4-BE49-F238E27FC236}">
                <a16:creationId xmlns:a16="http://schemas.microsoft.com/office/drawing/2014/main" id="{676858ED-EF62-2838-91C0-258989601541}"/>
              </a:ext>
            </a:extLst>
          </p:cNvPr>
          <p:cNvSpPr/>
          <p:nvPr/>
        </p:nvSpPr>
        <p:spPr>
          <a:xfrm>
            <a:off x="8833104" y="4574422"/>
            <a:ext cx="215798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70" b="1" dirty="0">
                <a:solidFill>
                  <a:srgbClr val="24384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APL, quad:  κ ∝ p⁻¹ᐟ²</a:t>
            </a:r>
            <a:endParaRPr lang="en-US" sz="1370" dirty="0"/>
          </a:p>
        </p:txBody>
      </p:sp>
      <p:sp>
        <p:nvSpPr>
          <p:cNvPr id="40" name="Shape 33">
            <a:extLst>
              <a:ext uri="{FF2B5EF4-FFF2-40B4-BE49-F238E27FC236}">
                <a16:creationId xmlns:a16="http://schemas.microsoft.com/office/drawing/2014/main" id="{23071BF4-157C-4724-EF3E-04F68A127BC2}"/>
              </a:ext>
            </a:extLst>
          </p:cNvPr>
          <p:cNvSpPr/>
          <p:nvPr/>
        </p:nvSpPr>
        <p:spPr>
          <a:xfrm>
            <a:off x="6437376" y="5004190"/>
            <a:ext cx="4901184" cy="749808"/>
          </a:xfrm>
          <a:prstGeom prst="roundRect">
            <a:avLst>
              <a:gd name="adj" fmla="val 10345"/>
            </a:avLst>
          </a:prstGeom>
          <a:solidFill>
            <a:srgbClr val="EAF7F3"/>
          </a:solidFill>
          <a:ln w="10160">
            <a:solidFill>
              <a:srgbClr val="B8E3D6"/>
            </a:solidFill>
            <a:prstDash val="solid"/>
          </a:ln>
        </p:spPr>
      </p:sp>
      <p:sp>
        <p:nvSpPr>
          <p:cNvPr id="41" name="Text 34">
            <a:extLst>
              <a:ext uri="{FF2B5EF4-FFF2-40B4-BE49-F238E27FC236}">
                <a16:creationId xmlns:a16="http://schemas.microsoft.com/office/drawing/2014/main" id="{3A7BB41A-B941-65AD-6B32-7BE5B80EE03D}"/>
              </a:ext>
            </a:extLst>
          </p:cNvPr>
          <p:cNvSpPr/>
          <p:nvPr/>
        </p:nvSpPr>
        <p:spPr>
          <a:xfrm>
            <a:off x="6629400" y="5074941"/>
            <a:ext cx="4535424" cy="56932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846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Low divergence shifts the advantage from collection to compactness — and makes the weaker chromaticity of APL / quads particularly attractive.</a:t>
            </a:r>
            <a:endParaRPr lang="en-US" sz="1400" dirty="0"/>
          </a:p>
        </p:txBody>
      </p:sp>
      <p:sp>
        <p:nvSpPr>
          <p:cNvPr id="42" name="Shape 35">
            <a:extLst>
              <a:ext uri="{FF2B5EF4-FFF2-40B4-BE49-F238E27FC236}">
                <a16:creationId xmlns:a16="http://schemas.microsoft.com/office/drawing/2014/main" id="{8E417694-2097-52EC-9E65-CEE3F96CDAEA}"/>
              </a:ext>
            </a:extLst>
          </p:cNvPr>
          <p:cNvSpPr/>
          <p:nvPr/>
        </p:nvSpPr>
        <p:spPr>
          <a:xfrm>
            <a:off x="457200" y="6103327"/>
            <a:ext cx="11201400" cy="301752"/>
          </a:xfrm>
          <a:prstGeom prst="roundRect">
            <a:avLst>
              <a:gd name="adj" fmla="val 18182"/>
            </a:avLst>
          </a:prstGeom>
          <a:solidFill>
            <a:srgbClr val="EEF4FA"/>
          </a:solidFill>
          <a:ln w="10160">
            <a:solidFill>
              <a:srgbClr val="D2DEE9"/>
            </a:solidFill>
            <a:prstDash val="solid"/>
          </a:ln>
        </p:spPr>
      </p:sp>
      <p:sp>
        <p:nvSpPr>
          <p:cNvPr id="43" name="Text 36">
            <a:extLst>
              <a:ext uri="{FF2B5EF4-FFF2-40B4-BE49-F238E27FC236}">
                <a16:creationId xmlns:a16="http://schemas.microsoft.com/office/drawing/2014/main" id="{0390A749-2464-85CA-301A-E9C2D136EAF9}"/>
              </a:ext>
            </a:extLst>
          </p:cNvPr>
          <p:cNvSpPr/>
          <p:nvPr/>
        </p:nvSpPr>
        <p:spPr>
          <a:xfrm>
            <a:off x="694944" y="6153619"/>
            <a:ext cx="10744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73B6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message:  high divergence → compare θ_acc,max   |   low divergence → compare L₉₀ and chromaticity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461573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 animBg="1"/>
      <p:bldP spid="38" grpId="0" animBg="1"/>
      <p:bldP spid="39" grpId="0" animBg="1"/>
      <p:bldP spid="41" grpId="0" animBg="1"/>
      <p:bldP spid="4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56E282-B769-C6D9-B275-A27F1EB41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Passive and laser-generated lenses make the beam–plasma system part of the optic</a:t>
            </a:r>
            <a:endParaRPr lang="en-US" sz="200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43BD46D-BAA5-866F-3ADF-C7331439A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FDE6AEF-CC4E-82B4-FDDB-47066B8B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6D9E2F7-8971-074B-6825-526166F5B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16</a:t>
            </a:fld>
            <a:endParaRPr lang="de-DE" sz="1100" dirty="0"/>
          </a:p>
        </p:txBody>
      </p:sp>
      <p:sp>
        <p:nvSpPr>
          <p:cNvPr id="6" name="panel">
            <a:extLst>
              <a:ext uri="{FF2B5EF4-FFF2-40B4-BE49-F238E27FC236}">
                <a16:creationId xmlns:a16="http://schemas.microsoft.com/office/drawing/2014/main" id="{5E4951B0-373B-B26D-9434-3752AAF851B4}"/>
              </a:ext>
            </a:extLst>
          </p:cNvPr>
          <p:cNvSpPr>
            <a:spLocks noGrp="1"/>
          </p:cNvSpPr>
          <p:nvPr/>
        </p:nvSpPr>
        <p:spPr>
          <a:xfrm>
            <a:off x="400050" y="1619250"/>
            <a:ext cx="5334000" cy="333375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F3B7876F-47FF-E94E-BEE2-40E1052B3B18}"/>
              </a:ext>
            </a:extLst>
          </p:cNvPr>
          <p:cNvSpPr>
            <a:spLocks noGrp="1"/>
          </p:cNvSpPr>
          <p:nvPr/>
        </p:nvSpPr>
        <p:spPr>
          <a:xfrm>
            <a:off x="609600" y="1790700"/>
            <a:ext cx="49149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212" lnSpcReduction="10000"/>
          </a:bodyPr>
          <a:lstStyle/>
          <a:p>
            <a:pPr algn="l">
              <a:buNone/>
              <a:defRPr sz="16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Passive / beam-driven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22F258FF-A6A6-5DEC-5AD5-534629A63F89}"/>
              </a:ext>
            </a:extLst>
          </p:cNvPr>
          <p:cNvSpPr>
            <a:spLocks noGrp="1"/>
          </p:cNvSpPr>
          <p:nvPr/>
        </p:nvSpPr>
        <p:spPr>
          <a:xfrm>
            <a:off x="609600" y="2209800"/>
            <a:ext cx="4914900" cy="2590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bunch creates or modifies the plasma response.</a:t>
            </a:r>
          </a:p>
          <a:p>
            <a:endParaRPr sz="1650" b="0" i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Potentially no external discharge pulse—but performance depends on charge density, plasma state and collective dynamics.</a:t>
            </a:r>
          </a:p>
        </p:txBody>
      </p:sp>
      <p:sp>
        <p:nvSpPr>
          <p:cNvPr id="9" name="panel">
            <a:extLst>
              <a:ext uri="{FF2B5EF4-FFF2-40B4-BE49-F238E27FC236}">
                <a16:creationId xmlns:a16="http://schemas.microsoft.com/office/drawing/2014/main" id="{7C956085-4DD0-6772-19CE-B2BE7CF991B8}"/>
              </a:ext>
            </a:extLst>
          </p:cNvPr>
          <p:cNvSpPr>
            <a:spLocks noGrp="1"/>
          </p:cNvSpPr>
          <p:nvPr/>
        </p:nvSpPr>
        <p:spPr>
          <a:xfrm>
            <a:off x="6457950" y="1619250"/>
            <a:ext cx="5334000" cy="333375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14D32D41-0B51-50EA-2400-B7C3A069827E}"/>
              </a:ext>
            </a:extLst>
          </p:cNvPr>
          <p:cNvSpPr>
            <a:spLocks noGrp="1"/>
          </p:cNvSpPr>
          <p:nvPr/>
        </p:nvSpPr>
        <p:spPr>
          <a:xfrm>
            <a:off x="6667500" y="1790700"/>
            <a:ext cx="49149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212" lnSpcReduction="10000"/>
          </a:bodyPr>
          <a:lstStyle/>
          <a:p>
            <a:pPr algn="l">
              <a:buNone/>
              <a:defRPr sz="1650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Laser-generated / target-attached</a:t>
            </a:r>
          </a:p>
        </p:txBody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6FA8C1D8-BAD2-EEF6-999B-A33185DB45DE}"/>
              </a:ext>
            </a:extLst>
          </p:cNvPr>
          <p:cNvSpPr>
            <a:spLocks noGrp="1"/>
          </p:cNvSpPr>
          <p:nvPr/>
        </p:nvSpPr>
        <p:spPr>
          <a:xfrm>
            <a:off x="6667500" y="2209800"/>
            <a:ext cx="4914900" cy="2590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Transient sheath, return-current or coil fields are driven by an auxiliary interaction.</a:t>
            </a:r>
          </a:p>
          <a:p>
            <a:endParaRPr sz="1650" b="0" i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650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Very strong and compact—but timing, target renewal and reproducibility become part of the lens.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5E7DB21A-84CC-4ACE-DE6E-936C500BA04F}"/>
              </a:ext>
            </a:extLst>
          </p:cNvPr>
          <p:cNvSpPr>
            <a:spLocks noGrp="1"/>
          </p:cNvSpPr>
          <p:nvPr/>
        </p:nvSpPr>
        <p:spPr>
          <a:xfrm>
            <a:off x="400050" y="5314950"/>
            <a:ext cx="113919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21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These concepts blur the boundary between source, lens and transport medium.</a:t>
            </a:r>
          </a:p>
        </p:txBody>
      </p:sp>
    </p:spTree>
    <p:extLst>
      <p:ext uri="{BB962C8B-B14F-4D97-AF65-F5344CB8AC3E}">
        <p14:creationId xmlns:p14="http://schemas.microsoft.com/office/powerpoint/2010/main" val="4214677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401BA2-9C1F-36B2-2EAE-A017E3BE5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real comparison is system-level</a:t>
            </a:r>
            <a:endParaRPr lang="en-US" sz="200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B34F531-C033-D043-73BD-4107971E7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62C9582-1425-932B-DDAF-5D64736B7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520841D-797A-8210-7CE5-85B36983E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17</a:t>
            </a:fld>
            <a:endParaRPr lang="de-DE" sz="1100" dirty="0"/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C808EBA9-7990-FC95-6215-A36A07A887D3}"/>
              </a:ext>
            </a:extLst>
          </p:cNvPr>
          <p:cNvSpPr>
            <a:spLocks noGrp="1"/>
          </p:cNvSpPr>
          <p:nvPr/>
        </p:nvSpPr>
        <p:spPr>
          <a:xfrm>
            <a:off x="400050" y="16573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9CC75A69-A788-045B-1CDC-8EB392AA0488}"/>
              </a:ext>
            </a:extLst>
          </p:cNvPr>
          <p:cNvSpPr>
            <a:spLocks noGrp="1"/>
          </p:cNvSpPr>
          <p:nvPr/>
        </p:nvSpPr>
        <p:spPr>
          <a:xfrm>
            <a:off x="895350" y="163830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6D acceptance</a:t>
            </a:r>
          </a:p>
        </p:txBody>
      </p:sp>
      <p:sp>
        <p:nvSpPr>
          <p:cNvPr id="8" name="box">
            <a:extLst>
              <a:ext uri="{FF2B5EF4-FFF2-40B4-BE49-F238E27FC236}">
                <a16:creationId xmlns:a16="http://schemas.microsoft.com/office/drawing/2014/main" id="{DE4D9A11-EC5D-33CE-FB2B-43485EC34236}"/>
              </a:ext>
            </a:extLst>
          </p:cNvPr>
          <p:cNvSpPr>
            <a:spLocks noGrp="1"/>
          </p:cNvSpPr>
          <p:nvPr/>
        </p:nvSpPr>
        <p:spPr>
          <a:xfrm>
            <a:off x="400050" y="227647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8C8D9303-67CD-6C14-80DF-323E2C83A65F}"/>
              </a:ext>
            </a:extLst>
          </p:cNvPr>
          <p:cNvSpPr>
            <a:spLocks noGrp="1"/>
          </p:cNvSpPr>
          <p:nvPr/>
        </p:nvSpPr>
        <p:spPr>
          <a:xfrm>
            <a:off x="3257550" y="16573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563BFEBD-C93A-01C6-96AE-B01DB5C969AE}"/>
              </a:ext>
            </a:extLst>
          </p:cNvPr>
          <p:cNvSpPr>
            <a:spLocks noGrp="1"/>
          </p:cNvSpPr>
          <p:nvPr/>
        </p:nvSpPr>
        <p:spPr>
          <a:xfrm>
            <a:off x="3752850" y="163830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energy bandwidth</a:t>
            </a:r>
          </a:p>
        </p:txBody>
      </p:sp>
      <p:sp>
        <p:nvSpPr>
          <p:cNvPr id="11" name="box">
            <a:extLst>
              <a:ext uri="{FF2B5EF4-FFF2-40B4-BE49-F238E27FC236}">
                <a16:creationId xmlns:a16="http://schemas.microsoft.com/office/drawing/2014/main" id="{BA380BFE-C646-60E0-2A06-035D79E052F0}"/>
              </a:ext>
            </a:extLst>
          </p:cNvPr>
          <p:cNvSpPr>
            <a:spLocks noGrp="1"/>
          </p:cNvSpPr>
          <p:nvPr/>
        </p:nvSpPr>
        <p:spPr>
          <a:xfrm>
            <a:off x="3257550" y="227647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AA08CF24-7525-ABF0-E492-2279D278B522}"/>
              </a:ext>
            </a:extLst>
          </p:cNvPr>
          <p:cNvSpPr>
            <a:spLocks noGrp="1"/>
          </p:cNvSpPr>
          <p:nvPr/>
        </p:nvSpPr>
        <p:spPr>
          <a:xfrm>
            <a:off x="6115050" y="16573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text">
            <a:extLst>
              <a:ext uri="{FF2B5EF4-FFF2-40B4-BE49-F238E27FC236}">
                <a16:creationId xmlns:a16="http://schemas.microsoft.com/office/drawing/2014/main" id="{EED706FD-DA92-50F0-F52E-E3B7BA53E10D}"/>
              </a:ext>
            </a:extLst>
          </p:cNvPr>
          <p:cNvSpPr>
            <a:spLocks noGrp="1"/>
          </p:cNvSpPr>
          <p:nvPr/>
        </p:nvSpPr>
        <p:spPr>
          <a:xfrm>
            <a:off x="6610350" y="163830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field linearity</a:t>
            </a:r>
          </a:p>
        </p:txBody>
      </p:sp>
      <p:sp>
        <p:nvSpPr>
          <p:cNvPr id="14" name="box">
            <a:extLst>
              <a:ext uri="{FF2B5EF4-FFF2-40B4-BE49-F238E27FC236}">
                <a16:creationId xmlns:a16="http://schemas.microsoft.com/office/drawing/2014/main" id="{C0110588-25F5-B911-A49E-9FA7C26B2821}"/>
              </a:ext>
            </a:extLst>
          </p:cNvPr>
          <p:cNvSpPr>
            <a:spLocks noGrp="1"/>
          </p:cNvSpPr>
          <p:nvPr/>
        </p:nvSpPr>
        <p:spPr>
          <a:xfrm>
            <a:off x="6115050" y="227647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30F6224E-F53C-92D6-463E-B419FCFF8564}"/>
              </a:ext>
            </a:extLst>
          </p:cNvPr>
          <p:cNvSpPr>
            <a:spLocks noGrp="1"/>
          </p:cNvSpPr>
          <p:nvPr/>
        </p:nvSpPr>
        <p:spPr>
          <a:xfrm>
            <a:off x="8972550" y="16573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6" name="text">
            <a:extLst>
              <a:ext uri="{FF2B5EF4-FFF2-40B4-BE49-F238E27FC236}">
                <a16:creationId xmlns:a16="http://schemas.microsoft.com/office/drawing/2014/main" id="{9E8E231A-DEBB-2A10-048A-A8F0C09FB559}"/>
              </a:ext>
            </a:extLst>
          </p:cNvPr>
          <p:cNvSpPr>
            <a:spLocks noGrp="1"/>
          </p:cNvSpPr>
          <p:nvPr/>
        </p:nvSpPr>
        <p:spPr>
          <a:xfrm>
            <a:off x="9467850" y="163830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032"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emittance preservation</a:t>
            </a:r>
          </a:p>
        </p:txBody>
      </p:sp>
      <p:sp>
        <p:nvSpPr>
          <p:cNvPr id="17" name="box">
            <a:extLst>
              <a:ext uri="{FF2B5EF4-FFF2-40B4-BE49-F238E27FC236}">
                <a16:creationId xmlns:a16="http://schemas.microsoft.com/office/drawing/2014/main" id="{E27B873C-F12B-01A7-86FA-32E65BD2C432}"/>
              </a:ext>
            </a:extLst>
          </p:cNvPr>
          <p:cNvSpPr>
            <a:spLocks noGrp="1"/>
          </p:cNvSpPr>
          <p:nvPr/>
        </p:nvSpPr>
        <p:spPr>
          <a:xfrm>
            <a:off x="8972550" y="227647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449F25F3-3B2D-F546-36DF-61F8A1A87B41}"/>
              </a:ext>
            </a:extLst>
          </p:cNvPr>
          <p:cNvSpPr>
            <a:spLocks noGrp="1"/>
          </p:cNvSpPr>
          <p:nvPr/>
        </p:nvSpPr>
        <p:spPr>
          <a:xfrm>
            <a:off x="400050" y="30099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9" name="text">
            <a:extLst>
              <a:ext uri="{FF2B5EF4-FFF2-40B4-BE49-F238E27FC236}">
                <a16:creationId xmlns:a16="http://schemas.microsoft.com/office/drawing/2014/main" id="{9B5267D0-3510-CECE-DCBD-D53C7217E1E5}"/>
              </a:ext>
            </a:extLst>
          </p:cNvPr>
          <p:cNvSpPr>
            <a:spLocks noGrp="1"/>
          </p:cNvSpPr>
          <p:nvPr/>
        </p:nvSpPr>
        <p:spPr>
          <a:xfrm>
            <a:off x="895350" y="299085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032"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source-jitter sensitivity</a:t>
            </a:r>
          </a:p>
        </p:txBody>
      </p:sp>
      <p:sp>
        <p:nvSpPr>
          <p:cNvPr id="20" name="box">
            <a:extLst>
              <a:ext uri="{FF2B5EF4-FFF2-40B4-BE49-F238E27FC236}">
                <a16:creationId xmlns:a16="http://schemas.microsoft.com/office/drawing/2014/main" id="{FA378E0C-7FEB-5E88-21EA-7336215273E0}"/>
              </a:ext>
            </a:extLst>
          </p:cNvPr>
          <p:cNvSpPr>
            <a:spLocks noGrp="1"/>
          </p:cNvSpPr>
          <p:nvPr/>
        </p:nvSpPr>
        <p:spPr>
          <a:xfrm>
            <a:off x="400050" y="362902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21" name="text">
            <a:extLst>
              <a:ext uri="{FF2B5EF4-FFF2-40B4-BE49-F238E27FC236}">
                <a16:creationId xmlns:a16="http://schemas.microsoft.com/office/drawing/2014/main" id="{74763B53-2218-9485-356B-F89D06C9D3EB}"/>
              </a:ext>
            </a:extLst>
          </p:cNvPr>
          <p:cNvSpPr>
            <a:spLocks noGrp="1"/>
          </p:cNvSpPr>
          <p:nvPr/>
        </p:nvSpPr>
        <p:spPr>
          <a:xfrm>
            <a:off x="3257550" y="30099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22" name="text">
            <a:extLst>
              <a:ext uri="{FF2B5EF4-FFF2-40B4-BE49-F238E27FC236}">
                <a16:creationId xmlns:a16="http://schemas.microsoft.com/office/drawing/2014/main" id="{F735B08A-A112-06D7-53AF-24D907A19A70}"/>
              </a:ext>
            </a:extLst>
          </p:cNvPr>
          <p:cNvSpPr>
            <a:spLocks noGrp="1"/>
          </p:cNvSpPr>
          <p:nvPr/>
        </p:nvSpPr>
        <p:spPr>
          <a:xfrm>
            <a:off x="3752850" y="299085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alignment</a:t>
            </a:r>
          </a:p>
        </p:txBody>
      </p:sp>
      <p:sp>
        <p:nvSpPr>
          <p:cNvPr id="23" name="box">
            <a:extLst>
              <a:ext uri="{FF2B5EF4-FFF2-40B4-BE49-F238E27FC236}">
                <a16:creationId xmlns:a16="http://schemas.microsoft.com/office/drawing/2014/main" id="{018C9420-200C-99E7-EBBC-730F013E2201}"/>
              </a:ext>
            </a:extLst>
          </p:cNvPr>
          <p:cNvSpPr>
            <a:spLocks noGrp="1"/>
          </p:cNvSpPr>
          <p:nvPr/>
        </p:nvSpPr>
        <p:spPr>
          <a:xfrm>
            <a:off x="3257550" y="362902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24" name="text">
            <a:extLst>
              <a:ext uri="{FF2B5EF4-FFF2-40B4-BE49-F238E27FC236}">
                <a16:creationId xmlns:a16="http://schemas.microsoft.com/office/drawing/2014/main" id="{C9BD365D-05A2-5051-36F0-E41B89BA051C}"/>
              </a:ext>
            </a:extLst>
          </p:cNvPr>
          <p:cNvSpPr>
            <a:spLocks noGrp="1"/>
          </p:cNvSpPr>
          <p:nvPr/>
        </p:nvSpPr>
        <p:spPr>
          <a:xfrm>
            <a:off x="6115050" y="30099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25" name="text">
            <a:extLst>
              <a:ext uri="{FF2B5EF4-FFF2-40B4-BE49-F238E27FC236}">
                <a16:creationId xmlns:a16="http://schemas.microsoft.com/office/drawing/2014/main" id="{61D11B67-C0BD-F4C2-C4C3-80330D1694A7}"/>
              </a:ext>
            </a:extLst>
          </p:cNvPr>
          <p:cNvSpPr>
            <a:spLocks noGrp="1"/>
          </p:cNvSpPr>
          <p:nvPr/>
        </p:nvSpPr>
        <p:spPr>
          <a:xfrm>
            <a:off x="6610350" y="299085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target proximity</a:t>
            </a:r>
          </a:p>
        </p:txBody>
      </p:sp>
      <p:sp>
        <p:nvSpPr>
          <p:cNvPr id="26" name="box">
            <a:extLst>
              <a:ext uri="{FF2B5EF4-FFF2-40B4-BE49-F238E27FC236}">
                <a16:creationId xmlns:a16="http://schemas.microsoft.com/office/drawing/2014/main" id="{ADCF814C-6404-057A-31F2-A41B3CFAEDD7}"/>
              </a:ext>
            </a:extLst>
          </p:cNvPr>
          <p:cNvSpPr>
            <a:spLocks noGrp="1"/>
          </p:cNvSpPr>
          <p:nvPr/>
        </p:nvSpPr>
        <p:spPr>
          <a:xfrm>
            <a:off x="6115050" y="362902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27" name="text">
            <a:extLst>
              <a:ext uri="{FF2B5EF4-FFF2-40B4-BE49-F238E27FC236}">
                <a16:creationId xmlns:a16="http://schemas.microsoft.com/office/drawing/2014/main" id="{15776618-4788-EDC1-9EB7-7FC00D13234B}"/>
              </a:ext>
            </a:extLst>
          </p:cNvPr>
          <p:cNvSpPr>
            <a:spLocks noGrp="1"/>
          </p:cNvSpPr>
          <p:nvPr/>
        </p:nvSpPr>
        <p:spPr>
          <a:xfrm>
            <a:off x="8972550" y="300990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28" name="text">
            <a:extLst>
              <a:ext uri="{FF2B5EF4-FFF2-40B4-BE49-F238E27FC236}">
                <a16:creationId xmlns:a16="http://schemas.microsoft.com/office/drawing/2014/main" id="{207B11F8-5CD5-A37D-C503-90826998713E}"/>
              </a:ext>
            </a:extLst>
          </p:cNvPr>
          <p:cNvSpPr>
            <a:spLocks noGrp="1"/>
          </p:cNvSpPr>
          <p:nvPr/>
        </p:nvSpPr>
        <p:spPr>
          <a:xfrm>
            <a:off x="9467850" y="299085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debris tolerance</a:t>
            </a:r>
          </a:p>
        </p:txBody>
      </p:sp>
      <p:sp>
        <p:nvSpPr>
          <p:cNvPr id="29" name="box">
            <a:extLst>
              <a:ext uri="{FF2B5EF4-FFF2-40B4-BE49-F238E27FC236}">
                <a16:creationId xmlns:a16="http://schemas.microsoft.com/office/drawing/2014/main" id="{6D6BFEE8-B9C8-7CAC-5B0B-9F49E2E2515C}"/>
              </a:ext>
            </a:extLst>
          </p:cNvPr>
          <p:cNvSpPr>
            <a:spLocks noGrp="1"/>
          </p:cNvSpPr>
          <p:nvPr/>
        </p:nvSpPr>
        <p:spPr>
          <a:xfrm>
            <a:off x="8972550" y="362902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30" name="text">
            <a:extLst>
              <a:ext uri="{FF2B5EF4-FFF2-40B4-BE49-F238E27FC236}">
                <a16:creationId xmlns:a16="http://schemas.microsoft.com/office/drawing/2014/main" id="{444CBF07-1A3A-087C-2466-BA39ADE61061}"/>
              </a:ext>
            </a:extLst>
          </p:cNvPr>
          <p:cNvSpPr>
            <a:spLocks noGrp="1"/>
          </p:cNvSpPr>
          <p:nvPr/>
        </p:nvSpPr>
        <p:spPr>
          <a:xfrm>
            <a:off x="400050" y="43624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1" name="text">
            <a:extLst>
              <a:ext uri="{FF2B5EF4-FFF2-40B4-BE49-F238E27FC236}">
                <a16:creationId xmlns:a16="http://schemas.microsoft.com/office/drawing/2014/main" id="{61B88EA2-8BB6-1B31-86F1-F386D03E7449}"/>
              </a:ext>
            </a:extLst>
          </p:cNvPr>
          <p:cNvSpPr>
            <a:spLocks noGrp="1"/>
          </p:cNvSpPr>
          <p:nvPr/>
        </p:nvSpPr>
        <p:spPr>
          <a:xfrm>
            <a:off x="895350" y="434340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tunability</a:t>
            </a:r>
          </a:p>
        </p:txBody>
      </p:sp>
      <p:sp>
        <p:nvSpPr>
          <p:cNvPr id="32" name="box">
            <a:extLst>
              <a:ext uri="{FF2B5EF4-FFF2-40B4-BE49-F238E27FC236}">
                <a16:creationId xmlns:a16="http://schemas.microsoft.com/office/drawing/2014/main" id="{8F0A1B41-80E5-47CE-4575-AF990EF60802}"/>
              </a:ext>
            </a:extLst>
          </p:cNvPr>
          <p:cNvSpPr>
            <a:spLocks noGrp="1"/>
          </p:cNvSpPr>
          <p:nvPr/>
        </p:nvSpPr>
        <p:spPr>
          <a:xfrm>
            <a:off x="400050" y="498157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33" name="text">
            <a:extLst>
              <a:ext uri="{FF2B5EF4-FFF2-40B4-BE49-F238E27FC236}">
                <a16:creationId xmlns:a16="http://schemas.microsoft.com/office/drawing/2014/main" id="{5FA583E6-B1CB-6E78-C260-679F66231B49}"/>
              </a:ext>
            </a:extLst>
          </p:cNvPr>
          <p:cNvSpPr>
            <a:spLocks noGrp="1"/>
          </p:cNvSpPr>
          <p:nvPr/>
        </p:nvSpPr>
        <p:spPr>
          <a:xfrm>
            <a:off x="3257550" y="43624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4" name="text">
            <a:extLst>
              <a:ext uri="{FF2B5EF4-FFF2-40B4-BE49-F238E27FC236}">
                <a16:creationId xmlns:a16="http://schemas.microsoft.com/office/drawing/2014/main" id="{1F591FBB-143B-C005-81D8-8010538906CB}"/>
              </a:ext>
            </a:extLst>
          </p:cNvPr>
          <p:cNvSpPr>
            <a:spLocks noGrp="1"/>
          </p:cNvSpPr>
          <p:nvPr/>
        </p:nvSpPr>
        <p:spPr>
          <a:xfrm>
            <a:off x="3752850" y="434340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repetition rate</a:t>
            </a:r>
          </a:p>
        </p:txBody>
      </p:sp>
      <p:sp>
        <p:nvSpPr>
          <p:cNvPr id="35" name="box">
            <a:extLst>
              <a:ext uri="{FF2B5EF4-FFF2-40B4-BE49-F238E27FC236}">
                <a16:creationId xmlns:a16="http://schemas.microsoft.com/office/drawing/2014/main" id="{2AD40AA3-8CEF-3E9A-1B88-A2A4C5A7C115}"/>
              </a:ext>
            </a:extLst>
          </p:cNvPr>
          <p:cNvSpPr>
            <a:spLocks noGrp="1"/>
          </p:cNvSpPr>
          <p:nvPr/>
        </p:nvSpPr>
        <p:spPr>
          <a:xfrm>
            <a:off x="3257550" y="498157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36" name="text">
            <a:extLst>
              <a:ext uri="{FF2B5EF4-FFF2-40B4-BE49-F238E27FC236}">
                <a16:creationId xmlns:a16="http://schemas.microsoft.com/office/drawing/2014/main" id="{0B5E1F2E-BFC9-E0DE-6153-313FD8AF8FAE}"/>
              </a:ext>
            </a:extLst>
          </p:cNvPr>
          <p:cNvSpPr>
            <a:spLocks noGrp="1"/>
          </p:cNvSpPr>
          <p:nvPr/>
        </p:nvSpPr>
        <p:spPr>
          <a:xfrm>
            <a:off x="6115050" y="43624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7" name="text">
            <a:extLst>
              <a:ext uri="{FF2B5EF4-FFF2-40B4-BE49-F238E27FC236}">
                <a16:creationId xmlns:a16="http://schemas.microsoft.com/office/drawing/2014/main" id="{064DCF1F-5344-42C1-8FE3-0C34B681328C}"/>
              </a:ext>
            </a:extLst>
          </p:cNvPr>
          <p:cNvSpPr>
            <a:spLocks noGrp="1"/>
          </p:cNvSpPr>
          <p:nvPr/>
        </p:nvSpPr>
        <p:spPr>
          <a:xfrm>
            <a:off x="6610350" y="434340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thermal load</a:t>
            </a:r>
          </a:p>
        </p:txBody>
      </p:sp>
      <p:sp>
        <p:nvSpPr>
          <p:cNvPr id="38" name="box">
            <a:extLst>
              <a:ext uri="{FF2B5EF4-FFF2-40B4-BE49-F238E27FC236}">
                <a16:creationId xmlns:a16="http://schemas.microsoft.com/office/drawing/2014/main" id="{F8CA6BC2-98E9-AAA8-384B-9CAF576F5C39}"/>
              </a:ext>
            </a:extLst>
          </p:cNvPr>
          <p:cNvSpPr>
            <a:spLocks noGrp="1"/>
          </p:cNvSpPr>
          <p:nvPr/>
        </p:nvSpPr>
        <p:spPr>
          <a:xfrm>
            <a:off x="6115050" y="498157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39" name="text">
            <a:extLst>
              <a:ext uri="{FF2B5EF4-FFF2-40B4-BE49-F238E27FC236}">
                <a16:creationId xmlns:a16="http://schemas.microsoft.com/office/drawing/2014/main" id="{FAEFB02E-DE3B-4360-4789-9E2A401C5394}"/>
              </a:ext>
            </a:extLst>
          </p:cNvPr>
          <p:cNvSpPr>
            <a:spLocks noGrp="1"/>
          </p:cNvSpPr>
          <p:nvPr/>
        </p:nvSpPr>
        <p:spPr>
          <a:xfrm>
            <a:off x="8972550" y="4362450"/>
            <a:ext cx="457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0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20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40" name="text">
            <a:extLst>
              <a:ext uri="{FF2B5EF4-FFF2-40B4-BE49-F238E27FC236}">
                <a16:creationId xmlns:a16="http://schemas.microsoft.com/office/drawing/2014/main" id="{C232CFFE-67A1-732E-5FDA-ED5C7CF22A16}"/>
              </a:ext>
            </a:extLst>
          </p:cNvPr>
          <p:cNvSpPr>
            <a:spLocks noGrp="1"/>
          </p:cNvSpPr>
          <p:nvPr/>
        </p:nvSpPr>
        <p:spPr>
          <a:xfrm>
            <a:off x="9467850" y="4343400"/>
            <a:ext cx="2143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769"/>
          </a:bodyPr>
          <a:lstStyle/>
          <a:p>
            <a:pPr algn="l">
              <a:buNone/>
              <a:defRPr sz="15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7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operating complexity</a:t>
            </a:r>
          </a:p>
        </p:txBody>
      </p:sp>
      <p:sp>
        <p:nvSpPr>
          <p:cNvPr id="41" name="box">
            <a:extLst>
              <a:ext uri="{FF2B5EF4-FFF2-40B4-BE49-F238E27FC236}">
                <a16:creationId xmlns:a16="http://schemas.microsoft.com/office/drawing/2014/main" id="{DBE9076C-54FB-9384-1BF6-718B05FE38ED}"/>
              </a:ext>
            </a:extLst>
          </p:cNvPr>
          <p:cNvSpPr>
            <a:spLocks noGrp="1"/>
          </p:cNvSpPr>
          <p:nvPr/>
        </p:nvSpPr>
        <p:spPr>
          <a:xfrm>
            <a:off x="8972550" y="4981575"/>
            <a:ext cx="2476500" cy="19050"/>
          </a:xfrm>
          <a:prstGeom prst="rect">
            <a:avLst/>
          </a:prstGeom>
          <a:solidFill>
            <a:srgbClr val="B8BCC4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42" name="text">
            <a:extLst>
              <a:ext uri="{FF2B5EF4-FFF2-40B4-BE49-F238E27FC236}">
                <a16:creationId xmlns:a16="http://schemas.microsoft.com/office/drawing/2014/main" id="{3CA9BC6B-4A4C-5048-A87A-F9A9E3CEE609}"/>
              </a:ext>
            </a:extLst>
          </p:cNvPr>
          <p:cNvSpPr>
            <a:spLocks noGrp="1"/>
          </p:cNvSpPr>
          <p:nvPr/>
        </p:nvSpPr>
        <p:spPr>
          <a:xfrm>
            <a:off x="400050" y="5705475"/>
            <a:ext cx="11049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09"/>
          </a:bodyPr>
          <a:lstStyle/>
          <a:p>
            <a:pPr algn="l">
              <a:buNone/>
              <a:defRPr sz="202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best optic is the one that repeatedly delivers the useful particles—not the largest field gradient.</a:t>
            </a:r>
          </a:p>
        </p:txBody>
      </p:sp>
    </p:spTree>
    <p:extLst>
      <p:ext uri="{BB962C8B-B14F-4D97-AF65-F5344CB8AC3E}">
        <p14:creationId xmlns:p14="http://schemas.microsoft.com/office/powerpoint/2010/main" val="3251102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999A5-FA33-FD9F-E08F-A11B49254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small emittance does not guarantee a small focus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AEC6AEF-F126-7F78-8BB4-D97FA701A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F6941C5-3266-82AE-06A1-7A9D4EC1C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1A1BF08-1BFC-D88C-669C-99B2D94F4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18</a:t>
            </a:fld>
            <a:endParaRPr lang="de-DE" sz="1100" dirty="0"/>
          </a:p>
        </p:txBody>
      </p:sp>
      <p:sp>
        <p:nvSpPr>
          <p:cNvPr id="7" name="box">
            <a:extLst>
              <a:ext uri="{FF2B5EF4-FFF2-40B4-BE49-F238E27FC236}">
                <a16:creationId xmlns:a16="http://schemas.microsoft.com/office/drawing/2014/main" id="{36F21598-28C6-1C81-58EC-09A6E877BBBD}"/>
              </a:ext>
            </a:extLst>
          </p:cNvPr>
          <p:cNvSpPr>
            <a:spLocks noGrp="1"/>
          </p:cNvSpPr>
          <p:nvPr/>
        </p:nvSpPr>
        <p:spPr>
          <a:xfrm>
            <a:off x="400050" y="2476500"/>
            <a:ext cx="2381250" cy="121920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22E9AFB3-F93C-B851-7254-E2B0165BEDF9}"/>
              </a:ext>
            </a:extLst>
          </p:cNvPr>
          <p:cNvSpPr>
            <a:spLocks noGrp="1"/>
          </p:cNvSpPr>
          <p:nvPr/>
        </p:nvSpPr>
        <p:spPr>
          <a:xfrm>
            <a:off x="571500" y="2828925"/>
            <a:ext cx="20383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 fontScale="93207"/>
          </a:bodyPr>
          <a:lstStyle/>
          <a:p>
            <a:pPr algn="ctr">
              <a:buNone/>
              <a:defRPr sz="172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source distribution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CC580776-0DD9-89DD-EA9B-E8B1080FD092}"/>
              </a:ext>
            </a:extLst>
          </p:cNvPr>
          <p:cNvSpPr>
            <a:spLocks noGrp="1"/>
          </p:cNvSpPr>
          <p:nvPr/>
        </p:nvSpPr>
        <p:spPr>
          <a:xfrm>
            <a:off x="2800350" y="2790825"/>
            <a:ext cx="428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973" lnSpcReduction="10000"/>
          </a:bodyPr>
          <a:lstStyle/>
          <a:p>
            <a:pPr algn="ctr">
              <a:buNone/>
              <a:defRPr sz="23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+</a:t>
            </a:r>
          </a:p>
        </p:txBody>
      </p:sp>
      <p:sp>
        <p:nvSpPr>
          <p:cNvPr id="10" name="box">
            <a:extLst>
              <a:ext uri="{FF2B5EF4-FFF2-40B4-BE49-F238E27FC236}">
                <a16:creationId xmlns:a16="http://schemas.microsoft.com/office/drawing/2014/main" id="{18CA8F22-C99B-747E-B54F-421707371DAE}"/>
              </a:ext>
            </a:extLst>
          </p:cNvPr>
          <p:cNvSpPr>
            <a:spLocks noGrp="1"/>
          </p:cNvSpPr>
          <p:nvPr/>
        </p:nvSpPr>
        <p:spPr>
          <a:xfrm>
            <a:off x="3257550" y="2476500"/>
            <a:ext cx="2381250" cy="121920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1" name="text">
            <a:extLst>
              <a:ext uri="{FF2B5EF4-FFF2-40B4-BE49-F238E27FC236}">
                <a16:creationId xmlns:a16="http://schemas.microsoft.com/office/drawing/2014/main" id="{D684BE7D-3D28-45FC-7744-691A448F91CF}"/>
              </a:ext>
            </a:extLst>
          </p:cNvPr>
          <p:cNvSpPr>
            <a:spLocks noGrp="1"/>
          </p:cNvSpPr>
          <p:nvPr/>
        </p:nvSpPr>
        <p:spPr>
          <a:xfrm>
            <a:off x="3429000" y="2828925"/>
            <a:ext cx="20383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real lens fields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F1B25BA9-2794-D884-9896-282ECC82737D}"/>
              </a:ext>
            </a:extLst>
          </p:cNvPr>
          <p:cNvSpPr>
            <a:spLocks noGrp="1"/>
          </p:cNvSpPr>
          <p:nvPr/>
        </p:nvSpPr>
        <p:spPr>
          <a:xfrm>
            <a:off x="5657850" y="2790825"/>
            <a:ext cx="428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9973" lnSpcReduction="10000"/>
          </a:bodyPr>
          <a:lstStyle/>
          <a:p>
            <a:pPr algn="ctr">
              <a:buNone/>
              <a:defRPr sz="23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+</a:t>
            </a:r>
          </a:p>
        </p:txBody>
      </p:sp>
      <p:sp>
        <p:nvSpPr>
          <p:cNvPr id="13" name="box">
            <a:extLst>
              <a:ext uri="{FF2B5EF4-FFF2-40B4-BE49-F238E27FC236}">
                <a16:creationId xmlns:a16="http://schemas.microsoft.com/office/drawing/2014/main" id="{4BCECABE-4891-5F5A-9E7F-BD3C704120D9}"/>
              </a:ext>
            </a:extLst>
          </p:cNvPr>
          <p:cNvSpPr>
            <a:spLocks noGrp="1"/>
          </p:cNvSpPr>
          <p:nvPr/>
        </p:nvSpPr>
        <p:spPr>
          <a:xfrm>
            <a:off x="6115050" y="2476500"/>
            <a:ext cx="2381250" cy="1219200"/>
          </a:xfrm>
          <a:prstGeom prst="rect">
            <a:avLst/>
          </a:prstGeom>
          <a:solidFill>
            <a:srgbClr val="EDEDED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33A54EA5-C7B2-1A79-6FC6-A654DB211529}"/>
              </a:ext>
            </a:extLst>
          </p:cNvPr>
          <p:cNvSpPr>
            <a:spLocks noGrp="1"/>
          </p:cNvSpPr>
          <p:nvPr/>
        </p:nvSpPr>
        <p:spPr>
          <a:xfrm>
            <a:off x="6286500" y="2828925"/>
            <a:ext cx="20383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acceptance</a:t>
            </a: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693B6B05-DAEC-F3BD-32E3-62E4D443E9F2}"/>
              </a:ext>
            </a:extLst>
          </p:cNvPr>
          <p:cNvSpPr>
            <a:spLocks noGrp="1"/>
          </p:cNvSpPr>
          <p:nvPr/>
        </p:nvSpPr>
        <p:spPr>
          <a:xfrm>
            <a:off x="8515350" y="2790825"/>
            <a:ext cx="428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8063" lnSpcReduction="10000"/>
          </a:bodyPr>
          <a:lstStyle/>
          <a:p>
            <a:pPr algn="ctr">
              <a:buNone/>
              <a:defRPr sz="2325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6" name="box">
            <a:extLst>
              <a:ext uri="{FF2B5EF4-FFF2-40B4-BE49-F238E27FC236}">
                <a16:creationId xmlns:a16="http://schemas.microsoft.com/office/drawing/2014/main" id="{6DF9C9DE-A18E-AE00-13E7-0653DE15945F}"/>
              </a:ext>
            </a:extLst>
          </p:cNvPr>
          <p:cNvSpPr>
            <a:spLocks noGrp="1"/>
          </p:cNvSpPr>
          <p:nvPr/>
        </p:nvSpPr>
        <p:spPr>
          <a:xfrm>
            <a:off x="8972550" y="2476500"/>
            <a:ext cx="2381250" cy="1219200"/>
          </a:xfrm>
          <a:prstGeom prst="rect">
            <a:avLst/>
          </a:prstGeom>
          <a:solidFill>
            <a:srgbClr val="EAF5FB"/>
          </a:solidFill>
          <a:ln w="9525">
            <a:solidFill>
              <a:srgbClr val="B8BCC4"/>
            </a:solidFill>
            <a:prstDash val="solid"/>
          </a:ln>
        </p:spPr>
      </p:sp>
      <p:sp>
        <p:nvSpPr>
          <p:cNvPr id="17" name="text">
            <a:extLst>
              <a:ext uri="{FF2B5EF4-FFF2-40B4-BE49-F238E27FC236}">
                <a16:creationId xmlns:a16="http://schemas.microsoft.com/office/drawing/2014/main" id="{D3142DC7-D6E5-B2C4-B4C9-4A2FCBB12A55}"/>
              </a:ext>
            </a:extLst>
          </p:cNvPr>
          <p:cNvSpPr>
            <a:spLocks noGrp="1"/>
          </p:cNvSpPr>
          <p:nvPr/>
        </p:nvSpPr>
        <p:spPr>
          <a:xfrm>
            <a:off x="9144000" y="2828925"/>
            <a:ext cx="203835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algn="ctr">
              <a:buNone/>
              <a:defRPr sz="172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725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delivered beam</a:t>
            </a:r>
          </a:p>
        </p:txBody>
      </p:sp>
      <p:sp>
        <p:nvSpPr>
          <p:cNvPr id="18" name="text">
            <a:extLst>
              <a:ext uri="{FF2B5EF4-FFF2-40B4-BE49-F238E27FC236}">
                <a16:creationId xmlns:a16="http://schemas.microsoft.com/office/drawing/2014/main" id="{68019732-1227-FA41-9FBB-978CA066AAB9}"/>
              </a:ext>
            </a:extLst>
          </p:cNvPr>
          <p:cNvSpPr>
            <a:spLocks noGrp="1"/>
          </p:cNvSpPr>
          <p:nvPr/>
        </p:nvSpPr>
        <p:spPr>
          <a:xfrm>
            <a:off x="1104900" y="4524375"/>
            <a:ext cx="99822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ctr">
              <a:buNone/>
              <a:defRPr sz="2475" b="1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475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Cylindrical symmetry removes one limitation. It does not remove the need to know the beam</a:t>
            </a:r>
            <a:r>
              <a:rPr lang="de-DE" sz="2475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sz="2475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or the lens.</a:t>
            </a:r>
          </a:p>
        </p:txBody>
      </p:sp>
    </p:spTree>
    <p:extLst>
      <p:ext uri="{BB962C8B-B14F-4D97-AF65-F5344CB8AC3E}">
        <p14:creationId xmlns:p14="http://schemas.microsoft.com/office/powerpoint/2010/main" val="1068794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9E3C44D-5A9E-0646-23B2-B2EEC25CB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131169C-D597-D127-1685-60B695685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Nov 17-19</a:t>
            </a:r>
            <a:endParaRPr lang="en-US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67AE851-5BD4-6CA4-6CA9-9770BB597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HPLA 2025, Catania, Italy</a:t>
            </a:r>
            <a:endParaRPr lang="en-US" noProof="0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136DFF-F0C8-2E8E-A6EE-FB1686115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B721F-1515-4815-8BAC-2C06E19CB9A5}" type="slidenum">
              <a:rPr lang="en-US" noProof="0" smtClean="0"/>
              <a:pPr/>
              <a:t>19</a:t>
            </a:fld>
            <a:endParaRPr lang="en-US" noProof="0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6307D1F1-90D6-BA74-5C0E-919F81C471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423BB8-3925-A215-AD07-CA37D95FE5C8}"/>
              </a:ext>
            </a:extLst>
          </p:cNvPr>
          <p:cNvSpPr txBox="1"/>
          <p:nvPr/>
        </p:nvSpPr>
        <p:spPr>
          <a:xfrm>
            <a:off x="3645815" y="2600366"/>
            <a:ext cx="5507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hlinkClick r:id="rId3"/>
              </a:rPr>
              <a:t>https://www.alpa.physik.uni-muenchen.de/</a:t>
            </a:r>
            <a:r>
              <a:rPr lang="en-US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6502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C690B5-4FE3-0844-DBA4-819337FD7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Selected references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B3949BE-01BD-3526-FADE-54FAD3FDC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CP4CT · London · 11 September 2026</a:t>
            </a:r>
            <a:endParaRPr lang="en-US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45D7EAD-0B54-E6CE-A93C-CA219C0A4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Focusing what we actually have … </a:t>
            </a:r>
            <a:r>
              <a:rPr lang="en-US"/>
              <a:t>· </a:t>
            </a:r>
            <a:r>
              <a:rPr lang="de-DE"/>
              <a:t>Joerg.Schreiber@lmu.de 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A0B05CF-00C7-5805-4ACD-F0E611F99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79805-ECEC-480C-A0C2-AA7DE31A56C3}" type="slidenum">
              <a:rPr lang="de-DE" smtClean="0"/>
              <a:pPr/>
              <a:t>20</a:t>
            </a:fld>
            <a:endParaRPr lang="de-DE" sz="1100" dirty="0"/>
          </a:p>
        </p:txBody>
      </p:sp>
      <p:sp>
        <p:nvSpPr>
          <p:cNvPr id="6" name="text">
            <a:extLst>
              <a:ext uri="{FF2B5EF4-FFF2-40B4-BE49-F238E27FC236}">
                <a16:creationId xmlns:a16="http://schemas.microsoft.com/office/drawing/2014/main" id="{2CC39DE3-9A50-FE87-4E51-F744535217B1}"/>
              </a:ext>
            </a:extLst>
          </p:cNvPr>
          <p:cNvSpPr>
            <a:spLocks noGrp="1"/>
          </p:cNvSpPr>
          <p:nvPr/>
        </p:nvSpPr>
        <p:spPr>
          <a:xfrm>
            <a:off x="400050" y="1562100"/>
            <a:ext cx="533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 i="0">
                <a:solidFill>
                  <a:srgbClr val="3D8DFF"/>
                </a:solidFill>
                <a:latin typeface="Arial"/>
                <a:ea typeface="Arial"/>
                <a:cs typeface="Arial"/>
              </a:rPr>
              <a:t>Laser-ion phase space and conventional transport</a:t>
            </a:r>
          </a:p>
        </p:txBody>
      </p:sp>
      <p:sp>
        <p:nvSpPr>
          <p:cNvPr id="7" name="text">
            <a:extLst>
              <a:ext uri="{FF2B5EF4-FFF2-40B4-BE49-F238E27FC236}">
                <a16:creationId xmlns:a16="http://schemas.microsoft.com/office/drawing/2014/main" id="{1F5A41E2-3069-F8B3-65DF-60ED298B7D93}"/>
              </a:ext>
            </a:extLst>
          </p:cNvPr>
          <p:cNvSpPr>
            <a:spLocks noGrp="1"/>
          </p:cNvSpPr>
          <p:nvPr/>
        </p:nvSpPr>
        <p:spPr>
          <a:xfrm>
            <a:off x="400050" y="2076450"/>
            <a:ext cx="5334000" cy="3829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Cowan et al., PRL 92, 204801 (2004)</a:t>
            </a:r>
          </a:p>
          <a:p>
            <a:endParaRPr sz="1275" b="0" i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Kemp et al., PRE 75, 056401 (2007)</a:t>
            </a:r>
          </a:p>
          <a:p>
            <a:endParaRPr sz="1275" b="0" i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Schollmeier et al., PRL 101, 055004 (2008)</a:t>
            </a:r>
          </a:p>
          <a:p>
            <a:endParaRPr sz="1275" b="0" i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Burris-Mog et al., PRSTAB 14, 121301 (2011)</a:t>
            </a:r>
          </a:p>
          <a:p>
            <a:endParaRPr sz="1275" b="0" i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Hartmann et al., Proc. SPIE / arXiv:2111.08461 (2021)</a:t>
            </a:r>
          </a:p>
          <a:p>
            <a:endParaRPr sz="1275" b="0" i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Metternich et al., PRAB 25, 111301 (2022)</a:t>
            </a:r>
          </a:p>
          <a:p>
            <a:endParaRPr sz="1275" b="0" i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Rösch et al., PRE 109, 025201 (2024)</a:t>
            </a:r>
          </a:p>
          <a:p>
            <a:endParaRPr sz="1275" b="0" i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He et al., PR Research 7, 023190 (2025)</a:t>
            </a:r>
          </a:p>
        </p:txBody>
      </p:sp>
      <p:sp>
        <p:nvSpPr>
          <p:cNvPr id="8" name="text">
            <a:extLst>
              <a:ext uri="{FF2B5EF4-FFF2-40B4-BE49-F238E27FC236}">
                <a16:creationId xmlns:a16="http://schemas.microsoft.com/office/drawing/2014/main" id="{ED59AA30-F577-8F0E-5A19-8E4F6B1877D9}"/>
              </a:ext>
            </a:extLst>
          </p:cNvPr>
          <p:cNvSpPr>
            <a:spLocks noGrp="1"/>
          </p:cNvSpPr>
          <p:nvPr/>
        </p:nvSpPr>
        <p:spPr>
          <a:xfrm>
            <a:off x="6457950" y="2076450"/>
            <a:ext cx="5334000" cy="3829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Gabor, Nature 160, 89 (1947)</a:t>
            </a:r>
          </a:p>
          <a:p>
            <a:endParaRPr sz="127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Panofsky &amp; Baker, RSI 21, 445 (1950)</a:t>
            </a:r>
          </a:p>
          <a:p>
            <a:endParaRPr sz="127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van </a:t>
            </a:r>
            <a:r>
              <a:rPr sz="127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Tilborg</a:t>
            </a:r>
            <a:r>
              <a:rPr sz="12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et al., PRL 115, 184802 (2015)</a:t>
            </a:r>
          </a:p>
          <a:p>
            <a:endParaRPr sz="127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 dirty="0" err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Lindstrøm</a:t>
            </a:r>
            <a:r>
              <a:rPr sz="12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 et al., PRL 121, 194801 (2018)</a:t>
            </a:r>
          </a:p>
          <a:p>
            <a:endParaRPr sz="127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Yang et al., PRAB 24, 031301 (2021)</a:t>
            </a:r>
          </a:p>
          <a:p>
            <a:endParaRPr sz="127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Yan et al., PRAB 27, 052802 (2024)</a:t>
            </a:r>
          </a:p>
          <a:p>
            <a:endParaRPr sz="127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Yan et al., PRAB 28, 032801 (2025)</a:t>
            </a:r>
          </a:p>
          <a:p>
            <a:endParaRPr sz="1275" b="0" i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buNone/>
              <a:defRPr sz="1275" b="0" i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275" b="0" i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Salgado-López et al., PR Research 7, 033277 (2025)</a:t>
            </a:r>
          </a:p>
        </p:txBody>
      </p:sp>
      <p:sp>
        <p:nvSpPr>
          <p:cNvPr id="9" name="text">
            <a:extLst>
              <a:ext uri="{FF2B5EF4-FFF2-40B4-BE49-F238E27FC236}">
                <a16:creationId xmlns:a16="http://schemas.microsoft.com/office/drawing/2014/main" id="{5E71A5AC-CAAF-AE04-B59C-D9523689D26D}"/>
              </a:ext>
            </a:extLst>
          </p:cNvPr>
          <p:cNvSpPr>
            <a:spLocks noGrp="1"/>
          </p:cNvSpPr>
          <p:nvPr/>
        </p:nvSpPr>
        <p:spPr>
          <a:xfrm>
            <a:off x="6457950" y="1562100"/>
            <a:ext cx="5334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buNone/>
              <a:defRPr sz="1650" b="1" i="0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sz="1650" b="1" i="0" dirty="0">
                <a:solidFill>
                  <a:srgbClr val="3D8DFF"/>
                </a:solidFill>
                <a:latin typeface="Arial"/>
                <a:ea typeface="Arial"/>
                <a:cs typeface="Arial"/>
              </a:rPr>
              <a:t>Plasma focusing and diagnostics</a:t>
            </a:r>
          </a:p>
        </p:txBody>
      </p:sp>
    </p:spTree>
    <p:extLst>
      <p:ext uri="{BB962C8B-B14F-4D97-AF65-F5344CB8AC3E}">
        <p14:creationId xmlns:p14="http://schemas.microsoft.com/office/powerpoint/2010/main" val="29837595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MU Physik">
      <a:dk1>
        <a:sysClr val="windowText" lastClr="000000"/>
      </a:dk1>
      <a:lt1>
        <a:sysClr val="window" lastClr="FFFFFF"/>
      </a:lt1>
      <a:dk2>
        <a:srgbClr val="008B2E"/>
      </a:dk2>
      <a:lt2>
        <a:srgbClr val="FFFFFF"/>
      </a:lt2>
      <a:accent1>
        <a:srgbClr val="5CB885"/>
      </a:accent1>
      <a:accent2>
        <a:srgbClr val="1A3E70"/>
      </a:accent2>
      <a:accent3>
        <a:srgbClr val="00A1B9"/>
      </a:accent3>
      <a:accent4>
        <a:srgbClr val="FFC000"/>
      </a:accent4>
      <a:accent5>
        <a:srgbClr val="005550"/>
      </a:accent5>
      <a:accent6>
        <a:srgbClr val="E7E359"/>
      </a:accent6>
      <a:hlink>
        <a:srgbClr val="000000"/>
      </a:hlink>
      <a:folHlink>
        <a:srgbClr val="000000"/>
      </a:folHlink>
    </a:clrScheme>
    <a:fontScheme name="LMU Physik">
      <a:majorFont>
        <a:latin typeface="Segoe UI Semi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8B2E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_20250519-LMU-Physik-PPTMaster-Beispiel" id="{45B5FA04-0D13-CC4C-BDAC-7316B028CC4B}" vid="{0D7B18A3-F47A-C142-9DC6-C78CC10775F2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4552</Words>
  <Application>Microsoft Office PowerPoint</Application>
  <PresentationFormat>Widescreen</PresentationFormat>
  <Paragraphs>474</Paragraphs>
  <Slides>20</Slides>
  <Notes>14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Calibri</vt:lpstr>
      <vt:lpstr>Segoe UI</vt:lpstr>
      <vt:lpstr>Arial</vt:lpstr>
      <vt:lpstr>LMU CompatilFact</vt:lpstr>
      <vt:lpstr>Wingdings</vt:lpstr>
      <vt:lpstr>Aptos</vt:lpstr>
      <vt:lpstr>Cambria Math</vt:lpstr>
      <vt:lpstr>Office</vt:lpstr>
      <vt:lpstr>Focusing what we actually have Experience with PMQ Doublets at LION and (eventually useful) lessons for cylindrically symmetric focusing</vt:lpstr>
      <vt:lpstr>Laser-ION acceleration at CALA</vt:lpstr>
      <vt:lpstr>The promise: ultralow-emittance proton beams (Cowan+ 2004)</vt:lpstr>
      <vt:lpstr>Deliberately simple baseline</vt:lpstr>
      <vt:lpstr>A 60 µm prediction became a 500–600 µm focus</vt:lpstr>
      <vt:lpstr>Two idealisations failed together</vt:lpstr>
      <vt:lpstr>Shot-to-Shot variability of proton focus</vt:lpstr>
      <vt:lpstr>A rep-rated source is not necessarily an easy beam to focus</vt:lpstr>
      <vt:lpstr>PowerPoint Presentation</vt:lpstr>
      <vt:lpstr>The bunch lives in six dimensions, we only measure projections</vt:lpstr>
      <vt:lpstr>Transport matches acceptance to useful phase space (ideally)</vt:lpstr>
      <vt:lpstr>Ion/Proton collection experiments</vt:lpstr>
      <vt:lpstr>Laser-driven proton focusing: strength vs. collection</vt:lpstr>
      <vt:lpstr>Maximum angular acceptance of ion-focusing lenses</vt:lpstr>
      <vt:lpstr>Pre-emptive conclusions: source divergence changes the ranking </vt:lpstr>
      <vt:lpstr>Passive and laser-generated lenses make the beam–plasma system part of the optic</vt:lpstr>
      <vt:lpstr>The real comparison is system-level</vt:lpstr>
      <vt:lpstr>A small emittance does not guarantee a small focus</vt:lpstr>
      <vt:lpstr>PowerPoint Presentation</vt:lpstr>
      <vt:lpstr>Selected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Schwab</dc:creator>
  <cp:lastModifiedBy>Jörg Schreiber</cp:lastModifiedBy>
  <cp:revision>80</cp:revision>
  <dcterms:created xsi:type="dcterms:W3CDTF">2026-05-19T15:10:42Z</dcterms:created>
  <dcterms:modified xsi:type="dcterms:W3CDTF">2026-09-11T06:50:31Z</dcterms:modified>
</cp:coreProperties>
</file>