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5" r:id="rId5"/>
  </p:sldMasterIdLst>
  <p:notesMasterIdLst>
    <p:notesMasterId r:id="rId16"/>
  </p:notesMasterIdLst>
  <p:sldIdLst>
    <p:sldId id="258" r:id="rId6"/>
    <p:sldId id="259" r:id="rId7"/>
    <p:sldId id="260" r:id="rId8"/>
    <p:sldId id="261" r:id="rId9"/>
    <p:sldId id="1519" r:id="rId10"/>
    <p:sldId id="262" r:id="rId11"/>
    <p:sldId id="267" r:id="rId12"/>
    <p:sldId id="266" r:id="rId13"/>
    <p:sldId id="263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3C6"/>
    <a:srgbClr val="FBF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170E6F-5308-E542-A5D9-F9F6514E584D}" v="6" dt="2026-09-11T06:09:36.715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574" autoAdjust="0"/>
    <p:restoredTop sz="96301"/>
  </p:normalViewPr>
  <p:slideViewPr>
    <p:cSldViewPr snapToGrid="0" showGuides="1">
      <p:cViewPr varScale="1">
        <p:scale>
          <a:sx n="118" d="100"/>
          <a:sy n="118" d="100"/>
        </p:scale>
        <p:origin x="600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neth Long" userId="265753353_tp_box_2" providerId="OAuth2" clId="{543B325D-83F9-579E-9120-A2AB70B65A10}"/>
    <pc:docChg chg="undo custSel addSld delSld modSld">
      <pc:chgData name="Kenneth Long" userId="265753353_tp_box_2" providerId="OAuth2" clId="{543B325D-83F9-579E-9120-A2AB70B65A10}" dt="2026-09-11T06:10:15.979" v="1177" actId="2085"/>
      <pc:docMkLst>
        <pc:docMk/>
      </pc:docMkLst>
      <pc:sldChg chg="addSp delSp modSp mod delAnim modAnim">
        <pc:chgData name="Kenneth Long" userId="265753353_tp_box_2" providerId="OAuth2" clId="{543B325D-83F9-579E-9120-A2AB70B65A10}" dt="2026-09-11T06:03:50.916" v="1079" actId="207"/>
        <pc:sldMkLst>
          <pc:docMk/>
          <pc:sldMk cId="3852681096" sldId="259"/>
        </pc:sldMkLst>
        <pc:spChg chg="add mod">
          <ac:chgData name="Kenneth Long" userId="265753353_tp_box_2" providerId="OAuth2" clId="{543B325D-83F9-579E-9120-A2AB70B65A10}" dt="2026-09-11T06:03:50.916" v="1079" actId="207"/>
          <ac:spMkLst>
            <pc:docMk/>
            <pc:sldMk cId="3852681096" sldId="259"/>
            <ac:spMk id="2" creationId="{D1E80844-E179-9905-CBC4-ACA2B7E421EC}"/>
          </ac:spMkLst>
        </pc:spChg>
        <pc:spChg chg="mod">
          <ac:chgData name="Kenneth Long" userId="265753353_tp_box_2" providerId="OAuth2" clId="{543B325D-83F9-579E-9120-A2AB70B65A10}" dt="2026-09-11T06:01:54.172" v="1056" actId="20577"/>
          <ac:spMkLst>
            <pc:docMk/>
            <pc:sldMk cId="3852681096" sldId="259"/>
            <ac:spMk id="8" creationId="{D20DAEE9-AAB1-AFBD-9B6C-FD69CBFD3146}"/>
          </ac:spMkLst>
        </pc:spChg>
        <pc:spChg chg="del mod">
          <ac:chgData name="Kenneth Long" userId="265753353_tp_box_2" providerId="OAuth2" clId="{543B325D-83F9-579E-9120-A2AB70B65A10}" dt="2026-09-11T06:01:42.237" v="1026" actId="478"/>
          <ac:spMkLst>
            <pc:docMk/>
            <pc:sldMk cId="3852681096" sldId="259"/>
            <ac:spMk id="9" creationId="{115BCCAC-680D-1837-D662-D6770C6BCA5C}"/>
          </ac:spMkLst>
        </pc:spChg>
        <pc:picChg chg="add del mod modCrop">
          <ac:chgData name="Kenneth Long" userId="265753353_tp_box_2" providerId="OAuth2" clId="{543B325D-83F9-579E-9120-A2AB70B65A10}" dt="2026-09-11T06:01:42.237" v="1026" actId="478"/>
          <ac:picMkLst>
            <pc:docMk/>
            <pc:sldMk cId="3852681096" sldId="259"/>
            <ac:picMk id="3" creationId="{BDD705EE-A32E-94B3-893E-D7EBDBEE4F98}"/>
          </ac:picMkLst>
        </pc:picChg>
      </pc:sldChg>
      <pc:sldChg chg="addSp delSp modSp mod modClrScheme chgLayout">
        <pc:chgData name="Kenneth Long" userId="265753353_tp_box_2" providerId="OAuth2" clId="{543B325D-83F9-579E-9120-A2AB70B65A10}" dt="2026-09-08T12:07:24.270" v="67" actId="14100"/>
        <pc:sldMkLst>
          <pc:docMk/>
          <pc:sldMk cId="4016229532" sldId="262"/>
        </pc:sldMkLst>
        <pc:picChg chg="add mod">
          <ac:chgData name="Kenneth Long" userId="265753353_tp_box_2" providerId="OAuth2" clId="{543B325D-83F9-579E-9120-A2AB70B65A10}" dt="2026-09-08T12:07:24.270" v="67" actId="14100"/>
          <ac:picMkLst>
            <pc:docMk/>
            <pc:sldMk cId="4016229532" sldId="262"/>
            <ac:picMk id="2" creationId="{B76853C9-B1E9-5E22-254F-9926AE1D225F}"/>
          </ac:picMkLst>
        </pc:picChg>
      </pc:sldChg>
      <pc:sldChg chg="add">
        <pc:chgData name="Kenneth Long" userId="265753353_tp_box_2" providerId="OAuth2" clId="{543B325D-83F9-579E-9120-A2AB70B65A10}" dt="2026-09-08T12:12:21.670" v="68"/>
        <pc:sldMkLst>
          <pc:docMk/>
          <pc:sldMk cId="3719185905" sldId="265"/>
        </pc:sldMkLst>
      </pc:sldChg>
      <pc:sldChg chg="addSp modSp new mod">
        <pc:chgData name="Kenneth Long" userId="265753353_tp_box_2" providerId="OAuth2" clId="{543B325D-83F9-579E-9120-A2AB70B65A10}" dt="2026-09-11T06:06:24.741" v="1164" actId="20577"/>
        <pc:sldMkLst>
          <pc:docMk/>
          <pc:sldMk cId="2621912516" sldId="266"/>
        </pc:sldMkLst>
        <pc:spChg chg="mod">
          <ac:chgData name="Kenneth Long" userId="265753353_tp_box_2" providerId="OAuth2" clId="{543B325D-83F9-579E-9120-A2AB70B65A10}" dt="2026-09-08T12:20:35.692" v="328" actId="255"/>
          <ac:spMkLst>
            <pc:docMk/>
            <pc:sldMk cId="2621912516" sldId="266"/>
            <ac:spMk id="2" creationId="{8F6DAAF5-3EF0-74C6-C3BA-4BAF7F8BC701}"/>
          </ac:spMkLst>
        </pc:spChg>
        <pc:spChg chg="mod">
          <ac:chgData name="Kenneth Long" userId="265753353_tp_box_2" providerId="OAuth2" clId="{543B325D-83F9-579E-9120-A2AB70B65A10}" dt="2026-09-11T06:06:24.741" v="1164" actId="20577"/>
          <ac:spMkLst>
            <pc:docMk/>
            <pc:sldMk cId="2621912516" sldId="266"/>
            <ac:spMk id="3" creationId="{3EBC3449-33A2-8DAC-53E6-59400EEA37FC}"/>
          </ac:spMkLst>
        </pc:spChg>
        <pc:spChg chg="mod">
          <ac:chgData name="Kenneth Long" userId="265753353_tp_box_2" providerId="OAuth2" clId="{543B325D-83F9-579E-9120-A2AB70B65A10}" dt="2026-09-08T12:24:52.004" v="684" actId="14100"/>
          <ac:spMkLst>
            <pc:docMk/>
            <pc:sldMk cId="2621912516" sldId="266"/>
            <ac:spMk id="5" creationId="{87FC8FEE-21D0-747D-E697-510659EF4125}"/>
          </ac:spMkLst>
        </pc:spChg>
        <pc:picChg chg="add mod modCrop">
          <ac:chgData name="Kenneth Long" userId="265753353_tp_box_2" providerId="OAuth2" clId="{543B325D-83F9-579E-9120-A2AB70B65A10}" dt="2026-09-08T12:18:24.726" v="175" actId="1035"/>
          <ac:picMkLst>
            <pc:docMk/>
            <pc:sldMk cId="2621912516" sldId="266"/>
            <ac:picMk id="6" creationId="{F5ED1030-06C0-4B9D-D3BE-AA5102B25B0E}"/>
          </ac:picMkLst>
        </pc:picChg>
        <pc:picChg chg="add mod modCrop">
          <ac:chgData name="Kenneth Long" userId="265753353_tp_box_2" providerId="OAuth2" clId="{543B325D-83F9-579E-9120-A2AB70B65A10}" dt="2026-09-08T12:18:24.726" v="175" actId="1035"/>
          <ac:picMkLst>
            <pc:docMk/>
            <pc:sldMk cId="2621912516" sldId="266"/>
            <ac:picMk id="7" creationId="{9B45DFC7-DF72-1D8C-42A8-4B1091C86FAB}"/>
          </ac:picMkLst>
        </pc:picChg>
        <pc:cxnChg chg="add mod">
          <ac:chgData name="Kenneth Long" userId="265753353_tp_box_2" providerId="OAuth2" clId="{543B325D-83F9-579E-9120-A2AB70B65A10}" dt="2026-09-08T12:18:24.726" v="175" actId="1035"/>
          <ac:cxnSpMkLst>
            <pc:docMk/>
            <pc:sldMk cId="2621912516" sldId="266"/>
            <ac:cxnSpMk id="9" creationId="{14B5D4C8-00E2-E1FA-1FC2-6149A4B6CE5C}"/>
          </ac:cxnSpMkLst>
        </pc:cxnChg>
        <pc:cxnChg chg="add mod">
          <ac:chgData name="Kenneth Long" userId="265753353_tp_box_2" providerId="OAuth2" clId="{543B325D-83F9-579E-9120-A2AB70B65A10}" dt="2026-09-08T12:19:55.140" v="278" actId="14100"/>
          <ac:cxnSpMkLst>
            <pc:docMk/>
            <pc:sldMk cId="2621912516" sldId="266"/>
            <ac:cxnSpMk id="10" creationId="{1155890A-5464-9295-E856-F43BEBAA445B}"/>
          </ac:cxnSpMkLst>
        </pc:cxnChg>
        <pc:cxnChg chg="add mod">
          <ac:chgData name="Kenneth Long" userId="265753353_tp_box_2" providerId="OAuth2" clId="{543B325D-83F9-579E-9120-A2AB70B65A10}" dt="2026-09-08T12:18:24.726" v="175" actId="1035"/>
          <ac:cxnSpMkLst>
            <pc:docMk/>
            <pc:sldMk cId="2621912516" sldId="266"/>
            <ac:cxnSpMk id="12" creationId="{EFC1BD40-FC7D-E9D3-45C4-FC4D939B949F}"/>
          </ac:cxnSpMkLst>
        </pc:cxnChg>
      </pc:sldChg>
      <pc:sldChg chg="addSp delSp modSp add mod modAnim">
        <pc:chgData name="Kenneth Long" userId="265753353_tp_box_2" providerId="OAuth2" clId="{543B325D-83F9-579E-9120-A2AB70B65A10}" dt="2026-09-08T12:35:48.186" v="1024" actId="115"/>
        <pc:sldMkLst>
          <pc:docMk/>
          <pc:sldMk cId="2262405797" sldId="267"/>
        </pc:sldMkLst>
        <pc:spChg chg="add mod">
          <ac:chgData name="Kenneth Long" userId="265753353_tp_box_2" providerId="OAuth2" clId="{543B325D-83F9-579E-9120-A2AB70B65A10}" dt="2026-09-08T12:35:48.186" v="1024" actId="115"/>
          <ac:spMkLst>
            <pc:docMk/>
            <pc:sldMk cId="2262405797" sldId="267"/>
            <ac:spMk id="14" creationId="{99EC44DD-C517-BA7F-213B-6D50AD21522E}"/>
          </ac:spMkLst>
        </pc:spChg>
        <pc:spChg chg="add mod">
          <ac:chgData name="Kenneth Long" userId="265753353_tp_box_2" providerId="OAuth2" clId="{543B325D-83F9-579E-9120-A2AB70B65A10}" dt="2026-09-08T12:31:53.686" v="999" actId="14100"/>
          <ac:spMkLst>
            <pc:docMk/>
            <pc:sldMk cId="2262405797" sldId="267"/>
            <ac:spMk id="15" creationId="{D61E49EF-4C65-0324-8D66-6BB2ACCFB412}"/>
          </ac:spMkLst>
        </pc:spChg>
        <pc:spChg chg="add mod">
          <ac:chgData name="Kenneth Long" userId="265753353_tp_box_2" providerId="OAuth2" clId="{543B325D-83F9-579E-9120-A2AB70B65A10}" dt="2026-09-08T12:31:41.833" v="997" actId="14100"/>
          <ac:spMkLst>
            <pc:docMk/>
            <pc:sldMk cId="2262405797" sldId="267"/>
            <ac:spMk id="16" creationId="{E10F3077-2205-3D0F-1DC5-549C3A40C484}"/>
          </ac:spMkLst>
        </pc:spChg>
        <pc:picChg chg="add mod">
          <ac:chgData name="Kenneth Long" userId="265753353_tp_box_2" providerId="OAuth2" clId="{543B325D-83F9-579E-9120-A2AB70B65A10}" dt="2026-09-08T12:27:35.449" v="691" actId="208"/>
          <ac:picMkLst>
            <pc:docMk/>
            <pc:sldMk cId="2262405797" sldId="267"/>
            <ac:picMk id="13" creationId="{69F0434F-C168-BCE0-F7E8-B6E3E54531F0}"/>
          </ac:picMkLst>
        </pc:picChg>
      </pc:sldChg>
      <pc:sldChg chg="addSp modSp add del mod">
        <pc:chgData name="Kenneth Long" userId="265753353_tp_box_2" providerId="OAuth2" clId="{543B325D-83F9-579E-9120-A2AB70B65A10}" dt="2026-09-11T06:10:15.979" v="1177" actId="2085"/>
        <pc:sldMkLst>
          <pc:docMk/>
          <pc:sldMk cId="3861108592" sldId="1519"/>
        </pc:sldMkLst>
        <pc:spChg chg="add mod">
          <ac:chgData name="Kenneth Long" userId="265753353_tp_box_2" providerId="OAuth2" clId="{543B325D-83F9-579E-9120-A2AB70B65A10}" dt="2026-09-11T06:10:15.979" v="1177" actId="2085"/>
          <ac:spMkLst>
            <pc:docMk/>
            <pc:sldMk cId="3861108592" sldId="1519"/>
            <ac:spMk id="2" creationId="{FBACC8EE-433C-D8CF-3BD2-F7C2AB6CF8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0D2A8-8F95-47C2-ABE1-A779F5A43C98}" type="datetimeFigureOut">
              <a:rPr lang="en-US" smtClean="0"/>
              <a:t>9/11/26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663E2-27CE-4C79-91D3-7F5C4262D5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55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03334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137208" y="101787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726487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5062" y="72052"/>
            <a:ext cx="3263255" cy="359892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 dirty="0"/>
              <a:t>K. Long</a:t>
            </a:r>
          </a:p>
          <a:p>
            <a:pPr lvl="0"/>
            <a:fld id="{9DCC74C0-6BEE-FF4F-AD0C-03B911E77FAB}" type="datetime4">
              <a:rPr lang="en-GB" smtClean="0"/>
              <a:t>16 December 2025</a:t>
            </a:fld>
            <a:endParaRPr lang="en-GB" dirty="0"/>
          </a:p>
        </p:txBody>
      </p:sp>
      <p:pic>
        <p:nvPicPr>
          <p:cNvPr id="2" name="Picture 2" descr="STFC logo">
            <a:extLst>
              <a:ext uri="{FF2B5EF4-FFF2-40B4-BE49-F238E27FC236}">
                <a16:creationId xmlns:a16="http://schemas.microsoft.com/office/drawing/2014/main" id="{60CAF404-64A1-1DAA-E5DA-C4E750076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17" y="8865"/>
            <a:ext cx="1403583" cy="359893"/>
          </a:xfrm>
          <a:prstGeom prst="rect">
            <a:avLst/>
          </a:prstGeom>
          <a:solidFill>
            <a:srgbClr val="000080"/>
          </a:solidFill>
          <a:ln>
            <a:solidFill>
              <a:srgbClr val="000080"/>
            </a:solidFill>
          </a:ln>
        </p:spPr>
      </p:pic>
    </p:spTree>
    <p:extLst>
      <p:ext uri="{BB962C8B-B14F-4D97-AF65-F5344CB8AC3E}">
        <p14:creationId xmlns:p14="http://schemas.microsoft.com/office/powerpoint/2010/main" val="60668972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714C7637-5E21-BDDB-D675-718E58535D6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57B56D4-851E-7242-EAB1-CD5B53E8B9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25FF1F4-36F0-A184-7B99-8F5F4A49C89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198715B-A90B-9B06-A055-401A84B092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9D2E04D5-A2EE-135D-A8C9-6E695F9BCF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8CE0DC1F-799B-3F7A-3A71-D20337A474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E8EAEE22-055F-6869-D50D-D9C8C9082F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EADAC67C-850F-96D3-0962-09E1B4CC3E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83187A0-2E68-170D-55EF-0FA20E7A75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6288291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98F30683-44FB-4995-47C3-43A7DE5523C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7A24E86-91AA-6A9B-314A-752B77481A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879B37A-F4A9-2DDA-3FC3-9FC52384AE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3DABC58-132F-2F2F-EB5B-78B30A3D44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DFE51362-844C-B4F1-1A83-A287F312E9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E0F57AAB-C462-6A3A-9686-048341EA78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A0D371A-82CE-1829-AA32-FB790C7A60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A0DE082-4D8F-8158-56B4-AF85C4A0FA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30CFB56-59E9-38CF-519A-B532B32547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FB5434B5-DD4C-F988-6EBA-085A7DD49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1E34748E-CBEF-26E7-AB9F-696FA5D59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1DF2DBC8-2D33-BD84-A330-691C8B979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999913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5E3996D-125E-4908-B6F0-50835E42F7CC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481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D60FE5E2-074F-4C32-9E7C-7D1CD6D9C46F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2023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3C4A389-F2F3-48BD-8637-714D04FBE282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83203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238870"/>
            <a:ext cx="5163243" cy="3190130"/>
          </a:xfrm>
        </p:spPr>
        <p:txBody>
          <a:bodyPr/>
          <a:lstStyle>
            <a:lvl1pPr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3509" y="6720728"/>
            <a:ext cx="318491" cy="1372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819"/>
            <a:ext cx="5777508" cy="31011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61828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1945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4996" y="670802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46384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>
            <a:lvl2pPr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20728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26107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F33E122-4495-44BA-A4C1-8BE76937A80D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35858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53EDC06-C956-40EB-B7C2-5D24D2134868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19597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7072CD8-4874-4E1A-99A5-6A33EAEAD984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74776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AEE23BCF-757C-48E4-AB43-882F0A78532C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475608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7B683EC-1E11-45E0-886A-851228B0A8DF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6366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D02D4AE-58D3-41BB-8060-5ADF87B91618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24803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FD75DBF-6AEB-4550-BEA6-FE6CE3862FB9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06673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8CB2C9E-B7BA-48F8-8C95-4A603CB4A0B6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98037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CB10E69-4493-469E-9F6F-0F2C42DABB23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2315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9A67A56-2FF9-491E-814D-0A900175F8E1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34480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24982C8-03A6-4D1C-870A-BE728679E492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47539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3DF533C-450F-4C7A-8669-D1C1D442E9DA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801924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025"/>
            <a:ext cx="9984000" cy="5934075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B67106-7FE2-4B8D-9827-B242124A96D0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8D6E0-472D-9B14-F3A6-BC2F23E87040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467749574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D240A93-6E2C-479B-B487-61050B029E0E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69607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AFBB15-756E-4C9B-BAD5-65B8245F1711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257883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A99664A-9D95-4BFD-9EE2-ED03761B5D93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80361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EE2EA-C029-0AE3-B18F-CB5D823C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16F8D3-3840-4002-A902-CA5665F1877D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4AA3B-FC1A-1DAF-C282-4ED6FC740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8A0A1-4076-F926-D730-16EF8BBD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E70A2-A3C6-29D0-1DEB-4D8F9283B18B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2710C7-980D-1529-A1C4-D0B91442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1609BCD-EF9A-DF89-AAD2-167090C57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99523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37846E35-447D-4F3F-B312-D5A5B297F989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39635899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0253B4-E62F-43A9-95E1-1281FC369A0C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20639597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045C65B-45F4-494F-85C9-F650D9479B4E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73322227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12BB683-185E-47F3-8B62-B7D69EB8BD5B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06536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946529D-9412-41C5-A6C2-C931A11B8D57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569060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A66683B-1327-4EC5-BC3D-F1BC9929DF1D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22611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9C00F3C-9559-4D72-9EA0-55DADACB2573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0496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B51BB1C3-5A45-497F-BCC7-EC2CAE0BF41E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784684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E5B9E16-EEE1-449A-9FC3-EC3A45AD75A9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354154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A905C08-4378-4C2A-80FC-85BE4CC22ED2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39553058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999A96-AD1A-4D71-9FB8-4FC24821C6DB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40183430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6D04DA1-1F50-4046-AB99-973BFEA76F20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74509294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45F4D7C-325E-46DC-8928-255FD373C96D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785877609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6A20609-BB11-4BF4-8697-59822653EB4F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4084216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3C4F2A2-6868-407F-8098-72A30A0A7D4F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782778189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99DDFD2-A19B-4FDD-86ED-B185BF53816E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306752833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D18818C7-E49D-46B4-A26D-8654FF918181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115991555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8DF4B4E-1431-4713-BED5-A43C1F5596C4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85968501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"/>
            <a:ext cx="12193489" cy="68579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33404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48999050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58548261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696665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F1E4B3C-5470-00F2-B8CB-BB4906CF439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D7A316D-6FA6-8EBE-A7B4-43071E70A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1C06CEA-028D-9197-2DEF-67878595A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EA93E8D-A827-0EF8-FC25-4EDF7B194E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F359F29-A6DD-FD4C-F807-701DEA41ED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468BF6B-AEBB-4CAA-244D-9EBE80B9A1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60AC05-547F-FA65-604E-4ED4912EA9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632E58E-1400-1E6E-BB60-7A9B794F41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D65D159-581D-F29B-BBD4-C1C5BACCE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50105972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3A87AD45-2D2F-D96C-947C-BAE35BFEBE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1EDC35F-4F2D-B2A7-1ECD-0CF19D1AD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7F4776F-4E5E-13DF-F11A-A6808FFFC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993AE1-6A24-5C17-7FE2-A16589D9C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A87F8EF-CDAD-15A2-A361-88921E1CAF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90186DB-2300-A8AA-8FAD-2C609649A6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1922286-E237-1114-3A54-E1731611D6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B4DA78C-0EF6-B05D-F2D2-EFEDA343E3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00F92FE-6EB2-0D0E-BFC9-559AD1E7A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16125896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819100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8184500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95170055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878288"/>
            <a:ext cx="5606484" cy="652688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9CC1682-CCAA-5EE1-585E-F7C4434F1C5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70403FB-3386-A0FE-3E9D-A2925EF0E8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2CDC1DE-179E-04D4-B493-BF069DE85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9A68412-C85B-6332-8B98-2635795BBA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ECB875-34C4-65FF-6CDA-1356F6BC76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3B5B848-7A8D-931B-DFC2-C5B37B8DB6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61AABDF-9542-DBC6-6388-ABE2035BE7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C10C3-A39D-D1F6-3C50-91EC9A5E7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4DD9B4A-92B0-0B9A-755B-A13B032A8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00926829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8C3038C-7537-45C4-BC31-19A4CC76608A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F60A9E25-142E-4760-8666-599A78D60753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015067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3F32C0C-5320-426A-9514-B5BB83F873AE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09866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D0563C1-8B3D-4242-8BBB-2FEB2725DAC9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6D330E4-EC35-42CE-9A21-653C43AB9D97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168227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2DF983-3AD9-45E2-9CD5-5871D2EB91F5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8112911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319F8-A177-E580-2C6B-6A71504A3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5D0B78-2A98-5F8A-356E-B56D0FDDE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82CA04-A172-AB0B-D837-86028813348A}"/>
              </a:ext>
            </a:extLst>
          </p:cNvPr>
          <p:cNvSpPr txBox="1"/>
          <p:nvPr userDrawn="1"/>
        </p:nvSpPr>
        <p:spPr>
          <a:xfrm>
            <a:off x="0" y="6412877"/>
            <a:ext cx="4099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>
                <a:solidFill>
                  <a:schemeClr val="tx1"/>
                </a:solidFill>
              </a:rPr>
              <a:t>K. Long, </a:t>
            </a:r>
            <a:fld id="{B19FB069-7A70-CF49-A3CF-C9513262B04A}" type="datetime3">
              <a:rPr lang="en-GB" sz="2400" b="1" smtClean="0">
                <a:solidFill>
                  <a:schemeClr val="tx1"/>
                </a:solidFill>
              </a:rPr>
              <a:t>11 September, 2026</a:t>
            </a:fld>
            <a:endParaRPr lang="en-US" sz="2400" b="1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B9A71E-44B9-6BC5-C139-F3694C4ED9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326" y="60702"/>
            <a:ext cx="2231756" cy="2454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A0ECD6C-8C71-1E53-A709-46FF26411F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166" y="16841"/>
            <a:ext cx="1682639" cy="4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41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5CFF1-76B9-D2FB-CC27-2570D68C3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3" y="0"/>
            <a:ext cx="12186237" cy="751621"/>
          </a:xfrm>
        </p:spPr>
        <p:txBody>
          <a:bodyPr/>
          <a:lstStyle>
            <a:lvl1pPr>
              <a:defRPr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B215D-B0F4-44E6-BA2D-231493CE6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51621"/>
            <a:ext cx="12186237" cy="6106379"/>
          </a:xfrm>
        </p:spPr>
        <p:txBody>
          <a:bodyPr/>
          <a:lstStyle>
            <a:lvl1pPr>
              <a:buNone/>
              <a:defRPr sz="4267" b="1">
                <a:solidFill>
                  <a:schemeClr val="accent1"/>
                </a:solidFill>
              </a:defRPr>
            </a:lvl1pPr>
            <a:lvl2pPr marL="478355" indent="-234945">
              <a:tabLst/>
              <a:defRPr sz="3733" b="1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 marL="713300" indent="-234945">
              <a:tabLst/>
              <a:defRPr sz="3200" b="1">
                <a:solidFill>
                  <a:schemeClr val="accent3">
                    <a:lumMod val="75000"/>
                  </a:schemeClr>
                </a:solidFill>
              </a:defRPr>
            </a:lvl3pPr>
            <a:lvl4pPr marL="948243" indent="-215895">
              <a:tabLst/>
              <a:defRPr sz="2667" b="1">
                <a:solidFill>
                  <a:schemeClr val="accent3"/>
                </a:solidFill>
              </a:defRPr>
            </a:lvl4pPr>
            <a:lvl5pPr marL="1191654" indent="-224361">
              <a:tabLst/>
              <a:defRPr sz="24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59356-E57F-3A32-E86D-5BAC3382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3037" y="6492875"/>
            <a:ext cx="2743200" cy="365125"/>
          </a:xfrm>
        </p:spPr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482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CD85F-4F74-940D-FE54-701AA345E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50986-4525-3B34-4A24-65981CE33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0F8AC-C319-5980-0882-6B1387863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23CA8-D820-5AF1-7C23-B707696EE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3DC8C-3C6D-C138-186E-0807329F8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906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2E29-1DBF-B274-5CC0-C3A339EF7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2D058-5E32-9183-75CF-0FA3AA4DCE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1145B9-5E16-6525-E744-5A5EB90AE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EB3B7-31B0-01E7-9C8B-B646DCD16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9534ED-8880-5482-87D4-EB17CFB28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18B11-5E2D-E5EE-7CA6-BD4EF286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609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B7F0B-4A28-846D-D1BD-41DB62138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DD97B-DB78-CD8C-DE34-F7B2D3EBC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D6ED9-2CD8-2631-9F11-2C6625EE08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8587F6-B895-1291-6472-9EFC909DC0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F9EE1E-8697-0973-17CA-F2C9C2A7B0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A8E278-3A5C-4CC5-AA09-0D2C0B484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8541BD-33E9-4E54-6913-7A971494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6139FE-C86B-8326-9CD8-4D709AFC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798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ADE0E-D9A0-D0F9-2461-C573E1227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FDA6C5-7828-C08C-09B9-6733D952A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F6CA4D-D2DB-7C1F-D73D-4A39C6BDA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AB7F8-15C9-9B01-6BE4-24EB8CADD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041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1725DD-B0F4-073B-ECBE-3156E26F5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E5A1E0-AB29-C75D-5575-9C95F534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4789B-2B73-946C-902B-B681CB1E9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438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C4D05-B446-7000-1DED-CD35607AF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09B3C-0B58-E49A-766B-CB3275954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20492-30F1-D3FB-0D41-026E1CD10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24A622-7D21-BB51-4A86-EFF642992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867F3-1AD0-F3E6-C563-F832AB45B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B48D7-6FC5-2010-9A09-4FD78CE4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709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3229-42D6-E04C-30DA-5ADD5C6F0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5E60A8-F9DA-EC1C-BFB1-A86F55330B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C9E91-F253-66C5-90EE-581739007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78771-9D22-EDEB-D1F6-2B1ECE77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9F4DF-9A80-5719-3697-9E6D44A21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394DF9-466A-1228-A642-C64BC9F2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130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C1AEF-03CC-71F6-F93B-B34E142BF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64B7EE-D3E4-CB5F-5447-99D589B75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1A4EC-7B24-5835-C79D-99E239F0C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4AB52-6A3A-1E5E-8464-BC13FA69E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18A55-41F1-BA18-4AAA-54B647AD7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50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F0061A-0539-FB65-5519-2D645A42F3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DD123-AEED-CB30-95B8-E79B80F99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7D6BA-8543-13F0-3748-E2F2C2771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6478B-C2B6-787E-5599-87B346937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72D73-972C-F6F5-9CAA-18A16246D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218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5063" y="72053"/>
            <a:ext cx="3263255" cy="359892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1"/>
            <a:ext cx="9144000" cy="1847943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1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74" indent="0" algn="ctr">
              <a:buNone/>
              <a:defRPr sz="1500"/>
            </a:lvl2pPr>
            <a:lvl3pPr marL="685748" indent="0" algn="ctr">
              <a:buNone/>
              <a:defRPr sz="1351"/>
            </a:lvl3pPr>
            <a:lvl4pPr marL="1028621" indent="0" algn="ctr">
              <a:buNone/>
              <a:defRPr sz="1200"/>
            </a:lvl4pPr>
            <a:lvl5pPr marL="1371496" indent="0" algn="ctr">
              <a:buNone/>
              <a:defRPr sz="1200"/>
            </a:lvl5pPr>
            <a:lvl6pPr marL="1714369" indent="0" algn="ctr">
              <a:buNone/>
              <a:defRPr sz="1200"/>
            </a:lvl6pPr>
            <a:lvl7pPr marL="2057243" indent="0" algn="ctr">
              <a:buNone/>
              <a:defRPr sz="1200"/>
            </a:lvl7pPr>
            <a:lvl8pPr marL="2400117" indent="0" algn="ctr">
              <a:buNone/>
              <a:defRPr sz="1200"/>
            </a:lvl8pPr>
            <a:lvl9pPr marL="2742991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271" y="5789336"/>
            <a:ext cx="5579199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K. Long</a:t>
            </a:r>
          </a:p>
          <a:p>
            <a:pPr lvl="0"/>
            <a:fld id="{9DCC74C0-6BEE-FF4F-AD0C-03B911E77FAB}" type="datetime4">
              <a:rPr lang="en-GB" smtClean="0"/>
              <a:t>16 December 2025</a:t>
            </a:fld>
            <a:endParaRPr lang="en-GB"/>
          </a:p>
        </p:txBody>
      </p:sp>
      <p:pic>
        <p:nvPicPr>
          <p:cNvPr id="2" name="Picture 2" descr="STFC logo">
            <a:extLst>
              <a:ext uri="{FF2B5EF4-FFF2-40B4-BE49-F238E27FC236}">
                <a16:creationId xmlns:a16="http://schemas.microsoft.com/office/drawing/2014/main" id="{60CAF404-64A1-1DAA-E5DA-C4E750076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18" y="8866"/>
            <a:ext cx="1403583" cy="359893"/>
          </a:xfrm>
          <a:prstGeom prst="rect">
            <a:avLst/>
          </a:prstGeom>
          <a:solidFill>
            <a:srgbClr val="000080"/>
          </a:solidFill>
          <a:ln>
            <a:solidFill>
              <a:srgbClr val="000080"/>
            </a:solidFill>
          </a:ln>
        </p:spPr>
      </p:pic>
    </p:spTree>
    <p:extLst>
      <p:ext uri="{BB962C8B-B14F-4D97-AF65-F5344CB8AC3E}">
        <p14:creationId xmlns:p14="http://schemas.microsoft.com/office/powerpoint/2010/main" val="55956424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232" y="1394619"/>
            <a:ext cx="11541025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66563" y="6720728"/>
            <a:ext cx="318491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850" b="1">
                <a:solidFill>
                  <a:schemeClr val="accent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79" r:id="rId2"/>
    <p:sldLayoutId id="2147483680" r:id="rId3"/>
    <p:sldLayoutId id="2147483649" r:id="rId4"/>
    <p:sldLayoutId id="2147483657" r:id="rId5"/>
    <p:sldLayoutId id="2147483658" r:id="rId6"/>
    <p:sldLayoutId id="2147483681" r:id="rId7"/>
    <p:sldLayoutId id="2147483682" r:id="rId8"/>
    <p:sldLayoutId id="2147483675" r:id="rId9"/>
    <p:sldLayoutId id="2147483650" r:id="rId10"/>
    <p:sldLayoutId id="2147483683" r:id="rId11"/>
    <p:sldLayoutId id="2147483684" r:id="rId12"/>
    <p:sldLayoutId id="2147483652" r:id="rId13"/>
    <p:sldLayoutId id="2147483685" r:id="rId14"/>
    <p:sldLayoutId id="2147483686" r:id="rId15"/>
    <p:sldLayoutId id="2147483659" r:id="rId16"/>
    <p:sldLayoutId id="2147483687" r:id="rId17"/>
    <p:sldLayoutId id="2147483688" r:id="rId18"/>
    <p:sldLayoutId id="2147483660" r:id="rId19"/>
    <p:sldLayoutId id="2147483689" r:id="rId20"/>
    <p:sldLayoutId id="2147483690" r:id="rId21"/>
    <p:sldLayoutId id="2147483677" r:id="rId22"/>
    <p:sldLayoutId id="2147483691" r:id="rId23"/>
    <p:sldLayoutId id="2147483692" r:id="rId24"/>
    <p:sldLayoutId id="2147483676" r:id="rId25"/>
    <p:sldLayoutId id="2147483667" r:id="rId26"/>
    <p:sldLayoutId id="2147483693" r:id="rId27"/>
    <p:sldLayoutId id="2147483694" r:id="rId28"/>
    <p:sldLayoutId id="2147483666" r:id="rId29"/>
    <p:sldLayoutId id="2147483661" r:id="rId30"/>
    <p:sldLayoutId id="2147483695" r:id="rId31"/>
    <p:sldLayoutId id="2147483696" r:id="rId32"/>
    <p:sldLayoutId id="2147483669" r:id="rId33"/>
    <p:sldLayoutId id="2147483697" r:id="rId34"/>
    <p:sldLayoutId id="2147483698" r:id="rId35"/>
    <p:sldLayoutId id="2147483678" r:id="rId36"/>
    <p:sldLayoutId id="2147483699" r:id="rId37"/>
    <p:sldLayoutId id="2147483700" r:id="rId38"/>
    <p:sldLayoutId id="2147483662" r:id="rId39"/>
    <p:sldLayoutId id="2147483701" r:id="rId40"/>
    <p:sldLayoutId id="2147483702" r:id="rId41"/>
    <p:sldLayoutId id="2147483663" r:id="rId42"/>
    <p:sldLayoutId id="2147483703" r:id="rId43"/>
    <p:sldLayoutId id="2147483704" r:id="rId44"/>
    <p:sldLayoutId id="2147483664" r:id="rId45"/>
    <p:sldLayoutId id="2147483705" r:id="rId46"/>
    <p:sldLayoutId id="2147483706" r:id="rId47"/>
    <p:sldLayoutId id="2147483665" r:id="rId48"/>
    <p:sldLayoutId id="2147483671" r:id="rId49"/>
    <p:sldLayoutId id="2147483707" r:id="rId50"/>
    <p:sldLayoutId id="2147483708" r:id="rId51"/>
    <p:sldLayoutId id="2147483670" r:id="rId52"/>
    <p:sldLayoutId id="2147483672" r:id="rId53"/>
    <p:sldLayoutId id="2147483674" r:id="rId54"/>
    <p:sldLayoutId id="2147483709" r:id="rId55"/>
    <p:sldLayoutId id="2147483710" r:id="rId56"/>
    <p:sldLayoutId id="2147483673" r:id="rId57"/>
    <p:sldLayoutId id="2147483654" r:id="rId58"/>
    <p:sldLayoutId id="2147483711" r:id="rId59"/>
    <p:sldLayoutId id="2147483712" r:id="rId60"/>
    <p:sldLayoutId id="2147483655" r:id="rId61"/>
    <p:sldLayoutId id="2147483713" r:id="rId62"/>
    <p:sldLayoutId id="2147483714" r:id="rId63"/>
  </p:sldLayoutIdLst>
  <p:transition>
    <p:fade/>
  </p:transition>
  <p:hf hdr="0"/>
  <p:txStyles>
    <p:titleStyle>
      <a:lvl1pPr algn="l" defTabSz="685765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161991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84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85975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3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6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18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1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06">
          <p15:clr>
            <a:srgbClr val="F26B43"/>
          </p15:clr>
        </p15:guide>
        <p15:guide id="4" pos="7475">
          <p15:clr>
            <a:srgbClr val="F26B43"/>
          </p15:clr>
        </p15:guide>
        <p15:guide id="5" orient="horz" pos="207">
          <p15:clr>
            <a:srgbClr val="F26B43"/>
          </p15:clr>
        </p15:guide>
        <p15:guide id="6" orient="horz" pos="4114">
          <p15:clr>
            <a:srgbClr val="F26B43"/>
          </p15:clr>
        </p15:guide>
        <p15:guide id="7" orient="horz" pos="3944">
          <p15:clr>
            <a:srgbClr val="F26B43"/>
          </p15:clr>
        </p15:guide>
        <p15:guide id="8" orient="horz" pos="879">
          <p15:clr>
            <a:srgbClr val="F26B43"/>
          </p15:clr>
        </p15:guide>
        <p15:guide id="9" pos="3723">
          <p15:clr>
            <a:srgbClr val="F26B43"/>
          </p15:clr>
        </p15:guide>
        <p15:guide id="10" pos="395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2DEFB7-631D-50E3-2FB7-9330FF90C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BB54C-3EE3-CDA1-3FC9-DDEC85DAE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FBF8-FEE1-BB5B-18CD-6F639DCB3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87B6A6-4F75-C74E-AF3B-BE56091266C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87B57-1A68-11E8-084A-C8ADFD1A6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6219A-9EF9-4005-5496-B8F9990B0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DC3ABC-92C2-B748-ABF3-854614434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3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7CC57-32B4-5651-C726-27956387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68864B16-8BBD-32B9-7D40-6334E7657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FF2C6D56-3010-E5E1-5526-64FDABE7A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ADEF3F-453F-A867-067C-B77BAD4676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>
            <a:normAutofit/>
          </a:bodyPr>
          <a:lstStyle/>
          <a:p>
            <a:pPr>
              <a:lnSpc>
                <a:spcPct val="95000"/>
              </a:lnSpc>
              <a:spcAft>
                <a:spcPts val="600"/>
              </a:spcAft>
            </a:pPr>
            <a:r>
              <a:rPr lang="en-US" dirty="0"/>
              <a:t>Ken Long	</a:t>
            </a:r>
          </a:p>
          <a:p>
            <a:pPr>
              <a:lnSpc>
                <a:spcPct val="95000"/>
              </a:lnSpc>
              <a:spcAft>
                <a:spcPts val="600"/>
              </a:spcAft>
            </a:pPr>
            <a:fld id="{6340016A-D650-A041-ACDF-5E114169ECE4}" type="datetime4">
              <a:rPr lang="en-GB" smtClean="0"/>
              <a:pPr>
                <a:lnSpc>
                  <a:spcPct val="95000"/>
                </a:lnSpc>
                <a:spcAft>
                  <a:spcPts val="600"/>
                </a:spcAft>
              </a:pPr>
              <a:t>11 September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1597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20DAEE9-AAB1-AFBD-9B6C-FD69CBFD3146}"/>
              </a:ext>
            </a:extLst>
          </p:cNvPr>
          <p:cNvSpPr txBox="1"/>
          <p:nvPr/>
        </p:nvSpPr>
        <p:spPr>
          <a:xfrm>
            <a:off x="68580" y="120238"/>
            <a:ext cx="11547268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4000" b="1" dirty="0">
                <a:solidFill>
                  <a:schemeClr val="accent1"/>
                </a:solidFill>
              </a:rPr>
              <a:t>Thanks …</a:t>
            </a:r>
          </a:p>
          <a:p>
            <a:pPr algn="l">
              <a:lnSpc>
                <a:spcPct val="150000"/>
              </a:lnSpc>
            </a:pPr>
            <a:r>
              <a:rPr lang="en-US" sz="4000" b="1" dirty="0">
                <a:solidFill>
                  <a:schemeClr val="accent1"/>
                </a:solidFill>
              </a:rPr>
              <a:t>	To all for being here or online …</a:t>
            </a:r>
          </a:p>
          <a:p>
            <a:pPr algn="l">
              <a:lnSpc>
                <a:spcPct val="150000"/>
              </a:lnSpc>
            </a:pPr>
            <a:r>
              <a:rPr lang="en-US" sz="4000" b="1" dirty="0">
                <a:solidFill>
                  <a:schemeClr val="accent1"/>
                </a:solidFill>
              </a:rPr>
              <a:t>	To presenters for their contributions … and …</a:t>
            </a:r>
          </a:p>
          <a:p>
            <a:pPr algn="l">
              <a:lnSpc>
                <a:spcPct val="150000"/>
              </a:lnSpc>
            </a:pPr>
            <a:r>
              <a:rPr lang="en-US" sz="4000" b="1" dirty="0">
                <a:solidFill>
                  <a:schemeClr val="accent1"/>
                </a:solidFill>
              </a:rPr>
              <a:t>	To the </a:t>
            </a:r>
            <a:r>
              <a:rPr lang="en-US" sz="4000" b="1" dirty="0" err="1">
                <a:solidFill>
                  <a:schemeClr val="accent1"/>
                </a:solidFill>
              </a:rPr>
              <a:t>organising</a:t>
            </a:r>
            <a:r>
              <a:rPr lang="en-US" sz="4000" b="1" dirty="0">
                <a:solidFill>
                  <a:schemeClr val="accent1"/>
                </a:solidFill>
              </a:rPr>
              <a:t> committee: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80844-E179-9905-CBC4-ACA2B7E421EC}"/>
              </a:ext>
            </a:extLst>
          </p:cNvPr>
          <p:cNvSpPr txBox="1"/>
          <p:nvPr/>
        </p:nvSpPr>
        <p:spPr>
          <a:xfrm>
            <a:off x="664027" y="3929743"/>
            <a:ext cx="11321143" cy="2373086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GB" sz="2800" dirty="0">
                <a:solidFill>
                  <a:schemeClr val="accent6"/>
                </a:solidFill>
              </a:rPr>
              <a:t>Bob Bingham, </a:t>
            </a:r>
            <a:r>
              <a:rPr lang="en-GB" sz="2800" b="1" dirty="0">
                <a:solidFill>
                  <a:schemeClr val="accent6"/>
                </a:solidFill>
              </a:rPr>
              <a:t>Calvin Dyson</a:t>
            </a:r>
            <a:r>
              <a:rPr lang="en-GB" sz="2800" dirty="0">
                <a:solidFill>
                  <a:schemeClr val="accent6"/>
                </a:solidFill>
              </a:rPr>
              <a:t>, Ken Long, Aled Isaac, </a:t>
            </a:r>
            <a:r>
              <a:rPr lang="en-GB" sz="2800" b="1" dirty="0">
                <a:solidFill>
                  <a:schemeClr val="accent6"/>
                </a:solidFill>
              </a:rPr>
              <a:t>Charlotte Palmer</a:t>
            </a:r>
            <a:r>
              <a:rPr lang="en-GB" sz="2800" dirty="0">
                <a:solidFill>
                  <a:schemeClr val="accent6"/>
                </a:solidFill>
              </a:rPr>
              <a:t>, Colin Whyte, Dan Symes, </a:t>
            </a:r>
            <a:r>
              <a:rPr lang="en-GB" sz="2800" b="1" dirty="0">
                <a:solidFill>
                  <a:schemeClr val="accent6"/>
                </a:solidFill>
              </a:rPr>
              <a:t>David Carroll</a:t>
            </a:r>
            <a:r>
              <a:rPr lang="en-GB" sz="2800" dirty="0">
                <a:solidFill>
                  <a:schemeClr val="accent6"/>
                </a:solidFill>
              </a:rPr>
              <a:t>, Gudrid Moortgat-Pick, Hamad Ahmed, James Green, Marco Borghesi, Nicolas Bourgeois, Paul McKenna, Poram </a:t>
            </a:r>
            <a:r>
              <a:rPr lang="en-GB" sz="2800" dirty="0" err="1">
                <a:solidFill>
                  <a:schemeClr val="accent6"/>
                </a:solidFill>
              </a:rPr>
              <a:t>Ruksasakchai</a:t>
            </a:r>
            <a:r>
              <a:rPr lang="en-GB" sz="2800" dirty="0">
                <a:solidFill>
                  <a:schemeClr val="accent6"/>
                </a:solidFill>
              </a:rPr>
              <a:t>, Rajeev </a:t>
            </a:r>
            <a:r>
              <a:rPr lang="en-GB" sz="2800" dirty="0" err="1">
                <a:solidFill>
                  <a:schemeClr val="accent6"/>
                </a:solidFill>
              </a:rPr>
              <a:t>Pattathil</a:t>
            </a:r>
            <a:r>
              <a:rPr lang="en-GB" sz="2800" dirty="0">
                <a:solidFill>
                  <a:schemeClr val="accent6"/>
                </a:solidFill>
              </a:rPr>
              <a:t>, Richard D'Arcy, Simon Hooker, Stefan Eriksson, Stuart Mangles</a:t>
            </a:r>
          </a:p>
          <a:p>
            <a:endParaRPr lang="en-US" sz="2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8109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B47A22-8DD2-DD08-B044-AF4888753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430" y="0"/>
            <a:ext cx="9974580" cy="68728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39A112-9150-E5BF-51DC-DA50F80F00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7341"/>
          <a:stretch>
            <a:fillRect/>
          </a:stretch>
        </p:blipFill>
        <p:spPr>
          <a:xfrm>
            <a:off x="-80010" y="-7414"/>
            <a:ext cx="3257550" cy="68728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48BF53-981F-CC85-78A8-E65AA756FA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91"/>
          <a:stretch>
            <a:fillRect/>
          </a:stretch>
        </p:blipFill>
        <p:spPr>
          <a:xfrm>
            <a:off x="-80011" y="17132"/>
            <a:ext cx="4514359" cy="68545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7D97B7-9C0F-9AA9-3B18-55261551D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971" y="2291939"/>
            <a:ext cx="7593533" cy="16188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19210D-5E11-3DAC-D69A-F87F0E754405}"/>
              </a:ext>
            </a:extLst>
          </p:cNvPr>
          <p:cNvSpPr txBox="1"/>
          <p:nvPr/>
        </p:nvSpPr>
        <p:spPr>
          <a:xfrm>
            <a:off x="8230952" y="801842"/>
            <a:ext cx="4060722" cy="27530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http://</a:t>
            </a:r>
            <a:r>
              <a:rPr lang="en-US" sz="16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purl.org</a:t>
            </a:r>
            <a:r>
              <a: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/net/</a:t>
            </a:r>
            <a:r>
              <a:rPr lang="en-US" sz="1600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epubs</a:t>
            </a:r>
            <a:r>
              <a:rPr lang="en-US" sz="16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/work/64272701</a:t>
            </a:r>
          </a:p>
        </p:txBody>
      </p:sp>
    </p:spTree>
    <p:extLst>
      <p:ext uri="{BB962C8B-B14F-4D97-AF65-F5344CB8AC3E}">
        <p14:creationId xmlns:p14="http://schemas.microsoft.com/office/powerpoint/2010/main" val="6786485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id="{00BF071B-BF51-9DDB-0DA2-7E34F20E51E5}"/>
              </a:ext>
            </a:extLst>
          </p:cNvPr>
          <p:cNvGrpSpPr/>
          <p:nvPr/>
        </p:nvGrpSpPr>
        <p:grpSpPr>
          <a:xfrm>
            <a:off x="2435312" y="2965635"/>
            <a:ext cx="2147156" cy="3137262"/>
            <a:chOff x="3061952" y="2830286"/>
            <a:chExt cx="1313197" cy="2717763"/>
          </a:xfrm>
          <a:noFill/>
        </p:grpSpPr>
        <p:sp>
          <p:nvSpPr>
            <p:cNvPr id="6" name="Rectangle 67">
              <a:extLst>
                <a:ext uri="{FF2B5EF4-FFF2-40B4-BE49-F238E27FC236}">
                  <a16:creationId xmlns:a16="http://schemas.microsoft.com/office/drawing/2014/main" id="{5D2F9B56-946A-AB32-1BC9-4B719D67BD56}"/>
                </a:ext>
              </a:extLst>
            </p:cNvPr>
            <p:cNvSpPr/>
            <p:nvPr/>
          </p:nvSpPr>
          <p:spPr bwMode="auto">
            <a:xfrm>
              <a:off x="3061952" y="2830286"/>
              <a:ext cx="1313197" cy="271776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1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8" name="TextBox 75">
              <a:extLst>
                <a:ext uri="{FF2B5EF4-FFF2-40B4-BE49-F238E27FC236}">
                  <a16:creationId xmlns:a16="http://schemas.microsoft.com/office/drawing/2014/main" id="{B1F52CDD-7151-B2D0-C121-FFB0ED224D55}"/>
                </a:ext>
              </a:extLst>
            </p:cNvPr>
            <p:cNvSpPr txBox="1"/>
            <p:nvPr/>
          </p:nvSpPr>
          <p:spPr>
            <a:xfrm flipH="1">
              <a:off x="3104043" y="5017212"/>
              <a:ext cx="1219200" cy="44437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rIns="0" rtlCol="0" anchor="ctr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GB" altLang="zh-CN" sz="1600" b="1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RADIOBIOLOGY</a:t>
              </a:r>
              <a:endParaRPr lang="en-US" sz="105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1" name="Rectangle 67">
            <a:extLst>
              <a:ext uri="{FF2B5EF4-FFF2-40B4-BE49-F238E27FC236}">
                <a16:creationId xmlns:a16="http://schemas.microsoft.com/office/drawing/2014/main" id="{25506B6C-9532-E530-FB22-90A57EE5884F}"/>
              </a:ext>
            </a:extLst>
          </p:cNvPr>
          <p:cNvSpPr/>
          <p:nvPr/>
        </p:nvSpPr>
        <p:spPr bwMode="auto">
          <a:xfrm>
            <a:off x="5022422" y="2965635"/>
            <a:ext cx="2147156" cy="3137262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Rectangle 67">
            <a:extLst>
              <a:ext uri="{FF2B5EF4-FFF2-40B4-BE49-F238E27FC236}">
                <a16:creationId xmlns:a16="http://schemas.microsoft.com/office/drawing/2014/main" id="{330F06A8-0794-ADA3-8713-A4D7A438A833}"/>
              </a:ext>
            </a:extLst>
          </p:cNvPr>
          <p:cNvSpPr/>
          <p:nvPr/>
        </p:nvSpPr>
        <p:spPr bwMode="auto">
          <a:xfrm>
            <a:off x="7609532" y="2965635"/>
            <a:ext cx="2147156" cy="3137262"/>
          </a:xfrm>
          <a:prstGeom prst="rect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三角形 7">
            <a:extLst>
              <a:ext uri="{FF2B5EF4-FFF2-40B4-BE49-F238E27FC236}">
                <a16:creationId xmlns:a16="http://schemas.microsoft.com/office/drawing/2014/main" id="{1CB6D5BE-448C-D950-250A-60F06C992080}"/>
              </a:ext>
            </a:extLst>
          </p:cNvPr>
          <p:cNvSpPr/>
          <p:nvPr/>
        </p:nvSpPr>
        <p:spPr>
          <a:xfrm>
            <a:off x="2156567" y="1983503"/>
            <a:ext cx="7878865" cy="631453"/>
          </a:xfrm>
          <a:prstGeom prst="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21" name="矩形 9">
            <a:extLst>
              <a:ext uri="{FF2B5EF4-FFF2-40B4-BE49-F238E27FC236}">
                <a16:creationId xmlns:a16="http://schemas.microsoft.com/office/drawing/2014/main" id="{07320476-E55D-0A38-17FE-EC361D790632}"/>
              </a:ext>
            </a:extLst>
          </p:cNvPr>
          <p:cNvSpPr/>
          <p:nvPr/>
        </p:nvSpPr>
        <p:spPr>
          <a:xfrm>
            <a:off x="2435312" y="2682834"/>
            <a:ext cx="7321375" cy="1885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22" name="不規則四邊形 116">
            <a:extLst>
              <a:ext uri="{FF2B5EF4-FFF2-40B4-BE49-F238E27FC236}">
                <a16:creationId xmlns:a16="http://schemas.microsoft.com/office/drawing/2014/main" id="{A0891BAA-D3BA-A4B0-AF64-ACB0E2EB23FF}"/>
              </a:ext>
            </a:extLst>
          </p:cNvPr>
          <p:cNvSpPr/>
          <p:nvPr/>
        </p:nvSpPr>
        <p:spPr>
          <a:xfrm>
            <a:off x="2156567" y="6164137"/>
            <a:ext cx="7878865" cy="266664"/>
          </a:xfrm>
          <a:prstGeom prst="trapezoid">
            <a:avLst>
              <a:gd name="adj" fmla="val 4071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23" name="TextBox 75">
            <a:extLst>
              <a:ext uri="{FF2B5EF4-FFF2-40B4-BE49-F238E27FC236}">
                <a16:creationId xmlns:a16="http://schemas.microsoft.com/office/drawing/2014/main" id="{0DC5AC39-B375-990D-23B5-86BDD92D7286}"/>
              </a:ext>
            </a:extLst>
          </p:cNvPr>
          <p:cNvSpPr txBox="1"/>
          <p:nvPr/>
        </p:nvSpPr>
        <p:spPr>
          <a:xfrm flipH="1">
            <a:off x="4725074" y="1990090"/>
            <a:ext cx="2759373" cy="512961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altLang="zh-CN" sz="1600" b="1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</a:t>
            </a:r>
            <a:r>
              <a:rPr lang="en-GB" altLang="zh-CN" sz="1600" b="1" err="1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LhARA</a:t>
            </a:r>
            <a:r>
              <a:rPr lang="en-GB" altLang="zh-CN" sz="1600" b="1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initiative</a:t>
            </a:r>
            <a:endParaRPr lang="en-US" sz="1050" b="1">
              <a:solidFill>
                <a:schemeClr val="accent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8" name="Picture 27" descr="A person and person in a lab&#10;&#10;AI-generated content may be incorrect.">
            <a:extLst>
              <a:ext uri="{FF2B5EF4-FFF2-40B4-BE49-F238E27FC236}">
                <a16:creationId xmlns:a16="http://schemas.microsoft.com/office/drawing/2014/main" id="{8B974A9B-3964-8AD9-A3A9-5A11CFA78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673" y="3327107"/>
            <a:ext cx="1576434" cy="2100755"/>
          </a:xfrm>
          <a:prstGeom prst="rect">
            <a:avLst/>
          </a:prstGeom>
        </p:spPr>
      </p:pic>
      <p:sp>
        <p:nvSpPr>
          <p:cNvPr id="2" name="TextBox 75">
            <a:extLst>
              <a:ext uri="{FF2B5EF4-FFF2-40B4-BE49-F238E27FC236}">
                <a16:creationId xmlns:a16="http://schemas.microsoft.com/office/drawing/2014/main" id="{C3B1F2D4-EE40-E8BB-92EC-7524BEE0AE40}"/>
              </a:ext>
            </a:extLst>
          </p:cNvPr>
          <p:cNvSpPr txBox="1"/>
          <p:nvPr/>
        </p:nvSpPr>
        <p:spPr>
          <a:xfrm flipH="1">
            <a:off x="5108027" y="5490123"/>
            <a:ext cx="1993465" cy="512961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altLang="zh-CN" sz="1600" b="1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LhARA</a:t>
            </a:r>
            <a:endParaRPr lang="en-US" sz="1050" b="1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C639D7-721D-91AC-8E1B-B234DE4FE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509" y="3435343"/>
            <a:ext cx="2084980" cy="862226"/>
          </a:xfrm>
          <a:prstGeom prst="rect">
            <a:avLst/>
          </a:prstGeom>
        </p:spPr>
      </p:pic>
      <p:pic>
        <p:nvPicPr>
          <p:cNvPr id="19" name="Picture 18" descr="A diagram of a factory&#10;&#10;AI-generated content may be incorrect.">
            <a:extLst>
              <a:ext uri="{FF2B5EF4-FFF2-40B4-BE49-F238E27FC236}">
                <a16:creationId xmlns:a16="http://schemas.microsoft.com/office/drawing/2014/main" id="{7CB52512-9BBE-CE8B-0E83-AE4924A7A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083" y="4329040"/>
            <a:ext cx="2058151" cy="976030"/>
          </a:xfrm>
          <a:prstGeom prst="rect">
            <a:avLst/>
          </a:prstGeom>
        </p:spPr>
      </p:pic>
      <p:sp>
        <p:nvSpPr>
          <p:cNvPr id="24" name="TextBox 75">
            <a:extLst>
              <a:ext uri="{FF2B5EF4-FFF2-40B4-BE49-F238E27FC236}">
                <a16:creationId xmlns:a16="http://schemas.microsoft.com/office/drawing/2014/main" id="{D1E3013D-790A-9498-CB88-918307C9E6E6}"/>
              </a:ext>
            </a:extLst>
          </p:cNvPr>
          <p:cNvSpPr txBox="1"/>
          <p:nvPr/>
        </p:nvSpPr>
        <p:spPr>
          <a:xfrm flipH="1">
            <a:off x="7763222" y="5490123"/>
            <a:ext cx="1993465" cy="512961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altLang="zh-CN" sz="16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Co-creation</a:t>
            </a:r>
            <a:endParaRPr lang="en-US" sz="1050" b="1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ACF7B09-2583-11F0-6B56-74ED4018F4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3172" y="3435343"/>
            <a:ext cx="2059875" cy="1046205"/>
          </a:xfrm>
          <a:prstGeom prst="rect">
            <a:avLst/>
          </a:prstGeom>
        </p:spPr>
      </p:pic>
      <p:pic>
        <p:nvPicPr>
          <p:cNvPr id="1026" name="Picture 2" descr="DirectSPR">
            <a:extLst>
              <a:ext uri="{FF2B5EF4-FFF2-40B4-BE49-F238E27FC236}">
                <a16:creationId xmlns:a16="http://schemas.microsoft.com/office/drawing/2014/main" id="{CF138F78-A25F-3344-A692-8DD9C29AE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4" t="24477" r="9433" b="12507"/>
          <a:stretch>
            <a:fillRect/>
          </a:stretch>
        </p:blipFill>
        <p:spPr bwMode="auto">
          <a:xfrm>
            <a:off x="7653172" y="4534266"/>
            <a:ext cx="2059874" cy="92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9636CA9-DF4A-2DE1-F712-1A5EF14B17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9263" y="-282843"/>
            <a:ext cx="4882710" cy="274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616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BACC8EE-433C-D8CF-3BD2-F7C2AB6CF827}"/>
              </a:ext>
            </a:extLst>
          </p:cNvPr>
          <p:cNvSpPr/>
          <p:nvPr/>
        </p:nvSpPr>
        <p:spPr>
          <a:xfrm>
            <a:off x="32658" y="3907971"/>
            <a:ext cx="9993086" cy="10450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D9F992F-1BE0-7C40-B7C2-84B8D8CCA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50797"/>
          </a:xfrm>
        </p:spPr>
        <p:txBody>
          <a:bodyPr>
            <a:noAutofit/>
          </a:bodyPr>
          <a:lstStyle/>
          <a:p>
            <a:r>
              <a:rPr lang="en-US" sz="5333"/>
              <a:t>Specifications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50DE2-204A-FF44-9AF5-B87F147A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A1DC3ABC-92C2-B748-ABF3-8546144348B4}" type="slidenum">
              <a:rPr lang="en-US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defTabSz="1219170"/>
              <a:t>5</a:t>
            </a:fld>
            <a:endParaRPr lang="en-US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C09814-F288-0054-A6B9-6E8502529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696" y="5641863"/>
            <a:ext cx="7345845" cy="1150677"/>
          </a:xfrm>
          <a:prstGeom prst="rect">
            <a:avLst/>
          </a:prstGeom>
        </p:spPr>
      </p:pic>
      <p:pic>
        <p:nvPicPr>
          <p:cNvPr id="7" name="Picture 6" descr="A diagram of a factory&#10;&#10;Description automatically generated">
            <a:extLst>
              <a:ext uri="{FF2B5EF4-FFF2-40B4-BE49-F238E27FC236}">
                <a16:creationId xmlns:a16="http://schemas.microsoft.com/office/drawing/2014/main" id="{8EDDF7D3-8244-CEF5-B1DE-3C869DA52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45" y="275172"/>
            <a:ext cx="5231401" cy="31507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D4B8C7-BEB6-5133-F8ED-8FA9D71D34CC}"/>
              </a:ext>
            </a:extLst>
          </p:cNvPr>
          <p:cNvSpPr txBox="1"/>
          <p:nvPr/>
        </p:nvSpPr>
        <p:spPr>
          <a:xfrm rot="16200000">
            <a:off x="8983699" y="2955563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/>
            <a:r>
              <a:rPr lang="en-US" sz="1600" b="1">
                <a:solidFill>
                  <a:prstClr val="black"/>
                </a:solidFill>
                <a:latin typeface="Aptos" panose="02110004020202020204"/>
              </a:rPr>
              <a:t>DOI: 10.5286/stfctr.2026007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FC0B80C-E2C0-2A9F-AF60-18008F8C3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5" y="750797"/>
            <a:ext cx="12185055" cy="6107203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sz="2800" i="1" u="sng">
                <a:solidFill>
                  <a:schemeClr val="accent2"/>
                </a:solidFill>
              </a:rPr>
              <a:t>A novel, hybrid, approach:</a:t>
            </a:r>
          </a:p>
          <a:p>
            <a:pPr lvl="3"/>
            <a:endParaRPr lang="en-US" sz="2000"/>
          </a:p>
          <a:p>
            <a:pPr indent="-275153"/>
            <a:r>
              <a:rPr lang="en-US" sz="2800"/>
              <a:t>Laser-driven, high-flux proton/ion source</a:t>
            </a:r>
          </a:p>
          <a:p>
            <a:pPr lvl="1" indent="-275153"/>
            <a:r>
              <a:rPr lang="en-US" sz="2400"/>
              <a:t>Overcome instantaneous dose-rate limitation</a:t>
            </a:r>
          </a:p>
          <a:p>
            <a:pPr lvl="2" indent="-275153"/>
            <a:r>
              <a:rPr lang="en-US" sz="2400"/>
              <a:t>Capture at &gt;10 MeV</a:t>
            </a:r>
          </a:p>
          <a:p>
            <a:pPr lvl="1" indent="-275153"/>
            <a:r>
              <a:rPr lang="en-US" sz="2400"/>
              <a:t>Delivers protons or ions in very short pulses</a:t>
            </a:r>
          </a:p>
          <a:p>
            <a:pPr lvl="2" indent="-275153"/>
            <a:r>
              <a:rPr lang="en-US" sz="2400"/>
              <a:t>Bunches as short as 10—40 ns</a:t>
            </a:r>
          </a:p>
          <a:p>
            <a:pPr lvl="1" indent="-275153"/>
            <a:r>
              <a:rPr lang="en-US" sz="2400"/>
              <a:t>Triggerable; arbitrary pulse structure</a:t>
            </a:r>
          </a:p>
          <a:p>
            <a:pPr indent="-275153"/>
            <a:endParaRPr lang="en-US" sz="2800"/>
          </a:p>
          <a:p>
            <a:pPr indent="-275153"/>
            <a:r>
              <a:rPr lang="en-US" sz="2800"/>
              <a:t>Novel “electron-plasma-lens” capture &amp; focusing</a:t>
            </a:r>
          </a:p>
          <a:p>
            <a:pPr lvl="1" indent="-275153"/>
            <a:r>
              <a:rPr lang="en-US" sz="2400"/>
              <a:t>Strong focusing (short focal length) without the use of high-field solenoid</a:t>
            </a:r>
          </a:p>
          <a:p>
            <a:pPr indent="-275153"/>
            <a:endParaRPr lang="en-US" sz="2800"/>
          </a:p>
          <a:p>
            <a:pPr indent="-275153"/>
            <a:r>
              <a:rPr lang="en-US" sz="2800"/>
              <a:t>Fast, flexible, fixed-field post acceleration</a:t>
            </a:r>
          </a:p>
          <a:p>
            <a:pPr lvl="1" indent="-275153"/>
            <a:r>
              <a:rPr lang="en-US" sz="2400"/>
              <a:t>Variable energy</a:t>
            </a:r>
          </a:p>
          <a:p>
            <a:pPr lvl="2" indent="-275153"/>
            <a:r>
              <a:rPr lang="en-US" sz="2400"/>
              <a:t>Protons: 	15—127 MeV</a:t>
            </a:r>
          </a:p>
          <a:p>
            <a:pPr lvl="2" indent="-275153"/>
            <a:r>
              <a:rPr lang="en-US" sz="2400"/>
              <a:t>Ions: 		5—34 MeV/u</a:t>
            </a:r>
          </a:p>
        </p:txBody>
      </p:sp>
    </p:spTree>
    <p:extLst>
      <p:ext uri="{BB962C8B-B14F-4D97-AF65-F5344CB8AC3E}">
        <p14:creationId xmlns:p14="http://schemas.microsoft.com/office/powerpoint/2010/main" val="386110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6853C9-B1E9-5E22-254F-9926AE1D2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09" y="176645"/>
            <a:ext cx="12215418" cy="650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2953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A8DB0-2F73-26DB-A401-EDAC6C3FD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CDDA59-8E12-5761-0685-536170226D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7316"/>
          <a:stretch>
            <a:fillRect/>
          </a:stretch>
        </p:blipFill>
        <p:spPr>
          <a:xfrm>
            <a:off x="-11709" y="-20784"/>
            <a:ext cx="12215418" cy="147551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BA7E27-E14C-1EC6-CFF4-768F8F3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89" y="2667633"/>
            <a:ext cx="11540763" cy="378044"/>
          </a:xfrm>
        </p:spPr>
        <p:txBody>
          <a:bodyPr/>
          <a:lstStyle/>
          <a:p>
            <a:r>
              <a:rPr lang="en-US" sz="2800"/>
              <a:t>Format and desired outcome(s)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223D2-70D3-A950-5ACF-BCD729932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7</a:t>
            </a:fld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4F25DF-03A6-48F2-E524-8C319941DEC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89339" y="3091295"/>
            <a:ext cx="10927697" cy="371567"/>
          </a:xfrm>
        </p:spPr>
        <p:txBody>
          <a:bodyPr/>
          <a:lstStyle/>
          <a:p>
            <a:r>
              <a:rPr lang="en-US" dirty="0"/>
              <a:t>Discussion and exchange of ideas 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E28D59-4136-4138-3B69-BB34DB96FE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89" t="62620" b="25080"/>
          <a:stretch>
            <a:fillRect/>
          </a:stretch>
        </p:blipFill>
        <p:spPr>
          <a:xfrm>
            <a:off x="-11710" y="1422871"/>
            <a:ext cx="12196763" cy="908745"/>
          </a:xfrm>
          <a:prstGeom prst="rect">
            <a:avLst/>
          </a:prstGeom>
          <a:noFill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7CAE58B-3D37-7E48-F5DF-C92665BE099B}"/>
              </a:ext>
            </a:extLst>
          </p:cNvPr>
          <p:cNvCxnSpPr/>
          <p:nvPr/>
        </p:nvCxnSpPr>
        <p:spPr>
          <a:xfrm>
            <a:off x="9414164" y="1735280"/>
            <a:ext cx="257694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3FF002-4820-CAD6-EB67-95E247CC7C6E}"/>
              </a:ext>
            </a:extLst>
          </p:cNvPr>
          <p:cNvCxnSpPr>
            <a:cxnSpLocks/>
          </p:cNvCxnSpPr>
          <p:nvPr/>
        </p:nvCxnSpPr>
        <p:spPr>
          <a:xfrm>
            <a:off x="162792" y="2012371"/>
            <a:ext cx="11828317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69A9E7-E311-4A0B-733D-2A8304864211}"/>
              </a:ext>
            </a:extLst>
          </p:cNvPr>
          <p:cNvCxnSpPr>
            <a:cxnSpLocks/>
          </p:cNvCxnSpPr>
          <p:nvPr/>
        </p:nvCxnSpPr>
        <p:spPr>
          <a:xfrm>
            <a:off x="162792" y="2279661"/>
            <a:ext cx="426373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69F0434F-C168-BCE0-F7E8-B6E3E5453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89" y="3955751"/>
            <a:ext cx="7772400" cy="223002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9EC44DD-C517-BA7F-213B-6D50AD21522E}"/>
              </a:ext>
            </a:extLst>
          </p:cNvPr>
          <p:cNvSpPr txBox="1"/>
          <p:nvPr/>
        </p:nvSpPr>
        <p:spPr>
          <a:xfrm>
            <a:off x="8122209" y="2740692"/>
            <a:ext cx="4062844" cy="344508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lang="en-US" b="1" dirty="0">
                <a:solidFill>
                  <a:schemeClr val="accent6"/>
                </a:solidFill>
              </a:rPr>
              <a:t>Discussion during presentations </a:t>
            </a:r>
            <a:br>
              <a:rPr lang="en-US" b="1" dirty="0">
                <a:solidFill>
                  <a:schemeClr val="accent6"/>
                </a:solidFill>
              </a:rPr>
            </a:br>
            <a:r>
              <a:rPr lang="en-US" b="1" dirty="0">
                <a:solidFill>
                  <a:schemeClr val="accent6"/>
                </a:solidFill>
              </a:rPr>
              <a:t>and discussion session </a:t>
            </a:r>
            <a:r>
              <a:rPr lang="en-US" b="1" i="1" u="sng" dirty="0">
                <a:solidFill>
                  <a:schemeClr val="accent6"/>
                </a:solidFill>
              </a:rPr>
              <a:t>the</a:t>
            </a:r>
            <a:r>
              <a:rPr lang="en-US" b="1" dirty="0">
                <a:solidFill>
                  <a:schemeClr val="accent6"/>
                </a:solidFill>
              </a:rPr>
              <a:t> feature </a:t>
            </a:r>
            <a:br>
              <a:rPr lang="en-US" b="1" dirty="0">
                <a:solidFill>
                  <a:schemeClr val="accent6"/>
                </a:solidFill>
              </a:rPr>
            </a:br>
            <a:r>
              <a:rPr lang="en-US" b="1" dirty="0">
                <a:solidFill>
                  <a:schemeClr val="accent6"/>
                </a:solidFill>
              </a:rPr>
              <a:t>of the workshop</a:t>
            </a:r>
          </a:p>
          <a:p>
            <a:pPr algn="l">
              <a:lnSpc>
                <a:spcPct val="105000"/>
              </a:lnSpc>
            </a:pPr>
            <a:endParaRPr lang="en-US" b="1" dirty="0">
              <a:solidFill>
                <a:schemeClr val="accent6"/>
              </a:solidFill>
            </a:endParaRPr>
          </a:p>
          <a:p>
            <a:pPr algn="l">
              <a:lnSpc>
                <a:spcPct val="105000"/>
              </a:lnSpc>
            </a:pPr>
            <a:endParaRPr lang="en-US" b="1" dirty="0">
              <a:solidFill>
                <a:schemeClr val="accent6"/>
              </a:solidFill>
            </a:endParaRPr>
          </a:p>
          <a:p>
            <a:pPr algn="l">
              <a:lnSpc>
                <a:spcPct val="105000"/>
              </a:lnSpc>
            </a:pPr>
            <a:endParaRPr lang="en-US" sz="1100" b="1" dirty="0">
              <a:solidFill>
                <a:schemeClr val="accent6"/>
              </a:solidFill>
            </a:endParaRPr>
          </a:p>
          <a:p>
            <a:pPr algn="l">
              <a:lnSpc>
                <a:spcPct val="105000"/>
              </a:lnSpc>
            </a:pPr>
            <a:r>
              <a:rPr lang="en-US" b="1" dirty="0">
                <a:solidFill>
                  <a:schemeClr val="accent6"/>
                </a:solidFill>
              </a:rPr>
              <a:t>Contribute to one or more </a:t>
            </a:r>
            <a:br>
              <a:rPr lang="en-US" b="1" dirty="0">
                <a:solidFill>
                  <a:schemeClr val="accent6"/>
                </a:solidFill>
              </a:rPr>
            </a:br>
            <a:r>
              <a:rPr lang="en-US" b="1" dirty="0">
                <a:solidFill>
                  <a:schemeClr val="accent6"/>
                </a:solidFill>
              </a:rPr>
              <a:t>discussion topics</a:t>
            </a:r>
          </a:p>
          <a:p>
            <a:pPr algn="l">
              <a:lnSpc>
                <a:spcPct val="105000"/>
              </a:lnSpc>
            </a:pPr>
            <a:endParaRPr lang="en-US" b="1" dirty="0">
              <a:solidFill>
                <a:schemeClr val="accent6"/>
              </a:solidFill>
            </a:endParaRPr>
          </a:p>
          <a:p>
            <a:pPr algn="l">
              <a:lnSpc>
                <a:spcPct val="105000"/>
              </a:lnSpc>
            </a:pPr>
            <a:r>
              <a:rPr lang="en-US" b="1" dirty="0">
                <a:solidFill>
                  <a:schemeClr val="accent6"/>
                </a:solidFill>
              </a:rPr>
              <a:t>Still time to choose which group(s) </a:t>
            </a:r>
            <a:br>
              <a:rPr lang="en-US" b="1" dirty="0">
                <a:solidFill>
                  <a:schemeClr val="accent6"/>
                </a:solidFill>
              </a:rPr>
            </a:br>
            <a:r>
              <a:rPr lang="en-US" b="1" dirty="0">
                <a:solidFill>
                  <a:schemeClr val="accent6"/>
                </a:solidFill>
              </a:rPr>
              <a:t>to join</a:t>
            </a:r>
          </a:p>
          <a:p>
            <a:pPr algn="l">
              <a:lnSpc>
                <a:spcPct val="105000"/>
              </a:lnSpc>
            </a:pP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1E49EF-4C65-0324-8D66-6BB2ACCFB412}"/>
              </a:ext>
            </a:extLst>
          </p:cNvPr>
          <p:cNvSpPr/>
          <p:nvPr/>
        </p:nvSpPr>
        <p:spPr>
          <a:xfrm>
            <a:off x="8050880" y="2667633"/>
            <a:ext cx="3940229" cy="114469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0F3077-2205-3D0F-1DC5-549C3A40C484}"/>
              </a:ext>
            </a:extLst>
          </p:cNvPr>
          <p:cNvSpPr/>
          <p:nvPr/>
        </p:nvSpPr>
        <p:spPr>
          <a:xfrm>
            <a:off x="8050880" y="4266471"/>
            <a:ext cx="3940229" cy="157609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4057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ED1030-06C0-4B9D-D3BE-AA5102B25B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7316"/>
          <a:stretch>
            <a:fillRect/>
          </a:stretch>
        </p:blipFill>
        <p:spPr>
          <a:xfrm>
            <a:off x="-11709" y="-20784"/>
            <a:ext cx="12215418" cy="147551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6DAAF5-3EF0-74C6-C3BA-4BAF7F8BC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89" y="2667633"/>
            <a:ext cx="11540763" cy="378044"/>
          </a:xfrm>
        </p:spPr>
        <p:txBody>
          <a:bodyPr/>
          <a:lstStyle/>
          <a:p>
            <a:r>
              <a:rPr lang="en-US" sz="2800"/>
              <a:t>Format and desired outcome(s)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C3449-33A2-8DAC-53E6-59400EEA3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789" y="3775271"/>
            <a:ext cx="11540763" cy="3081456"/>
          </a:xfrm>
        </p:spPr>
        <p:txBody>
          <a:bodyPr/>
          <a:lstStyle/>
          <a:p>
            <a:r>
              <a:rPr lang="en-US" sz="2400" b="1" dirty="0">
                <a:solidFill>
                  <a:schemeClr val="accent6"/>
                </a:solidFill>
              </a:rPr>
              <a:t>Declared goal: </a:t>
            </a:r>
          </a:p>
          <a:p>
            <a:r>
              <a:rPr lang="en-US" sz="2400" b="1" dirty="0">
                <a:solidFill>
                  <a:schemeClr val="accent6"/>
                </a:solidFill>
              </a:rPr>
              <a:t>	creation of forward looking, strategic, white paper:</a:t>
            </a:r>
          </a:p>
          <a:p>
            <a:pPr marL="1387475" indent="-1387475"/>
            <a:r>
              <a:rPr lang="en-US" sz="2400" b="1" dirty="0">
                <a:solidFill>
                  <a:schemeClr val="accent6"/>
                </a:solidFill>
              </a:rPr>
              <a:t>	roadmap for the collaborative R&amp;D </a:t>
            </a:r>
            <a:r>
              <a:rPr lang="en-US" sz="2400" b="1" dirty="0" err="1">
                <a:solidFill>
                  <a:schemeClr val="accent6"/>
                </a:solidFill>
              </a:rPr>
              <a:t>programme</a:t>
            </a:r>
            <a:r>
              <a:rPr lang="en-US" sz="2400" b="1" dirty="0">
                <a:solidFill>
                  <a:schemeClr val="accent6"/>
                </a:solidFill>
              </a:rPr>
              <a:t> towards a transformational plasma lens</a:t>
            </a:r>
          </a:p>
          <a:p>
            <a:endParaRPr lang="en-US" sz="2400" b="1" dirty="0">
              <a:solidFill>
                <a:schemeClr val="accent6"/>
              </a:solidFill>
            </a:endParaRPr>
          </a:p>
          <a:p>
            <a:r>
              <a:rPr lang="en-US" sz="2400" b="1" dirty="0">
                <a:solidFill>
                  <a:schemeClr val="tx2"/>
                </a:solidFill>
              </a:rPr>
              <a:t>Corollary: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	key R&amp;D topics to take make progress towards this goal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		collaborations to drive proposals to secure necessary resources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AD53F-3E4A-4EC6-376E-A66500407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8</a:t>
            </a:fld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7FC8FEE-21D0-747D-E697-510659EF41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89339" y="3091295"/>
            <a:ext cx="10927697" cy="371567"/>
          </a:xfrm>
        </p:spPr>
        <p:txBody>
          <a:bodyPr/>
          <a:lstStyle/>
          <a:p>
            <a:r>
              <a:rPr lang="en-US" dirty="0"/>
              <a:t>Discussion and exchange of ideas 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45DFC7-DF72-1D8C-42A8-4B1091C86F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89" t="62620" b="25080"/>
          <a:stretch>
            <a:fillRect/>
          </a:stretch>
        </p:blipFill>
        <p:spPr>
          <a:xfrm>
            <a:off x="-11710" y="1422871"/>
            <a:ext cx="12196763" cy="908745"/>
          </a:xfrm>
          <a:prstGeom prst="rect">
            <a:avLst/>
          </a:prstGeom>
          <a:noFill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B5D4C8-00E2-E1FA-1FC2-6149A4B6CE5C}"/>
              </a:ext>
            </a:extLst>
          </p:cNvPr>
          <p:cNvCxnSpPr/>
          <p:nvPr/>
        </p:nvCxnSpPr>
        <p:spPr>
          <a:xfrm>
            <a:off x="9414164" y="1735280"/>
            <a:ext cx="257694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55890A-5464-9295-E856-F43BEBAA445B}"/>
              </a:ext>
            </a:extLst>
          </p:cNvPr>
          <p:cNvCxnSpPr>
            <a:cxnSpLocks/>
          </p:cNvCxnSpPr>
          <p:nvPr/>
        </p:nvCxnSpPr>
        <p:spPr>
          <a:xfrm>
            <a:off x="162792" y="2012371"/>
            <a:ext cx="11828317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C1BD40-FC7D-E9D3-45C4-FC4D939B949F}"/>
              </a:ext>
            </a:extLst>
          </p:cNvPr>
          <p:cNvCxnSpPr>
            <a:cxnSpLocks/>
          </p:cNvCxnSpPr>
          <p:nvPr/>
        </p:nvCxnSpPr>
        <p:spPr>
          <a:xfrm>
            <a:off x="162792" y="2279661"/>
            <a:ext cx="426373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91251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153019-9E40-BA31-F070-C4DA59D9F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77" y="-3432"/>
            <a:ext cx="11514246" cy="68648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B2C519-AD79-7889-FA3B-13FBA66F730B}"/>
              </a:ext>
            </a:extLst>
          </p:cNvPr>
          <p:cNvSpPr txBox="1"/>
          <p:nvPr/>
        </p:nvSpPr>
        <p:spPr>
          <a:xfrm>
            <a:off x="338877" y="6420597"/>
            <a:ext cx="6096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https://www.cp4ct.org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D0494B-E90F-10F3-ACF2-9FACE4E354E1}"/>
              </a:ext>
            </a:extLst>
          </p:cNvPr>
          <p:cNvSpPr txBox="1"/>
          <p:nvPr/>
        </p:nvSpPr>
        <p:spPr>
          <a:xfrm>
            <a:off x="2805675" y="3152124"/>
            <a:ext cx="698578" cy="14539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58924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BC9A0-1735-D68E-E9CC-E9D5B8C5B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D4F66-5C59-C2E5-6BA5-C6750D9DA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09" y="176645"/>
            <a:ext cx="12215418" cy="650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918590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ICL PPT Theme">
  <a:themeElements>
    <a:clrScheme name="Imperial colour theme">
      <a:dk1>
        <a:sysClr val="windowText" lastClr="000000"/>
      </a:dk1>
      <a:lt1>
        <a:sysClr val="window" lastClr="FFFFFF"/>
      </a:lt1>
      <a:dk2>
        <a:srgbClr val="000080"/>
      </a:dk2>
      <a:lt2>
        <a:srgbClr val="F5F5F5"/>
      </a:lt2>
      <a:accent1>
        <a:srgbClr val="0000CD"/>
      </a:accent1>
      <a:accent2>
        <a:srgbClr val="C71585"/>
      </a:accent2>
      <a:accent3>
        <a:srgbClr val="7B68EE"/>
      </a:accent3>
      <a:accent4>
        <a:srgbClr val="FF0000"/>
      </a:accent4>
      <a:accent5>
        <a:srgbClr val="FF4500"/>
      </a:accent5>
      <a:accent6>
        <a:srgbClr val="006400"/>
      </a:accent6>
      <a:hlink>
        <a:srgbClr val="000080"/>
      </a:hlink>
      <a:folHlink>
        <a:srgbClr val="C71585"/>
      </a:folHlink>
    </a:clrScheme>
    <a:fontScheme name="Imperial College Standard Font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5000"/>
          </a:lnSpc>
          <a:defRPr sz="1600" dirty="0">
            <a:solidFill>
              <a:schemeClr val="tx1"/>
            </a:solidFill>
          </a:defRPr>
        </a:defPPr>
      </a:lstStyle>
    </a:txDef>
  </a:objectDefaults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Presentation1" id="{10D281F0-3BF3-864C-B669-09BCC1AF4E06}" vid="{C61C7513-D72C-074A-83AB-3F5946078AF3}"/>
    </a:ext>
  </a:extLst>
</a:theme>
</file>

<file path=ppt/theme/theme2.xml><?xml version="1.0" encoding="utf-8"?>
<a:theme xmlns:a="http://schemas.openxmlformats.org/drawingml/2006/main" name="KL-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L-slide" id="{4CCE5B20-C754-B242-99AA-F2CE1C9F0F9D}" vid="{7B907CE8-C5E6-6E40-AD23-5EB2E183EB9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9AEDE06C8B0342A6C4D20B29F8488E" ma:contentTypeVersion="16" ma:contentTypeDescription="Create a new document." ma:contentTypeScope="" ma:versionID="a4578b94c4c0df5c4f162bb3027c7c05">
  <xsd:schema xmlns:xsd="http://www.w3.org/2001/XMLSchema" xmlns:xs="http://www.w3.org/2001/XMLSchema" xmlns:p="http://schemas.microsoft.com/office/2006/metadata/properties" xmlns:ns2="6d1e2927-7a8e-4755-b112-de5aaecc1c06" xmlns:ns3="df1ede62-d5df-40e3-a8ec-fa53b1631612" xmlns:ns4="d0201ca7-26fa-426c-b12d-c4c6e5857dcc" targetNamespace="http://schemas.microsoft.com/office/2006/metadata/properties" ma:root="true" ma:fieldsID="8c51cfd87b0abe227219b0f2986567bc" ns2:_="" ns3:_="" ns4:_="">
    <xsd:import namespace="6d1e2927-7a8e-4755-b112-de5aaecc1c06"/>
    <xsd:import namespace="df1ede62-d5df-40e3-a8ec-fa53b1631612"/>
    <xsd:import namespace="d0201ca7-26fa-426c-b12d-c4c6e5857d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e2927-7a8e-4755-b112-de5aaecc1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ede62-d5df-40e3-a8ec-fa53b163161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01ca7-26fa-426c-b12d-c4c6e5857dc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4698054-6ef3-4a0a-8632-c02544f20d65}" ma:internalName="TaxCatchAll" ma:showField="CatchAllData" ma:web="d0201ca7-26fa-426c-b12d-c4c6e5857d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1e2927-7a8e-4755-b112-de5aaecc1c06">
      <Terms xmlns="http://schemas.microsoft.com/office/infopath/2007/PartnerControls"/>
    </lcf76f155ced4ddcb4097134ff3c332f>
    <TaxCatchAll xmlns="d0201ca7-26fa-426c-b12d-c4c6e5857dcc" xsi:nil="true"/>
  </documentManagement>
</p:properties>
</file>

<file path=customXml/itemProps1.xml><?xml version="1.0" encoding="utf-8"?>
<ds:datastoreItem xmlns:ds="http://schemas.openxmlformats.org/officeDocument/2006/customXml" ds:itemID="{0BCC2720-3352-404F-8526-0437378EE5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D8D580-1CFD-4A82-B403-D3A047B3EE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1e2927-7a8e-4755-b112-de5aaecc1c06"/>
    <ds:schemaRef ds:uri="df1ede62-d5df-40e3-a8ec-fa53b1631612"/>
    <ds:schemaRef ds:uri="d0201ca7-26fa-426c-b12d-c4c6e5857d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7BB4C6-127E-40DB-83D0-BAD626190316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df1ede62-d5df-40e3-a8ec-fa53b1631612"/>
    <ds:schemaRef ds:uri="http://purl.org/dc/terms/"/>
    <ds:schemaRef ds:uri="6d1e2927-7a8e-4755-b112-de5aaecc1c06"/>
    <ds:schemaRef ds:uri="http://schemas.openxmlformats.org/package/2006/metadata/core-properties"/>
    <ds:schemaRef ds:uri="d0201ca7-26fa-426c-b12d-c4c6e5857d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ICL PPT Theme</Template>
  <TotalTime>217</TotalTime>
  <Words>326</Words>
  <Application>Microsoft Macintosh PowerPoint</Application>
  <PresentationFormat>Widescreen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Inter Medium</vt:lpstr>
      <vt:lpstr>Roboto</vt:lpstr>
      <vt:lpstr>ICL PPT Theme</vt:lpstr>
      <vt:lpstr>KL-slide</vt:lpstr>
      <vt:lpstr>Welcome!</vt:lpstr>
      <vt:lpstr>PowerPoint Presentation</vt:lpstr>
      <vt:lpstr>PowerPoint Presentation</vt:lpstr>
      <vt:lpstr>PowerPoint Presentation</vt:lpstr>
      <vt:lpstr>Specifications</vt:lpstr>
      <vt:lpstr>PowerPoint Presentation</vt:lpstr>
      <vt:lpstr>Format and desired outcome(s) …</vt:lpstr>
      <vt:lpstr>Format and desired outcome(s) …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Long, Kenneth (STFC,RAL,PPD)</dc:creator>
  <cp:lastModifiedBy>Long, Kenneth R</cp:lastModifiedBy>
  <cp:revision>5</cp:revision>
  <dcterms:created xsi:type="dcterms:W3CDTF">2026-02-27T06:38:18Z</dcterms:created>
  <dcterms:modified xsi:type="dcterms:W3CDTF">2026-09-11T06:10:25Z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0x010100D99AEDE06C8B0342A6C4D20B29F8488E</vt:lpwstr>
  </property>
</Properties>
</file>