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44"/>
  </p:notesMasterIdLst>
  <p:handoutMasterIdLst>
    <p:handoutMasterId r:id="rId45"/>
  </p:handoutMasterIdLst>
  <p:sldIdLst>
    <p:sldId id="256" r:id="rId8"/>
    <p:sldId id="262" r:id="rId9"/>
    <p:sldId id="261" r:id="rId10"/>
    <p:sldId id="365" r:id="rId11"/>
    <p:sldId id="260" r:id="rId12"/>
    <p:sldId id="366" r:id="rId13"/>
    <p:sldId id="270" r:id="rId14"/>
    <p:sldId id="367" r:id="rId15"/>
    <p:sldId id="282" r:id="rId16"/>
    <p:sldId id="283" r:id="rId17"/>
    <p:sldId id="358" r:id="rId18"/>
    <p:sldId id="300" r:id="rId19"/>
    <p:sldId id="351" r:id="rId20"/>
    <p:sldId id="292" r:id="rId21"/>
    <p:sldId id="304" r:id="rId22"/>
    <p:sldId id="310" r:id="rId23"/>
    <p:sldId id="352" r:id="rId24"/>
    <p:sldId id="264" r:id="rId25"/>
    <p:sldId id="359" r:id="rId26"/>
    <p:sldId id="353" r:id="rId27"/>
    <p:sldId id="360" r:id="rId28"/>
    <p:sldId id="361" r:id="rId29"/>
    <p:sldId id="362" r:id="rId30"/>
    <p:sldId id="355" r:id="rId31"/>
    <p:sldId id="356" r:id="rId32"/>
    <p:sldId id="258" r:id="rId33"/>
    <p:sldId id="279" r:id="rId34"/>
    <p:sldId id="257" r:id="rId35"/>
    <p:sldId id="269" r:id="rId36"/>
    <p:sldId id="354" r:id="rId37"/>
    <p:sldId id="363" r:id="rId38"/>
    <p:sldId id="263" r:id="rId39"/>
    <p:sldId id="805" r:id="rId40"/>
    <p:sldId id="749" r:id="rId41"/>
    <p:sldId id="275" r:id="rId42"/>
    <p:sldId id="364" r:id="rId43"/>
  </p:sldIdLst>
  <p:sldSz cx="12192000" cy="6858000"/>
  <p:notesSz cx="6858000" cy="9144000"/>
  <p:embeddedFontLs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F9D1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CE4DF-5146-4410-886C-4F2128C911A8}" v="21" dt="2026-05-31T13:11:07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1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ralt Compte, Xavier (STFC,RAL,ISIS)" userId="19cd1ce3-7c34-4803-ba42-ce3b882acac7" providerId="ADAL" clId="{6AC13F3E-FA9C-4881-9456-069DE4E7C676}"/>
    <pc:docChg chg="undo custSel addSld delSld modSld">
      <pc:chgData name="Queralt Compte, Xavier (STFC,RAL,ISIS)" userId="19cd1ce3-7c34-4803-ba42-ce3b882acac7" providerId="ADAL" clId="{6AC13F3E-FA9C-4881-9456-069DE4E7C676}" dt="2026-05-31T13:11:07.759" v="453"/>
      <pc:docMkLst>
        <pc:docMk/>
      </pc:docMkLst>
      <pc:sldChg chg="modSp mod">
        <pc:chgData name="Queralt Compte, Xavier (STFC,RAL,ISIS)" userId="19cd1ce3-7c34-4803-ba42-ce3b882acac7" providerId="ADAL" clId="{6AC13F3E-FA9C-4881-9456-069DE4E7C676}" dt="2026-05-30T18:04:12.892" v="338" actId="20577"/>
        <pc:sldMkLst>
          <pc:docMk/>
          <pc:sldMk cId="1481826788" sldId="256"/>
        </pc:sldMkLst>
        <pc:spChg chg="mod">
          <ac:chgData name="Queralt Compte, Xavier (STFC,RAL,ISIS)" userId="19cd1ce3-7c34-4803-ba42-ce3b882acac7" providerId="ADAL" clId="{6AC13F3E-FA9C-4881-9456-069DE4E7C676}" dt="2026-05-30T18:04:12.892" v="338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del">
        <pc:chgData name="Queralt Compte, Xavier (STFC,RAL,ISIS)" userId="19cd1ce3-7c34-4803-ba42-ce3b882acac7" providerId="ADAL" clId="{6AC13F3E-FA9C-4881-9456-069DE4E7C676}" dt="2026-05-30T17:38:27.262" v="2" actId="47"/>
        <pc:sldMkLst>
          <pc:docMk/>
          <pc:sldMk cId="67218123" sldId="259"/>
        </pc:sldMkLst>
      </pc:sldChg>
      <pc:sldChg chg="del">
        <pc:chgData name="Queralt Compte, Xavier (STFC,RAL,ISIS)" userId="19cd1ce3-7c34-4803-ba42-ce3b882acac7" providerId="ADAL" clId="{6AC13F3E-FA9C-4881-9456-069DE4E7C676}" dt="2026-05-30T17:38:28.013" v="3" actId="47"/>
        <pc:sldMkLst>
          <pc:docMk/>
          <pc:sldMk cId="364481699" sldId="260"/>
        </pc:sldMkLst>
      </pc:sldChg>
      <pc:sldChg chg="addSp delSp modSp add mod">
        <pc:chgData name="Queralt Compte, Xavier (STFC,RAL,ISIS)" userId="19cd1ce3-7c34-4803-ba42-ce3b882acac7" providerId="ADAL" clId="{6AC13F3E-FA9C-4881-9456-069DE4E7C676}" dt="2026-05-30T18:25:27.587" v="396" actId="478"/>
        <pc:sldMkLst>
          <pc:docMk/>
          <pc:sldMk cId="2360094653" sldId="260"/>
        </pc:sldMkLst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7" creationId="{1FED1E18-4415-12C4-73D2-DCADA439E9CB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9" creationId="{FEF3196E-6BDA-46E0-60E0-72B93A6DF216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10" creationId="{8784997F-86D4-360A-6BDD-4B54390217F7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11" creationId="{E29B0ACD-06CF-5A70-F343-505CABDB28C9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12" creationId="{6E7F67AB-235F-C9C9-539B-3ED0EEF46402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13" creationId="{F6225854-6C19-57A9-EF04-AE2EE2934166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33" creationId="{D6DC7A42-F039-B240-E142-262F09C703B4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34" creationId="{DDD9CF9A-F66F-4DFF-129C-D23060B359EA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39" creationId="{2FF42E49-73EC-002B-AF35-5A8C810E5070}"/>
          </ac:spMkLst>
        </pc:spChg>
        <pc:spChg chg="del">
          <ac:chgData name="Queralt Compte, Xavier (STFC,RAL,ISIS)" userId="19cd1ce3-7c34-4803-ba42-ce3b882acac7" providerId="ADAL" clId="{6AC13F3E-FA9C-4881-9456-069DE4E7C676}" dt="2026-05-30T18:23:03.164" v="364" actId="21"/>
          <ac:spMkLst>
            <pc:docMk/>
            <pc:sldMk cId="2360094653" sldId="260"/>
            <ac:spMk id="40" creationId="{93C6BBA8-62F6-F72F-BB4A-BB307D832E15}"/>
          </ac:spMkLst>
        </pc:spChg>
        <pc:spChg chg="add del mod">
          <ac:chgData name="Queralt Compte, Xavier (STFC,RAL,ISIS)" userId="19cd1ce3-7c34-4803-ba42-ce3b882acac7" providerId="ADAL" clId="{6AC13F3E-FA9C-4881-9456-069DE4E7C676}" dt="2026-05-30T18:24:46.342" v="389" actId="478"/>
          <ac:spMkLst>
            <pc:docMk/>
            <pc:sldMk cId="2360094653" sldId="260"/>
            <ac:spMk id="41" creationId="{81F6118A-0EFD-4715-A63E-450BEA569414}"/>
          </ac:spMkLst>
        </pc:spChg>
        <pc:spChg chg="mod">
          <ac:chgData name="Queralt Compte, Xavier (STFC,RAL,ISIS)" userId="19cd1ce3-7c34-4803-ba42-ce3b882acac7" providerId="ADAL" clId="{6AC13F3E-FA9C-4881-9456-069DE4E7C676}" dt="2026-05-30T18:19:13.732" v="363"/>
          <ac:spMkLst>
            <pc:docMk/>
            <pc:sldMk cId="2360094653" sldId="260"/>
            <ac:spMk id="42" creationId="{7E239440-0450-8FB1-D23A-6FDDE9D7E524}"/>
          </ac:spMkLst>
        </pc:spChg>
        <pc:spChg chg="del">
          <ac:chgData name="Queralt Compte, Xavier (STFC,RAL,ISIS)" userId="19cd1ce3-7c34-4803-ba42-ce3b882acac7" providerId="ADAL" clId="{6AC13F3E-FA9C-4881-9456-069DE4E7C676}" dt="2026-05-30T18:25:25.335" v="394" actId="478"/>
          <ac:spMkLst>
            <pc:docMk/>
            <pc:sldMk cId="2360094653" sldId="260"/>
            <ac:spMk id="1610" creationId="{5832E9FD-E36A-323E-66C0-3DDDE69D9BA8}"/>
          </ac:spMkLst>
        </pc:spChg>
        <pc:picChg chg="add mod">
          <ac:chgData name="Queralt Compte, Xavier (STFC,RAL,ISIS)" userId="19cd1ce3-7c34-4803-ba42-ce3b882acac7" providerId="ADAL" clId="{6AC13F3E-FA9C-4881-9456-069DE4E7C676}" dt="2026-05-30T18:24:54.662" v="393" actId="1076"/>
          <ac:picMkLst>
            <pc:docMk/>
            <pc:sldMk cId="2360094653" sldId="260"/>
            <ac:picMk id="25" creationId="{D7D2CC84-A3B2-CD34-620A-66C7AC6F49FD}"/>
          </ac:picMkLst>
        </pc:picChg>
        <pc:cxnChg chg="add del mod">
          <ac:chgData name="Queralt Compte, Xavier (STFC,RAL,ISIS)" userId="19cd1ce3-7c34-4803-ba42-ce3b882acac7" providerId="ADAL" clId="{6AC13F3E-FA9C-4881-9456-069DE4E7C676}" dt="2026-05-30T18:24:47.924" v="390" actId="478"/>
          <ac:cxnSpMkLst>
            <pc:docMk/>
            <pc:sldMk cId="2360094653" sldId="260"/>
            <ac:cxnSpMk id="26" creationId="{E68F31FC-4335-1D48-BADE-E48AD852193F}"/>
          </ac:cxnSpMkLst>
        </pc:cxnChg>
        <pc:cxnChg chg="del">
          <ac:chgData name="Queralt Compte, Xavier (STFC,RAL,ISIS)" userId="19cd1ce3-7c34-4803-ba42-ce3b882acac7" providerId="ADAL" clId="{6AC13F3E-FA9C-4881-9456-069DE4E7C676}" dt="2026-05-30T18:25:27.587" v="396" actId="478"/>
          <ac:cxnSpMkLst>
            <pc:docMk/>
            <pc:sldMk cId="2360094653" sldId="260"/>
            <ac:cxnSpMk id="1607" creationId="{17C4D847-8DD2-7019-7EC1-553D3D93CEC8}"/>
          </ac:cxnSpMkLst>
        </pc:cxnChg>
        <pc:cxnChg chg="del">
          <ac:chgData name="Queralt Compte, Xavier (STFC,RAL,ISIS)" userId="19cd1ce3-7c34-4803-ba42-ce3b882acac7" providerId="ADAL" clId="{6AC13F3E-FA9C-4881-9456-069DE4E7C676}" dt="2026-05-30T18:25:26.708" v="395" actId="478"/>
          <ac:cxnSpMkLst>
            <pc:docMk/>
            <pc:sldMk cId="2360094653" sldId="260"/>
            <ac:cxnSpMk id="1609" creationId="{98B667B4-B8BB-A63D-5CC3-C001172DC329}"/>
          </ac:cxnSpMkLst>
        </pc:cxnChg>
      </pc:sldChg>
      <pc:sldChg chg="modSp mod">
        <pc:chgData name="Queralt Compte, Xavier (STFC,RAL,ISIS)" userId="19cd1ce3-7c34-4803-ba42-ce3b882acac7" providerId="ADAL" clId="{6AC13F3E-FA9C-4881-9456-069DE4E7C676}" dt="2026-05-30T18:04:28.188" v="346" actId="20577"/>
        <pc:sldMkLst>
          <pc:docMk/>
          <pc:sldMk cId="3623311992" sldId="261"/>
        </pc:sldMkLst>
        <pc:spChg chg="mod">
          <ac:chgData name="Queralt Compte, Xavier (STFC,RAL,ISIS)" userId="19cd1ce3-7c34-4803-ba42-ce3b882acac7" providerId="ADAL" clId="{6AC13F3E-FA9C-4881-9456-069DE4E7C676}" dt="2026-05-30T17:58:56.394" v="305" actId="1076"/>
          <ac:spMkLst>
            <pc:docMk/>
            <pc:sldMk cId="3623311992" sldId="261"/>
            <ac:spMk id="2" creationId="{3465E91E-99EE-791B-2884-5FFFF39BA3E0}"/>
          </ac:spMkLst>
        </pc:spChg>
        <pc:spChg chg="mod">
          <ac:chgData name="Queralt Compte, Xavier (STFC,RAL,ISIS)" userId="19cd1ce3-7c34-4803-ba42-ce3b882acac7" providerId="ADAL" clId="{6AC13F3E-FA9C-4881-9456-069DE4E7C676}" dt="2026-05-30T18:04:28.188" v="346" actId="20577"/>
          <ac:spMkLst>
            <pc:docMk/>
            <pc:sldMk cId="3623311992" sldId="261"/>
            <ac:spMk id="3" creationId="{698FE76C-2891-4DA9-F3F5-8A0669AE9787}"/>
          </ac:spMkLst>
        </pc:spChg>
      </pc:sldChg>
      <pc:sldChg chg="delSp modSp mod">
        <pc:chgData name="Queralt Compte, Xavier (STFC,RAL,ISIS)" userId="19cd1ce3-7c34-4803-ba42-ce3b882acac7" providerId="ADAL" clId="{6AC13F3E-FA9C-4881-9456-069DE4E7C676}" dt="2026-05-30T17:43:55.042" v="62" actId="1076"/>
        <pc:sldMkLst>
          <pc:docMk/>
          <pc:sldMk cId="1706156069" sldId="262"/>
        </pc:sldMkLst>
        <pc:spChg chg="mod">
          <ac:chgData name="Queralt Compte, Xavier (STFC,RAL,ISIS)" userId="19cd1ce3-7c34-4803-ba42-ce3b882acac7" providerId="ADAL" clId="{6AC13F3E-FA9C-4881-9456-069DE4E7C676}" dt="2026-05-30T17:43:21.278" v="61" actId="113"/>
          <ac:spMkLst>
            <pc:docMk/>
            <pc:sldMk cId="1706156069" sldId="262"/>
            <ac:spMk id="2" creationId="{4493F1D4-BE42-E4F2-D831-DE12CB9474B5}"/>
          </ac:spMkLst>
        </pc:spChg>
        <pc:spChg chg="del">
          <ac:chgData name="Queralt Compte, Xavier (STFC,RAL,ISIS)" userId="19cd1ce3-7c34-4803-ba42-ce3b882acac7" providerId="ADAL" clId="{6AC13F3E-FA9C-4881-9456-069DE4E7C676}" dt="2026-05-30T17:41:32.086" v="19" actId="478"/>
          <ac:spMkLst>
            <pc:docMk/>
            <pc:sldMk cId="1706156069" sldId="262"/>
            <ac:spMk id="22" creationId="{CB416803-AB96-91D6-02BB-495F354E94BB}"/>
          </ac:spMkLst>
        </pc:spChg>
        <pc:spChg chg="del mod">
          <ac:chgData name="Queralt Compte, Xavier (STFC,RAL,ISIS)" userId="19cd1ce3-7c34-4803-ba42-ce3b882acac7" providerId="ADAL" clId="{6AC13F3E-FA9C-4881-9456-069DE4E7C676}" dt="2026-05-30T17:41:34.787" v="21" actId="478"/>
          <ac:spMkLst>
            <pc:docMk/>
            <pc:sldMk cId="1706156069" sldId="262"/>
            <ac:spMk id="23" creationId="{6CACD7F3-9EBC-1276-FC4E-413AF7659BBF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25" creationId="{8DBB43BE-EA25-859E-FA00-4A61A6A7B32A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33" creationId="{D9C60BBE-7B5F-AE99-F5CF-6CB55490D8A4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37" creationId="{2FAB72CA-D278-4218-6B22-C80BA229DBA3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45" creationId="{6F2F52C4-C266-0A4B-E1F8-3CA609BA8749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52" creationId="{7B96C954-C0A6-5327-0D59-2D1CA19D3D1C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66" creationId="{E638C433-306E-FE00-2DD6-D61501A9F392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68" creationId="{D35A525C-BB2B-8373-9D21-F781E0F83031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83" creationId="{5E06FBA4-EA96-F6C9-E14E-A73EDC78D993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90" creationId="{9034F986-0A2E-4E07-4B0C-6682B750049D}"/>
          </ac:spMkLst>
        </pc:spChg>
        <pc:spChg chg="del">
          <ac:chgData name="Queralt Compte, Xavier (STFC,RAL,ISIS)" userId="19cd1ce3-7c34-4803-ba42-ce3b882acac7" providerId="ADAL" clId="{6AC13F3E-FA9C-4881-9456-069DE4E7C676}" dt="2026-05-30T17:41:30.334" v="18" actId="478"/>
          <ac:spMkLst>
            <pc:docMk/>
            <pc:sldMk cId="1706156069" sldId="262"/>
            <ac:spMk id="101" creationId="{F5E79067-2B6D-8462-FB5C-C4D2331B4D80}"/>
          </ac:spMkLst>
        </pc:spChg>
        <pc:picChg chg="mod">
          <ac:chgData name="Queralt Compte, Xavier (STFC,RAL,ISIS)" userId="19cd1ce3-7c34-4803-ba42-ce3b882acac7" providerId="ADAL" clId="{6AC13F3E-FA9C-4881-9456-069DE4E7C676}" dt="2026-05-30T17:43:55.042" v="62" actId="1076"/>
          <ac:picMkLst>
            <pc:docMk/>
            <pc:sldMk cId="1706156069" sldId="262"/>
            <ac:picMk id="3" creationId="{79B7FD7E-59E3-3A29-2EE8-658B3E54E9CA}"/>
          </ac:picMkLst>
        </pc:picChg>
      </pc:sldChg>
      <pc:sldChg chg="addSp delSp modSp mod">
        <pc:chgData name="Queralt Compte, Xavier (STFC,RAL,ISIS)" userId="19cd1ce3-7c34-4803-ba42-ce3b882acac7" providerId="ADAL" clId="{6AC13F3E-FA9C-4881-9456-069DE4E7C676}" dt="2026-05-30T18:36:01.595" v="410" actId="1076"/>
        <pc:sldMkLst>
          <pc:docMk/>
          <pc:sldMk cId="3351059599" sldId="263"/>
        </pc:sldMkLst>
        <pc:spChg chg="del mod">
          <ac:chgData name="Queralt Compte, Xavier (STFC,RAL,ISIS)" userId="19cd1ce3-7c34-4803-ba42-ce3b882acac7" providerId="ADAL" clId="{6AC13F3E-FA9C-4881-9456-069DE4E7C676}" dt="2026-05-30T18:03:15.640" v="325" actId="478"/>
          <ac:spMkLst>
            <pc:docMk/>
            <pc:sldMk cId="3351059599" sldId="263"/>
            <ac:spMk id="2" creationId="{375D2FC8-ADDE-85C0-FDBC-7E66F1933039}"/>
          </ac:spMkLst>
        </pc:spChg>
        <pc:spChg chg="add mod">
          <ac:chgData name="Queralt Compte, Xavier (STFC,RAL,ISIS)" userId="19cd1ce3-7c34-4803-ba42-ce3b882acac7" providerId="ADAL" clId="{6AC13F3E-FA9C-4881-9456-069DE4E7C676}" dt="2026-05-30T18:05:26.444" v="355" actId="1076"/>
          <ac:spMkLst>
            <pc:docMk/>
            <pc:sldMk cId="3351059599" sldId="263"/>
            <ac:spMk id="4" creationId="{E1B53934-6EA4-A726-1A56-EB908623F498}"/>
          </ac:spMkLst>
        </pc:spChg>
        <pc:spChg chg="add mod">
          <ac:chgData name="Queralt Compte, Xavier (STFC,RAL,ISIS)" userId="19cd1ce3-7c34-4803-ba42-ce3b882acac7" providerId="ADAL" clId="{6AC13F3E-FA9C-4881-9456-069DE4E7C676}" dt="2026-05-30T18:36:01.595" v="410" actId="1076"/>
          <ac:spMkLst>
            <pc:docMk/>
            <pc:sldMk cId="3351059599" sldId="263"/>
            <ac:spMk id="7" creationId="{AC2B1D5F-7DBD-8754-9D4B-2EF2937D3FF3}"/>
          </ac:spMkLst>
        </pc:spChg>
        <pc:picChg chg="add mod">
          <ac:chgData name="Queralt Compte, Xavier (STFC,RAL,ISIS)" userId="19cd1ce3-7c34-4803-ba42-ce3b882acac7" providerId="ADAL" clId="{6AC13F3E-FA9C-4881-9456-069DE4E7C676}" dt="2026-05-30T18:35:09.940" v="406" actId="1076"/>
          <ac:picMkLst>
            <pc:docMk/>
            <pc:sldMk cId="3351059599" sldId="263"/>
            <ac:picMk id="3" creationId="{1AB8BAD7-B470-BB7C-43DF-298D5D116842}"/>
          </ac:picMkLst>
        </pc:picChg>
        <pc:picChg chg="add mod">
          <ac:chgData name="Queralt Compte, Xavier (STFC,RAL,ISIS)" userId="19cd1ce3-7c34-4803-ba42-ce3b882acac7" providerId="ADAL" clId="{6AC13F3E-FA9C-4881-9456-069DE4E7C676}" dt="2026-05-30T18:35:15.595" v="408" actId="14100"/>
          <ac:picMkLst>
            <pc:docMk/>
            <pc:sldMk cId="3351059599" sldId="263"/>
            <ac:picMk id="6" creationId="{11A0ED0B-CEB3-447A-0F82-F4B328C1A765}"/>
          </ac:picMkLst>
        </pc:picChg>
      </pc:sldChg>
      <pc:sldChg chg="modSp add mod">
        <pc:chgData name="Queralt Compte, Xavier (STFC,RAL,ISIS)" userId="19cd1ce3-7c34-4803-ba42-ce3b882acac7" providerId="ADAL" clId="{6AC13F3E-FA9C-4881-9456-069DE4E7C676}" dt="2026-05-30T18:25:52.262" v="397" actId="14100"/>
        <pc:sldMkLst>
          <pc:docMk/>
          <pc:sldMk cId="606034084" sldId="270"/>
        </pc:sldMkLst>
        <pc:spChg chg="mod">
          <ac:chgData name="Queralt Compte, Xavier (STFC,RAL,ISIS)" userId="19cd1ce3-7c34-4803-ba42-ce3b882acac7" providerId="ADAL" clId="{6AC13F3E-FA9C-4881-9456-069DE4E7C676}" dt="2026-05-30T18:25:52.262" v="397" actId="14100"/>
          <ac:spMkLst>
            <pc:docMk/>
            <pc:sldMk cId="606034084" sldId="270"/>
            <ac:spMk id="4" creationId="{8BF392EA-6BE8-421A-A8B9-75864094C302}"/>
          </ac:spMkLst>
        </pc:spChg>
        <pc:spChg chg="mod">
          <ac:chgData name="Queralt Compte, Xavier (STFC,RAL,ISIS)" userId="19cd1ce3-7c34-4803-ba42-ce3b882acac7" providerId="ADAL" clId="{6AC13F3E-FA9C-4881-9456-069DE4E7C676}" dt="2026-05-30T18:19:13.732" v="363"/>
          <ac:spMkLst>
            <pc:docMk/>
            <pc:sldMk cId="606034084" sldId="270"/>
            <ac:spMk id="6" creationId="{CF375B8D-FDBF-8EB2-F5D4-0DBD183CDB7B}"/>
          </ac:spMkLst>
        </pc:spChg>
      </pc:sldChg>
      <pc:sldChg chg="modSp add mod">
        <pc:chgData name="Queralt Compte, Xavier (STFC,RAL,ISIS)" userId="19cd1ce3-7c34-4803-ba42-ce3b882acac7" providerId="ADAL" clId="{6AC13F3E-FA9C-4881-9456-069DE4E7C676}" dt="2026-05-31T13:11:07.759" v="453"/>
        <pc:sldMkLst>
          <pc:docMk/>
          <pc:sldMk cId="1095519569" sldId="275"/>
        </pc:sldMkLst>
        <pc:spChg chg="mod">
          <ac:chgData name="Queralt Compte, Xavier (STFC,RAL,ISIS)" userId="19cd1ce3-7c34-4803-ba42-ce3b882acac7" providerId="ADAL" clId="{6AC13F3E-FA9C-4881-9456-069DE4E7C676}" dt="2026-05-31T13:10:03.039" v="423"/>
          <ac:spMkLst>
            <pc:docMk/>
            <pc:sldMk cId="1095519569" sldId="275"/>
            <ac:spMk id="2" creationId="{B85E0621-02C2-227D-B98D-9DE715DE7C84}"/>
          </ac:spMkLst>
        </pc:spChg>
        <pc:spChg chg="mod">
          <ac:chgData name="Queralt Compte, Xavier (STFC,RAL,ISIS)" userId="19cd1ce3-7c34-4803-ba42-ce3b882acac7" providerId="ADAL" clId="{6AC13F3E-FA9C-4881-9456-069DE4E7C676}" dt="2026-05-31T13:11:07.759" v="453"/>
          <ac:spMkLst>
            <pc:docMk/>
            <pc:sldMk cId="1095519569" sldId="275"/>
            <ac:spMk id="4" creationId="{2DA37C9E-02DC-2668-152F-575340648CE0}"/>
          </ac:spMkLst>
        </pc:spChg>
        <pc:spChg chg="mod">
          <ac:chgData name="Queralt Compte, Xavier (STFC,RAL,ISIS)" userId="19cd1ce3-7c34-4803-ba42-ce3b882acac7" providerId="ADAL" clId="{6AC13F3E-FA9C-4881-9456-069DE4E7C676}" dt="2026-05-31T13:10:39.985" v="452" actId="14100"/>
          <ac:spMkLst>
            <pc:docMk/>
            <pc:sldMk cId="1095519569" sldId="275"/>
            <ac:spMk id="11" creationId="{F50D3056-06FA-317A-28AC-A03563BFCDB9}"/>
          </ac:spMkLst>
        </pc:spChg>
        <pc:cxnChg chg="mod">
          <ac:chgData name="Queralt Compte, Xavier (STFC,RAL,ISIS)" userId="19cd1ce3-7c34-4803-ba42-ce3b882acac7" providerId="ADAL" clId="{6AC13F3E-FA9C-4881-9456-069DE4E7C676}" dt="2026-05-31T13:10:39.985" v="452" actId="14100"/>
          <ac:cxnSpMkLst>
            <pc:docMk/>
            <pc:sldMk cId="1095519569" sldId="275"/>
            <ac:cxnSpMk id="13" creationId="{250BC528-A324-A73F-46EE-A5E9C3ECB774}"/>
          </ac:cxnSpMkLst>
        </pc:cxnChg>
      </pc:sldChg>
      <pc:sldChg chg="modSp mod">
        <pc:chgData name="Queralt Compte, Xavier (STFC,RAL,ISIS)" userId="19cd1ce3-7c34-4803-ba42-ce3b882acac7" providerId="ADAL" clId="{6AC13F3E-FA9C-4881-9456-069DE4E7C676}" dt="2026-05-30T18:00:30.723" v="307" actId="20577"/>
        <pc:sldMkLst>
          <pc:docMk/>
          <pc:sldMk cId="1429092821" sldId="282"/>
        </pc:sldMkLst>
        <pc:spChg chg="mod">
          <ac:chgData name="Queralt Compte, Xavier (STFC,RAL,ISIS)" userId="19cd1ce3-7c34-4803-ba42-ce3b882acac7" providerId="ADAL" clId="{6AC13F3E-FA9C-4881-9456-069DE4E7C676}" dt="2026-05-30T18:00:30.723" v="307" actId="20577"/>
          <ac:spMkLst>
            <pc:docMk/>
            <pc:sldMk cId="1429092821" sldId="282"/>
            <ac:spMk id="2" creationId="{3BCB71F1-D148-0C30-B47C-77DEA6E10416}"/>
          </ac:spMkLst>
        </pc:spChg>
      </pc:sldChg>
      <pc:sldChg chg="del">
        <pc:chgData name="Queralt Compte, Xavier (STFC,RAL,ISIS)" userId="19cd1ce3-7c34-4803-ba42-ce3b882acac7" providerId="ADAL" clId="{6AC13F3E-FA9C-4881-9456-069DE4E7C676}" dt="2026-05-30T17:38:25.587" v="0" actId="47"/>
        <pc:sldMkLst>
          <pc:docMk/>
          <pc:sldMk cId="4041846476" sldId="284"/>
        </pc:sldMkLst>
      </pc:sldChg>
      <pc:sldChg chg="del">
        <pc:chgData name="Queralt Compte, Xavier (STFC,RAL,ISIS)" userId="19cd1ce3-7c34-4803-ba42-ce3b882acac7" providerId="ADAL" clId="{6AC13F3E-FA9C-4881-9456-069DE4E7C676}" dt="2026-05-30T17:38:26.507" v="1" actId="47"/>
        <pc:sldMkLst>
          <pc:docMk/>
          <pc:sldMk cId="673036551" sldId="286"/>
        </pc:sldMkLst>
      </pc:sldChg>
      <pc:sldChg chg="modSp mod">
        <pc:chgData name="Queralt Compte, Xavier (STFC,RAL,ISIS)" userId="19cd1ce3-7c34-4803-ba42-ce3b882acac7" providerId="ADAL" clId="{6AC13F3E-FA9C-4881-9456-069DE4E7C676}" dt="2026-05-30T18:00:47.322" v="313" actId="20577"/>
        <pc:sldMkLst>
          <pc:docMk/>
          <pc:sldMk cId="3388986945" sldId="351"/>
        </pc:sldMkLst>
        <pc:spChg chg="mod">
          <ac:chgData name="Queralt Compte, Xavier (STFC,RAL,ISIS)" userId="19cd1ce3-7c34-4803-ba42-ce3b882acac7" providerId="ADAL" clId="{6AC13F3E-FA9C-4881-9456-069DE4E7C676}" dt="2026-05-30T18:00:47.322" v="313" actId="20577"/>
          <ac:spMkLst>
            <pc:docMk/>
            <pc:sldMk cId="3388986945" sldId="351"/>
            <ac:spMk id="5" creationId="{D05CBE98-A609-5AD1-F4D0-15565CCD09E9}"/>
          </ac:spMkLst>
        </pc:spChg>
      </pc:sldChg>
      <pc:sldChg chg="modSp mod">
        <pc:chgData name="Queralt Compte, Xavier (STFC,RAL,ISIS)" userId="19cd1ce3-7c34-4803-ba42-ce3b882acac7" providerId="ADAL" clId="{6AC13F3E-FA9C-4881-9456-069DE4E7C676}" dt="2026-05-30T18:00:57.249" v="315" actId="20577"/>
        <pc:sldMkLst>
          <pc:docMk/>
          <pc:sldMk cId="300772903" sldId="352"/>
        </pc:sldMkLst>
        <pc:spChg chg="mod">
          <ac:chgData name="Queralt Compte, Xavier (STFC,RAL,ISIS)" userId="19cd1ce3-7c34-4803-ba42-ce3b882acac7" providerId="ADAL" clId="{6AC13F3E-FA9C-4881-9456-069DE4E7C676}" dt="2026-05-30T18:00:57.249" v="315" actId="20577"/>
          <ac:spMkLst>
            <pc:docMk/>
            <pc:sldMk cId="300772903" sldId="352"/>
            <ac:spMk id="5" creationId="{D05CBE98-A609-5AD1-F4D0-15565CCD09E9}"/>
          </ac:spMkLst>
        </pc:spChg>
      </pc:sldChg>
      <pc:sldChg chg="modSp mod">
        <pc:chgData name="Queralt Compte, Xavier (STFC,RAL,ISIS)" userId="19cd1ce3-7c34-4803-ba42-ce3b882acac7" providerId="ADAL" clId="{6AC13F3E-FA9C-4881-9456-069DE4E7C676}" dt="2026-05-30T18:01:15.320" v="317" actId="20577"/>
        <pc:sldMkLst>
          <pc:docMk/>
          <pc:sldMk cId="2351183521" sldId="353"/>
        </pc:sldMkLst>
        <pc:spChg chg="mod">
          <ac:chgData name="Queralt Compte, Xavier (STFC,RAL,ISIS)" userId="19cd1ce3-7c34-4803-ba42-ce3b882acac7" providerId="ADAL" clId="{6AC13F3E-FA9C-4881-9456-069DE4E7C676}" dt="2026-05-30T18:01:15.320" v="317" actId="20577"/>
          <ac:spMkLst>
            <pc:docMk/>
            <pc:sldMk cId="2351183521" sldId="353"/>
            <ac:spMk id="5" creationId="{D05CBE98-A609-5AD1-F4D0-15565CCD09E9}"/>
          </ac:spMkLst>
        </pc:spChg>
      </pc:sldChg>
      <pc:sldChg chg="modSp mod">
        <pc:chgData name="Queralt Compte, Xavier (STFC,RAL,ISIS)" userId="19cd1ce3-7c34-4803-ba42-ce3b882acac7" providerId="ADAL" clId="{6AC13F3E-FA9C-4881-9456-069DE4E7C676}" dt="2026-05-30T18:01:36.982" v="321" actId="20577"/>
        <pc:sldMkLst>
          <pc:docMk/>
          <pc:sldMk cId="80027155" sldId="354"/>
        </pc:sldMkLst>
        <pc:spChg chg="mod">
          <ac:chgData name="Queralt Compte, Xavier (STFC,RAL,ISIS)" userId="19cd1ce3-7c34-4803-ba42-ce3b882acac7" providerId="ADAL" clId="{6AC13F3E-FA9C-4881-9456-069DE4E7C676}" dt="2026-05-30T18:01:36.982" v="321" actId="20577"/>
          <ac:spMkLst>
            <pc:docMk/>
            <pc:sldMk cId="80027155" sldId="354"/>
            <ac:spMk id="18" creationId="{564189B4-C284-6A95-83E6-534DD5ADF5AE}"/>
          </ac:spMkLst>
        </pc:spChg>
      </pc:sldChg>
      <pc:sldChg chg="modSp mod">
        <pc:chgData name="Queralt Compte, Xavier (STFC,RAL,ISIS)" userId="19cd1ce3-7c34-4803-ba42-ce3b882acac7" providerId="ADAL" clId="{6AC13F3E-FA9C-4881-9456-069DE4E7C676}" dt="2026-05-30T18:01:30.184" v="319" actId="20577"/>
        <pc:sldMkLst>
          <pc:docMk/>
          <pc:sldMk cId="3012694155" sldId="355"/>
        </pc:sldMkLst>
        <pc:spChg chg="mod">
          <ac:chgData name="Queralt Compte, Xavier (STFC,RAL,ISIS)" userId="19cd1ce3-7c34-4803-ba42-ce3b882acac7" providerId="ADAL" clId="{6AC13F3E-FA9C-4881-9456-069DE4E7C676}" dt="2026-05-30T18:01:30.184" v="319" actId="20577"/>
          <ac:spMkLst>
            <pc:docMk/>
            <pc:sldMk cId="3012694155" sldId="355"/>
            <ac:spMk id="18" creationId="{564189B4-C284-6A95-83E6-534DD5ADF5AE}"/>
          </ac:spMkLst>
        </pc:spChg>
      </pc:sldChg>
      <pc:sldChg chg="modSp mod">
        <pc:chgData name="Queralt Compte, Xavier (STFC,RAL,ISIS)" userId="19cd1ce3-7c34-4803-ba42-ce3b882acac7" providerId="ADAL" clId="{6AC13F3E-FA9C-4881-9456-069DE4E7C676}" dt="2026-05-30T18:00:39.311" v="311" actId="20577"/>
        <pc:sldMkLst>
          <pc:docMk/>
          <pc:sldMk cId="2651010053" sldId="358"/>
        </pc:sldMkLst>
        <pc:spChg chg="mod">
          <ac:chgData name="Queralt Compte, Xavier (STFC,RAL,ISIS)" userId="19cd1ce3-7c34-4803-ba42-ce3b882acac7" providerId="ADAL" clId="{6AC13F3E-FA9C-4881-9456-069DE4E7C676}" dt="2026-05-30T18:00:39.311" v="311" actId="20577"/>
          <ac:spMkLst>
            <pc:docMk/>
            <pc:sldMk cId="2651010053" sldId="358"/>
            <ac:spMk id="17" creationId="{D05CBE98-A609-5AD1-F4D0-15565CCD09E9}"/>
          </ac:spMkLst>
        </pc:spChg>
      </pc:sldChg>
      <pc:sldChg chg="modSp mod">
        <pc:chgData name="Queralt Compte, Xavier (STFC,RAL,ISIS)" userId="19cd1ce3-7c34-4803-ba42-ce3b882acac7" providerId="ADAL" clId="{6AC13F3E-FA9C-4881-9456-069DE4E7C676}" dt="2026-05-30T18:02:46.600" v="323" actId="20577"/>
        <pc:sldMkLst>
          <pc:docMk/>
          <pc:sldMk cId="369499820" sldId="363"/>
        </pc:sldMkLst>
        <pc:spChg chg="mod">
          <ac:chgData name="Queralt Compte, Xavier (STFC,RAL,ISIS)" userId="19cd1ce3-7c34-4803-ba42-ce3b882acac7" providerId="ADAL" clId="{6AC13F3E-FA9C-4881-9456-069DE4E7C676}" dt="2026-05-30T18:02:46.600" v="323" actId="20577"/>
          <ac:spMkLst>
            <pc:docMk/>
            <pc:sldMk cId="369499820" sldId="363"/>
            <ac:spMk id="18" creationId="{564189B4-C284-6A95-83E6-534DD5ADF5AE}"/>
          </ac:spMkLst>
        </pc:spChg>
      </pc:sldChg>
      <pc:sldChg chg="add">
        <pc:chgData name="Queralt Compte, Xavier (STFC,RAL,ISIS)" userId="19cd1ce3-7c34-4803-ba42-ce3b882acac7" providerId="ADAL" clId="{6AC13F3E-FA9C-4881-9456-069DE4E7C676}" dt="2026-05-30T18:03:12.004" v="324"/>
        <pc:sldMkLst>
          <pc:docMk/>
          <pc:sldMk cId="3328680230" sldId="364"/>
        </pc:sldMkLst>
      </pc:sldChg>
      <pc:sldChg chg="addSp delSp modSp new mod">
        <pc:chgData name="Queralt Compte, Xavier (STFC,RAL,ISIS)" userId="19cd1ce3-7c34-4803-ba42-ce3b882acac7" providerId="ADAL" clId="{6AC13F3E-FA9C-4881-9456-069DE4E7C676}" dt="2026-05-30T18:24:16.661" v="384" actId="14100"/>
        <pc:sldMkLst>
          <pc:docMk/>
          <pc:sldMk cId="1636706838" sldId="365"/>
        </pc:sldMkLst>
        <pc:spChg chg="add mod">
          <ac:chgData name="Queralt Compte, Xavier (STFC,RAL,ISIS)" userId="19cd1ce3-7c34-4803-ba42-ce3b882acac7" providerId="ADAL" clId="{6AC13F3E-FA9C-4881-9456-069DE4E7C676}" dt="2026-05-30T18:06:06.299" v="362" actId="1076"/>
          <ac:spMkLst>
            <pc:docMk/>
            <pc:sldMk cId="1636706838" sldId="365"/>
            <ac:spMk id="3" creationId="{23E7CAF0-8CE6-F6B3-96B3-25DA7AD6D773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4.360" v="372" actId="478"/>
          <ac:spMkLst>
            <pc:docMk/>
            <pc:sldMk cId="1636706838" sldId="365"/>
            <ac:spMk id="7" creationId="{1FED1E18-4415-12C4-73D2-DCADA439E9CB}"/>
          </ac:spMkLst>
        </pc:spChg>
        <pc:spChg chg="del">
          <ac:chgData name="Queralt Compte, Xavier (STFC,RAL,ISIS)" userId="19cd1ce3-7c34-4803-ba42-ce3b882acac7" providerId="ADAL" clId="{6AC13F3E-FA9C-4881-9456-069DE4E7C676}" dt="2026-05-30T18:23:54.360" v="372" actId="478"/>
          <ac:spMkLst>
            <pc:docMk/>
            <pc:sldMk cId="1636706838" sldId="365"/>
            <ac:spMk id="8" creationId="{8A9D9612-536C-0ADD-A5D8-D0E2F064CEDF}"/>
          </ac:spMkLst>
        </pc:spChg>
        <pc:spChg chg="del">
          <ac:chgData name="Queralt Compte, Xavier (STFC,RAL,ISIS)" userId="19cd1ce3-7c34-4803-ba42-ce3b882acac7" providerId="ADAL" clId="{6AC13F3E-FA9C-4881-9456-069DE4E7C676}" dt="2026-05-30T18:23:54.360" v="372" actId="478"/>
          <ac:spMkLst>
            <pc:docMk/>
            <pc:sldMk cId="1636706838" sldId="365"/>
            <ac:spMk id="9" creationId="{FEF3196E-6BDA-46E0-60E0-72B93A6DF216}"/>
          </ac:spMkLst>
        </pc:spChg>
        <pc:spChg chg="del">
          <ac:chgData name="Queralt Compte, Xavier (STFC,RAL,ISIS)" userId="19cd1ce3-7c34-4803-ba42-ce3b882acac7" providerId="ADAL" clId="{6AC13F3E-FA9C-4881-9456-069DE4E7C676}" dt="2026-05-30T18:23:54.360" v="372" actId="478"/>
          <ac:spMkLst>
            <pc:docMk/>
            <pc:sldMk cId="1636706838" sldId="365"/>
            <ac:spMk id="10" creationId="{8784997F-86D4-360A-6BDD-4B54390217F7}"/>
          </ac:spMkLst>
        </pc:spChg>
        <pc:spChg chg="del">
          <ac:chgData name="Queralt Compte, Xavier (STFC,RAL,ISIS)" userId="19cd1ce3-7c34-4803-ba42-ce3b882acac7" providerId="ADAL" clId="{6AC13F3E-FA9C-4881-9456-069DE4E7C676}" dt="2026-05-30T18:23:54.360" v="372" actId="478"/>
          <ac:spMkLst>
            <pc:docMk/>
            <pc:sldMk cId="1636706838" sldId="365"/>
            <ac:spMk id="11" creationId="{E29B0ACD-06CF-5A70-F343-505CABDB28C9}"/>
          </ac:spMkLst>
        </pc:spChg>
        <pc:spChg chg="del">
          <ac:chgData name="Queralt Compte, Xavier (STFC,RAL,ISIS)" userId="19cd1ce3-7c34-4803-ba42-ce3b882acac7" providerId="ADAL" clId="{6AC13F3E-FA9C-4881-9456-069DE4E7C676}" dt="2026-05-30T18:23:54.360" v="372" actId="478"/>
          <ac:spMkLst>
            <pc:docMk/>
            <pc:sldMk cId="1636706838" sldId="365"/>
            <ac:spMk id="12" creationId="{6E7F67AB-235F-C9C9-539B-3ED0EEF46402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13" creationId="{F6225854-6C19-57A9-EF04-AE2EE2934166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3" creationId="{D6DC7A42-F039-B240-E142-262F09C703B4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4" creationId="{DDD9CF9A-F66F-4DFF-129C-D23060B359EA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5" creationId="{6BC0A0AE-DEBD-2944-51AD-03A34168CFDD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6" creationId="{676FEBEA-85D7-D778-715B-0B0BC30C5EF8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7" creationId="{2C58A545-1CF6-B1E5-0152-D433E21E91F4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8" creationId="{810E2D94-1D01-943C-2C73-C5D4BACB732D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39" creationId="{2FF42E49-73EC-002B-AF35-5A8C810E5070}"/>
          </ac:spMkLst>
        </pc:spChg>
        <pc:spChg chg="add del mod topLvl">
          <ac:chgData name="Queralt Compte, Xavier (STFC,RAL,ISIS)" userId="19cd1ce3-7c34-4803-ba42-ce3b882acac7" providerId="ADAL" clId="{6AC13F3E-FA9C-4881-9456-069DE4E7C676}" dt="2026-05-30T18:23:57.104" v="373" actId="478"/>
          <ac:spMkLst>
            <pc:docMk/>
            <pc:sldMk cId="1636706838" sldId="365"/>
            <ac:spMk id="40" creationId="{93C6BBA8-62F6-F72F-BB4A-BB307D832E15}"/>
          </ac:spMkLst>
        </pc:spChg>
        <pc:grpChg chg="mod">
          <ac:chgData name="Queralt Compte, Xavier (STFC,RAL,ISIS)" userId="19cd1ce3-7c34-4803-ba42-ce3b882acac7" providerId="ADAL" clId="{6AC13F3E-FA9C-4881-9456-069DE4E7C676}" dt="2026-05-30T18:23:26.108" v="368" actId="14100"/>
          <ac:grpSpMkLst>
            <pc:docMk/>
            <pc:sldMk cId="1636706838" sldId="365"/>
            <ac:grpSpMk id="2" creationId="{90040EFD-3100-224E-015B-31ADF356561E}"/>
          </ac:grpSpMkLst>
        </pc:grpChg>
        <pc:picChg chg="mod">
          <ac:chgData name="Queralt Compte, Xavier (STFC,RAL,ISIS)" userId="19cd1ce3-7c34-4803-ba42-ce3b882acac7" providerId="ADAL" clId="{6AC13F3E-FA9C-4881-9456-069DE4E7C676}" dt="2026-05-30T18:24:12.978" v="382" actId="1076"/>
          <ac:picMkLst>
            <pc:docMk/>
            <pc:sldMk cId="1636706838" sldId="365"/>
            <ac:picMk id="4" creationId="{ED4F00EC-CB25-DC52-9F99-E1D7E6910A0D}"/>
          </ac:picMkLst>
        </pc:picChg>
        <pc:picChg chg="mod">
          <ac:chgData name="Queralt Compte, Xavier (STFC,RAL,ISIS)" userId="19cd1ce3-7c34-4803-ba42-ce3b882acac7" providerId="ADAL" clId="{6AC13F3E-FA9C-4881-9456-069DE4E7C676}" dt="2026-05-30T18:24:16.661" v="384" actId="14100"/>
          <ac:picMkLst>
            <pc:docMk/>
            <pc:sldMk cId="1636706838" sldId="365"/>
            <ac:picMk id="6" creationId="{02488E20-3590-57F4-7663-848EBBEA918D}"/>
          </ac:picMkLst>
        </pc:picChg>
        <pc:cxnChg chg="del">
          <ac:chgData name="Queralt Compte, Xavier (STFC,RAL,ISIS)" userId="19cd1ce3-7c34-4803-ba42-ce3b882acac7" providerId="ADAL" clId="{6AC13F3E-FA9C-4881-9456-069DE4E7C676}" dt="2026-05-30T18:24:03.183" v="376" actId="478"/>
          <ac:cxnSpMkLst>
            <pc:docMk/>
            <pc:sldMk cId="1636706838" sldId="365"/>
            <ac:cxnSpMk id="1606" creationId="{93B6ECB5-FC55-84F8-C82C-E0BA4F5BBE57}"/>
          </ac:cxnSpMkLst>
        </pc:cxnChg>
        <pc:cxnChg chg="del">
          <ac:chgData name="Queralt Compte, Xavier (STFC,RAL,ISIS)" userId="19cd1ce3-7c34-4803-ba42-ce3b882acac7" providerId="ADAL" clId="{6AC13F3E-FA9C-4881-9456-069DE4E7C676}" dt="2026-05-30T18:24:01.851" v="375" actId="478"/>
          <ac:cxnSpMkLst>
            <pc:docMk/>
            <pc:sldMk cId="1636706838" sldId="365"/>
            <ac:cxnSpMk id="1608" creationId="{465E5CF0-CE6E-CF9E-9FE3-AED420D9B919}"/>
          </ac:cxnSpMkLst>
        </pc:cxnChg>
        <pc:cxnChg chg="del">
          <ac:chgData name="Queralt Compte, Xavier (STFC,RAL,ISIS)" userId="19cd1ce3-7c34-4803-ba42-ce3b882acac7" providerId="ADAL" clId="{6AC13F3E-FA9C-4881-9456-069DE4E7C676}" dt="2026-05-30T18:24:04.918" v="377" actId="478"/>
          <ac:cxnSpMkLst>
            <pc:docMk/>
            <pc:sldMk cId="1636706838" sldId="365"/>
            <ac:cxnSpMk id="1611" creationId="{013A7F3F-6E88-D6E8-F4D1-9C7FBB14BB20}"/>
          </ac:cxnSpMkLst>
        </pc:cxnChg>
      </pc:sldChg>
      <pc:sldChg chg="addSp delSp modSp add mod">
        <pc:chgData name="Queralt Compte, Xavier (STFC,RAL,ISIS)" userId="19cd1ce3-7c34-4803-ba42-ce3b882acac7" providerId="ADAL" clId="{6AC13F3E-FA9C-4881-9456-069DE4E7C676}" dt="2026-05-30T18:24:32.946" v="386" actId="21"/>
        <pc:sldMkLst>
          <pc:docMk/>
          <pc:sldMk cId="3765244690" sldId="366"/>
        </pc:sldMkLst>
        <pc:spChg chg="mod">
          <ac:chgData name="Queralt Compte, Xavier (STFC,RAL,ISIS)" userId="19cd1ce3-7c34-4803-ba42-ce3b882acac7" providerId="ADAL" clId="{6AC13F3E-FA9C-4881-9456-069DE4E7C676}" dt="2026-05-30T18:19:13.732" v="363"/>
          <ac:spMkLst>
            <pc:docMk/>
            <pc:sldMk cId="3765244690" sldId="366"/>
            <ac:spMk id="35" creationId="{8DE2B441-8905-C72F-AB81-90BCE1D2B218}"/>
          </ac:spMkLst>
        </pc:spChg>
        <pc:spChg chg="add del mod">
          <ac:chgData name="Queralt Compte, Xavier (STFC,RAL,ISIS)" userId="19cd1ce3-7c34-4803-ba42-ce3b882acac7" providerId="ADAL" clId="{6AC13F3E-FA9C-4881-9456-069DE4E7C676}" dt="2026-05-30T18:24:32.946" v="386" actId="21"/>
          <ac:spMkLst>
            <pc:docMk/>
            <pc:sldMk cId="3765244690" sldId="366"/>
            <ac:spMk id="37" creationId="{81F6118A-0EFD-4715-A63E-450BEA569414}"/>
          </ac:spMkLst>
        </pc:spChg>
        <pc:picChg chg="add del mod">
          <ac:chgData name="Queralt Compte, Xavier (STFC,RAL,ISIS)" userId="19cd1ce3-7c34-4803-ba42-ce3b882acac7" providerId="ADAL" clId="{6AC13F3E-FA9C-4881-9456-069DE4E7C676}" dt="2026-05-30T18:24:32.946" v="386" actId="21"/>
          <ac:picMkLst>
            <pc:docMk/>
            <pc:sldMk cId="3765244690" sldId="366"/>
            <ac:picMk id="15" creationId="{D7D2CC84-A3B2-CD34-620A-66C7AC6F49FD}"/>
          </ac:picMkLst>
        </pc:picChg>
        <pc:cxnChg chg="add del mod">
          <ac:chgData name="Queralt Compte, Xavier (STFC,RAL,ISIS)" userId="19cd1ce3-7c34-4803-ba42-ce3b882acac7" providerId="ADAL" clId="{6AC13F3E-FA9C-4881-9456-069DE4E7C676}" dt="2026-05-30T18:24:32.946" v="386" actId="21"/>
          <ac:cxnSpMkLst>
            <pc:docMk/>
            <pc:sldMk cId="3765244690" sldId="366"/>
            <ac:cxnSpMk id="36" creationId="{E68F31FC-4335-1D48-BADE-E48AD852193F}"/>
          </ac:cxnSpMkLst>
        </pc:cxnChg>
      </pc:sldChg>
      <pc:sldChg chg="modSp add">
        <pc:chgData name="Queralt Compte, Xavier (STFC,RAL,ISIS)" userId="19cd1ce3-7c34-4803-ba42-ce3b882acac7" providerId="ADAL" clId="{6AC13F3E-FA9C-4881-9456-069DE4E7C676}" dt="2026-05-30T18:19:13.732" v="363"/>
        <pc:sldMkLst>
          <pc:docMk/>
          <pc:sldMk cId="4275233349" sldId="367"/>
        </pc:sldMkLst>
        <pc:spChg chg="mod">
          <ac:chgData name="Queralt Compte, Xavier (STFC,RAL,ISIS)" userId="19cd1ce3-7c34-4803-ba42-ce3b882acac7" providerId="ADAL" clId="{6AC13F3E-FA9C-4881-9456-069DE4E7C676}" dt="2026-05-30T18:19:13.732" v="363"/>
          <ac:spMkLst>
            <pc:docMk/>
            <pc:sldMk cId="4275233349" sldId="367"/>
            <ac:spMk id="13" creationId="{4DB9990B-8CFF-5EBB-C08B-93600C31243E}"/>
          </ac:spMkLst>
        </pc:spChg>
      </pc:sldChg>
      <pc:sldChg chg="modSp add mod">
        <pc:chgData name="Queralt Compte, Xavier (STFC,RAL,ISIS)" userId="19cd1ce3-7c34-4803-ba42-ce3b882acac7" providerId="ADAL" clId="{6AC13F3E-FA9C-4881-9456-069DE4E7C676}" dt="2026-05-30T18:36:41.908" v="422" actId="20577"/>
        <pc:sldMkLst>
          <pc:docMk/>
          <pc:sldMk cId="767492529" sldId="749"/>
        </pc:sldMkLst>
        <pc:spChg chg="mod">
          <ac:chgData name="Queralt Compte, Xavier (STFC,RAL,ISIS)" userId="19cd1ce3-7c34-4803-ba42-ce3b882acac7" providerId="ADAL" clId="{6AC13F3E-FA9C-4881-9456-069DE4E7C676}" dt="2026-05-30T18:36:41.908" v="422" actId="20577"/>
          <ac:spMkLst>
            <pc:docMk/>
            <pc:sldMk cId="767492529" sldId="749"/>
            <ac:spMk id="2" creationId="{75C0C45A-5D43-1533-8B18-AB4AA1647080}"/>
          </ac:spMkLst>
        </pc:spChg>
      </pc:sldChg>
      <pc:sldChg chg="addSp delSp modSp add mod">
        <pc:chgData name="Queralt Compte, Xavier (STFC,RAL,ISIS)" userId="19cd1ce3-7c34-4803-ba42-ce3b882acac7" providerId="ADAL" clId="{6AC13F3E-FA9C-4881-9456-069DE4E7C676}" dt="2026-05-30T18:36:37.166" v="421" actId="1076"/>
        <pc:sldMkLst>
          <pc:docMk/>
          <pc:sldMk cId="89120547" sldId="805"/>
        </pc:sldMkLst>
        <pc:spChg chg="mod">
          <ac:chgData name="Queralt Compte, Xavier (STFC,RAL,ISIS)" userId="19cd1ce3-7c34-4803-ba42-ce3b882acac7" providerId="ADAL" clId="{6AC13F3E-FA9C-4881-9456-069DE4E7C676}" dt="2026-05-30T18:36:37.166" v="421" actId="1076"/>
          <ac:spMkLst>
            <pc:docMk/>
            <pc:sldMk cId="89120547" sldId="805"/>
            <ac:spMk id="4" creationId="{8026E701-257F-8C82-0EF4-BDD4180BF953}"/>
          </ac:spMkLst>
        </pc:spChg>
        <pc:spChg chg="add del mod">
          <ac:chgData name="Queralt Compte, Xavier (STFC,RAL,ISIS)" userId="19cd1ce3-7c34-4803-ba42-ce3b882acac7" providerId="ADAL" clId="{6AC13F3E-FA9C-4881-9456-069DE4E7C676}" dt="2026-05-30T18:36:32.941" v="420" actId="1076"/>
          <ac:spMkLst>
            <pc:docMk/>
            <pc:sldMk cId="89120547" sldId="805"/>
            <ac:spMk id="5" creationId="{0CCBBDE8-908F-F599-F76E-98E119ABC6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5F2C-6150-4CFE-AA75-F3B37659E600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D557-65CF-4EEB-8A4C-E7E9AD979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001CA-E864-4019-94F1-850B8C47D5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3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E96C2-9A8E-90B6-7B24-E14F345B6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4C72853-E9FE-E93B-5699-2AB90E2CC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3C3708-9044-489D-94EC-5A777C883071}" type="slidenum">
              <a:rPr lang="es-ES_tradnl" altLang="es-ES" smtClean="0"/>
              <a:pPr eaLnBrk="1" hangingPunct="1">
                <a:spcBef>
                  <a:spcPct val="0"/>
                </a:spcBef>
              </a:pPr>
              <a:t>34</a:t>
            </a:fld>
            <a:endParaRPr lang="es-ES_tradnl" altLang="es-E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3058D4-C5AC-4162-EC36-1538BD354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D197513-70C8-8544-4433-1518A1183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76077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A3282-B840-4E71-96CB-E6F70644FA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8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2D4A-0C52-4671-9078-9E404FFF65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9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2D4A-0C52-4671-9078-9E404FFF65F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2D4A-0C52-4671-9078-9E404FFF65F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4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2D4A-0C52-4671-9078-9E404FFF65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9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2D4A-0C52-4671-9078-9E404FFF65F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1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2D4A-0C52-4671-9078-9E404FFF65F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8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74E7-B986-0794-38CF-4A245E89F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0EF6DAA-4E4A-7E8D-71AB-4538EC1FD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3C3708-9044-489D-94EC-5A777C883071}" type="slidenum">
              <a:rPr lang="es-ES_tradnl" altLang="es-ES" smtClean="0"/>
              <a:pPr eaLnBrk="1" hangingPunct="1">
                <a:spcBef>
                  <a:spcPct val="0"/>
                </a:spcBef>
              </a:pPr>
              <a:t>33</a:t>
            </a:fld>
            <a:endParaRPr lang="es-ES_tradnl" altLang="es-E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17F0600-B7FC-6D16-9E51-2700E2255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ED67309-E519-5DE5-F9E5-4BD848FD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44266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0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70.png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215299"/>
            <a:ext cx="9144000" cy="1480402"/>
          </a:xfrm>
        </p:spPr>
        <p:txBody>
          <a:bodyPr>
            <a:normAutofit fontScale="90000"/>
          </a:bodyPr>
          <a:lstStyle/>
          <a:p>
            <a:r>
              <a:rPr lang="es-ES" dirty="0"/>
              <a:t>The use </a:t>
            </a:r>
            <a:r>
              <a:rPr lang="es-ES" dirty="0" err="1"/>
              <a:t>of</a:t>
            </a:r>
            <a:r>
              <a:rPr lang="es-ES" dirty="0"/>
              <a:t> FLUKA in </a:t>
            </a:r>
            <a:r>
              <a:rPr lang="es-ES" dirty="0" err="1"/>
              <a:t>the</a:t>
            </a:r>
            <a:r>
              <a:rPr lang="es-ES" dirty="0"/>
              <a:t> ISIS</a:t>
            </a:r>
            <a:br>
              <a:rPr lang="es-ES" dirty="0"/>
            </a:br>
            <a:r>
              <a:rPr lang="es-ES" dirty="0"/>
              <a:t>Health Physics &amp; </a:t>
            </a:r>
            <a:r>
              <a:rPr lang="es-ES" dirty="0" err="1"/>
              <a:t>Facility</a:t>
            </a:r>
            <a:r>
              <a:rPr lang="es-ES" dirty="0"/>
              <a:t> Safety</a:t>
            </a:r>
            <a:br>
              <a:rPr lang="es-ES" dirty="0"/>
            </a:br>
            <a:r>
              <a:rPr lang="es-ES" dirty="0"/>
              <a:t>(HPFS) Group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Xavier Queralt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ISIS-RAL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2nd June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89C8B0-C98D-335E-A3FE-886107CF9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203"/>
            <a:ext cx="12192000" cy="5551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972798-3DEE-84FC-D352-D6BF0F586C49}"/>
              </a:ext>
            </a:extLst>
          </p:cNvPr>
          <p:cNvSpPr txBox="1"/>
          <p:nvPr/>
        </p:nvSpPr>
        <p:spPr>
          <a:xfrm>
            <a:off x="367599" y="0"/>
            <a:ext cx="11609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Dose rate mapping Y-Z Plane (assuming a steady 0.38 µA current, according to the maximum capacitor stored)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12F0-6D61-516D-706E-3E85A930E6F1}"/>
              </a:ext>
            </a:extLst>
          </p:cNvPr>
          <p:cNvSpPr/>
          <p:nvPr/>
        </p:nvSpPr>
        <p:spPr>
          <a:xfrm>
            <a:off x="11038115" y="2593067"/>
            <a:ext cx="938892" cy="5388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3E8E93-52CE-9F1E-801F-B7E46C08DCF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689100" y="2862489"/>
            <a:ext cx="9349015" cy="566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3B36F-DFDC-8670-F73B-19F52BCF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B4C36-29A8-4A6E-9485-4396C80F60E4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0093F-0E2E-43B5-A70F-330F076FF8F3}"/>
              </a:ext>
            </a:extLst>
          </p:cNvPr>
          <p:cNvCxnSpPr/>
          <p:nvPr/>
        </p:nvCxnSpPr>
        <p:spPr>
          <a:xfrm flipH="1">
            <a:off x="4084320" y="653203"/>
            <a:ext cx="0" cy="596857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D69A77-FA12-A2CF-329E-876554D97B45}"/>
              </a:ext>
            </a:extLst>
          </p:cNvPr>
          <p:cNvCxnSpPr/>
          <p:nvPr/>
        </p:nvCxnSpPr>
        <p:spPr>
          <a:xfrm flipH="1">
            <a:off x="5798820" y="653203"/>
            <a:ext cx="0" cy="596857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26C1E9-FF52-7CB6-48C4-3011A9E9AD45}"/>
              </a:ext>
            </a:extLst>
          </p:cNvPr>
          <p:cNvCxnSpPr/>
          <p:nvPr/>
        </p:nvCxnSpPr>
        <p:spPr>
          <a:xfrm>
            <a:off x="4114800" y="6356350"/>
            <a:ext cx="164592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B817BD-B2A0-7042-C96C-75EC776AC109}"/>
              </a:ext>
            </a:extLst>
          </p:cNvPr>
          <p:cNvSpPr txBox="1"/>
          <p:nvPr/>
        </p:nvSpPr>
        <p:spPr>
          <a:xfrm>
            <a:off x="4282440" y="6354246"/>
            <a:ext cx="23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Off centred</a:t>
            </a:r>
          </a:p>
        </p:txBody>
      </p:sp>
    </p:spTree>
    <p:extLst>
      <p:ext uri="{BB962C8B-B14F-4D97-AF65-F5344CB8AC3E}">
        <p14:creationId xmlns:p14="http://schemas.microsoft.com/office/powerpoint/2010/main" val="368378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94" y="11287"/>
            <a:ext cx="6572928" cy="4052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3"/>
            <a:ext cx="4865942" cy="6900482"/>
          </a:xfrm>
          <a:prstGeom prst="rect">
            <a:avLst/>
          </a:prstGeom>
        </p:spPr>
      </p:pic>
      <p:cxnSp>
        <p:nvCxnSpPr>
          <p:cNvPr id="3" name="Straight Arrow Connector 2"/>
          <p:cNvCxnSpPr>
            <a:endCxn id="4" idx="0"/>
          </p:cNvCxnSpPr>
          <p:nvPr/>
        </p:nvCxnSpPr>
        <p:spPr>
          <a:xfrm>
            <a:off x="4498435" y="2192070"/>
            <a:ext cx="239979" cy="35316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06444" y="2545230"/>
            <a:ext cx="463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Air</a:t>
            </a:r>
          </a:p>
        </p:txBody>
      </p:sp>
      <p:cxnSp>
        <p:nvCxnSpPr>
          <p:cNvPr id="5" name="Straight Arrow Connector 4"/>
          <p:cNvCxnSpPr>
            <a:cxnSpLocks/>
            <a:endCxn id="6" idx="1"/>
          </p:cNvCxnSpPr>
          <p:nvPr/>
        </p:nvCxnSpPr>
        <p:spPr>
          <a:xfrm>
            <a:off x="3555688" y="4125317"/>
            <a:ext cx="828469" cy="3998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84157" y="4063488"/>
            <a:ext cx="52301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Three</a:t>
            </a:r>
            <a:r>
              <a:rPr lang="en-GB" dirty="0"/>
              <a:t> OPTIONS:</a:t>
            </a:r>
          </a:p>
          <a:p>
            <a:pPr marL="342900" indent="-342900">
              <a:buAutoNum type="alphaLcPeriod"/>
            </a:pPr>
            <a:r>
              <a:rPr lang="en-GB" dirty="0"/>
              <a:t>Aluminium (6 mm &amp; </a:t>
            </a:r>
            <a:r>
              <a:rPr lang="en-GB" b="1" dirty="0"/>
              <a:t>20 mm thick</a:t>
            </a:r>
            <a:r>
              <a:rPr lang="en-GB" dirty="0"/>
              <a:t>)</a:t>
            </a:r>
          </a:p>
          <a:p>
            <a:pPr marL="342900" indent="-342900">
              <a:buAutoNum type="alphaLcPeriod"/>
            </a:pPr>
            <a:r>
              <a:rPr lang="en-GB" dirty="0"/>
              <a:t>SS316N (non-magnetic, 6 mm thick)</a:t>
            </a: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3038168" y="3999533"/>
            <a:ext cx="1346728" cy="12537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84896" y="5068619"/>
            <a:ext cx="2472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Al2O3 (insulator bars)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2370827" y="5086466"/>
            <a:ext cx="2013331" cy="76134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4158" y="5524644"/>
            <a:ext cx="3506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Aluminium </a:t>
            </a:r>
            <a:r>
              <a:rPr lang="es-ES" dirty="0"/>
              <a:t>(</a:t>
            </a:r>
            <a:r>
              <a:rPr lang="es-ES" dirty="0" err="1"/>
              <a:t>Anode</a:t>
            </a:r>
            <a:r>
              <a:rPr lang="es-ES" dirty="0"/>
              <a:t> &amp; </a:t>
            </a:r>
            <a:r>
              <a:rPr lang="es-ES" dirty="0" err="1"/>
              <a:t>Cathode</a:t>
            </a:r>
            <a:r>
              <a:rPr lang="es-ES" dirty="0"/>
              <a:t>)</a:t>
            </a:r>
            <a:endParaRPr lang="en-GB" dirty="0"/>
          </a:p>
          <a:p>
            <a:r>
              <a:rPr lang="en-GB" dirty="0"/>
              <a:t>(1.0 cm thick)</a:t>
            </a: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1621766" y="5989703"/>
            <a:ext cx="2762392" cy="43266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84158" y="6237697"/>
            <a:ext cx="963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Vacuum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39637" y="3334750"/>
            <a:ext cx="676411" cy="58001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90920" y="1678520"/>
            <a:ext cx="629174" cy="156120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04720" y="1176592"/>
            <a:ext cx="2537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70 kV </a:t>
            </a:r>
            <a:r>
              <a:rPr lang="en-GB" dirty="0"/>
              <a:t>applied voltage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E4984-6D73-E51E-1DB5-A9DB01183984}"/>
              </a:ext>
            </a:extLst>
          </p:cNvPr>
          <p:cNvSpPr txBox="1"/>
          <p:nvPr/>
        </p:nvSpPr>
        <p:spPr>
          <a:xfrm>
            <a:off x="6888479" y="3812100"/>
            <a:ext cx="7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NEW!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9B42BA-CC3F-FCC3-CD3C-5D2DD904D1C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254240" y="4181432"/>
            <a:ext cx="0" cy="216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15591B4-FC1B-BFCA-7571-74C728AB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77435F-2692-43CF-8E72-2CC9C4BBE7C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CBE98-A609-5AD1-F4D0-15565CCD09E9}"/>
              </a:ext>
            </a:extLst>
          </p:cNvPr>
          <p:cNvSpPr txBox="1"/>
          <p:nvPr/>
        </p:nvSpPr>
        <p:spPr>
          <a:xfrm>
            <a:off x="461007" y="248145"/>
            <a:ext cx="71589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2b. Pulse Slicer: </a:t>
            </a:r>
            <a:r>
              <a:rPr lang="en-GB" sz="2800" dirty="0"/>
              <a:t>shielding analysis</a:t>
            </a:r>
          </a:p>
        </p:txBody>
      </p:sp>
    </p:spTree>
    <p:extLst>
      <p:ext uri="{BB962C8B-B14F-4D97-AF65-F5344CB8AC3E}">
        <p14:creationId xmlns:p14="http://schemas.microsoft.com/office/powerpoint/2010/main" val="265101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DB25D72-57D1-C40F-51E7-AE5E4855E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" y="1676350"/>
            <a:ext cx="10625659" cy="468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71E09-A8BC-BE13-FD98-3DF48B16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77435F-2692-43CF-8E72-2CC9C4BBE7C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ADDFD-DDD6-D10F-653F-08D41B3EE045}"/>
              </a:ext>
            </a:extLst>
          </p:cNvPr>
          <p:cNvSpPr txBox="1"/>
          <p:nvPr/>
        </p:nvSpPr>
        <p:spPr>
          <a:xfrm>
            <a:off x="3208863" y="88255"/>
            <a:ext cx="51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 mm Aluminium Vacuum Vessel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29FA7-4649-FACB-FF18-B43712AED7F4}"/>
              </a:ext>
            </a:extLst>
          </p:cNvPr>
          <p:cNvSpPr/>
          <p:nvPr/>
        </p:nvSpPr>
        <p:spPr>
          <a:xfrm>
            <a:off x="543454" y="719923"/>
            <a:ext cx="10810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ea typeface="Calibri" panose="020F0502020204030204" pitchFamily="34" charset="0"/>
              </a:rPr>
              <a:t>2D Dose mapping (XZ plane projection, average Y-Direction values, 0.1% losses)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7E66C7-5530-406E-4402-42A74AB6D050}"/>
              </a:ext>
            </a:extLst>
          </p:cNvPr>
          <p:cNvCxnSpPr/>
          <p:nvPr/>
        </p:nvCxnSpPr>
        <p:spPr>
          <a:xfrm flipH="1" flipV="1">
            <a:off x="10351315" y="3701643"/>
            <a:ext cx="50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1BD7BF-6B2F-D46E-5AC6-A8A3A5E7FFD9}"/>
              </a:ext>
            </a:extLst>
          </p:cNvPr>
          <p:cNvCxnSpPr/>
          <p:nvPr/>
        </p:nvCxnSpPr>
        <p:spPr>
          <a:xfrm flipH="1">
            <a:off x="8165089" y="2756350"/>
            <a:ext cx="0" cy="3600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F18C4F-13BC-794B-A03F-198A8F85B6A5}"/>
              </a:ext>
            </a:extLst>
          </p:cNvPr>
          <p:cNvSpPr txBox="1"/>
          <p:nvPr/>
        </p:nvSpPr>
        <p:spPr>
          <a:xfrm>
            <a:off x="10791123" y="3554685"/>
            <a:ext cx="90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8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GB" sz="1400" dirty="0" err="1"/>
              <a:t>Sv</a:t>
            </a:r>
            <a:r>
              <a:rPr lang="en-GB" sz="1400" dirty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414779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7892E9-8F57-DBBA-2140-F3F7845E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07" y="848923"/>
            <a:ext cx="7369366" cy="47684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16EAB-BDF4-05E3-7262-61242272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575" y="6412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B4C36-29A8-4A6E-9485-4396C80F60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CBE98-A609-5AD1-F4D0-15565CCD09E9}"/>
              </a:ext>
            </a:extLst>
          </p:cNvPr>
          <p:cNvSpPr txBox="1"/>
          <p:nvPr/>
        </p:nvSpPr>
        <p:spPr>
          <a:xfrm>
            <a:off x="201606" y="115870"/>
            <a:ext cx="78374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2c. Spin rotator: </a:t>
            </a:r>
            <a:r>
              <a:rPr lang="en-GB" sz="2800" dirty="0"/>
              <a:t>shielding analysis (</a:t>
            </a:r>
            <a:r>
              <a:rPr lang="en-GB" sz="2800" dirty="0">
                <a:solidFill>
                  <a:srgbClr val="FF0000"/>
                </a:solidFill>
              </a:rPr>
              <a:t>430 kV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898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F7CEEB2-82ED-4A13-BBEE-8BDEB3FC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12" y="418181"/>
            <a:ext cx="2948508" cy="254975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1F0235-93C7-FB3F-AF93-34BAC4BC051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988260" y="2406928"/>
            <a:ext cx="1043648" cy="2266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5D8931F-191B-A066-EC49-B8B010CCFCF4}"/>
              </a:ext>
            </a:extLst>
          </p:cNvPr>
          <p:cNvSpPr txBox="1"/>
          <p:nvPr/>
        </p:nvSpPr>
        <p:spPr>
          <a:xfrm>
            <a:off x="4408846" y="2439499"/>
            <a:ext cx="2055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Max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430</a:t>
            </a:r>
            <a:r>
              <a:rPr lang="en-GB" dirty="0"/>
              <a:t> kV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CB51C-7091-B30B-5DC2-DA9CEFFC90AF}"/>
              </a:ext>
            </a:extLst>
          </p:cNvPr>
          <p:cNvSpPr txBox="1"/>
          <p:nvPr/>
        </p:nvSpPr>
        <p:spPr>
          <a:xfrm>
            <a:off x="2834979" y="2037596"/>
            <a:ext cx="30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2C042-318A-125D-A465-2334326644F8}"/>
              </a:ext>
            </a:extLst>
          </p:cNvPr>
          <p:cNvSpPr txBox="1"/>
          <p:nvPr/>
        </p:nvSpPr>
        <p:spPr>
          <a:xfrm>
            <a:off x="2225475" y="-14179"/>
            <a:ext cx="830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Calculate the source term (electron current-capacitor approach)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A80264-2AD6-9701-7341-444F2E8713FC}"/>
              </a:ext>
            </a:extLst>
          </p:cNvPr>
          <p:cNvSpPr/>
          <p:nvPr/>
        </p:nvSpPr>
        <p:spPr>
          <a:xfrm>
            <a:off x="4226145" y="830709"/>
            <a:ext cx="3688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ea typeface="Calibri" panose="020F0502020204030204" pitchFamily="34" charset="0"/>
              </a:rPr>
              <a:t>Spin Rotator = Parallel plane capacitor</a:t>
            </a:r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450C3-4BEC-ED2E-0D03-E9313DCF44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02" y="1392401"/>
            <a:ext cx="4181475" cy="828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2A382B-C6D6-98FC-1503-6CC27CF4FD88}"/>
              </a:ext>
            </a:extLst>
          </p:cNvPr>
          <p:cNvSpPr/>
          <p:nvPr/>
        </p:nvSpPr>
        <p:spPr>
          <a:xfrm>
            <a:off x="8886040" y="661078"/>
            <a:ext cx="3202899" cy="274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Where:</a:t>
            </a:r>
          </a:p>
          <a:p>
            <a:pPr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k: media permittivity</a:t>
            </a:r>
          </a:p>
          <a:p>
            <a:pPr indent="457200"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k = 1 (in vacuum)</a:t>
            </a:r>
          </a:p>
          <a:p>
            <a:pPr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n-GB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: vacuum permittivity</a:t>
            </a:r>
          </a:p>
          <a:p>
            <a:pPr indent="457200"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n-GB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= 8.854·10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−12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/(N·m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A: capacitor area</a:t>
            </a:r>
          </a:p>
          <a:p>
            <a:pPr indent="457200"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 = L x h = 1.6 x 0.35 m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d: plates distance</a:t>
            </a:r>
          </a:p>
          <a:p>
            <a:pPr indent="457200"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 = 0.14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96877D-AA17-9D06-B92A-91A20C7E1F87}"/>
              </a:ext>
            </a:extLst>
          </p:cNvPr>
          <p:cNvSpPr/>
          <p:nvPr/>
        </p:nvSpPr>
        <p:spPr>
          <a:xfrm>
            <a:off x="377139" y="3435035"/>
            <a:ext cx="6096000" cy="336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88" indent="-9048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Maximum 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charge stored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the Spin Rotator capacitor: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6F3C94-4999-D5D9-4777-B8F675828BCE}"/>
                  </a:ext>
                </a:extLst>
              </p:cNvPr>
              <p:cNvSpPr/>
              <p:nvPr/>
            </p:nvSpPr>
            <p:spPr>
              <a:xfrm>
                <a:off x="-173127" y="4240624"/>
                <a:ext cx="10841127" cy="82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PS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0∙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8.842·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0.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215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6F3C94-4999-D5D9-4777-B8F675828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127" y="4240624"/>
                <a:ext cx="10841127" cy="828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511735-13D0-AB7C-D4ED-C6E48145BEF2}"/>
                  </a:ext>
                </a:extLst>
              </p:cNvPr>
              <p:cNvSpPr/>
              <p:nvPr/>
            </p:nvSpPr>
            <p:spPr>
              <a:xfrm>
                <a:off x="6165323" y="1599343"/>
                <a:ext cx="4589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PS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511735-13D0-AB7C-D4ED-C6E48145B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323" y="1599343"/>
                <a:ext cx="458936" cy="369332"/>
              </a:xfrm>
              <a:prstGeom prst="rect">
                <a:avLst/>
              </a:prstGeom>
              <a:blipFill>
                <a:blip r:embed="rId5"/>
                <a:stretch>
                  <a:fillRect r="-5263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DF9EF7E-7BCE-947B-91A0-50D57FD344AC}"/>
              </a:ext>
            </a:extLst>
          </p:cNvPr>
          <p:cNvSpPr/>
          <p:nvPr/>
        </p:nvSpPr>
        <p:spPr>
          <a:xfrm>
            <a:off x="843386" y="5274715"/>
            <a:ext cx="9678649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electron current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assuming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15 discharges in an hour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5148704-2262-75D1-402E-D03EE49EFDCD}"/>
                  </a:ext>
                </a:extLst>
              </p:cNvPr>
              <p:cNvSpPr/>
              <p:nvPr/>
            </p:nvSpPr>
            <p:spPr>
              <a:xfrm>
                <a:off x="5777056" y="6139893"/>
                <a:ext cx="1125427" cy="375552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5148704-2262-75D1-402E-D03EE49EF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56" y="6139893"/>
                <a:ext cx="1125427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1788380-2F8F-932C-928F-84649F66E4BA}"/>
              </a:ext>
            </a:extLst>
          </p:cNvPr>
          <p:cNvSpPr txBox="1"/>
          <p:nvPr/>
        </p:nvSpPr>
        <p:spPr>
          <a:xfrm>
            <a:off x="1381740" y="594188"/>
            <a:ext cx="124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= L x 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0A1959-BEEC-5962-2F67-1D5A6679168F}"/>
              </a:ext>
            </a:extLst>
          </p:cNvPr>
          <p:cNvCxnSpPr>
            <a:cxnSpLocks/>
          </p:cNvCxnSpPr>
          <p:nvPr/>
        </p:nvCxnSpPr>
        <p:spPr>
          <a:xfrm flipV="1">
            <a:off x="1261486" y="1863850"/>
            <a:ext cx="0" cy="291856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D94446-8B63-DE58-8D67-B4484C7A86F6}"/>
              </a:ext>
            </a:extLst>
          </p:cNvPr>
          <p:cNvSpPr txBox="1"/>
          <p:nvPr/>
        </p:nvSpPr>
        <p:spPr>
          <a:xfrm>
            <a:off x="1232267" y="1834351"/>
            <a:ext cx="30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BB8C7C-70E5-095A-B492-B70D00BDBB48}"/>
              </a:ext>
            </a:extLst>
          </p:cNvPr>
          <p:cNvCxnSpPr>
            <a:cxnSpLocks/>
          </p:cNvCxnSpPr>
          <p:nvPr/>
        </p:nvCxnSpPr>
        <p:spPr>
          <a:xfrm flipH="1">
            <a:off x="843386" y="1152573"/>
            <a:ext cx="1884420" cy="729755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CE9DC6-D496-591A-5D4A-744FD1CFDB82}"/>
              </a:ext>
            </a:extLst>
          </p:cNvPr>
          <p:cNvCxnSpPr>
            <a:cxnSpLocks/>
          </p:cNvCxnSpPr>
          <p:nvPr/>
        </p:nvCxnSpPr>
        <p:spPr>
          <a:xfrm>
            <a:off x="855328" y="2019017"/>
            <a:ext cx="300378" cy="23870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64CDA7A-A340-901E-99F0-A8965D303A27}"/>
              </a:ext>
            </a:extLst>
          </p:cNvPr>
          <p:cNvSpPr txBox="1"/>
          <p:nvPr/>
        </p:nvSpPr>
        <p:spPr>
          <a:xfrm>
            <a:off x="756823" y="2069796"/>
            <a:ext cx="30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C6BF1-32A5-4DFC-ED2A-255433C66D18}"/>
              </a:ext>
            </a:extLst>
          </p:cNvPr>
          <p:cNvSpPr txBox="1"/>
          <p:nvPr/>
        </p:nvSpPr>
        <p:spPr>
          <a:xfrm>
            <a:off x="1697377" y="1139527"/>
            <a:ext cx="30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6AEAE2-5C73-8D14-3C73-23808AB52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4" y="24068"/>
            <a:ext cx="1171612" cy="9724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32D0461-216B-1C94-8608-EDDE9E485958}"/>
              </a:ext>
            </a:extLst>
          </p:cNvPr>
          <p:cNvSpPr txBox="1"/>
          <p:nvPr/>
        </p:nvSpPr>
        <p:spPr>
          <a:xfrm>
            <a:off x="4403520" y="2906682"/>
            <a:ext cx="2055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Max</a:t>
            </a:r>
            <a:r>
              <a:rPr lang="en-GB" dirty="0"/>
              <a:t> = </a:t>
            </a:r>
            <a:r>
              <a:rPr lang="en-GB" dirty="0">
                <a:solidFill>
                  <a:srgbClr val="0070C0"/>
                </a:solidFill>
              </a:rPr>
              <a:t>215</a:t>
            </a:r>
            <a:r>
              <a:rPr lang="en-GB" dirty="0"/>
              <a:t> kV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3278E1-8C73-1862-2F0D-334611FF8957}"/>
              </a:ext>
            </a:extLst>
          </p:cNvPr>
          <p:cNvSpPr/>
          <p:nvPr/>
        </p:nvSpPr>
        <p:spPr>
          <a:xfrm>
            <a:off x="6438090" y="2464248"/>
            <a:ext cx="1779742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(Between plates)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74C5B2-5DF5-4E86-C396-E65323C8E782}"/>
              </a:ext>
            </a:extLst>
          </p:cNvPr>
          <p:cNvSpPr/>
          <p:nvPr/>
        </p:nvSpPr>
        <p:spPr>
          <a:xfrm>
            <a:off x="6432311" y="2920434"/>
            <a:ext cx="1779742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(Plate - Vessel)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4CA5AC5C-01BA-325D-42D3-F7A0D7251119}"/>
              </a:ext>
            </a:extLst>
          </p:cNvPr>
          <p:cNvSpPr/>
          <p:nvPr/>
        </p:nvSpPr>
        <p:spPr>
          <a:xfrm>
            <a:off x="4226145" y="2406928"/>
            <a:ext cx="169591" cy="8690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9EE3C424-80C6-84C9-DB39-CDE629AB5474}"/>
              </a:ext>
            </a:extLst>
          </p:cNvPr>
          <p:cNvSpPr/>
          <p:nvPr/>
        </p:nvSpPr>
        <p:spPr>
          <a:xfrm>
            <a:off x="10286037" y="4135767"/>
            <a:ext cx="169591" cy="13168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F6479A2-B187-463A-E047-AF289829ACC0}"/>
                  </a:ext>
                </a:extLst>
              </p:cNvPr>
              <p:cNvSpPr/>
              <p:nvPr/>
            </p:nvSpPr>
            <p:spPr>
              <a:xfrm>
                <a:off x="10286037" y="4154037"/>
                <a:ext cx="15783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1.52</m:t>
                      </m:r>
                      <m:r>
                        <a:rPr lang="en-GB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F6479A2-B187-463A-E047-AF289829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037" y="4154037"/>
                <a:ext cx="15783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FA30E59-B2DE-6CD5-1332-55BC1CFDEF72}"/>
                  </a:ext>
                </a:extLst>
              </p:cNvPr>
              <p:cNvSpPr/>
              <p:nvPr/>
            </p:nvSpPr>
            <p:spPr>
              <a:xfrm>
                <a:off x="10286037" y="4957545"/>
                <a:ext cx="15783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.61</m:t>
                      </m:r>
                      <m:r>
                        <a:rPr lang="en-GB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FA30E59-B2DE-6CD5-1332-55BC1CFDE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037" y="4957545"/>
                <a:ext cx="15783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6B61DB-EB5B-5E28-51CB-E702A989EA6C}"/>
                  </a:ext>
                </a:extLst>
              </p:cNvPr>
              <p:cNvSpPr/>
              <p:nvPr/>
            </p:nvSpPr>
            <p:spPr>
              <a:xfrm>
                <a:off x="6755881" y="5791214"/>
                <a:ext cx="1813444" cy="3693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63.5 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𝑛𝐴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6B61DB-EB5B-5E28-51CB-E702A989E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81" y="5791214"/>
                <a:ext cx="18134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>
            <a:extLst>
              <a:ext uri="{FF2B5EF4-FFF2-40B4-BE49-F238E27FC236}">
                <a16:creationId xmlns:a16="http://schemas.microsoft.com/office/drawing/2014/main" id="{52D885DA-C49A-3751-87F1-EE50724D9993}"/>
              </a:ext>
            </a:extLst>
          </p:cNvPr>
          <p:cNvSpPr/>
          <p:nvPr/>
        </p:nvSpPr>
        <p:spPr>
          <a:xfrm>
            <a:off x="6586754" y="5901953"/>
            <a:ext cx="169127" cy="9034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71B1DD-636F-2C46-8DAA-3EBEEA24FA47}"/>
                  </a:ext>
                </a:extLst>
              </p:cNvPr>
              <p:cNvSpPr/>
              <p:nvPr/>
            </p:nvSpPr>
            <p:spPr>
              <a:xfrm>
                <a:off x="6418791" y="6346297"/>
                <a:ext cx="2356369" cy="3693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GB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31.7 </a:t>
                </a:r>
                <a:r>
                  <a:rPr lang="en-GB" i="1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nA</a:t>
                </a:r>
                <a:endParaRPr lang="en-GB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71B1DD-636F-2C46-8DAA-3EBEEA24F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1" y="6346297"/>
                <a:ext cx="2356369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91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8B4E5-8B6D-111C-1C1E-8C8E2775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963"/>
            <a:ext cx="12192000" cy="6122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7DF873-0CDD-10B0-597B-12DC7F4A01E3}"/>
              </a:ext>
            </a:extLst>
          </p:cNvPr>
          <p:cNvCxnSpPr>
            <a:cxnSpLocks/>
          </p:cNvCxnSpPr>
          <p:nvPr/>
        </p:nvCxnSpPr>
        <p:spPr>
          <a:xfrm flipH="1" flipV="1">
            <a:off x="4405745" y="1791855"/>
            <a:ext cx="6687128" cy="2179781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41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5FAE364-DBA0-D461-0904-6A97CA8C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6"/>
            <a:ext cx="12192000" cy="683287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2BA53E-E870-5015-D199-5D08041AC84A}"/>
              </a:ext>
            </a:extLst>
          </p:cNvPr>
          <p:cNvCxnSpPr/>
          <p:nvPr/>
        </p:nvCxnSpPr>
        <p:spPr>
          <a:xfrm flipH="1">
            <a:off x="9913213" y="238125"/>
            <a:ext cx="0" cy="63360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FA0C23-785A-3E33-E9F2-7F0064F07507}"/>
              </a:ext>
            </a:extLst>
          </p:cNvPr>
          <p:cNvSpPr txBox="1"/>
          <p:nvPr/>
        </p:nvSpPr>
        <p:spPr>
          <a:xfrm>
            <a:off x="9614165" y="6587291"/>
            <a:ext cx="100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76.5 cm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5E9193-6BEC-9FB8-8DE8-C580E1BA81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69481" y="-1438477"/>
            <a:ext cx="0" cy="1058400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7EBCC2-DCB9-4DC2-59C7-49B10286D215}"/>
              </a:ext>
            </a:extLst>
          </p:cNvPr>
          <p:cNvSpPr txBox="1"/>
          <p:nvPr/>
        </p:nvSpPr>
        <p:spPr>
          <a:xfrm>
            <a:off x="590550" y="3484192"/>
            <a:ext cx="134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/h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752F22-BD2B-BC22-0747-5B423F79497A}"/>
              </a:ext>
            </a:extLst>
          </p:cNvPr>
          <p:cNvCxnSpPr/>
          <p:nvPr/>
        </p:nvCxnSpPr>
        <p:spPr>
          <a:xfrm flipH="1">
            <a:off x="8633971" y="261220"/>
            <a:ext cx="0" cy="63360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F17D7B-B7A3-EDE5-7D9F-4EB8410284DD}"/>
              </a:ext>
            </a:extLst>
          </p:cNvPr>
          <p:cNvSpPr txBox="1"/>
          <p:nvPr/>
        </p:nvSpPr>
        <p:spPr>
          <a:xfrm>
            <a:off x="8511877" y="6587291"/>
            <a:ext cx="100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30.6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E20E7-F286-106A-E3BB-0BED192FB529}"/>
              </a:ext>
            </a:extLst>
          </p:cNvPr>
          <p:cNvSpPr txBox="1"/>
          <p:nvPr/>
        </p:nvSpPr>
        <p:spPr>
          <a:xfrm>
            <a:off x="9981038" y="445822"/>
            <a:ext cx="179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Mezzanine Floor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0F853-2A26-82FF-AD4C-E7221754F6FD}"/>
              </a:ext>
            </a:extLst>
          </p:cNvPr>
          <p:cNvSpPr txBox="1"/>
          <p:nvPr/>
        </p:nvSpPr>
        <p:spPr>
          <a:xfrm>
            <a:off x="7093014" y="5721741"/>
            <a:ext cx="125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SR Vessel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AE6AC-9CC0-74B6-CB2C-A590330A13AB}"/>
              </a:ext>
            </a:extLst>
          </p:cNvPr>
          <p:cNvCxnSpPr/>
          <p:nvPr/>
        </p:nvCxnSpPr>
        <p:spPr>
          <a:xfrm flipH="1">
            <a:off x="6809793" y="265839"/>
            <a:ext cx="0" cy="63360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1F25B9-C6E9-67C6-B5A2-2AD0E59D182B}"/>
              </a:ext>
            </a:extLst>
          </p:cNvPr>
          <p:cNvSpPr txBox="1"/>
          <p:nvPr/>
        </p:nvSpPr>
        <p:spPr>
          <a:xfrm>
            <a:off x="6453394" y="6472746"/>
            <a:ext cx="1257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-30.6 cm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E50EA1-335F-DCE9-A53F-9328F3519A78}"/>
              </a:ext>
            </a:extLst>
          </p:cNvPr>
          <p:cNvCxnSpPr>
            <a:cxnSpLocks/>
          </p:cNvCxnSpPr>
          <p:nvPr/>
        </p:nvCxnSpPr>
        <p:spPr>
          <a:xfrm flipH="1" flipV="1">
            <a:off x="6837278" y="6087107"/>
            <a:ext cx="1764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C64523-96FF-6ACB-9194-6A516053AF01}"/>
              </a:ext>
            </a:extLst>
          </p:cNvPr>
          <p:cNvCxnSpPr/>
          <p:nvPr/>
        </p:nvCxnSpPr>
        <p:spPr>
          <a:xfrm flipH="1">
            <a:off x="2168522" y="238125"/>
            <a:ext cx="0" cy="63360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56AA41-44B5-8241-5878-74A6671FF7A8}"/>
              </a:ext>
            </a:extLst>
          </p:cNvPr>
          <p:cNvSpPr txBox="1"/>
          <p:nvPr/>
        </p:nvSpPr>
        <p:spPr>
          <a:xfrm>
            <a:off x="1702984" y="6565841"/>
            <a:ext cx="100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-189.0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E1D7D1-3BC4-DADD-A16B-F620828C6B52}"/>
              </a:ext>
            </a:extLst>
          </p:cNvPr>
          <p:cNvSpPr txBox="1"/>
          <p:nvPr/>
        </p:nvSpPr>
        <p:spPr>
          <a:xfrm>
            <a:off x="667640" y="473423"/>
            <a:ext cx="17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Ground Floor</a:t>
            </a:r>
          </a:p>
        </p:txBody>
      </p:sp>
    </p:spTree>
    <p:extLst>
      <p:ext uri="{BB962C8B-B14F-4D97-AF65-F5344CB8AC3E}">
        <p14:creationId xmlns:p14="http://schemas.microsoft.com/office/powerpoint/2010/main" val="49043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16EAB-BDF4-05E3-7262-61242272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B4C36-29A8-4A6E-9485-4396C80F60E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CBE98-A609-5AD1-F4D0-15565CCD09E9}"/>
              </a:ext>
            </a:extLst>
          </p:cNvPr>
          <p:cNvSpPr txBox="1"/>
          <p:nvPr/>
        </p:nvSpPr>
        <p:spPr>
          <a:xfrm>
            <a:off x="315906" y="144010"/>
            <a:ext cx="71589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2d. HV power </a:t>
            </a:r>
            <a:r>
              <a:rPr lang="en-GB" sz="2800" dirty="0"/>
              <a:t>connector: shielding analysis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B36A18-D180-A2CA-F3CF-8A5D61C0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397" y="824247"/>
            <a:ext cx="5013476" cy="53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F15FD2-770B-ED10-DCC7-6113DA01A748}"/>
              </a:ext>
            </a:extLst>
          </p:cNvPr>
          <p:cNvSpPr txBox="1"/>
          <p:nvPr/>
        </p:nvSpPr>
        <p:spPr>
          <a:xfrm>
            <a:off x="1293985" y="69525"/>
            <a:ext cx="9696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/>
              <a:t>Beam Characteristics </a:t>
            </a:r>
            <a:r>
              <a:rPr lang="en-GB" sz="4000">
                <a:solidFill>
                  <a:srgbClr val="0070C0"/>
                </a:solidFill>
              </a:rPr>
              <a:t>– e</a:t>
            </a:r>
            <a:r>
              <a:rPr lang="en-GB" sz="4000" baseline="30000">
                <a:solidFill>
                  <a:srgbClr val="0070C0"/>
                </a:solidFill>
              </a:rPr>
              <a:t>-</a:t>
            </a:r>
            <a:r>
              <a:rPr lang="en-GB" sz="4000">
                <a:solidFill>
                  <a:srgbClr val="0070C0"/>
                </a:solidFill>
              </a:rPr>
              <a:t> Discharge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B25F4-5C4A-5694-E766-208C46EFBFA2}"/>
              </a:ext>
            </a:extLst>
          </p:cNvPr>
          <p:cNvSpPr txBox="1"/>
          <p:nvPr/>
        </p:nvSpPr>
        <p:spPr>
          <a:xfrm>
            <a:off x="6750946" y="1337609"/>
            <a:ext cx="5344072" cy="466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Air discharge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Location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Voltage: </a:t>
            </a:r>
            <a:r>
              <a:rPr lang="en-GB" sz="3200" dirty="0">
                <a:solidFill>
                  <a:srgbClr val="FF0000"/>
                </a:solidFill>
              </a:rPr>
              <a:t>35 kV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Current: 380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µA</a:t>
            </a:r>
            <a:endParaRPr lang="en-GB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Frequency: 50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Simulation: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10</a:t>
            </a:r>
            <a:r>
              <a:rPr lang="en-GB" sz="2800" baseline="30000" dirty="0"/>
              <a:t>8</a:t>
            </a:r>
            <a:r>
              <a:rPr lang="en-GB" sz="2800" dirty="0"/>
              <a:t> primary particles (e</a:t>
            </a:r>
            <a:r>
              <a:rPr lang="en-GB" sz="2800" baseline="30000" dirty="0"/>
              <a:t>-</a:t>
            </a:r>
            <a:r>
              <a:rPr lang="en-GB" sz="28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Binning size: 1 x 1 x 1 cm</a:t>
            </a:r>
            <a:r>
              <a:rPr lang="en-GB" sz="2800" baseline="30000" dirty="0"/>
              <a:t>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Dose equivalent (1D &amp; 2D)</a:t>
            </a:r>
          </a:p>
          <a:p>
            <a:endParaRPr lang="en-GB" sz="3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7C5A8-2A59-397E-CBB3-2A8EDFB4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608"/>
            <a:ext cx="6750946" cy="44506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A05FD6-EEBB-6B31-751C-748F71207EDD}"/>
              </a:ext>
            </a:extLst>
          </p:cNvPr>
          <p:cNvCxnSpPr>
            <a:cxnSpLocks/>
          </p:cNvCxnSpPr>
          <p:nvPr/>
        </p:nvCxnSpPr>
        <p:spPr>
          <a:xfrm flipH="1">
            <a:off x="4430684" y="2194562"/>
            <a:ext cx="2651760" cy="1803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5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FA11FC-A597-7245-7AB0-97573F2CCFE9}"/>
              </a:ext>
            </a:extLst>
          </p:cNvPr>
          <p:cNvSpPr txBox="1"/>
          <p:nvPr/>
        </p:nvSpPr>
        <p:spPr>
          <a:xfrm>
            <a:off x="102523" y="0"/>
            <a:ext cx="11986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Stainless Steel: Dose Equivalent Vertically </a:t>
            </a:r>
            <a:r>
              <a:rPr lang="en-GB" dirty="0">
                <a:solidFill>
                  <a:srgbClr val="0070C0"/>
                </a:solidFill>
              </a:rPr>
              <a:t>(All X,Y-Direction Integrated))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71B99-3B82-F78A-2F9B-FFD34483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172"/>
            <a:ext cx="12192000" cy="590779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9851F3-9F4D-A04E-2515-45F44F1534C1}"/>
              </a:ext>
            </a:extLst>
          </p:cNvPr>
          <p:cNvCxnSpPr/>
          <p:nvPr/>
        </p:nvCxnSpPr>
        <p:spPr>
          <a:xfrm>
            <a:off x="461818" y="2770906"/>
            <a:ext cx="1126836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EE1A1D-B9F8-5EFB-6A01-23D110712771}"/>
              </a:ext>
            </a:extLst>
          </p:cNvPr>
          <p:cNvCxnSpPr>
            <a:cxnSpLocks/>
          </p:cNvCxnSpPr>
          <p:nvPr/>
        </p:nvCxnSpPr>
        <p:spPr>
          <a:xfrm rot="16200000">
            <a:off x="6515163" y="3541052"/>
            <a:ext cx="55440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21858F-2C92-E593-3872-6D5135AEEB53}"/>
              </a:ext>
            </a:extLst>
          </p:cNvPr>
          <p:cNvCxnSpPr>
            <a:cxnSpLocks/>
          </p:cNvCxnSpPr>
          <p:nvPr/>
        </p:nvCxnSpPr>
        <p:spPr>
          <a:xfrm rot="16200000">
            <a:off x="-389018" y="3591853"/>
            <a:ext cx="55440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852E29-3410-AE06-071B-579AE36B10CF}"/>
              </a:ext>
            </a:extLst>
          </p:cNvPr>
          <p:cNvSpPr txBox="1"/>
          <p:nvPr/>
        </p:nvSpPr>
        <p:spPr>
          <a:xfrm>
            <a:off x="9518071" y="2124575"/>
            <a:ext cx="2443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If a continuous </a:t>
            </a:r>
            <a:r>
              <a:rPr lang="en-GB" sz="1800" dirty="0">
                <a:solidFill>
                  <a:srgbClr val="FF0000"/>
                </a:solidFill>
              </a:rPr>
              <a:t>380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µA current discharge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AF8D5-C96A-CA62-48EE-B193E37F33B9}"/>
              </a:ext>
            </a:extLst>
          </p:cNvPr>
          <p:cNvCxnSpPr/>
          <p:nvPr/>
        </p:nvCxnSpPr>
        <p:spPr>
          <a:xfrm>
            <a:off x="461818" y="4037731"/>
            <a:ext cx="11268364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B4EF2A-57CA-EA3C-206E-17B4F939D236}"/>
              </a:ext>
            </a:extLst>
          </p:cNvPr>
          <p:cNvSpPr txBox="1"/>
          <p:nvPr/>
        </p:nvSpPr>
        <p:spPr>
          <a:xfrm>
            <a:off x="9499021" y="3321559"/>
            <a:ext cx="24430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If a continuous </a:t>
            </a:r>
            <a:r>
              <a:rPr lang="en-GB" sz="1800" dirty="0">
                <a:solidFill>
                  <a:srgbClr val="00B050"/>
                </a:solidFill>
              </a:rPr>
              <a:t>7.4 </a:t>
            </a: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µA current discharge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9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F1D4-BE42-E4F2-D831-DE12CB9474B5}"/>
              </a:ext>
            </a:extLst>
          </p:cNvPr>
          <p:cNvSpPr txBox="1"/>
          <p:nvPr/>
        </p:nvSpPr>
        <p:spPr>
          <a:xfrm>
            <a:off x="1" y="104870"/>
            <a:ext cx="12159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ISIS HPFS Group </a:t>
            </a:r>
            <a:r>
              <a:rPr lang="es-ES" sz="3200" dirty="0"/>
              <a:t>(</a:t>
            </a:r>
            <a:r>
              <a:rPr lang="es-ES" sz="3200" dirty="0" err="1"/>
              <a:t>Instrumentation</a:t>
            </a:r>
            <a:r>
              <a:rPr lang="es-ES" sz="3200" dirty="0"/>
              <a:t> </a:t>
            </a:r>
            <a:r>
              <a:rPr lang="es-ES" sz="3200" dirty="0" err="1"/>
              <a:t>Division</a:t>
            </a:r>
            <a:r>
              <a:rPr lang="es-ES" sz="3200" dirty="0"/>
              <a:t>)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91D58-1736-6D26-08CB-097A5B84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115" y="797498"/>
            <a:ext cx="1479550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7FD7E-59E3-3A29-2EE8-658B3E54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14" y="994830"/>
            <a:ext cx="9901136" cy="48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5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1B3BAA-A88A-74D5-2810-62C21BD8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67" y="704951"/>
            <a:ext cx="8419629" cy="59713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16EAB-BDF4-05E3-7262-61242272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B4C36-29A8-4A6E-9485-4396C80F60E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CBE98-A609-5AD1-F4D0-15565CCD09E9}"/>
              </a:ext>
            </a:extLst>
          </p:cNvPr>
          <p:cNvSpPr txBox="1"/>
          <p:nvPr/>
        </p:nvSpPr>
        <p:spPr>
          <a:xfrm>
            <a:off x="348656" y="181731"/>
            <a:ext cx="94929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3.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GB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/ µ</a:t>
            </a:r>
            <a:r>
              <a:rPr lang="en-GB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Beam Stop: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shielding diagnose (at 27 MeV/c)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A9743-DA48-5D4E-C3BC-AA625EFA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9" y="704951"/>
            <a:ext cx="5270616" cy="38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E8856-89CE-64DE-C5CC-FF70757C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5" y="0"/>
            <a:ext cx="10736276" cy="68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5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FCD79-534D-BD4A-0B2F-6624F9F9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925"/>
            <a:ext cx="12192000" cy="5470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EE3ED8-5051-1969-AE62-83C8B9DAA58D}"/>
              </a:ext>
            </a:extLst>
          </p:cNvPr>
          <p:cNvSpPr txBox="1"/>
          <p:nvPr/>
        </p:nvSpPr>
        <p:spPr>
          <a:xfrm>
            <a:off x="761999" y="170705"/>
            <a:ext cx="9937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µ-</a:t>
            </a:r>
            <a:r>
              <a:rPr lang="en-GB" sz="2800" dirty="0">
                <a:solidFill>
                  <a:srgbClr val="0070C0"/>
                </a:solidFill>
              </a:rPr>
              <a:t> at 27 MeV/c: Primary particles energy deposition</a:t>
            </a:r>
          </a:p>
        </p:txBody>
      </p:sp>
    </p:spTree>
    <p:extLst>
      <p:ext uri="{BB962C8B-B14F-4D97-AF65-F5344CB8AC3E}">
        <p14:creationId xmlns:p14="http://schemas.microsoft.com/office/powerpoint/2010/main" val="3972707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A7DE1-E316-2B26-6D77-C05E8072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299"/>
            <a:ext cx="12192000" cy="5537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3C69D3-85DA-EF8A-6429-75EEE53E31A5}"/>
              </a:ext>
            </a:extLst>
          </p:cNvPr>
          <p:cNvSpPr txBox="1"/>
          <p:nvPr/>
        </p:nvSpPr>
        <p:spPr>
          <a:xfrm>
            <a:off x="737937" y="137079"/>
            <a:ext cx="11069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µ-</a:t>
            </a:r>
            <a:r>
              <a:rPr lang="en-GB" sz="2800" dirty="0">
                <a:solidFill>
                  <a:srgbClr val="0070C0"/>
                </a:solidFill>
              </a:rPr>
              <a:t> at 27 MeV/c: Dose (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GB" sz="2800" dirty="0" err="1">
                <a:solidFill>
                  <a:srgbClr val="0070C0"/>
                </a:solidFill>
              </a:rPr>
              <a:t>Sv</a:t>
            </a:r>
            <a:r>
              <a:rPr lang="en-GB" sz="2800" dirty="0">
                <a:solidFill>
                  <a:srgbClr val="0070C0"/>
                </a:solidFill>
              </a:rPr>
              <a:t>/h ; Factor conversion for 5000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µ-/pulse, 40 Hz</a:t>
            </a:r>
            <a:r>
              <a:rPr lang="en-GB" sz="28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47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64189B4-C284-6A95-83E6-534DD5ADF5AE}"/>
              </a:ext>
            </a:extLst>
          </p:cNvPr>
          <p:cNvSpPr txBox="1"/>
          <p:nvPr/>
        </p:nvSpPr>
        <p:spPr>
          <a:xfrm>
            <a:off x="704849" y="166211"/>
            <a:ext cx="11106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4. Neutron / </a:t>
            </a:r>
            <a:r>
              <a:rPr lang="en-GB" sz="2800" dirty="0"/>
              <a:t>C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hopper neutron beam: neutron distribution and activation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DCED9-577B-4A67-6466-58C6920D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19" y="689431"/>
            <a:ext cx="9171731" cy="61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9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9035796" cy="6754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9850" y="3076575"/>
            <a:ext cx="3714750" cy="2362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72225" y="4238625"/>
            <a:ext cx="4705350" cy="1238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72000" y="5438775"/>
            <a:ext cx="129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375514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-990600"/>
            <a:ext cx="7515225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98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92C6F0-1F52-B90E-55FE-A6C5AD1BF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739"/>
            <a:ext cx="11851722" cy="5843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37B986-5494-FCA5-5A74-12A2EEEAD0C4}"/>
              </a:ext>
            </a:extLst>
          </p:cNvPr>
          <p:cNvSpPr txBox="1"/>
          <p:nvPr/>
        </p:nvSpPr>
        <p:spPr>
          <a:xfrm>
            <a:off x="1249680" y="116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IMAN spectra (external file): NeutronHISTimat_0.dat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FAE29-FE43-E427-F443-CC8C32CB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F8529-4C94-4CA9-BCBC-9F252FB0817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3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BD4F7-7AAE-DA9B-9226-EB79D114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424"/>
            <a:ext cx="12192000" cy="61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E78DA-771F-1D01-F12F-15B6D737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012"/>
            <a:ext cx="12192000" cy="59939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7AF966-B931-6770-EB8C-91E38FA2C32B}"/>
              </a:ext>
            </a:extLst>
          </p:cNvPr>
          <p:cNvCxnSpPr/>
          <p:nvPr/>
        </p:nvCxnSpPr>
        <p:spPr>
          <a:xfrm>
            <a:off x="600891" y="2211978"/>
            <a:ext cx="10728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9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5E91E-99EE-791B-2884-5FFFF39BA3E0}"/>
              </a:ext>
            </a:extLst>
          </p:cNvPr>
          <p:cNvSpPr txBox="1"/>
          <p:nvPr/>
        </p:nvSpPr>
        <p:spPr>
          <a:xfrm>
            <a:off x="1033003" y="943961"/>
            <a:ext cx="8862112" cy="5451813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GB" sz="2800" b="1" dirty="0"/>
              <a:t>ISIS Synchrotron Dipole Coil (Co-60 source) </a:t>
            </a:r>
          </a:p>
          <a:p>
            <a:pPr>
              <a:lnSpc>
                <a:spcPts val="2500"/>
              </a:lnSpc>
            </a:pPr>
            <a:r>
              <a:rPr lang="en-GB" sz="2800" b="1" dirty="0">
                <a:solidFill>
                  <a:schemeClr val="accent3"/>
                </a:solidFill>
              </a:rPr>
              <a:t> 	</a:t>
            </a:r>
            <a:r>
              <a:rPr lang="en-GB" sz="2000" dirty="0">
                <a:solidFill>
                  <a:schemeClr val="accent3"/>
                </a:solidFill>
              </a:rPr>
              <a:t>Radioactive copper coils modelled as a composite</a:t>
            </a:r>
          </a:p>
          <a:p>
            <a:pPr>
              <a:lnSpc>
                <a:spcPts val="2500"/>
              </a:lnSpc>
            </a:pPr>
            <a:r>
              <a:rPr lang="en-GB" sz="2800" b="1" dirty="0"/>
              <a:t>2. electron</a:t>
            </a:r>
          </a:p>
          <a:p>
            <a:pPr marL="971550" lvl="1" indent="-514350">
              <a:lnSpc>
                <a:spcPts val="2500"/>
              </a:lnSpc>
              <a:buFont typeface="+mj-lt"/>
              <a:buAutoNum type="alphaLcPeriod"/>
            </a:pPr>
            <a:r>
              <a:rPr lang="en-GB" sz="2000" dirty="0">
                <a:solidFill>
                  <a:schemeClr val="accent3"/>
                </a:solidFill>
              </a:rPr>
              <a:t>Separator: shielding analysis &amp; interlock</a:t>
            </a:r>
          </a:p>
          <a:p>
            <a:pPr marL="971550" lvl="1" indent="-514350">
              <a:lnSpc>
                <a:spcPts val="2500"/>
              </a:lnSpc>
              <a:buFont typeface="+mj-lt"/>
              <a:buAutoNum type="alphaLcPeriod"/>
            </a:pPr>
            <a:r>
              <a:rPr lang="en-GB" sz="2000" dirty="0">
                <a:solidFill>
                  <a:schemeClr val="accent3"/>
                </a:solidFill>
              </a:rPr>
              <a:t>Pulse Slicer: shielding analysis</a:t>
            </a:r>
          </a:p>
          <a:p>
            <a:pPr marL="971550" lvl="1" indent="-514350">
              <a:lnSpc>
                <a:spcPts val="2500"/>
              </a:lnSpc>
              <a:buFont typeface="+mj-lt"/>
              <a:buAutoNum type="alphaLcPeriod"/>
            </a:pPr>
            <a:r>
              <a:rPr lang="en-GB" sz="2000" dirty="0">
                <a:solidFill>
                  <a:schemeClr val="accent3"/>
                </a:solidFill>
              </a:rPr>
              <a:t>Spin rotator: shielding analysis</a:t>
            </a:r>
          </a:p>
          <a:p>
            <a:pPr marL="971550" lvl="1" indent="-514350">
              <a:lnSpc>
                <a:spcPts val="2500"/>
              </a:lnSpc>
              <a:buFont typeface="+mj-lt"/>
              <a:buAutoNum type="alphaLcPeriod"/>
            </a:pPr>
            <a:r>
              <a:rPr lang="en-GB" sz="2000" dirty="0">
                <a:solidFill>
                  <a:schemeClr val="accent3"/>
                </a:solidFill>
              </a:rPr>
              <a:t>HV power connector: shielding analysis</a:t>
            </a:r>
          </a:p>
          <a:p>
            <a:pPr>
              <a:lnSpc>
                <a:spcPts val="2500"/>
              </a:lnSpc>
            </a:pPr>
            <a:r>
              <a:rPr lang="en-GB" sz="2800" b="1" dirty="0"/>
              <a:t>3. e</a:t>
            </a:r>
            <a:r>
              <a:rPr lang="en-GB" sz="2800" b="1" baseline="30000" dirty="0"/>
              <a:t>+</a:t>
            </a:r>
            <a:r>
              <a:rPr lang="en-GB" sz="2800" b="1" dirty="0"/>
              <a:t> /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GB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/ µ</a:t>
            </a:r>
            <a:r>
              <a:rPr lang="en-GB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Stop: shielding diagnose</a:t>
            </a:r>
            <a:endParaRPr lang="en-GB" sz="2000" dirty="0">
              <a:solidFill>
                <a:schemeClr val="accent3"/>
              </a:solidFill>
            </a:endParaRPr>
          </a:p>
          <a:p>
            <a:pPr>
              <a:lnSpc>
                <a:spcPts val="2500"/>
              </a:lnSpc>
            </a:pPr>
            <a:r>
              <a:rPr lang="en-GB" sz="2800" b="1" dirty="0"/>
              <a:t>4. neutron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Chopper neutron beam: neutron distribution and activation</a:t>
            </a:r>
          </a:p>
          <a:p>
            <a:pPr>
              <a:lnSpc>
                <a:spcPts val="25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proton / neutron</a:t>
            </a:r>
          </a:p>
          <a:p>
            <a:pPr>
              <a:lnSpc>
                <a:spcPts val="2500"/>
              </a:lnSpc>
            </a:pPr>
            <a:r>
              <a:rPr lang="en-GB" sz="2800" dirty="0"/>
              <a:t>	</a:t>
            </a:r>
            <a:r>
              <a:rPr lang="en-GB" sz="2000" dirty="0">
                <a:solidFill>
                  <a:schemeClr val="accent3"/>
                </a:solidFill>
              </a:rPr>
              <a:t>Dummy geometry: dose map and activation</a:t>
            </a:r>
          </a:p>
          <a:p>
            <a:pPr>
              <a:lnSpc>
                <a:spcPts val="25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proton / neutron</a:t>
            </a:r>
          </a:p>
          <a:p>
            <a:pPr>
              <a:lnSpc>
                <a:spcPts val="2500"/>
              </a:lnSpc>
            </a:pPr>
            <a:r>
              <a:rPr lang="en-GB" sz="2800" dirty="0"/>
              <a:t>	</a:t>
            </a:r>
            <a:r>
              <a:rPr lang="en-GB" sz="2000" dirty="0">
                <a:solidFill>
                  <a:schemeClr val="accent3"/>
                </a:solidFill>
              </a:rPr>
              <a:t>Dummy geometry: dose map and activation</a:t>
            </a:r>
          </a:p>
          <a:p>
            <a:pPr>
              <a:lnSpc>
                <a:spcPts val="25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 JUAS 2026 </a:t>
            </a:r>
          </a:p>
          <a:p>
            <a:pPr>
              <a:lnSpc>
                <a:spcPts val="2500"/>
              </a:lnSpc>
            </a:pPr>
            <a:r>
              <a:rPr lang="en-GB" sz="2800" dirty="0"/>
              <a:t>	</a:t>
            </a:r>
            <a:r>
              <a:rPr lang="en-GB" sz="2000" dirty="0">
                <a:solidFill>
                  <a:schemeClr val="accent3"/>
                </a:solidFill>
              </a:rPr>
              <a:t>FLUKA &amp; flair brief introduction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FE76C-2891-4DA9-F3F5-8A0669AE9787}"/>
              </a:ext>
            </a:extLst>
          </p:cNvPr>
          <p:cNvSpPr txBox="1"/>
          <p:nvPr/>
        </p:nvSpPr>
        <p:spPr>
          <a:xfrm>
            <a:off x="132080" y="0"/>
            <a:ext cx="120599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3"/>
                </a:solidFill>
              </a:rPr>
              <a:t>FLUKA Examples</a:t>
            </a:r>
          </a:p>
        </p:txBody>
      </p:sp>
    </p:spTree>
    <p:extLst>
      <p:ext uri="{BB962C8B-B14F-4D97-AF65-F5344CB8AC3E}">
        <p14:creationId xmlns:p14="http://schemas.microsoft.com/office/powerpoint/2010/main" val="362331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64189B4-C284-6A95-83E6-534DD5ADF5AE}"/>
              </a:ext>
            </a:extLst>
          </p:cNvPr>
          <p:cNvSpPr txBox="1"/>
          <p:nvPr/>
        </p:nvSpPr>
        <p:spPr>
          <a:xfrm>
            <a:off x="495301" y="299561"/>
            <a:ext cx="92836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proton / neutron - </a:t>
            </a:r>
            <a:r>
              <a:rPr lang="en-GB" sz="2800" dirty="0"/>
              <a:t>Dummy target geometry: dose map and activation (</a:t>
            </a:r>
            <a:r>
              <a:rPr lang="en-GB" sz="2800" dirty="0">
                <a:solidFill>
                  <a:srgbClr val="FF0000"/>
                </a:solidFill>
              </a:rPr>
              <a:t>ongoing</a:t>
            </a:r>
            <a:r>
              <a:rPr lang="en-GB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69BDB-0766-C796-0DCF-D3A6768F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63117"/>
            <a:ext cx="6016423" cy="4128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BF7D2-D120-B65C-E841-AFA198FDD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73275"/>
            <a:ext cx="5823857" cy="44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7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64189B4-C284-6A95-83E6-534DD5ADF5AE}"/>
              </a:ext>
            </a:extLst>
          </p:cNvPr>
          <p:cNvSpPr txBox="1"/>
          <p:nvPr/>
        </p:nvSpPr>
        <p:spPr>
          <a:xfrm>
            <a:off x="495301" y="299561"/>
            <a:ext cx="11020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proton / neutron: </a:t>
            </a:r>
            <a:r>
              <a:rPr lang="en-GB" sz="2800" dirty="0"/>
              <a:t>Dummy geometry: dose map and activation (</a:t>
            </a:r>
            <a:r>
              <a:rPr lang="en-GB" sz="2800" dirty="0">
                <a:solidFill>
                  <a:srgbClr val="FF0000"/>
                </a:solidFill>
              </a:rPr>
              <a:t>ongoing</a:t>
            </a:r>
            <a:r>
              <a:rPr lang="en-GB" sz="2800" dirty="0"/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342E5-093E-709C-2FFB-B6625A2A6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94034"/>
              </p:ext>
            </p:extLst>
          </p:nvPr>
        </p:nvGraphicFramePr>
        <p:xfrm>
          <a:off x="923927" y="1856740"/>
          <a:ext cx="1059179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47">
                  <a:extLst>
                    <a:ext uri="{9D8B030D-6E8A-4147-A177-3AD203B41FA5}">
                      <a16:colId xmlns:a16="http://schemas.microsoft.com/office/drawing/2014/main" val="2302490911"/>
                    </a:ext>
                  </a:extLst>
                </a:gridCol>
                <a:gridCol w="1683146">
                  <a:extLst>
                    <a:ext uri="{9D8B030D-6E8A-4147-A177-3AD203B41FA5}">
                      <a16:colId xmlns:a16="http://schemas.microsoft.com/office/drawing/2014/main" val="974145043"/>
                    </a:ext>
                  </a:extLst>
                </a:gridCol>
                <a:gridCol w="1635056">
                  <a:extLst>
                    <a:ext uri="{9D8B030D-6E8A-4147-A177-3AD203B41FA5}">
                      <a16:colId xmlns:a16="http://schemas.microsoft.com/office/drawing/2014/main" val="1909437001"/>
                    </a:ext>
                  </a:extLst>
                </a:gridCol>
                <a:gridCol w="1755281">
                  <a:extLst>
                    <a:ext uri="{9D8B030D-6E8A-4147-A177-3AD203B41FA5}">
                      <a16:colId xmlns:a16="http://schemas.microsoft.com/office/drawing/2014/main" val="2464604839"/>
                    </a:ext>
                  </a:extLst>
                </a:gridCol>
                <a:gridCol w="1719214">
                  <a:extLst>
                    <a:ext uri="{9D8B030D-6E8A-4147-A177-3AD203B41FA5}">
                      <a16:colId xmlns:a16="http://schemas.microsoft.com/office/drawing/2014/main" val="2499959620"/>
                    </a:ext>
                  </a:extLst>
                </a:gridCol>
                <a:gridCol w="2596854">
                  <a:extLst>
                    <a:ext uri="{9D8B030D-6E8A-4147-A177-3AD203B41FA5}">
                      <a16:colId xmlns:a16="http://schemas.microsoft.com/office/drawing/2014/main" val="3379224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Beam Energy 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Cylinder Length [cm]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Target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Cooling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Dose 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Neutron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Nuclide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5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Histogram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Particle spectrum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1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Stainless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moth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3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moths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2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9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B53934-6EA4-A726-1A56-EB908623F498}"/>
              </a:ext>
            </a:extLst>
          </p:cNvPr>
          <p:cNvSpPr txBox="1"/>
          <p:nvPr/>
        </p:nvSpPr>
        <p:spPr>
          <a:xfrm>
            <a:off x="1012371" y="286376"/>
            <a:ext cx="9546772" cy="424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 JUAS 2026 - </a:t>
            </a:r>
            <a:r>
              <a:rPr lang="en-GB" sz="2800" dirty="0">
                <a:solidFill>
                  <a:schemeClr val="accent3"/>
                </a:solidFill>
              </a:rPr>
              <a:t>FLUKA &amp; flair brief introduction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8BAD7-B470-BB7C-43DF-298D5D11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5" y="711172"/>
            <a:ext cx="3024195" cy="1534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0ED0B-CEB3-447A-0F82-F4B328C1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92" y="711172"/>
            <a:ext cx="8461849" cy="586045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C2B1D5F-7DBD-8754-9D4B-2EF2937D3FF3}"/>
              </a:ext>
            </a:extLst>
          </p:cNvPr>
          <p:cNvSpPr/>
          <p:nvPr/>
        </p:nvSpPr>
        <p:spPr>
          <a:xfrm>
            <a:off x="1789261" y="5692140"/>
            <a:ext cx="1497330" cy="454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59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B35B9-B58C-0179-7F89-CF483D56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26E701-257F-8C82-0EF4-BDD4180BF953}"/>
              </a:ext>
            </a:extLst>
          </p:cNvPr>
          <p:cNvSpPr/>
          <p:nvPr/>
        </p:nvSpPr>
        <p:spPr>
          <a:xfrm>
            <a:off x="543058" y="241347"/>
            <a:ext cx="453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s-ES" sz="3600" dirty="0"/>
              <a:t>Basic input overview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CCBBDE8-908F-F599-F76E-98E119AB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116" y="353031"/>
            <a:ext cx="3639259" cy="4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5" rIns="91431" bIns="45715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r>
              <a:rPr lang="en-GB" altLang="es-ES" sz="2600" dirty="0">
                <a:solidFill>
                  <a:srgbClr val="0000FF"/>
                </a:solidFill>
              </a:rPr>
              <a:t>FLUKA input file (</a:t>
            </a:r>
            <a:r>
              <a:rPr lang="en-GB" altLang="es-ES" sz="2600" i="1" dirty="0">
                <a:solidFill>
                  <a:srgbClr val="0000FF"/>
                </a:solidFill>
              </a:rPr>
              <a:t>flair</a:t>
            </a:r>
            <a:r>
              <a:rPr lang="en-GB" altLang="es-ES" sz="2600" dirty="0">
                <a:solidFill>
                  <a:srgbClr val="0000FF"/>
                </a:solidFill>
              </a:rPr>
              <a:t>)</a:t>
            </a:r>
            <a:endParaRPr lang="en-GB" altLang="es-ES" sz="2600" i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12B71-91E2-2EBE-9FC0-614ABD44F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7" y="1259814"/>
            <a:ext cx="5201421" cy="5598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07DB4-296B-B308-D2E1-9C2CA62F7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74" y="1259814"/>
            <a:ext cx="5197154" cy="5598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F5B22C-DABE-56EC-8236-41A28A53FD07}"/>
              </a:ext>
            </a:extLst>
          </p:cNvPr>
          <p:cNvSpPr/>
          <p:nvPr/>
        </p:nvSpPr>
        <p:spPr>
          <a:xfrm>
            <a:off x="1749200" y="2091381"/>
            <a:ext cx="4072128" cy="7889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319F6-191B-8458-8153-B7967B2D7448}"/>
              </a:ext>
            </a:extLst>
          </p:cNvPr>
          <p:cNvSpPr/>
          <p:nvPr/>
        </p:nvSpPr>
        <p:spPr>
          <a:xfrm>
            <a:off x="1749200" y="2978302"/>
            <a:ext cx="4072128" cy="29561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58349-3BC2-0A3D-ACD3-00E4E5E854D1}"/>
              </a:ext>
            </a:extLst>
          </p:cNvPr>
          <p:cNvSpPr/>
          <p:nvPr/>
        </p:nvSpPr>
        <p:spPr>
          <a:xfrm>
            <a:off x="7495700" y="5598187"/>
            <a:ext cx="4072128" cy="492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05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1F2FF-DB6E-1C43-8F85-6EE03188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C0C45A-5D43-1533-8B18-AB4AA1647080}"/>
              </a:ext>
            </a:extLst>
          </p:cNvPr>
          <p:cNvSpPr/>
          <p:nvPr/>
        </p:nvSpPr>
        <p:spPr>
          <a:xfrm>
            <a:off x="1837616" y="241585"/>
            <a:ext cx="7897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s-ES" sz="3600" dirty="0"/>
              <a:t>Basic input overview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7BFB860-FA8F-3F6D-EC90-4E4F4668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616" y="767382"/>
            <a:ext cx="8821568" cy="4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5" rIns="91431" bIns="45715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r>
              <a:rPr lang="en-GB" altLang="es-ES" sz="2600" dirty="0">
                <a:solidFill>
                  <a:srgbClr val="0000FF"/>
                </a:solidFill>
              </a:rPr>
              <a:t>Geometry (</a:t>
            </a:r>
            <a:r>
              <a:rPr lang="en-GB" altLang="es-ES" sz="2600" i="1" dirty="0" err="1">
                <a:solidFill>
                  <a:srgbClr val="0000FF"/>
                </a:solidFill>
              </a:rPr>
              <a:t>Geoviewer</a:t>
            </a:r>
            <a:r>
              <a:rPr lang="en-GB" altLang="es-ES" sz="2600" dirty="0">
                <a:solidFill>
                  <a:srgbClr val="0000FF"/>
                </a:solidFill>
              </a:rPr>
              <a:t>)</a:t>
            </a:r>
            <a:endParaRPr lang="en-GB" altLang="es-ES" sz="2600" i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A6538-E821-2810-CE24-9BC553328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" y="1310831"/>
            <a:ext cx="10628376" cy="55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252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5E0621-02C2-227D-B98D-9DE715DE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B4C36-29A8-4A6E-9485-4396C80F60E4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21AE0EA-9F57-15A9-C77C-7161325BB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476"/>
            <a:ext cx="12192000" cy="4819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37C9E-02DC-2668-152F-575340648CE0}"/>
              </a:ext>
            </a:extLst>
          </p:cNvPr>
          <p:cNvSpPr txBox="1"/>
          <p:nvPr/>
        </p:nvSpPr>
        <p:spPr>
          <a:xfrm>
            <a:off x="1308638" y="168936"/>
            <a:ext cx="100451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2a. </a:t>
            </a:r>
            <a:r>
              <a:rPr lang="en-GB" sz="3200" dirty="0"/>
              <a:t>Separator Measured Data: Gamma dose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4369-F2B7-3151-7568-59CA7E052BDF}"/>
              </a:ext>
            </a:extLst>
          </p:cNvPr>
          <p:cNvSpPr txBox="1"/>
          <p:nvPr/>
        </p:nvSpPr>
        <p:spPr>
          <a:xfrm>
            <a:off x="492569" y="1441530"/>
            <a:ext cx="78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µ</a:t>
            </a:r>
            <a:r>
              <a:rPr lang="en-GB" sz="1200" b="1" dirty="0" err="1"/>
              <a:t>Sv</a:t>
            </a:r>
            <a:r>
              <a:rPr lang="en-GB" sz="1200" b="1" dirty="0"/>
              <a:t>/h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F5508-7252-4562-779D-7529E3C60FEA}"/>
              </a:ext>
            </a:extLst>
          </p:cNvPr>
          <p:cNvCxnSpPr>
            <a:cxnSpLocks/>
          </p:cNvCxnSpPr>
          <p:nvPr/>
        </p:nvCxnSpPr>
        <p:spPr>
          <a:xfrm>
            <a:off x="529513" y="1737001"/>
            <a:ext cx="1118893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F59D4-3F33-FB97-1235-A651E9F108F6}"/>
              </a:ext>
            </a:extLst>
          </p:cNvPr>
          <p:cNvCxnSpPr>
            <a:cxnSpLocks/>
          </p:cNvCxnSpPr>
          <p:nvPr/>
        </p:nvCxnSpPr>
        <p:spPr>
          <a:xfrm>
            <a:off x="529513" y="3742345"/>
            <a:ext cx="1118893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05BC9E-9E53-655E-0135-121F4ADEC013}"/>
              </a:ext>
            </a:extLst>
          </p:cNvPr>
          <p:cNvSpPr txBox="1"/>
          <p:nvPr/>
        </p:nvSpPr>
        <p:spPr>
          <a:xfrm>
            <a:off x="80445" y="3603845"/>
            <a:ext cx="82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79.2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ABBFD-ED2F-475B-8B44-06008D09CFDE}"/>
              </a:ext>
            </a:extLst>
          </p:cNvPr>
          <p:cNvSpPr txBox="1"/>
          <p:nvPr/>
        </p:nvSpPr>
        <p:spPr>
          <a:xfrm>
            <a:off x="80445" y="4507639"/>
            <a:ext cx="82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33.9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7E44A0-739F-50A5-777B-61656E5C265C}"/>
              </a:ext>
            </a:extLst>
          </p:cNvPr>
          <p:cNvCxnSpPr>
            <a:cxnSpLocks/>
          </p:cNvCxnSpPr>
          <p:nvPr/>
        </p:nvCxnSpPr>
        <p:spPr>
          <a:xfrm>
            <a:off x="529513" y="4652127"/>
            <a:ext cx="1118893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0D3056-06FA-317A-28AC-A03563BFCDB9}"/>
              </a:ext>
            </a:extLst>
          </p:cNvPr>
          <p:cNvSpPr txBox="1"/>
          <p:nvPr/>
        </p:nvSpPr>
        <p:spPr>
          <a:xfrm>
            <a:off x="6705600" y="1209964"/>
            <a:ext cx="19050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Alarm Trip-off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0BC528-A324-A73F-46EE-A5E9C3ECB77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594764" y="1579296"/>
            <a:ext cx="1063336" cy="56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19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085AC-5A41-B7DA-1718-FC422C77C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287D2-16C7-1D97-4069-B82E7692EC60}"/>
              </a:ext>
            </a:extLst>
          </p:cNvPr>
          <p:cNvSpPr txBox="1"/>
          <p:nvPr/>
        </p:nvSpPr>
        <p:spPr>
          <a:xfrm>
            <a:off x="3786187" y="1882982"/>
            <a:ext cx="37684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Many thanks!!!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  <a:p>
            <a:pPr algn="ctr"/>
            <a:r>
              <a:rPr lang="en-GB" sz="4000" dirty="0">
                <a:solidFill>
                  <a:srgbClr val="0070C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2868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7CAF0-8CE6-F6B3-96B3-25DA7AD6D773}"/>
              </a:ext>
            </a:extLst>
          </p:cNvPr>
          <p:cNvSpPr txBox="1"/>
          <p:nvPr/>
        </p:nvSpPr>
        <p:spPr>
          <a:xfrm>
            <a:off x="337457" y="208161"/>
            <a:ext cx="10058399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GB" sz="2800" b="1" dirty="0"/>
              <a:t>ISIS Synchrotron Dipole Coil (Co-60 source) </a:t>
            </a:r>
          </a:p>
          <a:p>
            <a:pPr>
              <a:lnSpc>
                <a:spcPts val="2500"/>
              </a:lnSpc>
            </a:pPr>
            <a:r>
              <a:rPr lang="en-GB" sz="2800" b="1" dirty="0">
                <a:solidFill>
                  <a:schemeClr val="accent3"/>
                </a:solidFill>
              </a:rPr>
              <a:t> 	</a:t>
            </a:r>
            <a:r>
              <a:rPr lang="en-GB" sz="2800" dirty="0">
                <a:solidFill>
                  <a:schemeClr val="accent3"/>
                </a:solidFill>
              </a:rPr>
              <a:t>Radioactive copper coils modelled as a composite</a:t>
            </a:r>
          </a:p>
        </p:txBody>
      </p:sp>
      <p:pic>
        <p:nvPicPr>
          <p:cNvPr id="4" name="Picture 3" descr="A close-up of a tree trunk&#10;&#10;AI-generated content may be incorrect.">
            <a:extLst>
              <a:ext uri="{FF2B5EF4-FFF2-40B4-BE49-F238E27FC236}">
                <a16:creationId xmlns:a16="http://schemas.microsoft.com/office/drawing/2014/main" id="{ED4F00EC-CB25-DC52-9F99-E1D7E6910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5040" y="1729147"/>
            <a:ext cx="4845308" cy="3273612"/>
          </a:xfrm>
          <a:prstGeom prst="rect">
            <a:avLst/>
          </a:prstGeom>
        </p:spPr>
      </p:pic>
      <p:pic>
        <p:nvPicPr>
          <p:cNvPr id="6" name="Picture 5" descr="A close-up of a stack of chairs&#10;&#10;AI-generated content may be incorrect.">
            <a:extLst>
              <a:ext uri="{FF2B5EF4-FFF2-40B4-BE49-F238E27FC236}">
                <a16:creationId xmlns:a16="http://schemas.microsoft.com/office/drawing/2014/main" id="{02488E20-3590-57F4-7663-848EBBEA9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8676" y="1729149"/>
            <a:ext cx="4845310" cy="3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EC10-A3B3-8468-5CE6-EE83C4A1E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roup 1604">
            <a:extLst>
              <a:ext uri="{FF2B5EF4-FFF2-40B4-BE49-F238E27FC236}">
                <a16:creationId xmlns:a16="http://schemas.microsoft.com/office/drawing/2014/main" id="{B375CFE9-BE46-7F28-F560-754FE988C6F8}"/>
              </a:ext>
            </a:extLst>
          </p:cNvPr>
          <p:cNvGrpSpPr/>
          <p:nvPr/>
        </p:nvGrpSpPr>
        <p:grpSpPr>
          <a:xfrm>
            <a:off x="4042436" y="843643"/>
            <a:ext cx="5290457" cy="5170714"/>
            <a:chOff x="3309257" y="843643"/>
            <a:chExt cx="5290457" cy="5170714"/>
          </a:xfrm>
        </p:grpSpPr>
        <p:sp>
          <p:nvSpPr>
            <p:cNvPr id="1603" name="Rectangle 1602">
              <a:extLst>
                <a:ext uri="{FF2B5EF4-FFF2-40B4-BE49-F238E27FC236}">
                  <a16:creationId xmlns:a16="http://schemas.microsoft.com/office/drawing/2014/main" id="{23B90FA6-D341-B48A-DFB4-F731A6E9C64C}"/>
                </a:ext>
              </a:extLst>
            </p:cNvPr>
            <p:cNvSpPr/>
            <p:nvPr/>
          </p:nvSpPr>
          <p:spPr>
            <a:xfrm>
              <a:off x="3309257" y="843643"/>
              <a:ext cx="5290457" cy="517071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02" name="Group 1601">
              <a:extLst>
                <a:ext uri="{FF2B5EF4-FFF2-40B4-BE49-F238E27FC236}">
                  <a16:creationId xmlns:a16="http://schemas.microsoft.com/office/drawing/2014/main" id="{64CED7AA-6F88-6759-AEA8-BA7789F50AB9}"/>
                </a:ext>
              </a:extLst>
            </p:cNvPr>
            <p:cNvGrpSpPr/>
            <p:nvPr/>
          </p:nvGrpSpPr>
          <p:grpSpPr>
            <a:xfrm>
              <a:off x="3440325" y="975843"/>
              <a:ext cx="5028321" cy="4906312"/>
              <a:chOff x="3423982" y="1163339"/>
              <a:chExt cx="5028321" cy="4906312"/>
            </a:xfrm>
          </p:grpSpPr>
          <p:grpSp>
            <p:nvGrpSpPr>
              <p:cNvPr id="808" name="Group 807">
                <a:extLst>
                  <a:ext uri="{FF2B5EF4-FFF2-40B4-BE49-F238E27FC236}">
                    <a16:creationId xmlns:a16="http://schemas.microsoft.com/office/drawing/2014/main" id="{E5A9E11A-57B7-F684-0925-241B8BEBAD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23982" y="1163339"/>
                <a:ext cx="5028321" cy="2516022"/>
                <a:chOff x="2574893" y="1418740"/>
                <a:chExt cx="7394605" cy="3700054"/>
              </a:xfrm>
            </p:grpSpPr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id="{FC6B7F54-AAD9-3BC9-9F9F-0B0D97332F17}"/>
                    </a:ext>
                  </a:extLst>
                </p:cNvPr>
                <p:cNvSpPr/>
                <p:nvPr/>
              </p:nvSpPr>
              <p:spPr>
                <a:xfrm>
                  <a:off x="2574893" y="4933865"/>
                  <a:ext cx="7394530" cy="18492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C81EED0C-2846-DC69-E4E6-694FF8E8476B}"/>
                    </a:ext>
                  </a:extLst>
                </p:cNvPr>
                <p:cNvSpPr/>
                <p:nvPr/>
              </p:nvSpPr>
              <p:spPr>
                <a:xfrm>
                  <a:off x="2574967" y="1418740"/>
                  <a:ext cx="7394531" cy="351512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</a:endParaRPr>
                </a:p>
              </p:txBody>
            </p:sp>
            <p:grpSp>
              <p:nvGrpSpPr>
                <p:cNvPr id="811" name="Group 810">
                  <a:extLst>
                    <a:ext uri="{FF2B5EF4-FFF2-40B4-BE49-F238E27FC236}">
                      <a16:creationId xmlns:a16="http://schemas.microsoft.com/office/drawing/2014/main" id="{BB3C8EA9-6947-B5A4-355B-E700484676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18260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187" name="Rectangle 1186">
                    <a:extLst>
                      <a:ext uri="{FF2B5EF4-FFF2-40B4-BE49-F238E27FC236}">
                        <a16:creationId xmlns:a16="http://schemas.microsoft.com/office/drawing/2014/main" id="{9C047B8F-8823-D9C1-F2EF-DC20886976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88" name="Group 1187">
                    <a:extLst>
                      <a:ext uri="{FF2B5EF4-FFF2-40B4-BE49-F238E27FC236}">
                        <a16:creationId xmlns:a16="http://schemas.microsoft.com/office/drawing/2014/main" id="{BD3F97F1-B70E-C46B-9823-99C000762291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189" name="Group 1188">
                      <a:extLst>
                        <a:ext uri="{FF2B5EF4-FFF2-40B4-BE49-F238E27FC236}">
                          <a16:creationId xmlns:a16="http://schemas.microsoft.com/office/drawing/2014/main" id="{45FBAB3A-8F24-5280-0994-5698EB93F93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202" name="Rectangle 1201">
                        <a:extLst>
                          <a:ext uri="{FF2B5EF4-FFF2-40B4-BE49-F238E27FC236}">
                            <a16:creationId xmlns:a16="http://schemas.microsoft.com/office/drawing/2014/main" id="{40E93711-91E4-BFA5-4055-D93C16B4185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3" name="Rectangle 1202">
                        <a:extLst>
                          <a:ext uri="{FF2B5EF4-FFF2-40B4-BE49-F238E27FC236}">
                            <a16:creationId xmlns:a16="http://schemas.microsoft.com/office/drawing/2014/main" id="{2D753057-A389-01CA-14A2-6F8F2283E8F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4" name="Oval 1203">
                        <a:extLst>
                          <a:ext uri="{FF2B5EF4-FFF2-40B4-BE49-F238E27FC236}">
                            <a16:creationId xmlns:a16="http://schemas.microsoft.com/office/drawing/2014/main" id="{87F01126-3F32-0269-5F6D-1EED03C662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90" name="Group 1189">
                      <a:extLst>
                        <a:ext uri="{FF2B5EF4-FFF2-40B4-BE49-F238E27FC236}">
                          <a16:creationId xmlns:a16="http://schemas.microsoft.com/office/drawing/2014/main" id="{901F780E-CE13-95BE-9F67-5E307DE80E8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99" name="Rectangle 1198">
                        <a:extLst>
                          <a:ext uri="{FF2B5EF4-FFF2-40B4-BE49-F238E27FC236}">
                            <a16:creationId xmlns:a16="http://schemas.microsoft.com/office/drawing/2014/main" id="{FF9CEE9F-5F7D-1C3D-49CC-CC0ABBAF46F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0" name="Rectangle 1199">
                        <a:extLst>
                          <a:ext uri="{FF2B5EF4-FFF2-40B4-BE49-F238E27FC236}">
                            <a16:creationId xmlns:a16="http://schemas.microsoft.com/office/drawing/2014/main" id="{3E1BAA45-B88D-8329-1485-28B415251A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1" name="Oval 1200">
                        <a:extLst>
                          <a:ext uri="{FF2B5EF4-FFF2-40B4-BE49-F238E27FC236}">
                            <a16:creationId xmlns:a16="http://schemas.microsoft.com/office/drawing/2014/main" id="{89AD9983-C1FB-FD46-363E-E27DC7189B7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91" name="Group 1190">
                      <a:extLst>
                        <a:ext uri="{FF2B5EF4-FFF2-40B4-BE49-F238E27FC236}">
                          <a16:creationId xmlns:a16="http://schemas.microsoft.com/office/drawing/2014/main" id="{2D3C8A27-322F-2551-205A-969B84F0DD5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96" name="Rectangle 1195">
                        <a:extLst>
                          <a:ext uri="{FF2B5EF4-FFF2-40B4-BE49-F238E27FC236}">
                            <a16:creationId xmlns:a16="http://schemas.microsoft.com/office/drawing/2014/main" id="{E4CD39A1-B2AB-3B90-2A6E-12F04FB379F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7" name="Rectangle 1196">
                        <a:extLst>
                          <a:ext uri="{FF2B5EF4-FFF2-40B4-BE49-F238E27FC236}">
                            <a16:creationId xmlns:a16="http://schemas.microsoft.com/office/drawing/2014/main" id="{E47B545D-AC90-9F63-0551-CB1E932C0BE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8" name="Oval 1197">
                        <a:extLst>
                          <a:ext uri="{FF2B5EF4-FFF2-40B4-BE49-F238E27FC236}">
                            <a16:creationId xmlns:a16="http://schemas.microsoft.com/office/drawing/2014/main" id="{FE8DA6C1-AA66-67A8-268D-D1B939C9E49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92" name="Group 1191">
                      <a:extLst>
                        <a:ext uri="{FF2B5EF4-FFF2-40B4-BE49-F238E27FC236}">
                          <a16:creationId xmlns:a16="http://schemas.microsoft.com/office/drawing/2014/main" id="{5935D288-A9BD-8135-FA61-096F1859E34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93" name="Rectangle 1192">
                        <a:extLst>
                          <a:ext uri="{FF2B5EF4-FFF2-40B4-BE49-F238E27FC236}">
                            <a16:creationId xmlns:a16="http://schemas.microsoft.com/office/drawing/2014/main" id="{5D7287F4-A203-17FE-D1FE-1E68852D8EB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4" name="Rectangle 1193">
                        <a:extLst>
                          <a:ext uri="{FF2B5EF4-FFF2-40B4-BE49-F238E27FC236}">
                            <a16:creationId xmlns:a16="http://schemas.microsoft.com/office/drawing/2014/main" id="{4E4171B2-02FA-2325-4A43-C6CAF1C6DC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5" name="Oval 1194">
                        <a:extLst>
                          <a:ext uri="{FF2B5EF4-FFF2-40B4-BE49-F238E27FC236}">
                            <a16:creationId xmlns:a16="http://schemas.microsoft.com/office/drawing/2014/main" id="{23752FD2-7EE6-7DDE-D844-1B4D74C086D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2" name="Group 811">
                  <a:extLst>
                    <a:ext uri="{FF2B5EF4-FFF2-40B4-BE49-F238E27FC236}">
                      <a16:creationId xmlns:a16="http://schemas.microsoft.com/office/drawing/2014/main" id="{E6CAFFA8-16D4-771E-8C05-7E20840DB96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37847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169" name="Rectangle 1168">
                    <a:extLst>
                      <a:ext uri="{FF2B5EF4-FFF2-40B4-BE49-F238E27FC236}">
                        <a16:creationId xmlns:a16="http://schemas.microsoft.com/office/drawing/2014/main" id="{AC4D4E8C-DE2B-587F-8C8C-ABBE76FFDB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70" name="Group 1169">
                    <a:extLst>
                      <a:ext uri="{FF2B5EF4-FFF2-40B4-BE49-F238E27FC236}">
                        <a16:creationId xmlns:a16="http://schemas.microsoft.com/office/drawing/2014/main" id="{4D82FC1F-5DC3-3126-9A1C-3C9C9CAF7AD5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171" name="Group 1170">
                      <a:extLst>
                        <a:ext uri="{FF2B5EF4-FFF2-40B4-BE49-F238E27FC236}">
                          <a16:creationId xmlns:a16="http://schemas.microsoft.com/office/drawing/2014/main" id="{FB755ADB-C982-1A14-C12E-BE6D00CBB43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84" name="Rectangle 1183">
                        <a:extLst>
                          <a:ext uri="{FF2B5EF4-FFF2-40B4-BE49-F238E27FC236}">
                            <a16:creationId xmlns:a16="http://schemas.microsoft.com/office/drawing/2014/main" id="{B9BBEC9E-098E-79F8-E4B5-D07A02A19D1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5" name="Rectangle 1184">
                        <a:extLst>
                          <a:ext uri="{FF2B5EF4-FFF2-40B4-BE49-F238E27FC236}">
                            <a16:creationId xmlns:a16="http://schemas.microsoft.com/office/drawing/2014/main" id="{4EACAD8E-A4E5-60CB-3FA4-F4482237AF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6" name="Oval 1185">
                        <a:extLst>
                          <a:ext uri="{FF2B5EF4-FFF2-40B4-BE49-F238E27FC236}">
                            <a16:creationId xmlns:a16="http://schemas.microsoft.com/office/drawing/2014/main" id="{9BB85B6E-E8A7-15EA-1F12-0F9487B7285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72" name="Group 1171">
                      <a:extLst>
                        <a:ext uri="{FF2B5EF4-FFF2-40B4-BE49-F238E27FC236}">
                          <a16:creationId xmlns:a16="http://schemas.microsoft.com/office/drawing/2014/main" id="{3488E0AC-4656-D2C1-6515-B9CA3E4BAE2F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81" name="Rectangle 1180">
                        <a:extLst>
                          <a:ext uri="{FF2B5EF4-FFF2-40B4-BE49-F238E27FC236}">
                            <a16:creationId xmlns:a16="http://schemas.microsoft.com/office/drawing/2014/main" id="{26C70BD6-FFC2-2102-3AC1-A11229F0933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2" name="Rectangle 1181">
                        <a:extLst>
                          <a:ext uri="{FF2B5EF4-FFF2-40B4-BE49-F238E27FC236}">
                            <a16:creationId xmlns:a16="http://schemas.microsoft.com/office/drawing/2014/main" id="{2049FEB7-6494-04F5-078F-CDEA0986351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3" name="Oval 1182">
                        <a:extLst>
                          <a:ext uri="{FF2B5EF4-FFF2-40B4-BE49-F238E27FC236}">
                            <a16:creationId xmlns:a16="http://schemas.microsoft.com/office/drawing/2014/main" id="{C6EF05C1-0C34-706B-109E-FEE20F8593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73" name="Group 1172">
                      <a:extLst>
                        <a:ext uri="{FF2B5EF4-FFF2-40B4-BE49-F238E27FC236}">
                          <a16:creationId xmlns:a16="http://schemas.microsoft.com/office/drawing/2014/main" id="{51D7FF5E-5E2B-CFCC-776E-014839B28FB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78" name="Rectangle 1177">
                        <a:extLst>
                          <a:ext uri="{FF2B5EF4-FFF2-40B4-BE49-F238E27FC236}">
                            <a16:creationId xmlns:a16="http://schemas.microsoft.com/office/drawing/2014/main" id="{0AE3A515-EC9C-C23D-9C19-298464652CC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79" name="Rectangle 1178">
                        <a:extLst>
                          <a:ext uri="{FF2B5EF4-FFF2-40B4-BE49-F238E27FC236}">
                            <a16:creationId xmlns:a16="http://schemas.microsoft.com/office/drawing/2014/main" id="{818D983C-D356-CCA4-950D-7C9576378E2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0" name="Oval 1179">
                        <a:extLst>
                          <a:ext uri="{FF2B5EF4-FFF2-40B4-BE49-F238E27FC236}">
                            <a16:creationId xmlns:a16="http://schemas.microsoft.com/office/drawing/2014/main" id="{FA3ED08F-2F38-C677-AA31-7A824572572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74" name="Group 1173">
                      <a:extLst>
                        <a:ext uri="{FF2B5EF4-FFF2-40B4-BE49-F238E27FC236}">
                          <a16:creationId xmlns:a16="http://schemas.microsoft.com/office/drawing/2014/main" id="{E41FF2FF-E3C9-845F-0CCB-E88D5E20495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75" name="Rectangle 1174">
                        <a:extLst>
                          <a:ext uri="{FF2B5EF4-FFF2-40B4-BE49-F238E27FC236}">
                            <a16:creationId xmlns:a16="http://schemas.microsoft.com/office/drawing/2014/main" id="{7425A6DF-3E69-C79F-7B47-D0A0F8B2AFA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76" name="Rectangle 1175">
                        <a:extLst>
                          <a:ext uri="{FF2B5EF4-FFF2-40B4-BE49-F238E27FC236}">
                            <a16:creationId xmlns:a16="http://schemas.microsoft.com/office/drawing/2014/main" id="{82A10E90-24F0-54C4-8E6B-27996D29E4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77" name="Oval 1176">
                        <a:extLst>
                          <a:ext uri="{FF2B5EF4-FFF2-40B4-BE49-F238E27FC236}">
                            <a16:creationId xmlns:a16="http://schemas.microsoft.com/office/drawing/2014/main" id="{3F96478C-2C0F-4191-5127-B8D3D55568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3" name="Group 812">
                  <a:extLst>
                    <a:ext uri="{FF2B5EF4-FFF2-40B4-BE49-F238E27FC236}">
                      <a16:creationId xmlns:a16="http://schemas.microsoft.com/office/drawing/2014/main" id="{E7AB120B-6D3C-D9EA-1DF7-4EB4FE5541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51084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151" name="Rectangle 1150">
                    <a:extLst>
                      <a:ext uri="{FF2B5EF4-FFF2-40B4-BE49-F238E27FC236}">
                        <a16:creationId xmlns:a16="http://schemas.microsoft.com/office/drawing/2014/main" id="{8E6D8FF1-103B-7061-56AC-77E9FB3E95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52" name="Group 1151">
                    <a:extLst>
                      <a:ext uri="{FF2B5EF4-FFF2-40B4-BE49-F238E27FC236}">
                        <a16:creationId xmlns:a16="http://schemas.microsoft.com/office/drawing/2014/main" id="{36C23082-7465-AFD2-5DA3-B0D0F06D3C16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153" name="Group 1152">
                      <a:extLst>
                        <a:ext uri="{FF2B5EF4-FFF2-40B4-BE49-F238E27FC236}">
                          <a16:creationId xmlns:a16="http://schemas.microsoft.com/office/drawing/2014/main" id="{FEDB4EC3-A024-6051-B85D-1E7075A1F07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66" name="Rectangle 1165">
                        <a:extLst>
                          <a:ext uri="{FF2B5EF4-FFF2-40B4-BE49-F238E27FC236}">
                            <a16:creationId xmlns:a16="http://schemas.microsoft.com/office/drawing/2014/main" id="{647ACDC3-D91B-EEB4-EB21-2EE0028C8F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7" name="Rectangle 1166">
                        <a:extLst>
                          <a:ext uri="{FF2B5EF4-FFF2-40B4-BE49-F238E27FC236}">
                            <a16:creationId xmlns:a16="http://schemas.microsoft.com/office/drawing/2014/main" id="{97A30047-D1AE-EC38-2ED9-B10B8A9E41D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8" name="Oval 1167">
                        <a:extLst>
                          <a:ext uri="{FF2B5EF4-FFF2-40B4-BE49-F238E27FC236}">
                            <a16:creationId xmlns:a16="http://schemas.microsoft.com/office/drawing/2014/main" id="{8D1027D2-4CAF-6E38-1521-198A656D17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54" name="Group 1153">
                      <a:extLst>
                        <a:ext uri="{FF2B5EF4-FFF2-40B4-BE49-F238E27FC236}">
                          <a16:creationId xmlns:a16="http://schemas.microsoft.com/office/drawing/2014/main" id="{F814A429-F233-2B8F-F393-452E8117C67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63" name="Rectangle 1162">
                        <a:extLst>
                          <a:ext uri="{FF2B5EF4-FFF2-40B4-BE49-F238E27FC236}">
                            <a16:creationId xmlns:a16="http://schemas.microsoft.com/office/drawing/2014/main" id="{69F64601-71C4-20F4-B055-DC996DE22BA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4" name="Rectangle 1163">
                        <a:extLst>
                          <a:ext uri="{FF2B5EF4-FFF2-40B4-BE49-F238E27FC236}">
                            <a16:creationId xmlns:a16="http://schemas.microsoft.com/office/drawing/2014/main" id="{03E1B23D-D1B4-C665-3186-EEBD88F244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5" name="Oval 1164">
                        <a:extLst>
                          <a:ext uri="{FF2B5EF4-FFF2-40B4-BE49-F238E27FC236}">
                            <a16:creationId xmlns:a16="http://schemas.microsoft.com/office/drawing/2014/main" id="{4544590F-89D0-9D2B-DC4B-DACC65A623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55" name="Group 1154">
                      <a:extLst>
                        <a:ext uri="{FF2B5EF4-FFF2-40B4-BE49-F238E27FC236}">
                          <a16:creationId xmlns:a16="http://schemas.microsoft.com/office/drawing/2014/main" id="{BF0AD4A4-EE70-8F89-03BB-17B0E148B12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60" name="Rectangle 1159">
                        <a:extLst>
                          <a:ext uri="{FF2B5EF4-FFF2-40B4-BE49-F238E27FC236}">
                            <a16:creationId xmlns:a16="http://schemas.microsoft.com/office/drawing/2014/main" id="{EE2C9020-175D-84E3-A8D7-E10910375FA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1" name="Rectangle 1160">
                        <a:extLst>
                          <a:ext uri="{FF2B5EF4-FFF2-40B4-BE49-F238E27FC236}">
                            <a16:creationId xmlns:a16="http://schemas.microsoft.com/office/drawing/2014/main" id="{60CAECE2-22C9-13B4-4577-C73039BC1B7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2" name="Oval 1161">
                        <a:extLst>
                          <a:ext uri="{FF2B5EF4-FFF2-40B4-BE49-F238E27FC236}">
                            <a16:creationId xmlns:a16="http://schemas.microsoft.com/office/drawing/2014/main" id="{6AF62550-E61C-3A6B-E362-B5C432D70F6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56" name="Group 1155">
                      <a:extLst>
                        <a:ext uri="{FF2B5EF4-FFF2-40B4-BE49-F238E27FC236}">
                          <a16:creationId xmlns:a16="http://schemas.microsoft.com/office/drawing/2014/main" id="{E47F1682-566E-DB06-A011-7710F2FA674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57" name="Rectangle 1156">
                        <a:extLst>
                          <a:ext uri="{FF2B5EF4-FFF2-40B4-BE49-F238E27FC236}">
                            <a16:creationId xmlns:a16="http://schemas.microsoft.com/office/drawing/2014/main" id="{D4B303BE-F365-5682-235E-E95E2657819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8" name="Rectangle 1157">
                        <a:extLst>
                          <a:ext uri="{FF2B5EF4-FFF2-40B4-BE49-F238E27FC236}">
                            <a16:creationId xmlns:a16="http://schemas.microsoft.com/office/drawing/2014/main" id="{AA444587-A777-7DA2-9A79-72EFF2A9DC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9" name="Oval 1158">
                        <a:extLst>
                          <a:ext uri="{FF2B5EF4-FFF2-40B4-BE49-F238E27FC236}">
                            <a16:creationId xmlns:a16="http://schemas.microsoft.com/office/drawing/2014/main" id="{F8373D18-DB48-BF17-71FB-A537DB75E18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4" name="Group 813">
                  <a:extLst>
                    <a:ext uri="{FF2B5EF4-FFF2-40B4-BE49-F238E27FC236}">
                      <a16:creationId xmlns:a16="http://schemas.microsoft.com/office/drawing/2014/main" id="{2D1230FA-EA93-372C-9585-78C4AA54190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671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133" name="Rectangle 1132">
                    <a:extLst>
                      <a:ext uri="{FF2B5EF4-FFF2-40B4-BE49-F238E27FC236}">
                        <a16:creationId xmlns:a16="http://schemas.microsoft.com/office/drawing/2014/main" id="{17B1CD96-59FE-79BD-4D3D-27CC001023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34" name="Group 1133">
                    <a:extLst>
                      <a:ext uri="{FF2B5EF4-FFF2-40B4-BE49-F238E27FC236}">
                        <a16:creationId xmlns:a16="http://schemas.microsoft.com/office/drawing/2014/main" id="{06E12168-D982-E172-3214-68FA99FADBDB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135" name="Group 1134">
                      <a:extLst>
                        <a:ext uri="{FF2B5EF4-FFF2-40B4-BE49-F238E27FC236}">
                          <a16:creationId xmlns:a16="http://schemas.microsoft.com/office/drawing/2014/main" id="{BD2C5391-DB8F-82C9-3240-04D5F5EF5B1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48" name="Rectangle 1147">
                        <a:extLst>
                          <a:ext uri="{FF2B5EF4-FFF2-40B4-BE49-F238E27FC236}">
                            <a16:creationId xmlns:a16="http://schemas.microsoft.com/office/drawing/2014/main" id="{E33F97D5-5A56-BE1A-5095-00441B9A836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9" name="Rectangle 1148">
                        <a:extLst>
                          <a:ext uri="{FF2B5EF4-FFF2-40B4-BE49-F238E27FC236}">
                            <a16:creationId xmlns:a16="http://schemas.microsoft.com/office/drawing/2014/main" id="{ECCE7446-4447-1255-7E63-4AA23C60D3D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0" name="Oval 1149">
                        <a:extLst>
                          <a:ext uri="{FF2B5EF4-FFF2-40B4-BE49-F238E27FC236}">
                            <a16:creationId xmlns:a16="http://schemas.microsoft.com/office/drawing/2014/main" id="{79888A0C-E4A2-5C17-EB59-894496C2F6D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36" name="Group 1135">
                      <a:extLst>
                        <a:ext uri="{FF2B5EF4-FFF2-40B4-BE49-F238E27FC236}">
                          <a16:creationId xmlns:a16="http://schemas.microsoft.com/office/drawing/2014/main" id="{A0B61E65-8A3D-0B5A-C509-510054D3EFE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45" name="Rectangle 1144">
                        <a:extLst>
                          <a:ext uri="{FF2B5EF4-FFF2-40B4-BE49-F238E27FC236}">
                            <a16:creationId xmlns:a16="http://schemas.microsoft.com/office/drawing/2014/main" id="{299F1B09-2A04-455D-7B8C-2316834F8C9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6" name="Rectangle 1145">
                        <a:extLst>
                          <a:ext uri="{FF2B5EF4-FFF2-40B4-BE49-F238E27FC236}">
                            <a16:creationId xmlns:a16="http://schemas.microsoft.com/office/drawing/2014/main" id="{330AF760-485A-A432-B05D-D7BB853ED90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7" name="Oval 1146">
                        <a:extLst>
                          <a:ext uri="{FF2B5EF4-FFF2-40B4-BE49-F238E27FC236}">
                            <a16:creationId xmlns:a16="http://schemas.microsoft.com/office/drawing/2014/main" id="{FAA610C8-6276-9F8E-D9B9-15029CEF962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37" name="Group 1136">
                      <a:extLst>
                        <a:ext uri="{FF2B5EF4-FFF2-40B4-BE49-F238E27FC236}">
                          <a16:creationId xmlns:a16="http://schemas.microsoft.com/office/drawing/2014/main" id="{58791EB0-2577-E058-50F6-48BA1852FFC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42" name="Rectangle 1141">
                        <a:extLst>
                          <a:ext uri="{FF2B5EF4-FFF2-40B4-BE49-F238E27FC236}">
                            <a16:creationId xmlns:a16="http://schemas.microsoft.com/office/drawing/2014/main" id="{297CABAA-48A2-EAFC-5495-C3B49A00C51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3" name="Rectangle 1142">
                        <a:extLst>
                          <a:ext uri="{FF2B5EF4-FFF2-40B4-BE49-F238E27FC236}">
                            <a16:creationId xmlns:a16="http://schemas.microsoft.com/office/drawing/2014/main" id="{016551B4-1C29-39DA-26C7-DB26E924194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4" name="Oval 1143">
                        <a:extLst>
                          <a:ext uri="{FF2B5EF4-FFF2-40B4-BE49-F238E27FC236}">
                            <a16:creationId xmlns:a16="http://schemas.microsoft.com/office/drawing/2014/main" id="{9D6BEA28-4ABF-B57C-C0B4-469547F0FE5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38" name="Group 1137">
                      <a:extLst>
                        <a:ext uri="{FF2B5EF4-FFF2-40B4-BE49-F238E27FC236}">
                          <a16:creationId xmlns:a16="http://schemas.microsoft.com/office/drawing/2014/main" id="{FDABEBD0-C7B2-E23F-2390-5BB0497CEE4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39" name="Rectangle 1138">
                        <a:extLst>
                          <a:ext uri="{FF2B5EF4-FFF2-40B4-BE49-F238E27FC236}">
                            <a16:creationId xmlns:a16="http://schemas.microsoft.com/office/drawing/2014/main" id="{A4C1C682-6360-0E96-27A2-6ADCDE3575E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0" name="Rectangle 1139">
                        <a:extLst>
                          <a:ext uri="{FF2B5EF4-FFF2-40B4-BE49-F238E27FC236}">
                            <a16:creationId xmlns:a16="http://schemas.microsoft.com/office/drawing/2014/main" id="{B378A3DD-3940-720C-8B09-22671A993C7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1" name="Oval 1140">
                        <a:extLst>
                          <a:ext uri="{FF2B5EF4-FFF2-40B4-BE49-F238E27FC236}">
                            <a16:creationId xmlns:a16="http://schemas.microsoft.com/office/drawing/2014/main" id="{ADAA04DA-3959-D0FE-7A38-AB4C18AF94F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5" name="Group 814">
                  <a:extLst>
                    <a:ext uri="{FF2B5EF4-FFF2-40B4-BE49-F238E27FC236}">
                      <a16:creationId xmlns:a16="http://schemas.microsoft.com/office/drawing/2014/main" id="{CEB7574C-BDE3-63D4-904D-C58DC80323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90258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115" name="Rectangle 1114">
                    <a:extLst>
                      <a:ext uri="{FF2B5EF4-FFF2-40B4-BE49-F238E27FC236}">
                        <a16:creationId xmlns:a16="http://schemas.microsoft.com/office/drawing/2014/main" id="{678A85B4-4641-BE7B-2C28-0F0523AAB8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16" name="Group 1115">
                    <a:extLst>
                      <a:ext uri="{FF2B5EF4-FFF2-40B4-BE49-F238E27FC236}">
                        <a16:creationId xmlns:a16="http://schemas.microsoft.com/office/drawing/2014/main" id="{A4661D9C-8A80-385C-DFC1-D9D8C3FDC25E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117" name="Group 1116">
                      <a:extLst>
                        <a:ext uri="{FF2B5EF4-FFF2-40B4-BE49-F238E27FC236}">
                          <a16:creationId xmlns:a16="http://schemas.microsoft.com/office/drawing/2014/main" id="{F748D909-FE0D-ABFF-9103-3751608E662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30" name="Rectangle 1129">
                        <a:extLst>
                          <a:ext uri="{FF2B5EF4-FFF2-40B4-BE49-F238E27FC236}">
                            <a16:creationId xmlns:a16="http://schemas.microsoft.com/office/drawing/2014/main" id="{A2B1AB8F-CDE1-4475-46CA-F52EB926313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1" name="Rectangle 1130">
                        <a:extLst>
                          <a:ext uri="{FF2B5EF4-FFF2-40B4-BE49-F238E27FC236}">
                            <a16:creationId xmlns:a16="http://schemas.microsoft.com/office/drawing/2014/main" id="{1034CBF3-F65C-944D-6F4E-28399C9DB54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2" name="Oval 1131">
                        <a:extLst>
                          <a:ext uri="{FF2B5EF4-FFF2-40B4-BE49-F238E27FC236}">
                            <a16:creationId xmlns:a16="http://schemas.microsoft.com/office/drawing/2014/main" id="{E5018C30-45E4-5E24-8FB5-BFA4A98695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18" name="Group 1117">
                      <a:extLst>
                        <a:ext uri="{FF2B5EF4-FFF2-40B4-BE49-F238E27FC236}">
                          <a16:creationId xmlns:a16="http://schemas.microsoft.com/office/drawing/2014/main" id="{F794B307-7586-0979-AD77-2F869DD1028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27" name="Rectangle 1126">
                        <a:extLst>
                          <a:ext uri="{FF2B5EF4-FFF2-40B4-BE49-F238E27FC236}">
                            <a16:creationId xmlns:a16="http://schemas.microsoft.com/office/drawing/2014/main" id="{0484A20B-4831-6D1C-0E92-09B70021290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8" name="Rectangle 1127">
                        <a:extLst>
                          <a:ext uri="{FF2B5EF4-FFF2-40B4-BE49-F238E27FC236}">
                            <a16:creationId xmlns:a16="http://schemas.microsoft.com/office/drawing/2014/main" id="{D59FED8E-19AA-9470-40C5-5F536A5A17B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9" name="Oval 1128">
                        <a:extLst>
                          <a:ext uri="{FF2B5EF4-FFF2-40B4-BE49-F238E27FC236}">
                            <a16:creationId xmlns:a16="http://schemas.microsoft.com/office/drawing/2014/main" id="{A3794672-9B44-58F2-D48E-E643C478EE5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19" name="Group 1118">
                      <a:extLst>
                        <a:ext uri="{FF2B5EF4-FFF2-40B4-BE49-F238E27FC236}">
                          <a16:creationId xmlns:a16="http://schemas.microsoft.com/office/drawing/2014/main" id="{C5B6EC20-1F72-B38B-FA07-91DAD84B6F5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24" name="Rectangle 1123">
                        <a:extLst>
                          <a:ext uri="{FF2B5EF4-FFF2-40B4-BE49-F238E27FC236}">
                            <a16:creationId xmlns:a16="http://schemas.microsoft.com/office/drawing/2014/main" id="{51D7C692-CC1B-254C-E538-B8965F5CFA5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5" name="Rectangle 1124">
                        <a:extLst>
                          <a:ext uri="{FF2B5EF4-FFF2-40B4-BE49-F238E27FC236}">
                            <a16:creationId xmlns:a16="http://schemas.microsoft.com/office/drawing/2014/main" id="{E765BE0D-43F2-EAC0-9FE7-C256995C346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6" name="Oval 1125">
                        <a:extLst>
                          <a:ext uri="{FF2B5EF4-FFF2-40B4-BE49-F238E27FC236}">
                            <a16:creationId xmlns:a16="http://schemas.microsoft.com/office/drawing/2014/main" id="{25480716-9C9F-32B9-EAF0-C036D12683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20" name="Group 1119">
                      <a:extLst>
                        <a:ext uri="{FF2B5EF4-FFF2-40B4-BE49-F238E27FC236}">
                          <a16:creationId xmlns:a16="http://schemas.microsoft.com/office/drawing/2014/main" id="{0AD36294-3D8E-A50E-DFC2-C5FA704E579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21" name="Rectangle 1120">
                        <a:extLst>
                          <a:ext uri="{FF2B5EF4-FFF2-40B4-BE49-F238E27FC236}">
                            <a16:creationId xmlns:a16="http://schemas.microsoft.com/office/drawing/2014/main" id="{94818ADB-5C39-F9F4-15CB-CE65DFCD28C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2" name="Rectangle 1121">
                        <a:extLst>
                          <a:ext uri="{FF2B5EF4-FFF2-40B4-BE49-F238E27FC236}">
                            <a16:creationId xmlns:a16="http://schemas.microsoft.com/office/drawing/2014/main" id="{619EF871-397E-B86B-7B65-402DBE3F98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3" name="Oval 1122">
                        <a:extLst>
                          <a:ext uri="{FF2B5EF4-FFF2-40B4-BE49-F238E27FC236}">
                            <a16:creationId xmlns:a16="http://schemas.microsoft.com/office/drawing/2014/main" id="{77C13A3D-93FE-233E-E69E-0F60C081C04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6" name="Group 815">
                  <a:extLst>
                    <a:ext uri="{FF2B5EF4-FFF2-40B4-BE49-F238E27FC236}">
                      <a16:creationId xmlns:a16="http://schemas.microsoft.com/office/drawing/2014/main" id="{546BFCF4-BAFD-3F34-DC0A-55A80AD3CC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09845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097" name="Rectangle 1096">
                    <a:extLst>
                      <a:ext uri="{FF2B5EF4-FFF2-40B4-BE49-F238E27FC236}">
                        <a16:creationId xmlns:a16="http://schemas.microsoft.com/office/drawing/2014/main" id="{F97A416B-954A-505E-E662-CB87DAD4E5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98" name="Group 1097">
                    <a:extLst>
                      <a:ext uri="{FF2B5EF4-FFF2-40B4-BE49-F238E27FC236}">
                        <a16:creationId xmlns:a16="http://schemas.microsoft.com/office/drawing/2014/main" id="{7BCFBD0E-16B2-5CC4-3834-6C8292AC0428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099" name="Group 1098">
                      <a:extLst>
                        <a:ext uri="{FF2B5EF4-FFF2-40B4-BE49-F238E27FC236}">
                          <a16:creationId xmlns:a16="http://schemas.microsoft.com/office/drawing/2014/main" id="{A46655E2-9C46-9112-D6D3-9FA1DCCB747F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12" name="Rectangle 1111">
                        <a:extLst>
                          <a:ext uri="{FF2B5EF4-FFF2-40B4-BE49-F238E27FC236}">
                            <a16:creationId xmlns:a16="http://schemas.microsoft.com/office/drawing/2014/main" id="{CDAA66E1-8AAB-798C-7D8D-2FB7AFC03D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3" name="Rectangle 1112">
                        <a:extLst>
                          <a:ext uri="{FF2B5EF4-FFF2-40B4-BE49-F238E27FC236}">
                            <a16:creationId xmlns:a16="http://schemas.microsoft.com/office/drawing/2014/main" id="{8F37FCDD-E3FC-904A-2DAA-3B86D256164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4" name="Oval 1113">
                        <a:extLst>
                          <a:ext uri="{FF2B5EF4-FFF2-40B4-BE49-F238E27FC236}">
                            <a16:creationId xmlns:a16="http://schemas.microsoft.com/office/drawing/2014/main" id="{35F1CE33-B29F-0787-3B2B-0AEEDEBFB6B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0" name="Group 1099">
                      <a:extLst>
                        <a:ext uri="{FF2B5EF4-FFF2-40B4-BE49-F238E27FC236}">
                          <a16:creationId xmlns:a16="http://schemas.microsoft.com/office/drawing/2014/main" id="{E276C9CA-C3D1-C79A-CA6F-92C1B123399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09" name="Rectangle 1108">
                        <a:extLst>
                          <a:ext uri="{FF2B5EF4-FFF2-40B4-BE49-F238E27FC236}">
                            <a16:creationId xmlns:a16="http://schemas.microsoft.com/office/drawing/2014/main" id="{7A31FD65-5040-BB95-A3F8-B23E35D37BD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0" name="Rectangle 1109">
                        <a:extLst>
                          <a:ext uri="{FF2B5EF4-FFF2-40B4-BE49-F238E27FC236}">
                            <a16:creationId xmlns:a16="http://schemas.microsoft.com/office/drawing/2014/main" id="{01C1FB90-8526-E441-CB46-A4154E419D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1" name="Oval 1110">
                        <a:extLst>
                          <a:ext uri="{FF2B5EF4-FFF2-40B4-BE49-F238E27FC236}">
                            <a16:creationId xmlns:a16="http://schemas.microsoft.com/office/drawing/2014/main" id="{F7D725B2-2E71-79B8-61B9-9307E95019F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1" name="Group 1100">
                      <a:extLst>
                        <a:ext uri="{FF2B5EF4-FFF2-40B4-BE49-F238E27FC236}">
                          <a16:creationId xmlns:a16="http://schemas.microsoft.com/office/drawing/2014/main" id="{56A2A700-A7D6-6956-EF04-68F34A6FD43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06" name="Rectangle 1105">
                        <a:extLst>
                          <a:ext uri="{FF2B5EF4-FFF2-40B4-BE49-F238E27FC236}">
                            <a16:creationId xmlns:a16="http://schemas.microsoft.com/office/drawing/2014/main" id="{128EE6F0-F930-4A54-0165-19602B14BE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7" name="Rectangle 1106">
                        <a:extLst>
                          <a:ext uri="{FF2B5EF4-FFF2-40B4-BE49-F238E27FC236}">
                            <a16:creationId xmlns:a16="http://schemas.microsoft.com/office/drawing/2014/main" id="{017976A6-CAF6-7DE8-F120-7AD7CBC3F92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8" name="Oval 1107">
                        <a:extLst>
                          <a:ext uri="{FF2B5EF4-FFF2-40B4-BE49-F238E27FC236}">
                            <a16:creationId xmlns:a16="http://schemas.microsoft.com/office/drawing/2014/main" id="{064BFFB1-A70F-1441-547A-6707319A9C6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2" name="Group 1101">
                      <a:extLst>
                        <a:ext uri="{FF2B5EF4-FFF2-40B4-BE49-F238E27FC236}">
                          <a16:creationId xmlns:a16="http://schemas.microsoft.com/office/drawing/2014/main" id="{70C13EB6-827D-EE16-6734-A6E1D41D43A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103" name="Rectangle 1102">
                        <a:extLst>
                          <a:ext uri="{FF2B5EF4-FFF2-40B4-BE49-F238E27FC236}">
                            <a16:creationId xmlns:a16="http://schemas.microsoft.com/office/drawing/2014/main" id="{5716302F-BB4E-15D4-D046-92ED42609DB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4" name="Rectangle 1103">
                        <a:extLst>
                          <a:ext uri="{FF2B5EF4-FFF2-40B4-BE49-F238E27FC236}">
                            <a16:creationId xmlns:a16="http://schemas.microsoft.com/office/drawing/2014/main" id="{A612A274-EDAB-9D63-F423-F921CA01BD7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5" name="Oval 1104">
                        <a:extLst>
                          <a:ext uri="{FF2B5EF4-FFF2-40B4-BE49-F238E27FC236}">
                            <a16:creationId xmlns:a16="http://schemas.microsoft.com/office/drawing/2014/main" id="{EF4DABFD-3811-EBEF-27DB-53CBD2FCF0E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7" name="Group 816">
                  <a:extLst>
                    <a:ext uri="{FF2B5EF4-FFF2-40B4-BE49-F238E27FC236}">
                      <a16:creationId xmlns:a16="http://schemas.microsoft.com/office/drawing/2014/main" id="{BC67AB77-463F-B16C-E53F-6E4E391F912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29433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079" name="Rectangle 1078">
                    <a:extLst>
                      <a:ext uri="{FF2B5EF4-FFF2-40B4-BE49-F238E27FC236}">
                        <a16:creationId xmlns:a16="http://schemas.microsoft.com/office/drawing/2014/main" id="{8EC3AA78-E33B-9BBB-3D93-77C63457B1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80" name="Group 1079">
                    <a:extLst>
                      <a:ext uri="{FF2B5EF4-FFF2-40B4-BE49-F238E27FC236}">
                        <a16:creationId xmlns:a16="http://schemas.microsoft.com/office/drawing/2014/main" id="{D036121B-75F7-B0B8-6898-13FC08A5BEE2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081" name="Group 1080">
                      <a:extLst>
                        <a:ext uri="{FF2B5EF4-FFF2-40B4-BE49-F238E27FC236}">
                          <a16:creationId xmlns:a16="http://schemas.microsoft.com/office/drawing/2014/main" id="{B631D908-8B68-8419-BE2E-4B66D495A98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94" name="Rectangle 1093">
                        <a:extLst>
                          <a:ext uri="{FF2B5EF4-FFF2-40B4-BE49-F238E27FC236}">
                            <a16:creationId xmlns:a16="http://schemas.microsoft.com/office/drawing/2014/main" id="{294204FA-DA10-A0C2-9629-6F157E9E01E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5" name="Rectangle 1094">
                        <a:extLst>
                          <a:ext uri="{FF2B5EF4-FFF2-40B4-BE49-F238E27FC236}">
                            <a16:creationId xmlns:a16="http://schemas.microsoft.com/office/drawing/2014/main" id="{BE41B102-4A7C-40C1-D90E-E989D7122B9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6" name="Oval 1095">
                        <a:extLst>
                          <a:ext uri="{FF2B5EF4-FFF2-40B4-BE49-F238E27FC236}">
                            <a16:creationId xmlns:a16="http://schemas.microsoft.com/office/drawing/2014/main" id="{3B1B7D0D-1064-B8C5-26C4-B5BD46B6700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82" name="Group 1081">
                      <a:extLst>
                        <a:ext uri="{FF2B5EF4-FFF2-40B4-BE49-F238E27FC236}">
                          <a16:creationId xmlns:a16="http://schemas.microsoft.com/office/drawing/2014/main" id="{5F20C920-3D7A-0BEC-B1C4-97A5B7FC790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91" name="Rectangle 1090">
                        <a:extLst>
                          <a:ext uri="{FF2B5EF4-FFF2-40B4-BE49-F238E27FC236}">
                            <a16:creationId xmlns:a16="http://schemas.microsoft.com/office/drawing/2014/main" id="{AEBFCEA9-02E4-0505-4BFE-AD78752AB7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2" name="Rectangle 1091">
                        <a:extLst>
                          <a:ext uri="{FF2B5EF4-FFF2-40B4-BE49-F238E27FC236}">
                            <a16:creationId xmlns:a16="http://schemas.microsoft.com/office/drawing/2014/main" id="{5F59170B-DCAF-658E-6AEC-AFE88FCEE8C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3" name="Oval 1092">
                        <a:extLst>
                          <a:ext uri="{FF2B5EF4-FFF2-40B4-BE49-F238E27FC236}">
                            <a16:creationId xmlns:a16="http://schemas.microsoft.com/office/drawing/2014/main" id="{37882FA1-AD3C-7960-3125-9AA078F2B5E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83" name="Group 1082">
                      <a:extLst>
                        <a:ext uri="{FF2B5EF4-FFF2-40B4-BE49-F238E27FC236}">
                          <a16:creationId xmlns:a16="http://schemas.microsoft.com/office/drawing/2014/main" id="{5982BF6C-3170-4FED-A76C-F873DF1697E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88" name="Rectangle 1087">
                        <a:extLst>
                          <a:ext uri="{FF2B5EF4-FFF2-40B4-BE49-F238E27FC236}">
                            <a16:creationId xmlns:a16="http://schemas.microsoft.com/office/drawing/2014/main" id="{952375DE-BA47-98F3-CE6B-38427A1EAEC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9" name="Rectangle 1088">
                        <a:extLst>
                          <a:ext uri="{FF2B5EF4-FFF2-40B4-BE49-F238E27FC236}">
                            <a16:creationId xmlns:a16="http://schemas.microsoft.com/office/drawing/2014/main" id="{26350303-324D-E584-96A9-094CA1D1F10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0" name="Oval 1089">
                        <a:extLst>
                          <a:ext uri="{FF2B5EF4-FFF2-40B4-BE49-F238E27FC236}">
                            <a16:creationId xmlns:a16="http://schemas.microsoft.com/office/drawing/2014/main" id="{92D7BA41-2B14-F8F5-E3A3-A6801871A3A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84" name="Group 1083">
                      <a:extLst>
                        <a:ext uri="{FF2B5EF4-FFF2-40B4-BE49-F238E27FC236}">
                          <a16:creationId xmlns:a16="http://schemas.microsoft.com/office/drawing/2014/main" id="{82DD59EF-C4C3-801E-BBEA-D322C5C9AEB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85" name="Rectangle 1084">
                        <a:extLst>
                          <a:ext uri="{FF2B5EF4-FFF2-40B4-BE49-F238E27FC236}">
                            <a16:creationId xmlns:a16="http://schemas.microsoft.com/office/drawing/2014/main" id="{86C91F5C-E607-6DA8-71B1-069AA12D749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6" name="Rectangle 1085">
                        <a:extLst>
                          <a:ext uri="{FF2B5EF4-FFF2-40B4-BE49-F238E27FC236}">
                            <a16:creationId xmlns:a16="http://schemas.microsoft.com/office/drawing/2014/main" id="{0BBDAACD-2784-6C22-52C5-4399C88E991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7" name="Oval 1086">
                        <a:extLst>
                          <a:ext uri="{FF2B5EF4-FFF2-40B4-BE49-F238E27FC236}">
                            <a16:creationId xmlns:a16="http://schemas.microsoft.com/office/drawing/2014/main" id="{8411761B-7799-BE93-C1C1-FEAF3103F38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8" name="Group 817">
                  <a:extLst>
                    <a:ext uri="{FF2B5EF4-FFF2-40B4-BE49-F238E27FC236}">
                      <a16:creationId xmlns:a16="http://schemas.microsoft.com/office/drawing/2014/main" id="{859C6758-1A1B-5440-373C-2F0E8B2EE76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18260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061" name="Rectangle 1060">
                    <a:extLst>
                      <a:ext uri="{FF2B5EF4-FFF2-40B4-BE49-F238E27FC236}">
                        <a16:creationId xmlns:a16="http://schemas.microsoft.com/office/drawing/2014/main" id="{E2CDD10D-15E3-FAED-4D9E-A7CB3C2FBA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62" name="Group 1061">
                    <a:extLst>
                      <a:ext uri="{FF2B5EF4-FFF2-40B4-BE49-F238E27FC236}">
                        <a16:creationId xmlns:a16="http://schemas.microsoft.com/office/drawing/2014/main" id="{36095374-59B5-9249-B64D-358A88922F39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063" name="Group 1062">
                      <a:extLst>
                        <a:ext uri="{FF2B5EF4-FFF2-40B4-BE49-F238E27FC236}">
                          <a16:creationId xmlns:a16="http://schemas.microsoft.com/office/drawing/2014/main" id="{9FFA6403-3AB8-C1CB-0A84-53DC262C7EF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76" name="Rectangle 1075">
                        <a:extLst>
                          <a:ext uri="{FF2B5EF4-FFF2-40B4-BE49-F238E27FC236}">
                            <a16:creationId xmlns:a16="http://schemas.microsoft.com/office/drawing/2014/main" id="{5AA91904-EBB6-B2E9-13C2-F3ADD1A7F07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7" name="Rectangle 1076">
                        <a:extLst>
                          <a:ext uri="{FF2B5EF4-FFF2-40B4-BE49-F238E27FC236}">
                            <a16:creationId xmlns:a16="http://schemas.microsoft.com/office/drawing/2014/main" id="{6F332B3F-FD54-AB58-86B2-D9B5D882D12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8" name="Oval 1077">
                        <a:extLst>
                          <a:ext uri="{FF2B5EF4-FFF2-40B4-BE49-F238E27FC236}">
                            <a16:creationId xmlns:a16="http://schemas.microsoft.com/office/drawing/2014/main" id="{1ABE084D-4E29-7684-461D-8B2065B36F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64" name="Group 1063">
                      <a:extLst>
                        <a:ext uri="{FF2B5EF4-FFF2-40B4-BE49-F238E27FC236}">
                          <a16:creationId xmlns:a16="http://schemas.microsoft.com/office/drawing/2014/main" id="{0B38CC71-97F5-367D-CE99-1A43A8CBE36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73" name="Rectangle 1072">
                        <a:extLst>
                          <a:ext uri="{FF2B5EF4-FFF2-40B4-BE49-F238E27FC236}">
                            <a16:creationId xmlns:a16="http://schemas.microsoft.com/office/drawing/2014/main" id="{45069C13-0E82-6B82-5AC3-C42F2F585FC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4" name="Rectangle 1073">
                        <a:extLst>
                          <a:ext uri="{FF2B5EF4-FFF2-40B4-BE49-F238E27FC236}">
                            <a16:creationId xmlns:a16="http://schemas.microsoft.com/office/drawing/2014/main" id="{F71B972F-61C1-BE44-D7F6-616769D4A2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5" name="Oval 1074">
                        <a:extLst>
                          <a:ext uri="{FF2B5EF4-FFF2-40B4-BE49-F238E27FC236}">
                            <a16:creationId xmlns:a16="http://schemas.microsoft.com/office/drawing/2014/main" id="{338C3B5E-2B63-34FF-8054-71789CE1BB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65" name="Group 1064">
                      <a:extLst>
                        <a:ext uri="{FF2B5EF4-FFF2-40B4-BE49-F238E27FC236}">
                          <a16:creationId xmlns:a16="http://schemas.microsoft.com/office/drawing/2014/main" id="{489CB0B4-C962-FC79-6F88-FF50524EED2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70" name="Rectangle 1069">
                        <a:extLst>
                          <a:ext uri="{FF2B5EF4-FFF2-40B4-BE49-F238E27FC236}">
                            <a16:creationId xmlns:a16="http://schemas.microsoft.com/office/drawing/2014/main" id="{D69A6379-88E0-7443-AA33-44506FFCE05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1" name="Rectangle 1070">
                        <a:extLst>
                          <a:ext uri="{FF2B5EF4-FFF2-40B4-BE49-F238E27FC236}">
                            <a16:creationId xmlns:a16="http://schemas.microsoft.com/office/drawing/2014/main" id="{E2E62F2A-D645-30C4-E172-DF8F6D29923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2" name="Oval 1071">
                        <a:extLst>
                          <a:ext uri="{FF2B5EF4-FFF2-40B4-BE49-F238E27FC236}">
                            <a16:creationId xmlns:a16="http://schemas.microsoft.com/office/drawing/2014/main" id="{96C66983-9CE3-4DCD-237A-8BF09E8FECA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66" name="Group 1065">
                      <a:extLst>
                        <a:ext uri="{FF2B5EF4-FFF2-40B4-BE49-F238E27FC236}">
                          <a16:creationId xmlns:a16="http://schemas.microsoft.com/office/drawing/2014/main" id="{827A18B7-933B-4838-7CF2-0CDF14A5895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67" name="Rectangle 1066">
                        <a:extLst>
                          <a:ext uri="{FF2B5EF4-FFF2-40B4-BE49-F238E27FC236}">
                            <a16:creationId xmlns:a16="http://schemas.microsoft.com/office/drawing/2014/main" id="{EB17D50B-3A26-C0C0-7776-DE468201DA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8" name="Rectangle 1067">
                        <a:extLst>
                          <a:ext uri="{FF2B5EF4-FFF2-40B4-BE49-F238E27FC236}">
                            <a16:creationId xmlns:a16="http://schemas.microsoft.com/office/drawing/2014/main" id="{278D27A4-AC87-539A-E3B8-082770D674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9" name="Oval 1068">
                        <a:extLst>
                          <a:ext uri="{FF2B5EF4-FFF2-40B4-BE49-F238E27FC236}">
                            <a16:creationId xmlns:a16="http://schemas.microsoft.com/office/drawing/2014/main" id="{C2360163-163D-EEB0-8474-8123D96A057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19" name="Group 818">
                  <a:extLst>
                    <a:ext uri="{FF2B5EF4-FFF2-40B4-BE49-F238E27FC236}">
                      <a16:creationId xmlns:a16="http://schemas.microsoft.com/office/drawing/2014/main" id="{4655D7BC-8E48-ED51-CCF0-EAEF7141D9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37847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043" name="Rectangle 1042">
                    <a:extLst>
                      <a:ext uri="{FF2B5EF4-FFF2-40B4-BE49-F238E27FC236}">
                        <a16:creationId xmlns:a16="http://schemas.microsoft.com/office/drawing/2014/main" id="{9B257985-CA2E-F834-C3D5-D189ACC082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44" name="Group 1043">
                    <a:extLst>
                      <a:ext uri="{FF2B5EF4-FFF2-40B4-BE49-F238E27FC236}">
                        <a16:creationId xmlns:a16="http://schemas.microsoft.com/office/drawing/2014/main" id="{C23247E8-CF65-2995-A19C-BF818036F700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045" name="Group 1044">
                      <a:extLst>
                        <a:ext uri="{FF2B5EF4-FFF2-40B4-BE49-F238E27FC236}">
                          <a16:creationId xmlns:a16="http://schemas.microsoft.com/office/drawing/2014/main" id="{E9DB10D5-0675-3BBF-5E5D-9195D186AA0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58" name="Rectangle 1057">
                        <a:extLst>
                          <a:ext uri="{FF2B5EF4-FFF2-40B4-BE49-F238E27FC236}">
                            <a16:creationId xmlns:a16="http://schemas.microsoft.com/office/drawing/2014/main" id="{0F9F2D37-E7AC-B28C-4622-CAEE9114FB6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9" name="Rectangle 1058">
                        <a:extLst>
                          <a:ext uri="{FF2B5EF4-FFF2-40B4-BE49-F238E27FC236}">
                            <a16:creationId xmlns:a16="http://schemas.microsoft.com/office/drawing/2014/main" id="{7278A2D5-90FD-F22C-BEEA-0086CB0F38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0" name="Oval 1059">
                        <a:extLst>
                          <a:ext uri="{FF2B5EF4-FFF2-40B4-BE49-F238E27FC236}">
                            <a16:creationId xmlns:a16="http://schemas.microsoft.com/office/drawing/2014/main" id="{81E00BFC-6E96-18A2-6FA8-0CD4D94B4A8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6" name="Group 1045">
                      <a:extLst>
                        <a:ext uri="{FF2B5EF4-FFF2-40B4-BE49-F238E27FC236}">
                          <a16:creationId xmlns:a16="http://schemas.microsoft.com/office/drawing/2014/main" id="{DB70C9E4-5215-E379-DABF-D6A1B46694C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55" name="Rectangle 1054">
                        <a:extLst>
                          <a:ext uri="{FF2B5EF4-FFF2-40B4-BE49-F238E27FC236}">
                            <a16:creationId xmlns:a16="http://schemas.microsoft.com/office/drawing/2014/main" id="{C01C1317-BB19-A56F-7DB8-E498D29B60E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6" name="Rectangle 1055">
                        <a:extLst>
                          <a:ext uri="{FF2B5EF4-FFF2-40B4-BE49-F238E27FC236}">
                            <a16:creationId xmlns:a16="http://schemas.microsoft.com/office/drawing/2014/main" id="{D0EAB469-5D7A-B520-3F2D-0ED9C69D7E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7" name="Oval 1056">
                        <a:extLst>
                          <a:ext uri="{FF2B5EF4-FFF2-40B4-BE49-F238E27FC236}">
                            <a16:creationId xmlns:a16="http://schemas.microsoft.com/office/drawing/2014/main" id="{3AE61C2C-F89E-8747-B5DF-9332C1018B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7" name="Group 1046">
                      <a:extLst>
                        <a:ext uri="{FF2B5EF4-FFF2-40B4-BE49-F238E27FC236}">
                          <a16:creationId xmlns:a16="http://schemas.microsoft.com/office/drawing/2014/main" id="{08357F49-2AF3-0E8D-89A3-1033712A4D0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52" name="Rectangle 1051">
                        <a:extLst>
                          <a:ext uri="{FF2B5EF4-FFF2-40B4-BE49-F238E27FC236}">
                            <a16:creationId xmlns:a16="http://schemas.microsoft.com/office/drawing/2014/main" id="{25B38CED-7557-4040-1D28-AAE3479FDF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3" name="Rectangle 1052">
                        <a:extLst>
                          <a:ext uri="{FF2B5EF4-FFF2-40B4-BE49-F238E27FC236}">
                            <a16:creationId xmlns:a16="http://schemas.microsoft.com/office/drawing/2014/main" id="{E86C8B80-B542-3C07-A809-E51349488BF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4" name="Oval 1053">
                        <a:extLst>
                          <a:ext uri="{FF2B5EF4-FFF2-40B4-BE49-F238E27FC236}">
                            <a16:creationId xmlns:a16="http://schemas.microsoft.com/office/drawing/2014/main" id="{B30C3865-339E-25C6-06E2-A2119786E7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8" name="Group 1047">
                      <a:extLst>
                        <a:ext uri="{FF2B5EF4-FFF2-40B4-BE49-F238E27FC236}">
                          <a16:creationId xmlns:a16="http://schemas.microsoft.com/office/drawing/2014/main" id="{106C3A8B-7D75-8448-79B7-1DEE3304C41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49" name="Rectangle 1048">
                        <a:extLst>
                          <a:ext uri="{FF2B5EF4-FFF2-40B4-BE49-F238E27FC236}">
                            <a16:creationId xmlns:a16="http://schemas.microsoft.com/office/drawing/2014/main" id="{A0FF741D-F026-8289-0941-84122CDA1B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0" name="Rectangle 1049">
                        <a:extLst>
                          <a:ext uri="{FF2B5EF4-FFF2-40B4-BE49-F238E27FC236}">
                            <a16:creationId xmlns:a16="http://schemas.microsoft.com/office/drawing/2014/main" id="{DBCBE6D3-7734-DD02-57D9-E114DB8906D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1" name="Oval 1050">
                        <a:extLst>
                          <a:ext uri="{FF2B5EF4-FFF2-40B4-BE49-F238E27FC236}">
                            <a16:creationId xmlns:a16="http://schemas.microsoft.com/office/drawing/2014/main" id="{6D7A204B-C65B-571F-AA56-117C461D3D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63838967-9193-BB25-DB4F-F22272B6009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51084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D7937139-EA79-1120-5EEE-6D169FFB3E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7CB688F0-A9E1-B3DD-F680-89B6E048F349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027" name="Group 1026">
                      <a:extLst>
                        <a:ext uri="{FF2B5EF4-FFF2-40B4-BE49-F238E27FC236}">
                          <a16:creationId xmlns:a16="http://schemas.microsoft.com/office/drawing/2014/main" id="{FE86AC12-B1DE-C33F-C6E8-B65D8C85EC5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40" name="Rectangle 1039">
                        <a:extLst>
                          <a:ext uri="{FF2B5EF4-FFF2-40B4-BE49-F238E27FC236}">
                            <a16:creationId xmlns:a16="http://schemas.microsoft.com/office/drawing/2014/main" id="{6461E6A0-5DEA-61FE-C262-10E7E132E4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1" name="Rectangle 1040">
                        <a:extLst>
                          <a:ext uri="{FF2B5EF4-FFF2-40B4-BE49-F238E27FC236}">
                            <a16:creationId xmlns:a16="http://schemas.microsoft.com/office/drawing/2014/main" id="{D51B432E-6AAE-AAA5-8711-FAE7ED8768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2" name="Oval 1041">
                        <a:extLst>
                          <a:ext uri="{FF2B5EF4-FFF2-40B4-BE49-F238E27FC236}">
                            <a16:creationId xmlns:a16="http://schemas.microsoft.com/office/drawing/2014/main" id="{300B6839-D7D5-2FC0-4190-3BF43FF850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28" name="Group 1027">
                      <a:extLst>
                        <a:ext uri="{FF2B5EF4-FFF2-40B4-BE49-F238E27FC236}">
                          <a16:creationId xmlns:a16="http://schemas.microsoft.com/office/drawing/2014/main" id="{6DE262BF-99C1-B08C-BDC2-73792383862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37" name="Rectangle 1036">
                        <a:extLst>
                          <a:ext uri="{FF2B5EF4-FFF2-40B4-BE49-F238E27FC236}">
                            <a16:creationId xmlns:a16="http://schemas.microsoft.com/office/drawing/2014/main" id="{0F455690-1796-4BCC-082C-64E45F2C7BD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8" name="Rectangle 1037">
                        <a:extLst>
                          <a:ext uri="{FF2B5EF4-FFF2-40B4-BE49-F238E27FC236}">
                            <a16:creationId xmlns:a16="http://schemas.microsoft.com/office/drawing/2014/main" id="{7C0E6023-0903-5B75-07D5-9A1FCF0B268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9" name="Oval 1038">
                        <a:extLst>
                          <a:ext uri="{FF2B5EF4-FFF2-40B4-BE49-F238E27FC236}">
                            <a16:creationId xmlns:a16="http://schemas.microsoft.com/office/drawing/2014/main" id="{4329FCBC-DCBA-9D13-1E37-E4413202B6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29" name="Group 1028">
                      <a:extLst>
                        <a:ext uri="{FF2B5EF4-FFF2-40B4-BE49-F238E27FC236}">
                          <a16:creationId xmlns:a16="http://schemas.microsoft.com/office/drawing/2014/main" id="{1AD784B4-78F0-FB2F-BD33-B2BDE0B6C53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34" name="Rectangle 1033">
                        <a:extLst>
                          <a:ext uri="{FF2B5EF4-FFF2-40B4-BE49-F238E27FC236}">
                            <a16:creationId xmlns:a16="http://schemas.microsoft.com/office/drawing/2014/main" id="{A2F106C2-7AE2-5766-CC6B-E97C35324F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5" name="Rectangle 1034">
                        <a:extLst>
                          <a:ext uri="{FF2B5EF4-FFF2-40B4-BE49-F238E27FC236}">
                            <a16:creationId xmlns:a16="http://schemas.microsoft.com/office/drawing/2014/main" id="{E63CC5DF-2D84-4AD3-9AA9-EACA009BDAA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6" name="Oval 1035">
                        <a:extLst>
                          <a:ext uri="{FF2B5EF4-FFF2-40B4-BE49-F238E27FC236}">
                            <a16:creationId xmlns:a16="http://schemas.microsoft.com/office/drawing/2014/main" id="{3CAB4DF8-7BC6-1892-582C-8DF6EEE59D7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30" name="Group 1029">
                      <a:extLst>
                        <a:ext uri="{FF2B5EF4-FFF2-40B4-BE49-F238E27FC236}">
                          <a16:creationId xmlns:a16="http://schemas.microsoft.com/office/drawing/2014/main" id="{6E40C803-D6DF-CAE0-61CB-4B413BD46D5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31" name="Rectangle 1030">
                        <a:extLst>
                          <a:ext uri="{FF2B5EF4-FFF2-40B4-BE49-F238E27FC236}">
                            <a16:creationId xmlns:a16="http://schemas.microsoft.com/office/drawing/2014/main" id="{97945F15-56F7-B927-0680-10AA2FC206A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2" name="Rectangle 1031">
                        <a:extLst>
                          <a:ext uri="{FF2B5EF4-FFF2-40B4-BE49-F238E27FC236}">
                            <a16:creationId xmlns:a16="http://schemas.microsoft.com/office/drawing/2014/main" id="{3FA9F89C-815A-A4A6-5E35-5F6644074EF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3" name="Oval 1032">
                        <a:extLst>
                          <a:ext uri="{FF2B5EF4-FFF2-40B4-BE49-F238E27FC236}">
                            <a16:creationId xmlns:a16="http://schemas.microsoft.com/office/drawing/2014/main" id="{7E3FDD4B-4745-C363-693B-7D27365D524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D4312C52-5D8B-1D52-2471-68B8F130FFC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671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150455E5-5938-CFA5-82AD-0D830FBF66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50C8F947-EA91-F3BC-F9EF-CB59C60BFCB6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009" name="Group 1008">
                      <a:extLst>
                        <a:ext uri="{FF2B5EF4-FFF2-40B4-BE49-F238E27FC236}">
                          <a16:creationId xmlns:a16="http://schemas.microsoft.com/office/drawing/2014/main" id="{6FED1D77-F302-3557-4057-0FC859260D9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22" name="Rectangle 1021">
                        <a:extLst>
                          <a:ext uri="{FF2B5EF4-FFF2-40B4-BE49-F238E27FC236}">
                            <a16:creationId xmlns:a16="http://schemas.microsoft.com/office/drawing/2014/main" id="{DE73EBCB-979F-1B1C-7F12-716EF7825E2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3" name="Rectangle 1022">
                        <a:extLst>
                          <a:ext uri="{FF2B5EF4-FFF2-40B4-BE49-F238E27FC236}">
                            <a16:creationId xmlns:a16="http://schemas.microsoft.com/office/drawing/2014/main" id="{15E61C1E-C8C1-9C74-36AF-8D93E32506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4" name="Oval 1023">
                        <a:extLst>
                          <a:ext uri="{FF2B5EF4-FFF2-40B4-BE49-F238E27FC236}">
                            <a16:creationId xmlns:a16="http://schemas.microsoft.com/office/drawing/2014/main" id="{E535AC18-CAB3-EEC1-9567-2DEA8469017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10" name="Group 1009">
                      <a:extLst>
                        <a:ext uri="{FF2B5EF4-FFF2-40B4-BE49-F238E27FC236}">
                          <a16:creationId xmlns:a16="http://schemas.microsoft.com/office/drawing/2014/main" id="{9EB076D1-6355-1AA3-C27D-DF3DAA213B1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19" name="Rectangle 1018">
                        <a:extLst>
                          <a:ext uri="{FF2B5EF4-FFF2-40B4-BE49-F238E27FC236}">
                            <a16:creationId xmlns:a16="http://schemas.microsoft.com/office/drawing/2014/main" id="{E75ACC9A-E854-E81E-D414-A3522BCDFA7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0" name="Rectangle 1019">
                        <a:extLst>
                          <a:ext uri="{FF2B5EF4-FFF2-40B4-BE49-F238E27FC236}">
                            <a16:creationId xmlns:a16="http://schemas.microsoft.com/office/drawing/2014/main" id="{435D32E7-B54D-244B-ABAF-F3762ABCC81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1" name="Oval 1020">
                        <a:extLst>
                          <a:ext uri="{FF2B5EF4-FFF2-40B4-BE49-F238E27FC236}">
                            <a16:creationId xmlns:a16="http://schemas.microsoft.com/office/drawing/2014/main" id="{30D119A4-9BAA-EE16-FA8B-54E465830E0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11" name="Group 1010">
                      <a:extLst>
                        <a:ext uri="{FF2B5EF4-FFF2-40B4-BE49-F238E27FC236}">
                          <a16:creationId xmlns:a16="http://schemas.microsoft.com/office/drawing/2014/main" id="{68AB2783-7390-09BC-7F49-3921C24ACBD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16" name="Rectangle 1015">
                        <a:extLst>
                          <a:ext uri="{FF2B5EF4-FFF2-40B4-BE49-F238E27FC236}">
                            <a16:creationId xmlns:a16="http://schemas.microsoft.com/office/drawing/2014/main" id="{72B02A87-00B8-DB3F-D2F1-C328F62A281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7" name="Rectangle 1016">
                        <a:extLst>
                          <a:ext uri="{FF2B5EF4-FFF2-40B4-BE49-F238E27FC236}">
                            <a16:creationId xmlns:a16="http://schemas.microsoft.com/office/drawing/2014/main" id="{550022D3-CF13-5240-33E9-761603E82BB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8" name="Oval 1017">
                        <a:extLst>
                          <a:ext uri="{FF2B5EF4-FFF2-40B4-BE49-F238E27FC236}">
                            <a16:creationId xmlns:a16="http://schemas.microsoft.com/office/drawing/2014/main" id="{450D0CDC-6967-D724-5BE7-88E03895F7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12" name="Group 1011">
                      <a:extLst>
                        <a:ext uri="{FF2B5EF4-FFF2-40B4-BE49-F238E27FC236}">
                          <a16:creationId xmlns:a16="http://schemas.microsoft.com/office/drawing/2014/main" id="{CA0FEE4E-09DD-B760-3E4D-3FB0519AFE0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13" name="Rectangle 1012">
                        <a:extLst>
                          <a:ext uri="{FF2B5EF4-FFF2-40B4-BE49-F238E27FC236}">
                            <a16:creationId xmlns:a16="http://schemas.microsoft.com/office/drawing/2014/main" id="{E92D80C7-5C11-D3BA-2EE4-3914596A420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4" name="Rectangle 1013">
                        <a:extLst>
                          <a:ext uri="{FF2B5EF4-FFF2-40B4-BE49-F238E27FC236}">
                            <a16:creationId xmlns:a16="http://schemas.microsoft.com/office/drawing/2014/main" id="{36F89D8D-34A5-B588-B626-8B31F2CC8D6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5" name="Oval 1014">
                        <a:extLst>
                          <a:ext uri="{FF2B5EF4-FFF2-40B4-BE49-F238E27FC236}">
                            <a16:creationId xmlns:a16="http://schemas.microsoft.com/office/drawing/2014/main" id="{5D4514E9-2721-0941-B175-D03C97BF7C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A8DB5A3A-0BAA-5732-A8B2-DB78E545E8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90258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7B352628-B7CF-63EC-95B0-C40174C2E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0" name="Group 989">
                    <a:extLst>
                      <a:ext uri="{FF2B5EF4-FFF2-40B4-BE49-F238E27FC236}">
                        <a16:creationId xmlns:a16="http://schemas.microsoft.com/office/drawing/2014/main" id="{AF89F6E8-43EB-60EF-BD3D-4911EC5F9DCE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991" name="Group 990">
                      <a:extLst>
                        <a:ext uri="{FF2B5EF4-FFF2-40B4-BE49-F238E27FC236}">
                          <a16:creationId xmlns:a16="http://schemas.microsoft.com/office/drawing/2014/main" id="{640E612B-7D5C-14A3-B23B-EA8C1D13851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04" name="Rectangle 1003">
                        <a:extLst>
                          <a:ext uri="{FF2B5EF4-FFF2-40B4-BE49-F238E27FC236}">
                            <a16:creationId xmlns:a16="http://schemas.microsoft.com/office/drawing/2014/main" id="{C3230702-D6A5-B653-1DFE-D7F5EFF515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5" name="Rectangle 1004">
                        <a:extLst>
                          <a:ext uri="{FF2B5EF4-FFF2-40B4-BE49-F238E27FC236}">
                            <a16:creationId xmlns:a16="http://schemas.microsoft.com/office/drawing/2014/main" id="{152D55BC-AFFD-1129-ADC8-B6463DE9BAB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6" name="Oval 1005">
                        <a:extLst>
                          <a:ext uri="{FF2B5EF4-FFF2-40B4-BE49-F238E27FC236}">
                            <a16:creationId xmlns:a16="http://schemas.microsoft.com/office/drawing/2014/main" id="{15469CBA-131C-4B8E-C5EE-7D9C31A35E4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92" name="Group 991">
                      <a:extLst>
                        <a:ext uri="{FF2B5EF4-FFF2-40B4-BE49-F238E27FC236}">
                          <a16:creationId xmlns:a16="http://schemas.microsoft.com/office/drawing/2014/main" id="{176D0996-849A-4637-10ED-BE25B7E5419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001" name="Rectangle 1000">
                        <a:extLst>
                          <a:ext uri="{FF2B5EF4-FFF2-40B4-BE49-F238E27FC236}">
                            <a16:creationId xmlns:a16="http://schemas.microsoft.com/office/drawing/2014/main" id="{04822FE3-9926-0AEF-2DEC-0A426FE5367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2" name="Rectangle 1001">
                        <a:extLst>
                          <a:ext uri="{FF2B5EF4-FFF2-40B4-BE49-F238E27FC236}">
                            <a16:creationId xmlns:a16="http://schemas.microsoft.com/office/drawing/2014/main" id="{78735FCC-355D-B3B5-33B9-E0CBFD66DB2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3" name="Oval 1002">
                        <a:extLst>
                          <a:ext uri="{FF2B5EF4-FFF2-40B4-BE49-F238E27FC236}">
                            <a16:creationId xmlns:a16="http://schemas.microsoft.com/office/drawing/2014/main" id="{599C53F4-2624-D8C6-7F6F-F44713A8B63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93" name="Group 992">
                      <a:extLst>
                        <a:ext uri="{FF2B5EF4-FFF2-40B4-BE49-F238E27FC236}">
                          <a16:creationId xmlns:a16="http://schemas.microsoft.com/office/drawing/2014/main" id="{41707BCD-54C4-0549-6071-B8531DD2863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98" name="Rectangle 997">
                        <a:extLst>
                          <a:ext uri="{FF2B5EF4-FFF2-40B4-BE49-F238E27FC236}">
                            <a16:creationId xmlns:a16="http://schemas.microsoft.com/office/drawing/2014/main" id="{12BDAA8D-2979-E121-C96A-56F92A252E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99" name="Rectangle 998">
                        <a:extLst>
                          <a:ext uri="{FF2B5EF4-FFF2-40B4-BE49-F238E27FC236}">
                            <a16:creationId xmlns:a16="http://schemas.microsoft.com/office/drawing/2014/main" id="{563A7085-B03E-7A2B-8C3E-16993A502B0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0" name="Oval 999">
                        <a:extLst>
                          <a:ext uri="{FF2B5EF4-FFF2-40B4-BE49-F238E27FC236}">
                            <a16:creationId xmlns:a16="http://schemas.microsoft.com/office/drawing/2014/main" id="{2CE3D861-7941-A17B-268A-9136D122E0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94" name="Group 993">
                      <a:extLst>
                        <a:ext uri="{FF2B5EF4-FFF2-40B4-BE49-F238E27FC236}">
                          <a16:creationId xmlns:a16="http://schemas.microsoft.com/office/drawing/2014/main" id="{348AC67A-FD81-4840-95DF-909244570F5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95" name="Rectangle 994">
                        <a:extLst>
                          <a:ext uri="{FF2B5EF4-FFF2-40B4-BE49-F238E27FC236}">
                            <a16:creationId xmlns:a16="http://schemas.microsoft.com/office/drawing/2014/main" id="{A7F6CE9A-8E55-043D-7CC6-10C6C653B21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96" name="Rectangle 995">
                        <a:extLst>
                          <a:ext uri="{FF2B5EF4-FFF2-40B4-BE49-F238E27FC236}">
                            <a16:creationId xmlns:a16="http://schemas.microsoft.com/office/drawing/2014/main" id="{69C169B4-D91C-9885-741E-B066E9CDA50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97" name="Oval 996">
                        <a:extLst>
                          <a:ext uri="{FF2B5EF4-FFF2-40B4-BE49-F238E27FC236}">
                            <a16:creationId xmlns:a16="http://schemas.microsoft.com/office/drawing/2014/main" id="{3BD2B4A3-3FC2-221F-FA21-9D6D280896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23" name="Group 822">
                  <a:extLst>
                    <a:ext uri="{FF2B5EF4-FFF2-40B4-BE49-F238E27FC236}">
                      <a16:creationId xmlns:a16="http://schemas.microsoft.com/office/drawing/2014/main" id="{7DC2650D-8425-3520-2D40-5925596426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09845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971" name="Rectangle 970">
                    <a:extLst>
                      <a:ext uri="{FF2B5EF4-FFF2-40B4-BE49-F238E27FC236}">
                        <a16:creationId xmlns:a16="http://schemas.microsoft.com/office/drawing/2014/main" id="{3AEA7812-611B-12D7-3809-4882449CA9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72" name="Group 971">
                    <a:extLst>
                      <a:ext uri="{FF2B5EF4-FFF2-40B4-BE49-F238E27FC236}">
                        <a16:creationId xmlns:a16="http://schemas.microsoft.com/office/drawing/2014/main" id="{FE817A1E-B7D1-E230-75EE-0008413C9A0B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973" name="Group 972">
                      <a:extLst>
                        <a:ext uri="{FF2B5EF4-FFF2-40B4-BE49-F238E27FC236}">
                          <a16:creationId xmlns:a16="http://schemas.microsoft.com/office/drawing/2014/main" id="{68A2FB56-244C-F8D4-746A-07F41374714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86" name="Rectangle 985">
                        <a:extLst>
                          <a:ext uri="{FF2B5EF4-FFF2-40B4-BE49-F238E27FC236}">
                            <a16:creationId xmlns:a16="http://schemas.microsoft.com/office/drawing/2014/main" id="{C714A5B8-B5A8-DB19-6B5B-58BBC62DDD3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7" name="Rectangle 986">
                        <a:extLst>
                          <a:ext uri="{FF2B5EF4-FFF2-40B4-BE49-F238E27FC236}">
                            <a16:creationId xmlns:a16="http://schemas.microsoft.com/office/drawing/2014/main" id="{D5F09EFD-946E-2829-726D-8D3D5D56376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8" name="Oval 987">
                        <a:extLst>
                          <a:ext uri="{FF2B5EF4-FFF2-40B4-BE49-F238E27FC236}">
                            <a16:creationId xmlns:a16="http://schemas.microsoft.com/office/drawing/2014/main" id="{80EC399D-11E4-2470-AC08-5AC82A6FEA3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74" name="Group 973">
                      <a:extLst>
                        <a:ext uri="{FF2B5EF4-FFF2-40B4-BE49-F238E27FC236}">
                          <a16:creationId xmlns:a16="http://schemas.microsoft.com/office/drawing/2014/main" id="{D32648D4-6997-815D-BC5A-775E96ED7A9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83" name="Rectangle 982">
                        <a:extLst>
                          <a:ext uri="{FF2B5EF4-FFF2-40B4-BE49-F238E27FC236}">
                            <a16:creationId xmlns:a16="http://schemas.microsoft.com/office/drawing/2014/main" id="{5A29797F-D1BD-71C0-36D0-AFF70B1A67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4" name="Rectangle 983">
                        <a:extLst>
                          <a:ext uri="{FF2B5EF4-FFF2-40B4-BE49-F238E27FC236}">
                            <a16:creationId xmlns:a16="http://schemas.microsoft.com/office/drawing/2014/main" id="{3FC36D43-7F52-A308-2981-DE21052F23A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5" name="Oval 984">
                        <a:extLst>
                          <a:ext uri="{FF2B5EF4-FFF2-40B4-BE49-F238E27FC236}">
                            <a16:creationId xmlns:a16="http://schemas.microsoft.com/office/drawing/2014/main" id="{D04E0B14-711A-2B50-1E3B-E09C67D150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75" name="Group 974">
                      <a:extLst>
                        <a:ext uri="{FF2B5EF4-FFF2-40B4-BE49-F238E27FC236}">
                          <a16:creationId xmlns:a16="http://schemas.microsoft.com/office/drawing/2014/main" id="{D23B97F2-14C4-0C2C-4E1B-A701A35C97D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80" name="Rectangle 979">
                        <a:extLst>
                          <a:ext uri="{FF2B5EF4-FFF2-40B4-BE49-F238E27FC236}">
                            <a16:creationId xmlns:a16="http://schemas.microsoft.com/office/drawing/2014/main" id="{EFA8CF4B-E8B2-3B28-35AD-C4E02EB76C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1" name="Rectangle 980">
                        <a:extLst>
                          <a:ext uri="{FF2B5EF4-FFF2-40B4-BE49-F238E27FC236}">
                            <a16:creationId xmlns:a16="http://schemas.microsoft.com/office/drawing/2014/main" id="{3E788AFC-8A7A-FC2F-51BE-CE8B75E617B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2" name="Oval 981">
                        <a:extLst>
                          <a:ext uri="{FF2B5EF4-FFF2-40B4-BE49-F238E27FC236}">
                            <a16:creationId xmlns:a16="http://schemas.microsoft.com/office/drawing/2014/main" id="{E32F6484-5401-2355-AFD6-B10D43920E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76" name="Group 975">
                      <a:extLst>
                        <a:ext uri="{FF2B5EF4-FFF2-40B4-BE49-F238E27FC236}">
                          <a16:creationId xmlns:a16="http://schemas.microsoft.com/office/drawing/2014/main" id="{5499652B-AA32-072E-2CBD-87D21FE3848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77" name="Rectangle 976">
                        <a:extLst>
                          <a:ext uri="{FF2B5EF4-FFF2-40B4-BE49-F238E27FC236}">
                            <a16:creationId xmlns:a16="http://schemas.microsoft.com/office/drawing/2014/main" id="{F418AC63-B3A5-49DB-4FED-C61ECF086F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78" name="Rectangle 977">
                        <a:extLst>
                          <a:ext uri="{FF2B5EF4-FFF2-40B4-BE49-F238E27FC236}">
                            <a16:creationId xmlns:a16="http://schemas.microsoft.com/office/drawing/2014/main" id="{A794B99F-6008-9109-AC00-C270FFF27B9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79" name="Oval 978">
                        <a:extLst>
                          <a:ext uri="{FF2B5EF4-FFF2-40B4-BE49-F238E27FC236}">
                            <a16:creationId xmlns:a16="http://schemas.microsoft.com/office/drawing/2014/main" id="{E1E9F5C0-3596-8509-8F8E-BD9BB097FC2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824" name="Group 823">
                  <a:extLst>
                    <a:ext uri="{FF2B5EF4-FFF2-40B4-BE49-F238E27FC236}">
                      <a16:creationId xmlns:a16="http://schemas.microsoft.com/office/drawing/2014/main" id="{5027AF18-E219-D55D-A72E-808991A4BC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29433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953" name="Rectangle 952">
                    <a:extLst>
                      <a:ext uri="{FF2B5EF4-FFF2-40B4-BE49-F238E27FC236}">
                        <a16:creationId xmlns:a16="http://schemas.microsoft.com/office/drawing/2014/main" id="{271706AB-C747-2DA8-EE63-E7C2F1A10A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54" name="Group 953">
                    <a:extLst>
                      <a:ext uri="{FF2B5EF4-FFF2-40B4-BE49-F238E27FC236}">
                        <a16:creationId xmlns:a16="http://schemas.microsoft.com/office/drawing/2014/main" id="{6E79C120-593D-0D88-B7DF-EF8DBD58097B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955" name="Group 954">
                      <a:extLst>
                        <a:ext uri="{FF2B5EF4-FFF2-40B4-BE49-F238E27FC236}">
                          <a16:creationId xmlns:a16="http://schemas.microsoft.com/office/drawing/2014/main" id="{05EDFE3F-4E37-337A-4BAD-81A25340CC5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68" name="Rectangle 967">
                        <a:extLst>
                          <a:ext uri="{FF2B5EF4-FFF2-40B4-BE49-F238E27FC236}">
                            <a16:creationId xmlns:a16="http://schemas.microsoft.com/office/drawing/2014/main" id="{163BD8B1-CAE6-3D5B-5B06-21F4BE46BD8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9" name="Rectangle 968">
                        <a:extLst>
                          <a:ext uri="{FF2B5EF4-FFF2-40B4-BE49-F238E27FC236}">
                            <a16:creationId xmlns:a16="http://schemas.microsoft.com/office/drawing/2014/main" id="{D4F244DF-EFD8-28FB-E19E-E1F37301D0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70" name="Oval 969">
                        <a:extLst>
                          <a:ext uri="{FF2B5EF4-FFF2-40B4-BE49-F238E27FC236}">
                            <a16:creationId xmlns:a16="http://schemas.microsoft.com/office/drawing/2014/main" id="{2EA02A6C-D296-9EF3-C556-FC10C2F4C8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56" name="Group 955">
                      <a:extLst>
                        <a:ext uri="{FF2B5EF4-FFF2-40B4-BE49-F238E27FC236}">
                          <a16:creationId xmlns:a16="http://schemas.microsoft.com/office/drawing/2014/main" id="{CDBA8C6B-F597-6AF3-05EE-9D1902B3E58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65" name="Rectangle 964">
                        <a:extLst>
                          <a:ext uri="{FF2B5EF4-FFF2-40B4-BE49-F238E27FC236}">
                            <a16:creationId xmlns:a16="http://schemas.microsoft.com/office/drawing/2014/main" id="{EFAD82C6-B2D7-E228-26C8-60C66D122F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6" name="Rectangle 965">
                        <a:extLst>
                          <a:ext uri="{FF2B5EF4-FFF2-40B4-BE49-F238E27FC236}">
                            <a16:creationId xmlns:a16="http://schemas.microsoft.com/office/drawing/2014/main" id="{73479804-F7A5-4DB1-A684-501DF0A1A85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7" name="Oval 966">
                        <a:extLst>
                          <a:ext uri="{FF2B5EF4-FFF2-40B4-BE49-F238E27FC236}">
                            <a16:creationId xmlns:a16="http://schemas.microsoft.com/office/drawing/2014/main" id="{BA044B0F-F4A7-7BB6-E638-962001D679A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57" name="Group 956">
                      <a:extLst>
                        <a:ext uri="{FF2B5EF4-FFF2-40B4-BE49-F238E27FC236}">
                          <a16:creationId xmlns:a16="http://schemas.microsoft.com/office/drawing/2014/main" id="{13B29BBB-4E37-85A4-A5B7-F8060DEEC5D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62" name="Rectangle 961">
                        <a:extLst>
                          <a:ext uri="{FF2B5EF4-FFF2-40B4-BE49-F238E27FC236}">
                            <a16:creationId xmlns:a16="http://schemas.microsoft.com/office/drawing/2014/main" id="{3B78DADC-D2FD-0CBE-29C8-1F9B5B58F3A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3" name="Rectangle 962">
                        <a:extLst>
                          <a:ext uri="{FF2B5EF4-FFF2-40B4-BE49-F238E27FC236}">
                            <a16:creationId xmlns:a16="http://schemas.microsoft.com/office/drawing/2014/main" id="{1B31CF84-153E-2C5D-F27A-FC4709C17C6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4" name="Oval 963">
                        <a:extLst>
                          <a:ext uri="{FF2B5EF4-FFF2-40B4-BE49-F238E27FC236}">
                            <a16:creationId xmlns:a16="http://schemas.microsoft.com/office/drawing/2014/main" id="{2F4F9B1C-F090-8BA7-920D-22207B32FC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58" name="Group 957">
                      <a:extLst>
                        <a:ext uri="{FF2B5EF4-FFF2-40B4-BE49-F238E27FC236}">
                          <a16:creationId xmlns:a16="http://schemas.microsoft.com/office/drawing/2014/main" id="{98440134-1233-5770-C0D0-36F669D744C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959" name="Rectangle 958">
                        <a:extLst>
                          <a:ext uri="{FF2B5EF4-FFF2-40B4-BE49-F238E27FC236}">
                            <a16:creationId xmlns:a16="http://schemas.microsoft.com/office/drawing/2014/main" id="{BF1A2AE1-5678-951A-74B9-5F975A1F4AD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0" name="Rectangle 959">
                        <a:extLst>
                          <a:ext uri="{FF2B5EF4-FFF2-40B4-BE49-F238E27FC236}">
                            <a16:creationId xmlns:a16="http://schemas.microsoft.com/office/drawing/2014/main" id="{25B9C268-2E42-4EBC-710D-376D13060D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1" name="Oval 960">
                        <a:extLst>
                          <a:ext uri="{FF2B5EF4-FFF2-40B4-BE49-F238E27FC236}">
                            <a16:creationId xmlns:a16="http://schemas.microsoft.com/office/drawing/2014/main" id="{474AAE35-D97B-F178-3DC3-DFD588D0E7C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D4B3FF7D-CA91-0201-95EF-D1A0EC58F70F}"/>
                    </a:ext>
                  </a:extLst>
                </p:cNvPr>
                <p:cNvSpPr/>
                <p:nvPr/>
              </p:nvSpPr>
              <p:spPr>
                <a:xfrm>
                  <a:off x="2715084" y="2623825"/>
                  <a:ext cx="7111121" cy="36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6" name="Rectangle 825">
                  <a:extLst>
                    <a:ext uri="{FF2B5EF4-FFF2-40B4-BE49-F238E27FC236}">
                      <a16:creationId xmlns:a16="http://schemas.microsoft.com/office/drawing/2014/main" id="{18DC47DE-4E92-CD62-D408-DE9BAA8320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8260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27" name="Group 826">
                  <a:extLst>
                    <a:ext uri="{FF2B5EF4-FFF2-40B4-BE49-F238E27FC236}">
                      <a16:creationId xmlns:a16="http://schemas.microsoft.com/office/drawing/2014/main" id="{A5E99C34-FCFF-19A4-1D73-4D86D4ED47F5}"/>
                    </a:ext>
                  </a:extLst>
                </p:cNvPr>
                <p:cNvGrpSpPr/>
                <p:nvPr/>
              </p:nvGrpSpPr>
              <p:grpSpPr>
                <a:xfrm>
                  <a:off x="2747193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937" name="Group 936">
                    <a:extLst>
                      <a:ext uri="{FF2B5EF4-FFF2-40B4-BE49-F238E27FC236}">
                        <a16:creationId xmlns:a16="http://schemas.microsoft.com/office/drawing/2014/main" id="{A15B00AD-4AF9-6C37-0C9A-FEAE2950B02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62C82AE6-31F1-0FC6-BACC-7F8B09C3D7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65BD3AB0-8DA5-E472-96D7-3360E356FA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2" name="Oval 951">
                      <a:extLst>
                        <a:ext uri="{FF2B5EF4-FFF2-40B4-BE49-F238E27FC236}">
                          <a16:creationId xmlns:a16="http://schemas.microsoft.com/office/drawing/2014/main" id="{509B0A37-5010-6F6C-A8DD-49DFC2A608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38" name="Group 937">
                    <a:extLst>
                      <a:ext uri="{FF2B5EF4-FFF2-40B4-BE49-F238E27FC236}">
                        <a16:creationId xmlns:a16="http://schemas.microsoft.com/office/drawing/2014/main" id="{A0572CAB-80A4-C706-ED7B-9FD89E73406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47" name="Rectangle 946">
                      <a:extLst>
                        <a:ext uri="{FF2B5EF4-FFF2-40B4-BE49-F238E27FC236}">
                          <a16:creationId xmlns:a16="http://schemas.microsoft.com/office/drawing/2014/main" id="{C7796FC9-CD82-4ACE-2B32-638F9FAEADA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312DCDC4-6C1B-738E-0712-09352C4CDD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9" name="Oval 948">
                      <a:extLst>
                        <a:ext uri="{FF2B5EF4-FFF2-40B4-BE49-F238E27FC236}">
                          <a16:creationId xmlns:a16="http://schemas.microsoft.com/office/drawing/2014/main" id="{FB575FB3-62EC-4271-B25D-7441689DE7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39" name="Group 938">
                    <a:extLst>
                      <a:ext uri="{FF2B5EF4-FFF2-40B4-BE49-F238E27FC236}">
                        <a16:creationId xmlns:a16="http://schemas.microsoft.com/office/drawing/2014/main" id="{8B4B1DA9-1A2D-4C2F-F9CB-3B29E5068B5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0764D83E-E6C7-8251-4695-5A38C6626A6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A63BECC9-E07C-452D-F1C5-D5D94C1623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6" name="Oval 945">
                      <a:extLst>
                        <a:ext uri="{FF2B5EF4-FFF2-40B4-BE49-F238E27FC236}">
                          <a16:creationId xmlns:a16="http://schemas.microsoft.com/office/drawing/2014/main" id="{7F22301B-78A3-97F1-C261-D59BCEF58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FF929D68-5EC7-635C-C4E6-DDB285A39C6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41" name="Rectangle 940">
                      <a:extLst>
                        <a:ext uri="{FF2B5EF4-FFF2-40B4-BE49-F238E27FC236}">
                          <a16:creationId xmlns:a16="http://schemas.microsoft.com/office/drawing/2014/main" id="{6CFE6C14-3B15-6BC4-0B92-C1BF56298BB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F3D88F86-4FC9-0932-01CC-1D6BF72EDE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3" name="Oval 942">
                      <a:extLst>
                        <a:ext uri="{FF2B5EF4-FFF2-40B4-BE49-F238E27FC236}">
                          <a16:creationId xmlns:a16="http://schemas.microsoft.com/office/drawing/2014/main" id="{EBDE15E3-035F-E25E-48C8-8CAD82CB81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28" name="Rectangle 827">
                  <a:extLst>
                    <a:ext uri="{FF2B5EF4-FFF2-40B4-BE49-F238E27FC236}">
                      <a16:creationId xmlns:a16="http://schemas.microsoft.com/office/drawing/2014/main" id="{5BADECAB-E37C-90F8-EA23-CB659FBB57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37847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29" name="Group 828">
                  <a:extLst>
                    <a:ext uri="{FF2B5EF4-FFF2-40B4-BE49-F238E27FC236}">
                      <a16:creationId xmlns:a16="http://schemas.microsoft.com/office/drawing/2014/main" id="{C8A67E4B-B0AF-C414-A384-7059167DA8C6}"/>
                    </a:ext>
                  </a:extLst>
                </p:cNvPr>
                <p:cNvGrpSpPr/>
                <p:nvPr/>
              </p:nvGrpSpPr>
              <p:grpSpPr>
                <a:xfrm>
                  <a:off x="3766780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921" name="Group 920">
                    <a:extLst>
                      <a:ext uri="{FF2B5EF4-FFF2-40B4-BE49-F238E27FC236}">
                        <a16:creationId xmlns:a16="http://schemas.microsoft.com/office/drawing/2014/main" id="{645C61D8-BF74-418F-2E91-9CE489CD94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34" name="Rectangle 933">
                      <a:extLst>
                        <a:ext uri="{FF2B5EF4-FFF2-40B4-BE49-F238E27FC236}">
                          <a16:creationId xmlns:a16="http://schemas.microsoft.com/office/drawing/2014/main" id="{F86FA22B-E0F5-E5D3-AAE9-9688B039DF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5" name="Rectangle 934">
                      <a:extLst>
                        <a:ext uri="{FF2B5EF4-FFF2-40B4-BE49-F238E27FC236}">
                          <a16:creationId xmlns:a16="http://schemas.microsoft.com/office/drawing/2014/main" id="{2DC5D914-7199-CF16-6BA9-272754F419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6" name="Oval 935">
                      <a:extLst>
                        <a:ext uri="{FF2B5EF4-FFF2-40B4-BE49-F238E27FC236}">
                          <a16:creationId xmlns:a16="http://schemas.microsoft.com/office/drawing/2014/main" id="{6E317321-7AC8-D0D2-6F76-7CFE214519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2" name="Group 921">
                    <a:extLst>
                      <a:ext uri="{FF2B5EF4-FFF2-40B4-BE49-F238E27FC236}">
                        <a16:creationId xmlns:a16="http://schemas.microsoft.com/office/drawing/2014/main" id="{66108206-E595-3151-7618-23218A1767F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31" name="Rectangle 930">
                      <a:extLst>
                        <a:ext uri="{FF2B5EF4-FFF2-40B4-BE49-F238E27FC236}">
                          <a16:creationId xmlns:a16="http://schemas.microsoft.com/office/drawing/2014/main" id="{71B7B72D-8ACF-12EF-7A26-CF9EEED434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2" name="Rectangle 931">
                      <a:extLst>
                        <a:ext uri="{FF2B5EF4-FFF2-40B4-BE49-F238E27FC236}">
                          <a16:creationId xmlns:a16="http://schemas.microsoft.com/office/drawing/2014/main" id="{6E9BC4DF-DCB3-1B69-6397-E46952EB4F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3" name="Oval 932">
                      <a:extLst>
                        <a:ext uri="{FF2B5EF4-FFF2-40B4-BE49-F238E27FC236}">
                          <a16:creationId xmlns:a16="http://schemas.microsoft.com/office/drawing/2014/main" id="{CC94AFBC-AAC5-8DF2-CE2B-5BB8F95FCE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3" name="Group 922">
                    <a:extLst>
                      <a:ext uri="{FF2B5EF4-FFF2-40B4-BE49-F238E27FC236}">
                        <a16:creationId xmlns:a16="http://schemas.microsoft.com/office/drawing/2014/main" id="{5689D3F2-65A8-B805-2507-9F854EDEB78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28" name="Rectangle 927">
                      <a:extLst>
                        <a:ext uri="{FF2B5EF4-FFF2-40B4-BE49-F238E27FC236}">
                          <a16:creationId xmlns:a16="http://schemas.microsoft.com/office/drawing/2014/main" id="{3445B26E-90FB-70F0-7491-FC2FF96CB0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9" name="Rectangle 928">
                      <a:extLst>
                        <a:ext uri="{FF2B5EF4-FFF2-40B4-BE49-F238E27FC236}">
                          <a16:creationId xmlns:a16="http://schemas.microsoft.com/office/drawing/2014/main" id="{4BF712F1-3566-36C0-AABF-AA018CB70E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0" name="Oval 929">
                      <a:extLst>
                        <a:ext uri="{FF2B5EF4-FFF2-40B4-BE49-F238E27FC236}">
                          <a16:creationId xmlns:a16="http://schemas.microsoft.com/office/drawing/2014/main" id="{DAF3D242-8B41-ED93-4D78-916833FE76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4" name="Group 923">
                    <a:extLst>
                      <a:ext uri="{FF2B5EF4-FFF2-40B4-BE49-F238E27FC236}">
                        <a16:creationId xmlns:a16="http://schemas.microsoft.com/office/drawing/2014/main" id="{D1E84904-89E9-7C6D-1C2A-B512BC263E7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25" name="Rectangle 924">
                      <a:extLst>
                        <a:ext uri="{FF2B5EF4-FFF2-40B4-BE49-F238E27FC236}">
                          <a16:creationId xmlns:a16="http://schemas.microsoft.com/office/drawing/2014/main" id="{CAD1F499-7F66-B908-1BE9-6CDEFA5D9A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6" name="Rectangle 925">
                      <a:extLst>
                        <a:ext uri="{FF2B5EF4-FFF2-40B4-BE49-F238E27FC236}">
                          <a16:creationId xmlns:a16="http://schemas.microsoft.com/office/drawing/2014/main" id="{DAA928BC-4A5F-153E-9274-4F50C05E62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7" name="Oval 926">
                      <a:extLst>
                        <a:ext uri="{FF2B5EF4-FFF2-40B4-BE49-F238E27FC236}">
                          <a16:creationId xmlns:a16="http://schemas.microsoft.com/office/drawing/2014/main" id="{E1874E67-D0B6-B905-47A8-32F444BEC84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30" name="Rectangle 829">
                  <a:extLst>
                    <a:ext uri="{FF2B5EF4-FFF2-40B4-BE49-F238E27FC236}">
                      <a16:creationId xmlns:a16="http://schemas.microsoft.com/office/drawing/2014/main" id="{EA1A437C-B345-E15F-76DC-F1E498DF33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51084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1" name="Group 830">
                  <a:extLst>
                    <a:ext uri="{FF2B5EF4-FFF2-40B4-BE49-F238E27FC236}">
                      <a16:creationId xmlns:a16="http://schemas.microsoft.com/office/drawing/2014/main" id="{EFC9FAB1-BD96-061D-E756-9A969CDC6EAC}"/>
                    </a:ext>
                  </a:extLst>
                </p:cNvPr>
                <p:cNvGrpSpPr/>
                <p:nvPr/>
              </p:nvGrpSpPr>
              <p:grpSpPr>
                <a:xfrm>
                  <a:off x="4780017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905" name="Group 904">
                    <a:extLst>
                      <a:ext uri="{FF2B5EF4-FFF2-40B4-BE49-F238E27FC236}">
                        <a16:creationId xmlns:a16="http://schemas.microsoft.com/office/drawing/2014/main" id="{BEF6F9C8-6BEB-64A0-DA5C-8636CF52373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92DB6B2-6EFF-9540-07C8-18FB6E4710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413C07DC-59D4-56F9-CBC0-7BEA9E7CD8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0" name="Oval 919">
                      <a:extLst>
                        <a:ext uri="{FF2B5EF4-FFF2-40B4-BE49-F238E27FC236}">
                          <a16:creationId xmlns:a16="http://schemas.microsoft.com/office/drawing/2014/main" id="{7604F7C4-F54D-06E8-BBAE-5B49876171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06" name="Group 905">
                    <a:extLst>
                      <a:ext uri="{FF2B5EF4-FFF2-40B4-BE49-F238E27FC236}">
                        <a16:creationId xmlns:a16="http://schemas.microsoft.com/office/drawing/2014/main" id="{F85895C4-E88C-CF3D-AF80-AAE6BE8B080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F36FA27C-FDAF-0AEE-BF37-FA9404549C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6" name="Rectangle 915">
                      <a:extLst>
                        <a:ext uri="{FF2B5EF4-FFF2-40B4-BE49-F238E27FC236}">
                          <a16:creationId xmlns:a16="http://schemas.microsoft.com/office/drawing/2014/main" id="{A560E466-958D-0606-C775-75142CB533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7" name="Oval 916">
                      <a:extLst>
                        <a:ext uri="{FF2B5EF4-FFF2-40B4-BE49-F238E27FC236}">
                          <a16:creationId xmlns:a16="http://schemas.microsoft.com/office/drawing/2014/main" id="{B4590C0F-6C0C-1CE2-9A7D-80B8C0135D7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07" name="Group 906">
                    <a:extLst>
                      <a:ext uri="{FF2B5EF4-FFF2-40B4-BE49-F238E27FC236}">
                        <a16:creationId xmlns:a16="http://schemas.microsoft.com/office/drawing/2014/main" id="{C9B99AE5-F482-6CA0-9787-6EED268EDAD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145B433A-CAA3-EFFB-6452-7BC63892A0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E06E38C6-A0E2-5125-D34E-DAEAA122B1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4" name="Oval 913">
                      <a:extLst>
                        <a:ext uri="{FF2B5EF4-FFF2-40B4-BE49-F238E27FC236}">
                          <a16:creationId xmlns:a16="http://schemas.microsoft.com/office/drawing/2014/main" id="{90680367-E9E6-DA7F-3538-8C768A9147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08" name="Group 907">
                    <a:extLst>
                      <a:ext uri="{FF2B5EF4-FFF2-40B4-BE49-F238E27FC236}">
                        <a16:creationId xmlns:a16="http://schemas.microsoft.com/office/drawing/2014/main" id="{40DE6DF0-059E-5C5C-159F-AD6DF869A8E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09" name="Rectangle 908">
                      <a:extLst>
                        <a:ext uri="{FF2B5EF4-FFF2-40B4-BE49-F238E27FC236}">
                          <a16:creationId xmlns:a16="http://schemas.microsoft.com/office/drawing/2014/main" id="{BEB0CA78-C13A-E4D6-12C4-DAED614C2C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0" name="Rectangle 909">
                      <a:extLst>
                        <a:ext uri="{FF2B5EF4-FFF2-40B4-BE49-F238E27FC236}">
                          <a16:creationId xmlns:a16="http://schemas.microsoft.com/office/drawing/2014/main" id="{57D6BC28-8694-DBDA-039B-D7903878B0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1" name="Oval 910">
                      <a:extLst>
                        <a:ext uri="{FF2B5EF4-FFF2-40B4-BE49-F238E27FC236}">
                          <a16:creationId xmlns:a16="http://schemas.microsoft.com/office/drawing/2014/main" id="{96E5A2B1-D5D2-DA46-0A4C-8148CF4E8D7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32" name="Rectangle 831">
                  <a:extLst>
                    <a:ext uri="{FF2B5EF4-FFF2-40B4-BE49-F238E27FC236}">
                      <a16:creationId xmlns:a16="http://schemas.microsoft.com/office/drawing/2014/main" id="{545ED66C-530B-8E3E-1663-B0DDDA7C1E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70671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3" name="Group 832">
                  <a:extLst>
                    <a:ext uri="{FF2B5EF4-FFF2-40B4-BE49-F238E27FC236}">
                      <a16:creationId xmlns:a16="http://schemas.microsoft.com/office/drawing/2014/main" id="{E5348D84-268A-AF24-233C-2E85AADFE5D9}"/>
                    </a:ext>
                  </a:extLst>
                </p:cNvPr>
                <p:cNvGrpSpPr/>
                <p:nvPr/>
              </p:nvGrpSpPr>
              <p:grpSpPr>
                <a:xfrm>
                  <a:off x="5799604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889" name="Group 888">
                    <a:extLst>
                      <a:ext uri="{FF2B5EF4-FFF2-40B4-BE49-F238E27FC236}">
                        <a16:creationId xmlns:a16="http://schemas.microsoft.com/office/drawing/2014/main" id="{5A0871B5-8E72-53B0-23B8-A73430E9456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9F9A049B-B658-6DDA-32E0-B4426C15F5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4D8E5883-29B1-B7DA-7E20-3C74218DEC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4" name="Oval 903">
                      <a:extLst>
                        <a:ext uri="{FF2B5EF4-FFF2-40B4-BE49-F238E27FC236}">
                          <a16:creationId xmlns:a16="http://schemas.microsoft.com/office/drawing/2014/main" id="{D8843C7C-9F16-8418-7A1A-80FFCF558BD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90" name="Group 889">
                    <a:extLst>
                      <a:ext uri="{FF2B5EF4-FFF2-40B4-BE49-F238E27FC236}">
                        <a16:creationId xmlns:a16="http://schemas.microsoft.com/office/drawing/2014/main" id="{A9139AF4-83BF-8A09-82DF-1EC08A753B7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99" name="Rectangle 898">
                      <a:extLst>
                        <a:ext uri="{FF2B5EF4-FFF2-40B4-BE49-F238E27FC236}">
                          <a16:creationId xmlns:a16="http://schemas.microsoft.com/office/drawing/2014/main" id="{5C3ECDC8-5E26-FF5E-23E8-F535686D19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0" name="Rectangle 899">
                      <a:extLst>
                        <a:ext uri="{FF2B5EF4-FFF2-40B4-BE49-F238E27FC236}">
                          <a16:creationId xmlns:a16="http://schemas.microsoft.com/office/drawing/2014/main" id="{7D1CA6ED-FB59-3A1A-AD6D-1200306C33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1" name="Oval 900">
                      <a:extLst>
                        <a:ext uri="{FF2B5EF4-FFF2-40B4-BE49-F238E27FC236}">
                          <a16:creationId xmlns:a16="http://schemas.microsoft.com/office/drawing/2014/main" id="{D39BCFE2-AC0A-CB4C-C62D-6117F16853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91" name="Group 890">
                    <a:extLst>
                      <a:ext uri="{FF2B5EF4-FFF2-40B4-BE49-F238E27FC236}">
                        <a16:creationId xmlns:a16="http://schemas.microsoft.com/office/drawing/2014/main" id="{FDA4A2F5-97BF-C5EB-7AC2-53933D929FB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91AB122D-0F3E-597D-9EC0-B108377906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7AA04EF0-E983-8182-54C8-B09516A8F4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8" name="Oval 897">
                      <a:extLst>
                        <a:ext uri="{FF2B5EF4-FFF2-40B4-BE49-F238E27FC236}">
                          <a16:creationId xmlns:a16="http://schemas.microsoft.com/office/drawing/2014/main" id="{9CA8244C-5429-8E7C-2BF1-50E265FD187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92" name="Group 891">
                    <a:extLst>
                      <a:ext uri="{FF2B5EF4-FFF2-40B4-BE49-F238E27FC236}">
                        <a16:creationId xmlns:a16="http://schemas.microsoft.com/office/drawing/2014/main" id="{4B8DD046-C03D-DFD1-F861-EA47680B353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93" name="Rectangle 892">
                      <a:extLst>
                        <a:ext uri="{FF2B5EF4-FFF2-40B4-BE49-F238E27FC236}">
                          <a16:creationId xmlns:a16="http://schemas.microsoft.com/office/drawing/2014/main" id="{37FAF6DE-6985-01CC-D507-D01F09C8B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4" name="Rectangle 893">
                      <a:extLst>
                        <a:ext uri="{FF2B5EF4-FFF2-40B4-BE49-F238E27FC236}">
                          <a16:creationId xmlns:a16="http://schemas.microsoft.com/office/drawing/2014/main" id="{D3FDC3A6-28D1-693E-C74F-F5F2AF3442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5" name="Oval 894">
                      <a:extLst>
                        <a:ext uri="{FF2B5EF4-FFF2-40B4-BE49-F238E27FC236}">
                          <a16:creationId xmlns:a16="http://schemas.microsoft.com/office/drawing/2014/main" id="{5D9E7ACE-F7A3-85D8-4249-36973822F4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id="{CD5C55D6-B29D-CF98-3A5E-1B4ED0AE5D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90258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5" name="Group 834">
                  <a:extLst>
                    <a:ext uri="{FF2B5EF4-FFF2-40B4-BE49-F238E27FC236}">
                      <a16:creationId xmlns:a16="http://schemas.microsoft.com/office/drawing/2014/main" id="{B9A82015-9083-859B-924F-762084594E7E}"/>
                    </a:ext>
                  </a:extLst>
                </p:cNvPr>
                <p:cNvGrpSpPr/>
                <p:nvPr/>
              </p:nvGrpSpPr>
              <p:grpSpPr>
                <a:xfrm>
                  <a:off x="6819191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873" name="Group 872">
                    <a:extLst>
                      <a:ext uri="{FF2B5EF4-FFF2-40B4-BE49-F238E27FC236}">
                        <a16:creationId xmlns:a16="http://schemas.microsoft.com/office/drawing/2014/main" id="{79067BEB-8DC5-C17B-8DD0-7747F276C32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ED1B86DA-00B4-BF43-7ADF-97269D2740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304DD6DD-52E3-370A-EDAF-7A6F37B6CD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8" name="Oval 887">
                      <a:extLst>
                        <a:ext uri="{FF2B5EF4-FFF2-40B4-BE49-F238E27FC236}">
                          <a16:creationId xmlns:a16="http://schemas.microsoft.com/office/drawing/2014/main" id="{5A7CBE5D-2EAE-D2A6-F26A-E0E90E903EE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74" name="Group 873">
                    <a:extLst>
                      <a:ext uri="{FF2B5EF4-FFF2-40B4-BE49-F238E27FC236}">
                        <a16:creationId xmlns:a16="http://schemas.microsoft.com/office/drawing/2014/main" id="{3C70AD79-6A4D-D873-3FB1-D854B75F74C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83" name="Rectangle 882">
                      <a:extLst>
                        <a:ext uri="{FF2B5EF4-FFF2-40B4-BE49-F238E27FC236}">
                          <a16:creationId xmlns:a16="http://schemas.microsoft.com/office/drawing/2014/main" id="{FA7842F3-4DBC-AC2E-06D6-139E34789A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2BBDC044-CA79-066D-A9EB-A9ACBFC00D3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5" name="Oval 884">
                      <a:extLst>
                        <a:ext uri="{FF2B5EF4-FFF2-40B4-BE49-F238E27FC236}">
                          <a16:creationId xmlns:a16="http://schemas.microsoft.com/office/drawing/2014/main" id="{2F6F3775-3EAB-1553-8613-4C069FA021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75" name="Group 874">
                    <a:extLst>
                      <a:ext uri="{FF2B5EF4-FFF2-40B4-BE49-F238E27FC236}">
                        <a16:creationId xmlns:a16="http://schemas.microsoft.com/office/drawing/2014/main" id="{FFB60E17-4F44-70E1-DD26-29A219FFD97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28BF0516-72D9-DDE3-013C-222385C05F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1E69892-A9B8-1F1F-8302-0DB5AEF642F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2" name="Oval 881">
                      <a:extLst>
                        <a:ext uri="{FF2B5EF4-FFF2-40B4-BE49-F238E27FC236}">
                          <a16:creationId xmlns:a16="http://schemas.microsoft.com/office/drawing/2014/main" id="{7CEBADCA-86FC-8EAA-13DE-F97D216FD3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718726B0-9B2A-B906-FF60-7AB3DA5F60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77" name="Rectangle 876">
                      <a:extLst>
                        <a:ext uri="{FF2B5EF4-FFF2-40B4-BE49-F238E27FC236}">
                          <a16:creationId xmlns:a16="http://schemas.microsoft.com/office/drawing/2014/main" id="{57E88A97-925F-9364-E741-3F349DD4CD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37E6A846-572F-6ED5-6E39-4E5D380BE0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9" name="Oval 878">
                      <a:extLst>
                        <a:ext uri="{FF2B5EF4-FFF2-40B4-BE49-F238E27FC236}">
                          <a16:creationId xmlns:a16="http://schemas.microsoft.com/office/drawing/2014/main" id="{EB00B385-B9AF-9BAF-2BEA-6019D2D523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36" name="Rectangle 835">
                  <a:extLst>
                    <a:ext uri="{FF2B5EF4-FFF2-40B4-BE49-F238E27FC236}">
                      <a16:creationId xmlns:a16="http://schemas.microsoft.com/office/drawing/2014/main" id="{08AAA3DD-D115-55E1-E1F4-76DABA5808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09845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CA5A43BE-347A-3820-E354-9B2AD3077E0A}"/>
                    </a:ext>
                  </a:extLst>
                </p:cNvPr>
                <p:cNvGrpSpPr/>
                <p:nvPr/>
              </p:nvGrpSpPr>
              <p:grpSpPr>
                <a:xfrm>
                  <a:off x="7838778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857" name="Group 856">
                    <a:extLst>
                      <a:ext uri="{FF2B5EF4-FFF2-40B4-BE49-F238E27FC236}">
                        <a16:creationId xmlns:a16="http://schemas.microsoft.com/office/drawing/2014/main" id="{FD469ED3-0756-F28B-C9F2-6D6154EDE9F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069256F-9921-0A7F-9313-A7C3475E3B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1" name="Rectangle 870">
                      <a:extLst>
                        <a:ext uri="{FF2B5EF4-FFF2-40B4-BE49-F238E27FC236}">
                          <a16:creationId xmlns:a16="http://schemas.microsoft.com/office/drawing/2014/main" id="{5A5C36F9-6DB0-776C-B70B-2FFFCD96B09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2" name="Oval 871">
                      <a:extLst>
                        <a:ext uri="{FF2B5EF4-FFF2-40B4-BE49-F238E27FC236}">
                          <a16:creationId xmlns:a16="http://schemas.microsoft.com/office/drawing/2014/main" id="{6C9C3D0D-18C0-C51E-958D-ADAE2AE4FC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58" name="Group 857">
                    <a:extLst>
                      <a:ext uri="{FF2B5EF4-FFF2-40B4-BE49-F238E27FC236}">
                        <a16:creationId xmlns:a16="http://schemas.microsoft.com/office/drawing/2014/main" id="{C55399BB-8AF6-5175-8957-29B4D72158A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0230089D-9768-9666-4921-F0EE31D967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EFCE8DEF-6014-C7A8-5EE9-21E55A19B1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9" name="Oval 868">
                      <a:extLst>
                        <a:ext uri="{FF2B5EF4-FFF2-40B4-BE49-F238E27FC236}">
                          <a16:creationId xmlns:a16="http://schemas.microsoft.com/office/drawing/2014/main" id="{4C1BB9BF-D4C5-F269-FB29-C3C40B13D0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8253FEBA-1AA8-BD48-07D0-96B0BC3EB0D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19FF462C-8403-DEDD-E802-82E3464EA8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5" name="Rectangle 864">
                      <a:extLst>
                        <a:ext uri="{FF2B5EF4-FFF2-40B4-BE49-F238E27FC236}">
                          <a16:creationId xmlns:a16="http://schemas.microsoft.com/office/drawing/2014/main" id="{63E8AE18-3DBB-CA68-2F3E-97E7555AAF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6" name="Oval 865">
                      <a:extLst>
                        <a:ext uri="{FF2B5EF4-FFF2-40B4-BE49-F238E27FC236}">
                          <a16:creationId xmlns:a16="http://schemas.microsoft.com/office/drawing/2014/main" id="{5BB5ADF9-9749-5D0D-EE12-20FEEDBD70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AB44343F-EB7B-D2FA-4856-A0089D45028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4413FBDB-7F32-2B6F-58B6-DEFFCBB598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F03C7ED7-0AC4-A166-35CC-25BDDBC6C6D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3" name="Oval 862">
                      <a:extLst>
                        <a:ext uri="{FF2B5EF4-FFF2-40B4-BE49-F238E27FC236}">
                          <a16:creationId xmlns:a16="http://schemas.microsoft.com/office/drawing/2014/main" id="{CFB9BD42-841E-8F94-AF68-3A736BBF03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6CDFAD49-A821-E0A8-B30C-B4F736B788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29433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C8DA08CF-F1EB-B4B1-1942-B4391B4E6986}"/>
                    </a:ext>
                  </a:extLst>
                </p:cNvPr>
                <p:cNvGrpSpPr/>
                <p:nvPr/>
              </p:nvGrpSpPr>
              <p:grpSpPr>
                <a:xfrm>
                  <a:off x="8858366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841" name="Group 840">
                    <a:extLst>
                      <a:ext uri="{FF2B5EF4-FFF2-40B4-BE49-F238E27FC236}">
                        <a16:creationId xmlns:a16="http://schemas.microsoft.com/office/drawing/2014/main" id="{197D180A-2E6B-4F1F-7BB7-C0C3590E905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54" name="Rectangle 853">
                      <a:extLst>
                        <a:ext uri="{FF2B5EF4-FFF2-40B4-BE49-F238E27FC236}">
                          <a16:creationId xmlns:a16="http://schemas.microsoft.com/office/drawing/2014/main" id="{C52E97DB-84BE-468A-9957-2AC8035953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5" name="Rectangle 854">
                      <a:extLst>
                        <a:ext uri="{FF2B5EF4-FFF2-40B4-BE49-F238E27FC236}">
                          <a16:creationId xmlns:a16="http://schemas.microsoft.com/office/drawing/2014/main" id="{CC690F99-6BD1-6793-7B58-9CDE770F0B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6" name="Oval 855">
                      <a:extLst>
                        <a:ext uri="{FF2B5EF4-FFF2-40B4-BE49-F238E27FC236}">
                          <a16:creationId xmlns:a16="http://schemas.microsoft.com/office/drawing/2014/main" id="{5C5B8DA5-9FA6-8F4D-AAC6-71E2440627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95CEBAAC-DDE2-89A6-89E1-8D76C91BA9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92D9B6AA-FC1E-AA2F-A214-F01339615D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5A6CB5F9-E98A-4686-08F5-F40902464B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3" name="Oval 852">
                      <a:extLst>
                        <a:ext uri="{FF2B5EF4-FFF2-40B4-BE49-F238E27FC236}">
                          <a16:creationId xmlns:a16="http://schemas.microsoft.com/office/drawing/2014/main" id="{4274AE40-9717-DC2C-E2CD-AE428B6ECE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A8B1D66F-2C1E-5B06-B8E9-DE34FD44871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48" name="Rectangle 847">
                      <a:extLst>
                        <a:ext uri="{FF2B5EF4-FFF2-40B4-BE49-F238E27FC236}">
                          <a16:creationId xmlns:a16="http://schemas.microsoft.com/office/drawing/2014/main" id="{5AA321C5-0269-7AEA-F95B-1CBDC7B505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9" name="Rectangle 848">
                      <a:extLst>
                        <a:ext uri="{FF2B5EF4-FFF2-40B4-BE49-F238E27FC236}">
                          <a16:creationId xmlns:a16="http://schemas.microsoft.com/office/drawing/2014/main" id="{1570B535-9A9B-AB8B-FCEF-DC42792AB1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0" name="Oval 849">
                      <a:extLst>
                        <a:ext uri="{FF2B5EF4-FFF2-40B4-BE49-F238E27FC236}">
                          <a16:creationId xmlns:a16="http://schemas.microsoft.com/office/drawing/2014/main" id="{5536C287-D8F7-E7BF-506A-45DAA4AAFA3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44" name="Group 843">
                    <a:extLst>
                      <a:ext uri="{FF2B5EF4-FFF2-40B4-BE49-F238E27FC236}">
                        <a16:creationId xmlns:a16="http://schemas.microsoft.com/office/drawing/2014/main" id="{D05D1B98-0F2A-5BAE-7CA1-67815318572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79B9FBD8-DFB8-1E14-4B4B-F9989A0524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9EEBCE8A-7531-F0B5-1F36-788AF84204F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7" name="Oval 846">
                      <a:extLst>
                        <a:ext uri="{FF2B5EF4-FFF2-40B4-BE49-F238E27FC236}">
                          <a16:creationId xmlns:a16="http://schemas.microsoft.com/office/drawing/2014/main" id="{BBA1E083-5F81-0199-FA2B-06B05DCCAD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AFCBF122-6EBA-4994-B08E-A308D1EC01E7}"/>
                    </a:ext>
                  </a:extLst>
                </p:cNvPr>
                <p:cNvSpPr/>
                <p:nvPr/>
              </p:nvSpPr>
              <p:spPr>
                <a:xfrm>
                  <a:off x="2715084" y="3694877"/>
                  <a:ext cx="7111121" cy="36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05" name="Group 1204">
                <a:extLst>
                  <a:ext uri="{FF2B5EF4-FFF2-40B4-BE49-F238E27FC236}">
                    <a16:creationId xmlns:a16="http://schemas.microsoft.com/office/drawing/2014/main" id="{24545345-5C2D-6568-1B79-2485A5AC64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24032" y="3679372"/>
                <a:ext cx="5028271" cy="2390279"/>
                <a:chOff x="2574967" y="1418740"/>
                <a:chExt cx="7394531" cy="3515125"/>
              </a:xfrm>
            </p:grpSpPr>
            <p:sp>
              <p:nvSpPr>
                <p:cNvPr id="1207" name="Rectangle 1206">
                  <a:extLst>
                    <a:ext uri="{FF2B5EF4-FFF2-40B4-BE49-F238E27FC236}">
                      <a16:creationId xmlns:a16="http://schemas.microsoft.com/office/drawing/2014/main" id="{3271C7A9-68B4-FFF7-A0AA-A73C935D126C}"/>
                    </a:ext>
                  </a:extLst>
                </p:cNvPr>
                <p:cNvSpPr/>
                <p:nvPr/>
              </p:nvSpPr>
              <p:spPr>
                <a:xfrm>
                  <a:off x="2574967" y="1418740"/>
                  <a:ext cx="7394531" cy="351512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</a:endParaRPr>
                </a:p>
              </p:txBody>
            </p:sp>
            <p:grpSp>
              <p:nvGrpSpPr>
                <p:cNvPr id="1208" name="Group 1207">
                  <a:extLst>
                    <a:ext uri="{FF2B5EF4-FFF2-40B4-BE49-F238E27FC236}">
                      <a16:creationId xmlns:a16="http://schemas.microsoft.com/office/drawing/2014/main" id="{12FE22F4-701A-3503-DC63-43431EFC998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18260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584" name="Rectangle 1583">
                    <a:extLst>
                      <a:ext uri="{FF2B5EF4-FFF2-40B4-BE49-F238E27FC236}">
                        <a16:creationId xmlns:a16="http://schemas.microsoft.com/office/drawing/2014/main" id="{7CEA53AA-BB6B-794C-FE9E-3F42A7B033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85" name="Group 1584">
                    <a:extLst>
                      <a:ext uri="{FF2B5EF4-FFF2-40B4-BE49-F238E27FC236}">
                        <a16:creationId xmlns:a16="http://schemas.microsoft.com/office/drawing/2014/main" id="{37B3B6F3-DD1E-D20E-0227-C57D08A467F9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586" name="Group 1585">
                      <a:extLst>
                        <a:ext uri="{FF2B5EF4-FFF2-40B4-BE49-F238E27FC236}">
                          <a16:creationId xmlns:a16="http://schemas.microsoft.com/office/drawing/2014/main" id="{BE68E245-5223-0C2B-2516-91601A7D26EF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99" name="Rectangle 1598">
                        <a:extLst>
                          <a:ext uri="{FF2B5EF4-FFF2-40B4-BE49-F238E27FC236}">
                            <a16:creationId xmlns:a16="http://schemas.microsoft.com/office/drawing/2014/main" id="{BCE4951B-7A16-5DE4-8132-518A9E0F32C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00" name="Rectangle 1599">
                        <a:extLst>
                          <a:ext uri="{FF2B5EF4-FFF2-40B4-BE49-F238E27FC236}">
                            <a16:creationId xmlns:a16="http://schemas.microsoft.com/office/drawing/2014/main" id="{6D3461CA-2917-72E9-A571-79B74D948A0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01" name="Oval 1600">
                        <a:extLst>
                          <a:ext uri="{FF2B5EF4-FFF2-40B4-BE49-F238E27FC236}">
                            <a16:creationId xmlns:a16="http://schemas.microsoft.com/office/drawing/2014/main" id="{1395ABDE-3BBF-F396-72F4-3C99E888584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87" name="Group 1586">
                      <a:extLst>
                        <a:ext uri="{FF2B5EF4-FFF2-40B4-BE49-F238E27FC236}">
                          <a16:creationId xmlns:a16="http://schemas.microsoft.com/office/drawing/2014/main" id="{1FE77E46-D8E1-EF95-95C4-B83F7C302B5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96" name="Rectangle 1595">
                        <a:extLst>
                          <a:ext uri="{FF2B5EF4-FFF2-40B4-BE49-F238E27FC236}">
                            <a16:creationId xmlns:a16="http://schemas.microsoft.com/office/drawing/2014/main" id="{9AC3862D-B67A-608D-65DE-B174CE2B7B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7" name="Rectangle 1596">
                        <a:extLst>
                          <a:ext uri="{FF2B5EF4-FFF2-40B4-BE49-F238E27FC236}">
                            <a16:creationId xmlns:a16="http://schemas.microsoft.com/office/drawing/2014/main" id="{09D4B6A0-CB4A-8523-A8ED-9760F4B57C0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8" name="Oval 1597">
                        <a:extLst>
                          <a:ext uri="{FF2B5EF4-FFF2-40B4-BE49-F238E27FC236}">
                            <a16:creationId xmlns:a16="http://schemas.microsoft.com/office/drawing/2014/main" id="{130C42A1-0D97-625E-A3DE-0A9CEC219B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88" name="Group 1587">
                      <a:extLst>
                        <a:ext uri="{FF2B5EF4-FFF2-40B4-BE49-F238E27FC236}">
                          <a16:creationId xmlns:a16="http://schemas.microsoft.com/office/drawing/2014/main" id="{171CE07B-6203-A6E2-A95F-0776F222A45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93" name="Rectangle 1592">
                        <a:extLst>
                          <a:ext uri="{FF2B5EF4-FFF2-40B4-BE49-F238E27FC236}">
                            <a16:creationId xmlns:a16="http://schemas.microsoft.com/office/drawing/2014/main" id="{6D4ECD2D-ADF3-0BFF-817B-9DF380268A8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4" name="Rectangle 1593">
                        <a:extLst>
                          <a:ext uri="{FF2B5EF4-FFF2-40B4-BE49-F238E27FC236}">
                            <a16:creationId xmlns:a16="http://schemas.microsoft.com/office/drawing/2014/main" id="{8CC8BB80-A5CD-29BD-362C-1F69F8387DC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5" name="Oval 1594">
                        <a:extLst>
                          <a:ext uri="{FF2B5EF4-FFF2-40B4-BE49-F238E27FC236}">
                            <a16:creationId xmlns:a16="http://schemas.microsoft.com/office/drawing/2014/main" id="{A242A027-A2CB-645E-662B-65D76911E56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89" name="Group 1588">
                      <a:extLst>
                        <a:ext uri="{FF2B5EF4-FFF2-40B4-BE49-F238E27FC236}">
                          <a16:creationId xmlns:a16="http://schemas.microsoft.com/office/drawing/2014/main" id="{41B901D0-18E9-2C21-F69E-3E8EB05C728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90" name="Rectangle 1589">
                        <a:extLst>
                          <a:ext uri="{FF2B5EF4-FFF2-40B4-BE49-F238E27FC236}">
                            <a16:creationId xmlns:a16="http://schemas.microsoft.com/office/drawing/2014/main" id="{9628CADD-A17D-2BB7-3BA2-8DF7FB3229B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1" name="Rectangle 1590">
                        <a:extLst>
                          <a:ext uri="{FF2B5EF4-FFF2-40B4-BE49-F238E27FC236}">
                            <a16:creationId xmlns:a16="http://schemas.microsoft.com/office/drawing/2014/main" id="{95C4BD7B-2B4E-D67A-E661-F9BA73C350A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2" name="Oval 1591">
                        <a:extLst>
                          <a:ext uri="{FF2B5EF4-FFF2-40B4-BE49-F238E27FC236}">
                            <a16:creationId xmlns:a16="http://schemas.microsoft.com/office/drawing/2014/main" id="{4E7284D7-C8E0-4473-33AF-19A5533224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09" name="Group 1208">
                  <a:extLst>
                    <a:ext uri="{FF2B5EF4-FFF2-40B4-BE49-F238E27FC236}">
                      <a16:creationId xmlns:a16="http://schemas.microsoft.com/office/drawing/2014/main" id="{1B6BE04F-7B9E-09E9-55FC-342FCAFA3B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37847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566" name="Rectangle 1565">
                    <a:extLst>
                      <a:ext uri="{FF2B5EF4-FFF2-40B4-BE49-F238E27FC236}">
                        <a16:creationId xmlns:a16="http://schemas.microsoft.com/office/drawing/2014/main" id="{8252E43E-3956-29D0-8A42-647DC45DA2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67" name="Group 1566">
                    <a:extLst>
                      <a:ext uri="{FF2B5EF4-FFF2-40B4-BE49-F238E27FC236}">
                        <a16:creationId xmlns:a16="http://schemas.microsoft.com/office/drawing/2014/main" id="{908BB70D-F4DE-F379-7F2A-DFCD77A87E85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568" name="Group 1567">
                      <a:extLst>
                        <a:ext uri="{FF2B5EF4-FFF2-40B4-BE49-F238E27FC236}">
                          <a16:creationId xmlns:a16="http://schemas.microsoft.com/office/drawing/2014/main" id="{1FC57223-5C33-A66C-55F6-1E7B2F0AC3C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81" name="Rectangle 1580">
                        <a:extLst>
                          <a:ext uri="{FF2B5EF4-FFF2-40B4-BE49-F238E27FC236}">
                            <a16:creationId xmlns:a16="http://schemas.microsoft.com/office/drawing/2014/main" id="{00C21E80-05AC-7FE2-4A06-6C31F8A52CB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2" name="Rectangle 1581">
                        <a:extLst>
                          <a:ext uri="{FF2B5EF4-FFF2-40B4-BE49-F238E27FC236}">
                            <a16:creationId xmlns:a16="http://schemas.microsoft.com/office/drawing/2014/main" id="{15DCC96E-EC37-B4D3-37A8-C957C299C6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3" name="Oval 1582">
                        <a:extLst>
                          <a:ext uri="{FF2B5EF4-FFF2-40B4-BE49-F238E27FC236}">
                            <a16:creationId xmlns:a16="http://schemas.microsoft.com/office/drawing/2014/main" id="{FC79030D-9DA2-35E7-0836-4238E868FFB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69" name="Group 1568">
                      <a:extLst>
                        <a:ext uri="{FF2B5EF4-FFF2-40B4-BE49-F238E27FC236}">
                          <a16:creationId xmlns:a16="http://schemas.microsoft.com/office/drawing/2014/main" id="{FF9DDA61-F33F-D4AB-7356-A37D7E244CC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78" name="Rectangle 1577">
                        <a:extLst>
                          <a:ext uri="{FF2B5EF4-FFF2-40B4-BE49-F238E27FC236}">
                            <a16:creationId xmlns:a16="http://schemas.microsoft.com/office/drawing/2014/main" id="{C72E96DE-65E5-0F22-CD92-9DAF1AC0C7B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79" name="Rectangle 1578">
                        <a:extLst>
                          <a:ext uri="{FF2B5EF4-FFF2-40B4-BE49-F238E27FC236}">
                            <a16:creationId xmlns:a16="http://schemas.microsoft.com/office/drawing/2014/main" id="{7780A8B0-7088-640C-AE0B-BFB0A80EA9B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0" name="Oval 1579">
                        <a:extLst>
                          <a:ext uri="{FF2B5EF4-FFF2-40B4-BE49-F238E27FC236}">
                            <a16:creationId xmlns:a16="http://schemas.microsoft.com/office/drawing/2014/main" id="{719B724D-BFDC-48FA-C2FD-EF15915921C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70" name="Group 1569">
                      <a:extLst>
                        <a:ext uri="{FF2B5EF4-FFF2-40B4-BE49-F238E27FC236}">
                          <a16:creationId xmlns:a16="http://schemas.microsoft.com/office/drawing/2014/main" id="{866CFDDA-F3FD-817A-1DA4-06480DCC577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75" name="Rectangle 1574">
                        <a:extLst>
                          <a:ext uri="{FF2B5EF4-FFF2-40B4-BE49-F238E27FC236}">
                            <a16:creationId xmlns:a16="http://schemas.microsoft.com/office/drawing/2014/main" id="{D620B0A6-07CB-2B6C-9F43-9A93991DB8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76" name="Rectangle 1575">
                        <a:extLst>
                          <a:ext uri="{FF2B5EF4-FFF2-40B4-BE49-F238E27FC236}">
                            <a16:creationId xmlns:a16="http://schemas.microsoft.com/office/drawing/2014/main" id="{0AC8A23A-357D-1983-6D51-361820DD4DE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77" name="Oval 1576">
                        <a:extLst>
                          <a:ext uri="{FF2B5EF4-FFF2-40B4-BE49-F238E27FC236}">
                            <a16:creationId xmlns:a16="http://schemas.microsoft.com/office/drawing/2014/main" id="{7354360B-F3FF-FEC3-0E48-AA6654F4D45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71" name="Group 1570">
                      <a:extLst>
                        <a:ext uri="{FF2B5EF4-FFF2-40B4-BE49-F238E27FC236}">
                          <a16:creationId xmlns:a16="http://schemas.microsoft.com/office/drawing/2014/main" id="{150A230C-E8F2-5EA0-332E-BCFFC838C6B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72" name="Rectangle 1571">
                        <a:extLst>
                          <a:ext uri="{FF2B5EF4-FFF2-40B4-BE49-F238E27FC236}">
                            <a16:creationId xmlns:a16="http://schemas.microsoft.com/office/drawing/2014/main" id="{2F938AAD-E902-B7E8-F8AB-9BA2FBDE6B6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73" name="Rectangle 1572">
                        <a:extLst>
                          <a:ext uri="{FF2B5EF4-FFF2-40B4-BE49-F238E27FC236}">
                            <a16:creationId xmlns:a16="http://schemas.microsoft.com/office/drawing/2014/main" id="{D9444477-252A-A32F-B153-28B1EB0315F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74" name="Oval 1573">
                        <a:extLst>
                          <a:ext uri="{FF2B5EF4-FFF2-40B4-BE49-F238E27FC236}">
                            <a16:creationId xmlns:a16="http://schemas.microsoft.com/office/drawing/2014/main" id="{7B09A224-24EB-B11E-66E0-568C36C2BB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0" name="Group 1209">
                  <a:extLst>
                    <a:ext uri="{FF2B5EF4-FFF2-40B4-BE49-F238E27FC236}">
                      <a16:creationId xmlns:a16="http://schemas.microsoft.com/office/drawing/2014/main" id="{8A3E28A2-AA06-17D5-710B-A39B3118B46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51084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548" name="Rectangle 1547">
                    <a:extLst>
                      <a:ext uri="{FF2B5EF4-FFF2-40B4-BE49-F238E27FC236}">
                        <a16:creationId xmlns:a16="http://schemas.microsoft.com/office/drawing/2014/main" id="{5524DD6C-4AF9-20EF-AA9E-649DEB2FD4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49" name="Group 1548">
                    <a:extLst>
                      <a:ext uri="{FF2B5EF4-FFF2-40B4-BE49-F238E27FC236}">
                        <a16:creationId xmlns:a16="http://schemas.microsoft.com/office/drawing/2014/main" id="{B1139E07-9F2A-9FE8-A8BF-A633CEC74F46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550" name="Group 1549">
                      <a:extLst>
                        <a:ext uri="{FF2B5EF4-FFF2-40B4-BE49-F238E27FC236}">
                          <a16:creationId xmlns:a16="http://schemas.microsoft.com/office/drawing/2014/main" id="{24C50205-AC28-822E-27FB-16FA88293E4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63" name="Rectangle 1562">
                        <a:extLst>
                          <a:ext uri="{FF2B5EF4-FFF2-40B4-BE49-F238E27FC236}">
                            <a16:creationId xmlns:a16="http://schemas.microsoft.com/office/drawing/2014/main" id="{E1B40617-C2DE-F4A6-5305-64B121101B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4" name="Rectangle 1563">
                        <a:extLst>
                          <a:ext uri="{FF2B5EF4-FFF2-40B4-BE49-F238E27FC236}">
                            <a16:creationId xmlns:a16="http://schemas.microsoft.com/office/drawing/2014/main" id="{F3615E7D-B943-44FB-873E-26C9F43CEF9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5" name="Oval 1564">
                        <a:extLst>
                          <a:ext uri="{FF2B5EF4-FFF2-40B4-BE49-F238E27FC236}">
                            <a16:creationId xmlns:a16="http://schemas.microsoft.com/office/drawing/2014/main" id="{3230C84F-0755-26D7-87C4-C0B640194C2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51" name="Group 1550">
                      <a:extLst>
                        <a:ext uri="{FF2B5EF4-FFF2-40B4-BE49-F238E27FC236}">
                          <a16:creationId xmlns:a16="http://schemas.microsoft.com/office/drawing/2014/main" id="{CEC47285-519B-2380-ECAF-F1BF3411E33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60" name="Rectangle 1559">
                        <a:extLst>
                          <a:ext uri="{FF2B5EF4-FFF2-40B4-BE49-F238E27FC236}">
                            <a16:creationId xmlns:a16="http://schemas.microsoft.com/office/drawing/2014/main" id="{F707B6B9-301A-1E58-2163-65F67430AB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1" name="Rectangle 1560">
                        <a:extLst>
                          <a:ext uri="{FF2B5EF4-FFF2-40B4-BE49-F238E27FC236}">
                            <a16:creationId xmlns:a16="http://schemas.microsoft.com/office/drawing/2014/main" id="{9A8DF316-4070-2C91-9DCE-F42DDD7442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2" name="Oval 1561">
                        <a:extLst>
                          <a:ext uri="{FF2B5EF4-FFF2-40B4-BE49-F238E27FC236}">
                            <a16:creationId xmlns:a16="http://schemas.microsoft.com/office/drawing/2014/main" id="{4E8AD572-9D70-76F3-C1F8-F035ACB5466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52" name="Group 1551">
                      <a:extLst>
                        <a:ext uri="{FF2B5EF4-FFF2-40B4-BE49-F238E27FC236}">
                          <a16:creationId xmlns:a16="http://schemas.microsoft.com/office/drawing/2014/main" id="{995FCAE7-626C-0C35-3E83-C35844A38EB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57" name="Rectangle 1556">
                        <a:extLst>
                          <a:ext uri="{FF2B5EF4-FFF2-40B4-BE49-F238E27FC236}">
                            <a16:creationId xmlns:a16="http://schemas.microsoft.com/office/drawing/2014/main" id="{DE622A82-A4C5-989C-492C-0F2D68991EE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58" name="Rectangle 1557">
                        <a:extLst>
                          <a:ext uri="{FF2B5EF4-FFF2-40B4-BE49-F238E27FC236}">
                            <a16:creationId xmlns:a16="http://schemas.microsoft.com/office/drawing/2014/main" id="{210E302B-C794-D4A2-397C-76955251025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59" name="Oval 1558">
                        <a:extLst>
                          <a:ext uri="{FF2B5EF4-FFF2-40B4-BE49-F238E27FC236}">
                            <a16:creationId xmlns:a16="http://schemas.microsoft.com/office/drawing/2014/main" id="{C52FB765-FF7C-DB6B-438A-9A3B7F015E4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53" name="Group 1552">
                      <a:extLst>
                        <a:ext uri="{FF2B5EF4-FFF2-40B4-BE49-F238E27FC236}">
                          <a16:creationId xmlns:a16="http://schemas.microsoft.com/office/drawing/2014/main" id="{6C51A94B-CCA6-C10A-A2C4-47703739014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54" name="Rectangle 1553">
                        <a:extLst>
                          <a:ext uri="{FF2B5EF4-FFF2-40B4-BE49-F238E27FC236}">
                            <a16:creationId xmlns:a16="http://schemas.microsoft.com/office/drawing/2014/main" id="{F25F8FDD-2731-BA7A-84B0-134E10D50E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55" name="Rectangle 1554">
                        <a:extLst>
                          <a:ext uri="{FF2B5EF4-FFF2-40B4-BE49-F238E27FC236}">
                            <a16:creationId xmlns:a16="http://schemas.microsoft.com/office/drawing/2014/main" id="{085FF498-58A0-BFB6-198D-3D060C8D598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56" name="Oval 1555">
                        <a:extLst>
                          <a:ext uri="{FF2B5EF4-FFF2-40B4-BE49-F238E27FC236}">
                            <a16:creationId xmlns:a16="http://schemas.microsoft.com/office/drawing/2014/main" id="{96B54422-B79D-D52A-3C23-BF92F8697B2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1" name="Group 1210">
                  <a:extLst>
                    <a:ext uri="{FF2B5EF4-FFF2-40B4-BE49-F238E27FC236}">
                      <a16:creationId xmlns:a16="http://schemas.microsoft.com/office/drawing/2014/main" id="{5C484B39-4221-20C0-F5CB-A9C56F25C0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671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530" name="Rectangle 1529">
                    <a:extLst>
                      <a:ext uri="{FF2B5EF4-FFF2-40B4-BE49-F238E27FC236}">
                        <a16:creationId xmlns:a16="http://schemas.microsoft.com/office/drawing/2014/main" id="{2E300478-DA86-D544-CB76-C988478C84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31" name="Group 1530">
                    <a:extLst>
                      <a:ext uri="{FF2B5EF4-FFF2-40B4-BE49-F238E27FC236}">
                        <a16:creationId xmlns:a16="http://schemas.microsoft.com/office/drawing/2014/main" id="{74B75ECF-D13A-7EDD-A684-E08BED9D04BD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532" name="Group 1531">
                      <a:extLst>
                        <a:ext uri="{FF2B5EF4-FFF2-40B4-BE49-F238E27FC236}">
                          <a16:creationId xmlns:a16="http://schemas.microsoft.com/office/drawing/2014/main" id="{621BA449-8D51-5BAD-0DFF-C434DB817DF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45" name="Rectangle 1544">
                        <a:extLst>
                          <a:ext uri="{FF2B5EF4-FFF2-40B4-BE49-F238E27FC236}">
                            <a16:creationId xmlns:a16="http://schemas.microsoft.com/office/drawing/2014/main" id="{617A11A2-BB10-157E-0BED-52EB7D80EAD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46" name="Rectangle 1545">
                        <a:extLst>
                          <a:ext uri="{FF2B5EF4-FFF2-40B4-BE49-F238E27FC236}">
                            <a16:creationId xmlns:a16="http://schemas.microsoft.com/office/drawing/2014/main" id="{BBA78C29-F16E-FBF3-CC3B-100ED1F0E97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47" name="Oval 1546">
                        <a:extLst>
                          <a:ext uri="{FF2B5EF4-FFF2-40B4-BE49-F238E27FC236}">
                            <a16:creationId xmlns:a16="http://schemas.microsoft.com/office/drawing/2014/main" id="{8211B914-A44A-0FEF-6AC4-B27B4793C60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3" name="Group 1532">
                      <a:extLst>
                        <a:ext uri="{FF2B5EF4-FFF2-40B4-BE49-F238E27FC236}">
                          <a16:creationId xmlns:a16="http://schemas.microsoft.com/office/drawing/2014/main" id="{0043F6D3-8A66-4A86-D1EF-C8386D106FC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42" name="Rectangle 1541">
                        <a:extLst>
                          <a:ext uri="{FF2B5EF4-FFF2-40B4-BE49-F238E27FC236}">
                            <a16:creationId xmlns:a16="http://schemas.microsoft.com/office/drawing/2014/main" id="{B463BD53-37AB-18F0-8039-8698BE4AC55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43" name="Rectangle 1542">
                        <a:extLst>
                          <a:ext uri="{FF2B5EF4-FFF2-40B4-BE49-F238E27FC236}">
                            <a16:creationId xmlns:a16="http://schemas.microsoft.com/office/drawing/2014/main" id="{F75CD232-E3D7-0DA5-0136-2A9BC904311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44" name="Oval 1543">
                        <a:extLst>
                          <a:ext uri="{FF2B5EF4-FFF2-40B4-BE49-F238E27FC236}">
                            <a16:creationId xmlns:a16="http://schemas.microsoft.com/office/drawing/2014/main" id="{D1EF8546-B136-3607-D3EE-EED57CC9F56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4" name="Group 1533">
                      <a:extLst>
                        <a:ext uri="{FF2B5EF4-FFF2-40B4-BE49-F238E27FC236}">
                          <a16:creationId xmlns:a16="http://schemas.microsoft.com/office/drawing/2014/main" id="{9AAE8B06-D82F-D46B-7A32-6B890CB9F9A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39" name="Rectangle 1538">
                        <a:extLst>
                          <a:ext uri="{FF2B5EF4-FFF2-40B4-BE49-F238E27FC236}">
                            <a16:creationId xmlns:a16="http://schemas.microsoft.com/office/drawing/2014/main" id="{25B41C05-D99A-3836-E684-6F693487C29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40" name="Rectangle 1539">
                        <a:extLst>
                          <a:ext uri="{FF2B5EF4-FFF2-40B4-BE49-F238E27FC236}">
                            <a16:creationId xmlns:a16="http://schemas.microsoft.com/office/drawing/2014/main" id="{A1C0AF01-8114-DD7B-66A9-B863588FF9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41" name="Oval 1540">
                        <a:extLst>
                          <a:ext uri="{FF2B5EF4-FFF2-40B4-BE49-F238E27FC236}">
                            <a16:creationId xmlns:a16="http://schemas.microsoft.com/office/drawing/2014/main" id="{343CB2B5-128D-8802-EA01-7DD96FAC60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5" name="Group 1534">
                      <a:extLst>
                        <a:ext uri="{FF2B5EF4-FFF2-40B4-BE49-F238E27FC236}">
                          <a16:creationId xmlns:a16="http://schemas.microsoft.com/office/drawing/2014/main" id="{0D5DAD15-B679-C3BA-EBAD-08BFF55BCDD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36" name="Rectangle 1535">
                        <a:extLst>
                          <a:ext uri="{FF2B5EF4-FFF2-40B4-BE49-F238E27FC236}">
                            <a16:creationId xmlns:a16="http://schemas.microsoft.com/office/drawing/2014/main" id="{0A56682A-8078-E675-1932-92007349F2B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37" name="Rectangle 1536">
                        <a:extLst>
                          <a:ext uri="{FF2B5EF4-FFF2-40B4-BE49-F238E27FC236}">
                            <a16:creationId xmlns:a16="http://schemas.microsoft.com/office/drawing/2014/main" id="{4143AD35-3122-1BBE-C20E-FD597EBAE6E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38" name="Oval 1537">
                        <a:extLst>
                          <a:ext uri="{FF2B5EF4-FFF2-40B4-BE49-F238E27FC236}">
                            <a16:creationId xmlns:a16="http://schemas.microsoft.com/office/drawing/2014/main" id="{7DF68283-2F9E-A5AB-166B-3FA95618643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2" name="Group 1211">
                  <a:extLst>
                    <a:ext uri="{FF2B5EF4-FFF2-40B4-BE49-F238E27FC236}">
                      <a16:creationId xmlns:a16="http://schemas.microsoft.com/office/drawing/2014/main" id="{BB01C66B-90AA-1EF8-9561-89F8A3AA570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90258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512" name="Rectangle 1511">
                    <a:extLst>
                      <a:ext uri="{FF2B5EF4-FFF2-40B4-BE49-F238E27FC236}">
                        <a16:creationId xmlns:a16="http://schemas.microsoft.com/office/drawing/2014/main" id="{5D9F304B-9016-B46C-78A4-F3936D0834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13" name="Group 1512">
                    <a:extLst>
                      <a:ext uri="{FF2B5EF4-FFF2-40B4-BE49-F238E27FC236}">
                        <a16:creationId xmlns:a16="http://schemas.microsoft.com/office/drawing/2014/main" id="{257853E9-CC02-06DA-104A-9DB01F2D04B8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514" name="Group 1513">
                      <a:extLst>
                        <a:ext uri="{FF2B5EF4-FFF2-40B4-BE49-F238E27FC236}">
                          <a16:creationId xmlns:a16="http://schemas.microsoft.com/office/drawing/2014/main" id="{BD8A406D-E902-3166-9738-41052B65D6A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27" name="Rectangle 1526">
                        <a:extLst>
                          <a:ext uri="{FF2B5EF4-FFF2-40B4-BE49-F238E27FC236}">
                            <a16:creationId xmlns:a16="http://schemas.microsoft.com/office/drawing/2014/main" id="{353DCC3A-2798-70BD-8286-B76EDBE90A7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8" name="Rectangle 1527">
                        <a:extLst>
                          <a:ext uri="{FF2B5EF4-FFF2-40B4-BE49-F238E27FC236}">
                            <a16:creationId xmlns:a16="http://schemas.microsoft.com/office/drawing/2014/main" id="{D529D6FE-1C63-479C-500C-259D6DDE797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9" name="Oval 1528">
                        <a:extLst>
                          <a:ext uri="{FF2B5EF4-FFF2-40B4-BE49-F238E27FC236}">
                            <a16:creationId xmlns:a16="http://schemas.microsoft.com/office/drawing/2014/main" id="{086A33EF-7FDB-30E8-873D-7F1757A02AC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15" name="Group 1514">
                      <a:extLst>
                        <a:ext uri="{FF2B5EF4-FFF2-40B4-BE49-F238E27FC236}">
                          <a16:creationId xmlns:a16="http://schemas.microsoft.com/office/drawing/2014/main" id="{D08AC581-D132-7DC5-476A-0618F1B5D06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24" name="Rectangle 1523">
                        <a:extLst>
                          <a:ext uri="{FF2B5EF4-FFF2-40B4-BE49-F238E27FC236}">
                            <a16:creationId xmlns:a16="http://schemas.microsoft.com/office/drawing/2014/main" id="{5E1CAF66-FCF5-D59C-AEEE-4724B8A6BBF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5" name="Rectangle 1524">
                        <a:extLst>
                          <a:ext uri="{FF2B5EF4-FFF2-40B4-BE49-F238E27FC236}">
                            <a16:creationId xmlns:a16="http://schemas.microsoft.com/office/drawing/2014/main" id="{A9F192B1-BBAC-2E33-0782-88CE2E4C67C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6" name="Oval 1525">
                        <a:extLst>
                          <a:ext uri="{FF2B5EF4-FFF2-40B4-BE49-F238E27FC236}">
                            <a16:creationId xmlns:a16="http://schemas.microsoft.com/office/drawing/2014/main" id="{1906FC07-8DC0-7A52-A2A9-FA3C9B9B7CC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16" name="Group 1515">
                      <a:extLst>
                        <a:ext uri="{FF2B5EF4-FFF2-40B4-BE49-F238E27FC236}">
                          <a16:creationId xmlns:a16="http://schemas.microsoft.com/office/drawing/2014/main" id="{D74307F2-E86A-B795-5F0A-ECA3411A8BC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21" name="Rectangle 1520">
                        <a:extLst>
                          <a:ext uri="{FF2B5EF4-FFF2-40B4-BE49-F238E27FC236}">
                            <a16:creationId xmlns:a16="http://schemas.microsoft.com/office/drawing/2014/main" id="{628F9F79-6D0B-9B3F-1C5E-5F8F62280B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2" name="Rectangle 1521">
                        <a:extLst>
                          <a:ext uri="{FF2B5EF4-FFF2-40B4-BE49-F238E27FC236}">
                            <a16:creationId xmlns:a16="http://schemas.microsoft.com/office/drawing/2014/main" id="{2244DB6C-D3D6-7180-EC8F-DB12DC53EB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3" name="Oval 1522">
                        <a:extLst>
                          <a:ext uri="{FF2B5EF4-FFF2-40B4-BE49-F238E27FC236}">
                            <a16:creationId xmlns:a16="http://schemas.microsoft.com/office/drawing/2014/main" id="{4CE076DF-012E-35B4-5DF8-965996B4917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17" name="Group 1516">
                      <a:extLst>
                        <a:ext uri="{FF2B5EF4-FFF2-40B4-BE49-F238E27FC236}">
                          <a16:creationId xmlns:a16="http://schemas.microsoft.com/office/drawing/2014/main" id="{6FD1DACC-D8B8-032F-46A7-E38EE4B0DFD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18" name="Rectangle 1517">
                        <a:extLst>
                          <a:ext uri="{FF2B5EF4-FFF2-40B4-BE49-F238E27FC236}">
                            <a16:creationId xmlns:a16="http://schemas.microsoft.com/office/drawing/2014/main" id="{DAB0CE3A-499F-0574-8084-820C9C8A0F1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9" name="Rectangle 1518">
                        <a:extLst>
                          <a:ext uri="{FF2B5EF4-FFF2-40B4-BE49-F238E27FC236}">
                            <a16:creationId xmlns:a16="http://schemas.microsoft.com/office/drawing/2014/main" id="{904415B0-CB61-10C6-ABCF-5F4040A5106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0" name="Oval 1519">
                        <a:extLst>
                          <a:ext uri="{FF2B5EF4-FFF2-40B4-BE49-F238E27FC236}">
                            <a16:creationId xmlns:a16="http://schemas.microsoft.com/office/drawing/2014/main" id="{1FFB30B8-AA3B-75F3-C1FE-870ACF14A5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3" name="Group 1212">
                  <a:extLst>
                    <a:ext uri="{FF2B5EF4-FFF2-40B4-BE49-F238E27FC236}">
                      <a16:creationId xmlns:a16="http://schemas.microsoft.com/office/drawing/2014/main" id="{9AA76E3C-BA09-1153-C73B-3FFA7DD4244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09845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494" name="Rectangle 1493">
                    <a:extLst>
                      <a:ext uri="{FF2B5EF4-FFF2-40B4-BE49-F238E27FC236}">
                        <a16:creationId xmlns:a16="http://schemas.microsoft.com/office/drawing/2014/main" id="{7CD215D6-578B-A084-12F5-0CC6A92C33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95" name="Group 1494">
                    <a:extLst>
                      <a:ext uri="{FF2B5EF4-FFF2-40B4-BE49-F238E27FC236}">
                        <a16:creationId xmlns:a16="http://schemas.microsoft.com/office/drawing/2014/main" id="{03A61615-D3B8-88E3-D964-8C74AD34EE7B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496" name="Group 1495">
                      <a:extLst>
                        <a:ext uri="{FF2B5EF4-FFF2-40B4-BE49-F238E27FC236}">
                          <a16:creationId xmlns:a16="http://schemas.microsoft.com/office/drawing/2014/main" id="{4AF9B42D-5013-8048-6D0C-5BCF6745A0D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09" name="Rectangle 1508">
                        <a:extLst>
                          <a:ext uri="{FF2B5EF4-FFF2-40B4-BE49-F238E27FC236}">
                            <a16:creationId xmlns:a16="http://schemas.microsoft.com/office/drawing/2014/main" id="{E7CA2DBE-284F-2560-E709-0086579C62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0" name="Rectangle 1509">
                        <a:extLst>
                          <a:ext uri="{FF2B5EF4-FFF2-40B4-BE49-F238E27FC236}">
                            <a16:creationId xmlns:a16="http://schemas.microsoft.com/office/drawing/2014/main" id="{76CCC435-4690-97C8-D002-39BFD248DE9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1" name="Oval 1510">
                        <a:extLst>
                          <a:ext uri="{FF2B5EF4-FFF2-40B4-BE49-F238E27FC236}">
                            <a16:creationId xmlns:a16="http://schemas.microsoft.com/office/drawing/2014/main" id="{F3D3AA50-0AB6-B957-942F-0E58507691D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97" name="Group 1496">
                      <a:extLst>
                        <a:ext uri="{FF2B5EF4-FFF2-40B4-BE49-F238E27FC236}">
                          <a16:creationId xmlns:a16="http://schemas.microsoft.com/office/drawing/2014/main" id="{FF5C7302-A730-070E-157A-FA3FE3B7C32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06" name="Rectangle 1505">
                        <a:extLst>
                          <a:ext uri="{FF2B5EF4-FFF2-40B4-BE49-F238E27FC236}">
                            <a16:creationId xmlns:a16="http://schemas.microsoft.com/office/drawing/2014/main" id="{ABE7412C-21B2-0CD5-BF35-EF1C32E2254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7" name="Rectangle 1506">
                        <a:extLst>
                          <a:ext uri="{FF2B5EF4-FFF2-40B4-BE49-F238E27FC236}">
                            <a16:creationId xmlns:a16="http://schemas.microsoft.com/office/drawing/2014/main" id="{5DDCD641-7630-80C5-A66F-BF0BC59459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8" name="Oval 1507">
                        <a:extLst>
                          <a:ext uri="{FF2B5EF4-FFF2-40B4-BE49-F238E27FC236}">
                            <a16:creationId xmlns:a16="http://schemas.microsoft.com/office/drawing/2014/main" id="{2632D4BD-9864-8142-D9EC-5BD127415F9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98" name="Group 1497">
                      <a:extLst>
                        <a:ext uri="{FF2B5EF4-FFF2-40B4-BE49-F238E27FC236}">
                          <a16:creationId xmlns:a16="http://schemas.microsoft.com/office/drawing/2014/main" id="{31C33483-2150-86C9-26F0-425055EE704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03" name="Rectangle 1502">
                        <a:extLst>
                          <a:ext uri="{FF2B5EF4-FFF2-40B4-BE49-F238E27FC236}">
                            <a16:creationId xmlns:a16="http://schemas.microsoft.com/office/drawing/2014/main" id="{97CAC1C0-E097-4665-4D40-F79AE889E84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4" name="Rectangle 1503">
                        <a:extLst>
                          <a:ext uri="{FF2B5EF4-FFF2-40B4-BE49-F238E27FC236}">
                            <a16:creationId xmlns:a16="http://schemas.microsoft.com/office/drawing/2014/main" id="{1B47EF55-6E87-55E3-55D0-2BE37F38B34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5" name="Oval 1504">
                        <a:extLst>
                          <a:ext uri="{FF2B5EF4-FFF2-40B4-BE49-F238E27FC236}">
                            <a16:creationId xmlns:a16="http://schemas.microsoft.com/office/drawing/2014/main" id="{B5444316-1785-0285-58B1-B53A94A1A90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99" name="Group 1498">
                      <a:extLst>
                        <a:ext uri="{FF2B5EF4-FFF2-40B4-BE49-F238E27FC236}">
                          <a16:creationId xmlns:a16="http://schemas.microsoft.com/office/drawing/2014/main" id="{7B20FBF8-5946-C868-9C23-1C3B262EF5F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500" name="Rectangle 1499">
                        <a:extLst>
                          <a:ext uri="{FF2B5EF4-FFF2-40B4-BE49-F238E27FC236}">
                            <a16:creationId xmlns:a16="http://schemas.microsoft.com/office/drawing/2014/main" id="{40F271CC-B7C4-9CBD-6DD9-8E421774FBA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1" name="Rectangle 1500">
                        <a:extLst>
                          <a:ext uri="{FF2B5EF4-FFF2-40B4-BE49-F238E27FC236}">
                            <a16:creationId xmlns:a16="http://schemas.microsoft.com/office/drawing/2014/main" id="{F512124A-0E13-C31B-EAE8-D29F6A35CDC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2" name="Oval 1501">
                        <a:extLst>
                          <a:ext uri="{FF2B5EF4-FFF2-40B4-BE49-F238E27FC236}">
                            <a16:creationId xmlns:a16="http://schemas.microsoft.com/office/drawing/2014/main" id="{DEDEDD97-79EB-AA28-618C-7627ACE7B8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4" name="Group 1213">
                  <a:extLst>
                    <a:ext uri="{FF2B5EF4-FFF2-40B4-BE49-F238E27FC236}">
                      <a16:creationId xmlns:a16="http://schemas.microsoft.com/office/drawing/2014/main" id="{2B0E325E-A983-2F14-522F-2A206E034E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29433" y="160367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476" name="Rectangle 1475">
                    <a:extLst>
                      <a:ext uri="{FF2B5EF4-FFF2-40B4-BE49-F238E27FC236}">
                        <a16:creationId xmlns:a16="http://schemas.microsoft.com/office/drawing/2014/main" id="{28D5AAC3-D7C9-1B5C-E316-3259663AD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77" name="Group 1476">
                    <a:extLst>
                      <a:ext uri="{FF2B5EF4-FFF2-40B4-BE49-F238E27FC236}">
                        <a16:creationId xmlns:a16="http://schemas.microsoft.com/office/drawing/2014/main" id="{4D5F9614-F747-8C2D-E121-E44DA4FAFD7D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478" name="Group 1477">
                      <a:extLst>
                        <a:ext uri="{FF2B5EF4-FFF2-40B4-BE49-F238E27FC236}">
                          <a16:creationId xmlns:a16="http://schemas.microsoft.com/office/drawing/2014/main" id="{A476EB34-7C75-841B-9D27-3CCF7ECF3C2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91" name="Rectangle 1490">
                        <a:extLst>
                          <a:ext uri="{FF2B5EF4-FFF2-40B4-BE49-F238E27FC236}">
                            <a16:creationId xmlns:a16="http://schemas.microsoft.com/office/drawing/2014/main" id="{3B5E32B5-D1C6-ED8F-0AAA-807183028C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2" name="Rectangle 1491">
                        <a:extLst>
                          <a:ext uri="{FF2B5EF4-FFF2-40B4-BE49-F238E27FC236}">
                            <a16:creationId xmlns:a16="http://schemas.microsoft.com/office/drawing/2014/main" id="{9B5353CA-B129-79FE-0F88-138D6E2CD82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3" name="Oval 1492">
                        <a:extLst>
                          <a:ext uri="{FF2B5EF4-FFF2-40B4-BE49-F238E27FC236}">
                            <a16:creationId xmlns:a16="http://schemas.microsoft.com/office/drawing/2014/main" id="{3C90D65A-86F0-A21E-AA59-6C17B881B6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79" name="Group 1478">
                      <a:extLst>
                        <a:ext uri="{FF2B5EF4-FFF2-40B4-BE49-F238E27FC236}">
                          <a16:creationId xmlns:a16="http://schemas.microsoft.com/office/drawing/2014/main" id="{6B571126-960B-C1B3-FB2B-46D46171834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88" name="Rectangle 1487">
                        <a:extLst>
                          <a:ext uri="{FF2B5EF4-FFF2-40B4-BE49-F238E27FC236}">
                            <a16:creationId xmlns:a16="http://schemas.microsoft.com/office/drawing/2014/main" id="{4352AE4E-B870-4BF4-F5F1-22C9F16CB34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9" name="Rectangle 1488">
                        <a:extLst>
                          <a:ext uri="{FF2B5EF4-FFF2-40B4-BE49-F238E27FC236}">
                            <a16:creationId xmlns:a16="http://schemas.microsoft.com/office/drawing/2014/main" id="{B503F3DB-CFAF-E01B-7130-1D0618F63E5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0" name="Oval 1489">
                        <a:extLst>
                          <a:ext uri="{FF2B5EF4-FFF2-40B4-BE49-F238E27FC236}">
                            <a16:creationId xmlns:a16="http://schemas.microsoft.com/office/drawing/2014/main" id="{6D9DE855-A125-2C54-81F8-C67DDA0CA89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80" name="Group 1479">
                      <a:extLst>
                        <a:ext uri="{FF2B5EF4-FFF2-40B4-BE49-F238E27FC236}">
                          <a16:creationId xmlns:a16="http://schemas.microsoft.com/office/drawing/2014/main" id="{D7AA4472-24CB-AAFC-46FD-51E232FAD0F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85" name="Rectangle 1484">
                        <a:extLst>
                          <a:ext uri="{FF2B5EF4-FFF2-40B4-BE49-F238E27FC236}">
                            <a16:creationId xmlns:a16="http://schemas.microsoft.com/office/drawing/2014/main" id="{EF2B3913-BFC1-26F1-DFFB-7D9D8DFB44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6" name="Rectangle 1485">
                        <a:extLst>
                          <a:ext uri="{FF2B5EF4-FFF2-40B4-BE49-F238E27FC236}">
                            <a16:creationId xmlns:a16="http://schemas.microsoft.com/office/drawing/2014/main" id="{3A0DBAF3-9782-F147-A1CB-9B56FCA598B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7" name="Oval 1486">
                        <a:extLst>
                          <a:ext uri="{FF2B5EF4-FFF2-40B4-BE49-F238E27FC236}">
                            <a16:creationId xmlns:a16="http://schemas.microsoft.com/office/drawing/2014/main" id="{7355EB55-D66F-F3A7-BC28-DD52CD33A79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81" name="Group 1480">
                      <a:extLst>
                        <a:ext uri="{FF2B5EF4-FFF2-40B4-BE49-F238E27FC236}">
                          <a16:creationId xmlns:a16="http://schemas.microsoft.com/office/drawing/2014/main" id="{95F79353-844E-9A27-C83C-CDAE38E7D7F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82" name="Rectangle 1481">
                        <a:extLst>
                          <a:ext uri="{FF2B5EF4-FFF2-40B4-BE49-F238E27FC236}">
                            <a16:creationId xmlns:a16="http://schemas.microsoft.com/office/drawing/2014/main" id="{C739EA9B-3EE1-6356-0EBA-CCF0E7196A9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3" name="Rectangle 1482">
                        <a:extLst>
                          <a:ext uri="{FF2B5EF4-FFF2-40B4-BE49-F238E27FC236}">
                            <a16:creationId xmlns:a16="http://schemas.microsoft.com/office/drawing/2014/main" id="{DC1627AF-E6A4-C154-04A3-8407BCD4B29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4" name="Oval 1483">
                        <a:extLst>
                          <a:ext uri="{FF2B5EF4-FFF2-40B4-BE49-F238E27FC236}">
                            <a16:creationId xmlns:a16="http://schemas.microsoft.com/office/drawing/2014/main" id="{65BD7911-657F-39DF-F029-43F5C3ED520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5" name="Group 1214">
                  <a:extLst>
                    <a:ext uri="{FF2B5EF4-FFF2-40B4-BE49-F238E27FC236}">
                      <a16:creationId xmlns:a16="http://schemas.microsoft.com/office/drawing/2014/main" id="{9F8B7FBB-4E85-EA97-1268-32805B6774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18260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458" name="Rectangle 1457">
                    <a:extLst>
                      <a:ext uri="{FF2B5EF4-FFF2-40B4-BE49-F238E27FC236}">
                        <a16:creationId xmlns:a16="http://schemas.microsoft.com/office/drawing/2014/main" id="{5B0694AB-B083-F98D-D7FB-FA29D194C9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59" name="Group 1458">
                    <a:extLst>
                      <a:ext uri="{FF2B5EF4-FFF2-40B4-BE49-F238E27FC236}">
                        <a16:creationId xmlns:a16="http://schemas.microsoft.com/office/drawing/2014/main" id="{CB7DFD0A-8D44-AD65-5943-681D85A180F3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460" name="Group 1459">
                      <a:extLst>
                        <a:ext uri="{FF2B5EF4-FFF2-40B4-BE49-F238E27FC236}">
                          <a16:creationId xmlns:a16="http://schemas.microsoft.com/office/drawing/2014/main" id="{CCA1B618-6574-577D-2A11-97320D8FA6E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73" name="Rectangle 1472">
                        <a:extLst>
                          <a:ext uri="{FF2B5EF4-FFF2-40B4-BE49-F238E27FC236}">
                            <a16:creationId xmlns:a16="http://schemas.microsoft.com/office/drawing/2014/main" id="{B50AFBEF-5CEE-6B05-1048-A5B3C01E68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4" name="Rectangle 1473">
                        <a:extLst>
                          <a:ext uri="{FF2B5EF4-FFF2-40B4-BE49-F238E27FC236}">
                            <a16:creationId xmlns:a16="http://schemas.microsoft.com/office/drawing/2014/main" id="{57C1686F-6881-0335-C312-1B034EB3652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5" name="Oval 1474">
                        <a:extLst>
                          <a:ext uri="{FF2B5EF4-FFF2-40B4-BE49-F238E27FC236}">
                            <a16:creationId xmlns:a16="http://schemas.microsoft.com/office/drawing/2014/main" id="{2A11C767-7819-7672-21AC-C7682DBB691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61" name="Group 1460">
                      <a:extLst>
                        <a:ext uri="{FF2B5EF4-FFF2-40B4-BE49-F238E27FC236}">
                          <a16:creationId xmlns:a16="http://schemas.microsoft.com/office/drawing/2014/main" id="{63651FF2-6BF4-5453-72D2-CC4002D3DCA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70" name="Rectangle 1469">
                        <a:extLst>
                          <a:ext uri="{FF2B5EF4-FFF2-40B4-BE49-F238E27FC236}">
                            <a16:creationId xmlns:a16="http://schemas.microsoft.com/office/drawing/2014/main" id="{A1F6CC13-77AA-67E5-02CB-D6B7E4B3522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1" name="Rectangle 1470">
                        <a:extLst>
                          <a:ext uri="{FF2B5EF4-FFF2-40B4-BE49-F238E27FC236}">
                            <a16:creationId xmlns:a16="http://schemas.microsoft.com/office/drawing/2014/main" id="{F4828135-7DF0-3AC1-4F4A-DE912A5ECE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2" name="Oval 1471">
                        <a:extLst>
                          <a:ext uri="{FF2B5EF4-FFF2-40B4-BE49-F238E27FC236}">
                            <a16:creationId xmlns:a16="http://schemas.microsoft.com/office/drawing/2014/main" id="{4E3D7F94-8E05-465C-608B-DB266A26F8C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62" name="Group 1461">
                      <a:extLst>
                        <a:ext uri="{FF2B5EF4-FFF2-40B4-BE49-F238E27FC236}">
                          <a16:creationId xmlns:a16="http://schemas.microsoft.com/office/drawing/2014/main" id="{8D0BBD74-F43E-B063-70D2-64575475E07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67" name="Rectangle 1466">
                        <a:extLst>
                          <a:ext uri="{FF2B5EF4-FFF2-40B4-BE49-F238E27FC236}">
                            <a16:creationId xmlns:a16="http://schemas.microsoft.com/office/drawing/2014/main" id="{A633572E-80A3-1F9F-421C-C965326815D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8" name="Rectangle 1467">
                        <a:extLst>
                          <a:ext uri="{FF2B5EF4-FFF2-40B4-BE49-F238E27FC236}">
                            <a16:creationId xmlns:a16="http://schemas.microsoft.com/office/drawing/2014/main" id="{450D3D01-5355-9BB7-1640-2D6E28D04BB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9" name="Oval 1468">
                        <a:extLst>
                          <a:ext uri="{FF2B5EF4-FFF2-40B4-BE49-F238E27FC236}">
                            <a16:creationId xmlns:a16="http://schemas.microsoft.com/office/drawing/2014/main" id="{A0574BAA-A111-2475-2D56-81A677D56A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63" name="Group 1462">
                      <a:extLst>
                        <a:ext uri="{FF2B5EF4-FFF2-40B4-BE49-F238E27FC236}">
                          <a16:creationId xmlns:a16="http://schemas.microsoft.com/office/drawing/2014/main" id="{8B9640F6-C9B0-F8FD-20A7-C2BE36AA15FF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64" name="Rectangle 1463">
                        <a:extLst>
                          <a:ext uri="{FF2B5EF4-FFF2-40B4-BE49-F238E27FC236}">
                            <a16:creationId xmlns:a16="http://schemas.microsoft.com/office/drawing/2014/main" id="{BDE75EB8-7FED-F3C6-A5AD-89D27E752C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5" name="Rectangle 1464">
                        <a:extLst>
                          <a:ext uri="{FF2B5EF4-FFF2-40B4-BE49-F238E27FC236}">
                            <a16:creationId xmlns:a16="http://schemas.microsoft.com/office/drawing/2014/main" id="{BAEDBF24-4CCD-E54C-F539-B0B9B1353BE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6" name="Oval 1465">
                        <a:extLst>
                          <a:ext uri="{FF2B5EF4-FFF2-40B4-BE49-F238E27FC236}">
                            <a16:creationId xmlns:a16="http://schemas.microsoft.com/office/drawing/2014/main" id="{A2EF6443-7663-E170-E3AF-89BC52D4BCB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6" name="Group 1215">
                  <a:extLst>
                    <a:ext uri="{FF2B5EF4-FFF2-40B4-BE49-F238E27FC236}">
                      <a16:creationId xmlns:a16="http://schemas.microsoft.com/office/drawing/2014/main" id="{637B03D2-541B-3C9B-D872-15645416FD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37847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440" name="Rectangle 1439">
                    <a:extLst>
                      <a:ext uri="{FF2B5EF4-FFF2-40B4-BE49-F238E27FC236}">
                        <a16:creationId xmlns:a16="http://schemas.microsoft.com/office/drawing/2014/main" id="{F9745766-E585-4B08-1FC2-39342ED42B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41" name="Group 1440">
                    <a:extLst>
                      <a:ext uri="{FF2B5EF4-FFF2-40B4-BE49-F238E27FC236}">
                        <a16:creationId xmlns:a16="http://schemas.microsoft.com/office/drawing/2014/main" id="{2F3FB063-5573-09F5-4CE7-85D20E48A750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442" name="Group 1441">
                      <a:extLst>
                        <a:ext uri="{FF2B5EF4-FFF2-40B4-BE49-F238E27FC236}">
                          <a16:creationId xmlns:a16="http://schemas.microsoft.com/office/drawing/2014/main" id="{01342C70-8F7C-F76B-CDF6-1C362EFB93C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55" name="Rectangle 1454">
                        <a:extLst>
                          <a:ext uri="{FF2B5EF4-FFF2-40B4-BE49-F238E27FC236}">
                            <a16:creationId xmlns:a16="http://schemas.microsoft.com/office/drawing/2014/main" id="{A8B50A88-EAAD-AA25-0CA4-204EB3FEBFD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6" name="Rectangle 1455">
                        <a:extLst>
                          <a:ext uri="{FF2B5EF4-FFF2-40B4-BE49-F238E27FC236}">
                            <a16:creationId xmlns:a16="http://schemas.microsoft.com/office/drawing/2014/main" id="{78C839CE-C706-C669-B2C9-43F0F72D4E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7" name="Oval 1456">
                        <a:extLst>
                          <a:ext uri="{FF2B5EF4-FFF2-40B4-BE49-F238E27FC236}">
                            <a16:creationId xmlns:a16="http://schemas.microsoft.com/office/drawing/2014/main" id="{DD240F0E-C462-D83C-8F1F-EE85A2D0BC0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43" name="Group 1442">
                      <a:extLst>
                        <a:ext uri="{FF2B5EF4-FFF2-40B4-BE49-F238E27FC236}">
                          <a16:creationId xmlns:a16="http://schemas.microsoft.com/office/drawing/2014/main" id="{4211B475-4565-4F92-DA77-E7D726F6B85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52" name="Rectangle 1451">
                        <a:extLst>
                          <a:ext uri="{FF2B5EF4-FFF2-40B4-BE49-F238E27FC236}">
                            <a16:creationId xmlns:a16="http://schemas.microsoft.com/office/drawing/2014/main" id="{439163FE-7A7C-A7FF-60B2-2A9D50ECC57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3" name="Rectangle 1452">
                        <a:extLst>
                          <a:ext uri="{FF2B5EF4-FFF2-40B4-BE49-F238E27FC236}">
                            <a16:creationId xmlns:a16="http://schemas.microsoft.com/office/drawing/2014/main" id="{D9831FDD-7A7F-1E23-9F79-8FAFEE0E199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4" name="Oval 1453">
                        <a:extLst>
                          <a:ext uri="{FF2B5EF4-FFF2-40B4-BE49-F238E27FC236}">
                            <a16:creationId xmlns:a16="http://schemas.microsoft.com/office/drawing/2014/main" id="{FAB1FA38-51BC-E3BF-804F-7BBBE143EEA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44" name="Group 1443">
                      <a:extLst>
                        <a:ext uri="{FF2B5EF4-FFF2-40B4-BE49-F238E27FC236}">
                          <a16:creationId xmlns:a16="http://schemas.microsoft.com/office/drawing/2014/main" id="{BCC7EE53-9C8A-1129-EAC2-A79676A21BA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49" name="Rectangle 1448">
                        <a:extLst>
                          <a:ext uri="{FF2B5EF4-FFF2-40B4-BE49-F238E27FC236}">
                            <a16:creationId xmlns:a16="http://schemas.microsoft.com/office/drawing/2014/main" id="{7FD3425C-DE71-6384-D4F9-C20C3D8D1AD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0" name="Rectangle 1449">
                        <a:extLst>
                          <a:ext uri="{FF2B5EF4-FFF2-40B4-BE49-F238E27FC236}">
                            <a16:creationId xmlns:a16="http://schemas.microsoft.com/office/drawing/2014/main" id="{82AE0EE7-F2AD-FEFD-B4E3-013E0CA19C1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1" name="Oval 1450">
                        <a:extLst>
                          <a:ext uri="{FF2B5EF4-FFF2-40B4-BE49-F238E27FC236}">
                            <a16:creationId xmlns:a16="http://schemas.microsoft.com/office/drawing/2014/main" id="{56A49D08-0453-182A-20BF-0AD64B8B41B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45" name="Group 1444">
                      <a:extLst>
                        <a:ext uri="{FF2B5EF4-FFF2-40B4-BE49-F238E27FC236}">
                          <a16:creationId xmlns:a16="http://schemas.microsoft.com/office/drawing/2014/main" id="{BB19D896-C6F0-1890-6DE8-6B769F5E157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46" name="Rectangle 1445">
                        <a:extLst>
                          <a:ext uri="{FF2B5EF4-FFF2-40B4-BE49-F238E27FC236}">
                            <a16:creationId xmlns:a16="http://schemas.microsoft.com/office/drawing/2014/main" id="{3B2232CE-F8E0-25E4-044C-27950907A28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47" name="Rectangle 1446">
                        <a:extLst>
                          <a:ext uri="{FF2B5EF4-FFF2-40B4-BE49-F238E27FC236}">
                            <a16:creationId xmlns:a16="http://schemas.microsoft.com/office/drawing/2014/main" id="{34BD2BB7-237E-D926-B539-C205C1651A6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48" name="Oval 1447">
                        <a:extLst>
                          <a:ext uri="{FF2B5EF4-FFF2-40B4-BE49-F238E27FC236}">
                            <a16:creationId xmlns:a16="http://schemas.microsoft.com/office/drawing/2014/main" id="{8AFD296B-5BE8-1720-41D4-B572EB73774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7" name="Group 1216">
                  <a:extLst>
                    <a:ext uri="{FF2B5EF4-FFF2-40B4-BE49-F238E27FC236}">
                      <a16:creationId xmlns:a16="http://schemas.microsoft.com/office/drawing/2014/main" id="{310E57F3-9028-AD14-D499-E28A904909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51084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422" name="Rectangle 1421">
                    <a:extLst>
                      <a:ext uri="{FF2B5EF4-FFF2-40B4-BE49-F238E27FC236}">
                        <a16:creationId xmlns:a16="http://schemas.microsoft.com/office/drawing/2014/main" id="{CB1D073A-A01C-A565-CB9D-E3E6EDF944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23" name="Group 1422">
                    <a:extLst>
                      <a:ext uri="{FF2B5EF4-FFF2-40B4-BE49-F238E27FC236}">
                        <a16:creationId xmlns:a16="http://schemas.microsoft.com/office/drawing/2014/main" id="{F5702F50-3FF0-7EC1-645B-E7510CB19423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424" name="Group 1423">
                      <a:extLst>
                        <a:ext uri="{FF2B5EF4-FFF2-40B4-BE49-F238E27FC236}">
                          <a16:creationId xmlns:a16="http://schemas.microsoft.com/office/drawing/2014/main" id="{C558225E-DE29-CE92-5EAF-6BA77BB9FD8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37" name="Rectangle 1436">
                        <a:extLst>
                          <a:ext uri="{FF2B5EF4-FFF2-40B4-BE49-F238E27FC236}">
                            <a16:creationId xmlns:a16="http://schemas.microsoft.com/office/drawing/2014/main" id="{4236D511-3229-8CF1-72B9-2A998FEEEF3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8" name="Rectangle 1437">
                        <a:extLst>
                          <a:ext uri="{FF2B5EF4-FFF2-40B4-BE49-F238E27FC236}">
                            <a16:creationId xmlns:a16="http://schemas.microsoft.com/office/drawing/2014/main" id="{F9BC244A-253C-8297-1D2E-53E135F40C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9" name="Oval 1438">
                        <a:extLst>
                          <a:ext uri="{FF2B5EF4-FFF2-40B4-BE49-F238E27FC236}">
                            <a16:creationId xmlns:a16="http://schemas.microsoft.com/office/drawing/2014/main" id="{24A19DCE-65E6-3FEF-8423-98E8B158D59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25" name="Group 1424">
                      <a:extLst>
                        <a:ext uri="{FF2B5EF4-FFF2-40B4-BE49-F238E27FC236}">
                          <a16:creationId xmlns:a16="http://schemas.microsoft.com/office/drawing/2014/main" id="{F06FBB06-8EB5-C18C-FFA9-A6D8B04782B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34" name="Rectangle 1433">
                        <a:extLst>
                          <a:ext uri="{FF2B5EF4-FFF2-40B4-BE49-F238E27FC236}">
                            <a16:creationId xmlns:a16="http://schemas.microsoft.com/office/drawing/2014/main" id="{2F8CC1B6-54A9-D1F7-FEEE-5BE6F099AD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5" name="Rectangle 1434">
                        <a:extLst>
                          <a:ext uri="{FF2B5EF4-FFF2-40B4-BE49-F238E27FC236}">
                            <a16:creationId xmlns:a16="http://schemas.microsoft.com/office/drawing/2014/main" id="{FB0AD98C-5A38-8C78-0945-DD71A305DFE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6" name="Oval 1435">
                        <a:extLst>
                          <a:ext uri="{FF2B5EF4-FFF2-40B4-BE49-F238E27FC236}">
                            <a16:creationId xmlns:a16="http://schemas.microsoft.com/office/drawing/2014/main" id="{3EA653AB-A939-1385-2908-A678E1C440A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26" name="Group 1425">
                      <a:extLst>
                        <a:ext uri="{FF2B5EF4-FFF2-40B4-BE49-F238E27FC236}">
                          <a16:creationId xmlns:a16="http://schemas.microsoft.com/office/drawing/2014/main" id="{CF62A9DA-1B98-6BAA-C251-3A225C156FB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31" name="Rectangle 1430">
                        <a:extLst>
                          <a:ext uri="{FF2B5EF4-FFF2-40B4-BE49-F238E27FC236}">
                            <a16:creationId xmlns:a16="http://schemas.microsoft.com/office/drawing/2014/main" id="{E636115F-0A74-8AB5-0544-32696044D78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2" name="Rectangle 1431">
                        <a:extLst>
                          <a:ext uri="{FF2B5EF4-FFF2-40B4-BE49-F238E27FC236}">
                            <a16:creationId xmlns:a16="http://schemas.microsoft.com/office/drawing/2014/main" id="{E25ABF8F-5662-23B1-9C7B-1D83D2C94B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3" name="Oval 1432">
                        <a:extLst>
                          <a:ext uri="{FF2B5EF4-FFF2-40B4-BE49-F238E27FC236}">
                            <a16:creationId xmlns:a16="http://schemas.microsoft.com/office/drawing/2014/main" id="{572AC0CA-A949-86F4-80F7-2FD0EEED637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27" name="Group 1426">
                      <a:extLst>
                        <a:ext uri="{FF2B5EF4-FFF2-40B4-BE49-F238E27FC236}">
                          <a16:creationId xmlns:a16="http://schemas.microsoft.com/office/drawing/2014/main" id="{66481796-DC22-23BF-280A-C78D6B65987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28" name="Rectangle 1427">
                        <a:extLst>
                          <a:ext uri="{FF2B5EF4-FFF2-40B4-BE49-F238E27FC236}">
                            <a16:creationId xmlns:a16="http://schemas.microsoft.com/office/drawing/2014/main" id="{F1CF4F90-9CE8-2F81-C275-8FA321C44B6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29" name="Rectangle 1428">
                        <a:extLst>
                          <a:ext uri="{FF2B5EF4-FFF2-40B4-BE49-F238E27FC236}">
                            <a16:creationId xmlns:a16="http://schemas.microsoft.com/office/drawing/2014/main" id="{15BADBA8-E726-9B4C-689A-373A0DADD67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0" name="Oval 1429">
                        <a:extLst>
                          <a:ext uri="{FF2B5EF4-FFF2-40B4-BE49-F238E27FC236}">
                            <a16:creationId xmlns:a16="http://schemas.microsoft.com/office/drawing/2014/main" id="{7D0E6574-BA0B-F15E-9E93-55AD9EFB57D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8" name="Group 1217">
                  <a:extLst>
                    <a:ext uri="{FF2B5EF4-FFF2-40B4-BE49-F238E27FC236}">
                      <a16:creationId xmlns:a16="http://schemas.microsoft.com/office/drawing/2014/main" id="{CFFE5B03-1E1A-8D6D-BA2D-8E170809053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671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404" name="Rectangle 1403">
                    <a:extLst>
                      <a:ext uri="{FF2B5EF4-FFF2-40B4-BE49-F238E27FC236}">
                        <a16:creationId xmlns:a16="http://schemas.microsoft.com/office/drawing/2014/main" id="{9C16543F-C004-C98E-9823-A2FCB51CC1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05" name="Group 1404">
                    <a:extLst>
                      <a:ext uri="{FF2B5EF4-FFF2-40B4-BE49-F238E27FC236}">
                        <a16:creationId xmlns:a16="http://schemas.microsoft.com/office/drawing/2014/main" id="{509AE831-922C-F253-9F30-5BBBF15E3995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406" name="Group 1405">
                      <a:extLst>
                        <a:ext uri="{FF2B5EF4-FFF2-40B4-BE49-F238E27FC236}">
                          <a16:creationId xmlns:a16="http://schemas.microsoft.com/office/drawing/2014/main" id="{2EB4B973-DBEB-B083-D384-02DB5E2979E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19" name="Rectangle 1418">
                        <a:extLst>
                          <a:ext uri="{FF2B5EF4-FFF2-40B4-BE49-F238E27FC236}">
                            <a16:creationId xmlns:a16="http://schemas.microsoft.com/office/drawing/2014/main" id="{A0D8C73A-BE82-B71E-323F-D6EED191F3A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20" name="Rectangle 1419">
                        <a:extLst>
                          <a:ext uri="{FF2B5EF4-FFF2-40B4-BE49-F238E27FC236}">
                            <a16:creationId xmlns:a16="http://schemas.microsoft.com/office/drawing/2014/main" id="{B9130D79-2930-45BF-849A-50E27C8CA4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21" name="Oval 1420">
                        <a:extLst>
                          <a:ext uri="{FF2B5EF4-FFF2-40B4-BE49-F238E27FC236}">
                            <a16:creationId xmlns:a16="http://schemas.microsoft.com/office/drawing/2014/main" id="{72A9613E-372F-7DDB-974B-CF5EB9727A6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07" name="Group 1406">
                      <a:extLst>
                        <a:ext uri="{FF2B5EF4-FFF2-40B4-BE49-F238E27FC236}">
                          <a16:creationId xmlns:a16="http://schemas.microsoft.com/office/drawing/2014/main" id="{CA2DA9A5-B369-6C95-C625-906ED3673B8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16" name="Rectangle 1415">
                        <a:extLst>
                          <a:ext uri="{FF2B5EF4-FFF2-40B4-BE49-F238E27FC236}">
                            <a16:creationId xmlns:a16="http://schemas.microsoft.com/office/drawing/2014/main" id="{74D3D801-EDA8-6D34-8177-93C121278A4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7" name="Rectangle 1416">
                        <a:extLst>
                          <a:ext uri="{FF2B5EF4-FFF2-40B4-BE49-F238E27FC236}">
                            <a16:creationId xmlns:a16="http://schemas.microsoft.com/office/drawing/2014/main" id="{55B9FD97-6B65-5082-0B0B-8E22DD29ED3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8" name="Oval 1417">
                        <a:extLst>
                          <a:ext uri="{FF2B5EF4-FFF2-40B4-BE49-F238E27FC236}">
                            <a16:creationId xmlns:a16="http://schemas.microsoft.com/office/drawing/2014/main" id="{336DE0B6-05EB-BF00-B868-E5FAD72942B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08" name="Group 1407">
                      <a:extLst>
                        <a:ext uri="{FF2B5EF4-FFF2-40B4-BE49-F238E27FC236}">
                          <a16:creationId xmlns:a16="http://schemas.microsoft.com/office/drawing/2014/main" id="{6283F230-4BD3-8264-B79E-7272AE0A7D7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13" name="Rectangle 1412">
                        <a:extLst>
                          <a:ext uri="{FF2B5EF4-FFF2-40B4-BE49-F238E27FC236}">
                            <a16:creationId xmlns:a16="http://schemas.microsoft.com/office/drawing/2014/main" id="{6726CC78-7E2D-8D8D-8CEA-C474A48630F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4" name="Rectangle 1413">
                        <a:extLst>
                          <a:ext uri="{FF2B5EF4-FFF2-40B4-BE49-F238E27FC236}">
                            <a16:creationId xmlns:a16="http://schemas.microsoft.com/office/drawing/2014/main" id="{1191C99A-A696-72C2-BAB0-7E635E5A86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5" name="Oval 1414">
                        <a:extLst>
                          <a:ext uri="{FF2B5EF4-FFF2-40B4-BE49-F238E27FC236}">
                            <a16:creationId xmlns:a16="http://schemas.microsoft.com/office/drawing/2014/main" id="{3946A8C3-2CBB-23BF-FF7D-3D09ADEA75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09" name="Group 1408">
                      <a:extLst>
                        <a:ext uri="{FF2B5EF4-FFF2-40B4-BE49-F238E27FC236}">
                          <a16:creationId xmlns:a16="http://schemas.microsoft.com/office/drawing/2014/main" id="{2971C345-AF9D-7BD0-AC08-CFC04163708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10" name="Rectangle 1409">
                        <a:extLst>
                          <a:ext uri="{FF2B5EF4-FFF2-40B4-BE49-F238E27FC236}">
                            <a16:creationId xmlns:a16="http://schemas.microsoft.com/office/drawing/2014/main" id="{989D98D6-88FA-BA2F-D7FD-E4FC4148F39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1" name="Rectangle 1410">
                        <a:extLst>
                          <a:ext uri="{FF2B5EF4-FFF2-40B4-BE49-F238E27FC236}">
                            <a16:creationId xmlns:a16="http://schemas.microsoft.com/office/drawing/2014/main" id="{B8B7E6EF-D748-9E9A-FCC0-242367CCDAD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2" name="Oval 1411">
                        <a:extLst>
                          <a:ext uri="{FF2B5EF4-FFF2-40B4-BE49-F238E27FC236}">
                            <a16:creationId xmlns:a16="http://schemas.microsoft.com/office/drawing/2014/main" id="{2A6530D9-C34B-5573-5F74-D36A087215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19" name="Group 1218">
                  <a:extLst>
                    <a:ext uri="{FF2B5EF4-FFF2-40B4-BE49-F238E27FC236}">
                      <a16:creationId xmlns:a16="http://schemas.microsoft.com/office/drawing/2014/main" id="{2FCC787E-7B20-C495-DB13-18AEF0D5DD5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90258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386" name="Rectangle 1385">
                    <a:extLst>
                      <a:ext uri="{FF2B5EF4-FFF2-40B4-BE49-F238E27FC236}">
                        <a16:creationId xmlns:a16="http://schemas.microsoft.com/office/drawing/2014/main" id="{2435CD54-B4A2-DDA1-ADAF-73519AA70B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87" name="Group 1386">
                    <a:extLst>
                      <a:ext uri="{FF2B5EF4-FFF2-40B4-BE49-F238E27FC236}">
                        <a16:creationId xmlns:a16="http://schemas.microsoft.com/office/drawing/2014/main" id="{F6E3B72B-7AAD-9010-F3E7-4D53719CFD3C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388" name="Group 1387">
                      <a:extLst>
                        <a:ext uri="{FF2B5EF4-FFF2-40B4-BE49-F238E27FC236}">
                          <a16:creationId xmlns:a16="http://schemas.microsoft.com/office/drawing/2014/main" id="{5F32F7CB-AE80-CD48-5B2E-A1B38BD0C44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401" name="Rectangle 1400">
                        <a:extLst>
                          <a:ext uri="{FF2B5EF4-FFF2-40B4-BE49-F238E27FC236}">
                            <a16:creationId xmlns:a16="http://schemas.microsoft.com/office/drawing/2014/main" id="{BE9B8369-15CF-BD6A-6C6C-E6D9DD74887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2" name="Rectangle 1401">
                        <a:extLst>
                          <a:ext uri="{FF2B5EF4-FFF2-40B4-BE49-F238E27FC236}">
                            <a16:creationId xmlns:a16="http://schemas.microsoft.com/office/drawing/2014/main" id="{47191E6E-1B9D-D14C-1158-BFA6E9DC9D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3" name="Oval 1402">
                        <a:extLst>
                          <a:ext uri="{FF2B5EF4-FFF2-40B4-BE49-F238E27FC236}">
                            <a16:creationId xmlns:a16="http://schemas.microsoft.com/office/drawing/2014/main" id="{7F337F36-AEFF-C64B-6337-45E8B612CAB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89" name="Group 1388">
                      <a:extLst>
                        <a:ext uri="{FF2B5EF4-FFF2-40B4-BE49-F238E27FC236}">
                          <a16:creationId xmlns:a16="http://schemas.microsoft.com/office/drawing/2014/main" id="{57EB6C7E-5831-616A-E896-EA26D74FC36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98" name="Rectangle 1397">
                        <a:extLst>
                          <a:ext uri="{FF2B5EF4-FFF2-40B4-BE49-F238E27FC236}">
                            <a16:creationId xmlns:a16="http://schemas.microsoft.com/office/drawing/2014/main" id="{71266B2E-5E5F-B1FE-E1F5-ADAD4413A54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9" name="Rectangle 1398">
                        <a:extLst>
                          <a:ext uri="{FF2B5EF4-FFF2-40B4-BE49-F238E27FC236}">
                            <a16:creationId xmlns:a16="http://schemas.microsoft.com/office/drawing/2014/main" id="{3FCB0C84-1EEC-F383-9464-C732CBEB35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0" name="Oval 1399">
                        <a:extLst>
                          <a:ext uri="{FF2B5EF4-FFF2-40B4-BE49-F238E27FC236}">
                            <a16:creationId xmlns:a16="http://schemas.microsoft.com/office/drawing/2014/main" id="{E30F38BF-5233-AD45-077E-BBB9E5149FA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90" name="Group 1389">
                      <a:extLst>
                        <a:ext uri="{FF2B5EF4-FFF2-40B4-BE49-F238E27FC236}">
                          <a16:creationId xmlns:a16="http://schemas.microsoft.com/office/drawing/2014/main" id="{EFFB43C8-F46B-F510-A3C5-19242D37D9B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95" name="Rectangle 1394">
                        <a:extLst>
                          <a:ext uri="{FF2B5EF4-FFF2-40B4-BE49-F238E27FC236}">
                            <a16:creationId xmlns:a16="http://schemas.microsoft.com/office/drawing/2014/main" id="{F3B39B63-D707-8C0E-0F11-7B66E128C5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6" name="Rectangle 1395">
                        <a:extLst>
                          <a:ext uri="{FF2B5EF4-FFF2-40B4-BE49-F238E27FC236}">
                            <a16:creationId xmlns:a16="http://schemas.microsoft.com/office/drawing/2014/main" id="{FA5B70F7-0459-A01E-EEC4-BBF5ED2DEB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7" name="Oval 1396">
                        <a:extLst>
                          <a:ext uri="{FF2B5EF4-FFF2-40B4-BE49-F238E27FC236}">
                            <a16:creationId xmlns:a16="http://schemas.microsoft.com/office/drawing/2014/main" id="{FD144DB7-19CF-AD33-030B-11E7E753E53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91" name="Group 1390">
                      <a:extLst>
                        <a:ext uri="{FF2B5EF4-FFF2-40B4-BE49-F238E27FC236}">
                          <a16:creationId xmlns:a16="http://schemas.microsoft.com/office/drawing/2014/main" id="{D345EBD5-AA1E-154E-941F-3C62586EF50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92" name="Rectangle 1391">
                        <a:extLst>
                          <a:ext uri="{FF2B5EF4-FFF2-40B4-BE49-F238E27FC236}">
                            <a16:creationId xmlns:a16="http://schemas.microsoft.com/office/drawing/2014/main" id="{953EA1A9-8F7A-2C55-7720-97F84071E4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3" name="Rectangle 1392">
                        <a:extLst>
                          <a:ext uri="{FF2B5EF4-FFF2-40B4-BE49-F238E27FC236}">
                            <a16:creationId xmlns:a16="http://schemas.microsoft.com/office/drawing/2014/main" id="{5EE13D12-1725-9337-49B9-8C3DB6637C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4" name="Oval 1393">
                        <a:extLst>
                          <a:ext uri="{FF2B5EF4-FFF2-40B4-BE49-F238E27FC236}">
                            <a16:creationId xmlns:a16="http://schemas.microsoft.com/office/drawing/2014/main" id="{D05C1511-A57C-075D-F3A0-EEE6D88541B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20" name="Group 1219">
                  <a:extLst>
                    <a:ext uri="{FF2B5EF4-FFF2-40B4-BE49-F238E27FC236}">
                      <a16:creationId xmlns:a16="http://schemas.microsoft.com/office/drawing/2014/main" id="{317BECF8-7AB6-7F9D-4E38-3B4037EF8C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09845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368" name="Rectangle 1367">
                    <a:extLst>
                      <a:ext uri="{FF2B5EF4-FFF2-40B4-BE49-F238E27FC236}">
                        <a16:creationId xmlns:a16="http://schemas.microsoft.com/office/drawing/2014/main" id="{E7F18CB8-AC0C-4EED-7518-6603B5BDB4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69" name="Group 1368">
                    <a:extLst>
                      <a:ext uri="{FF2B5EF4-FFF2-40B4-BE49-F238E27FC236}">
                        <a16:creationId xmlns:a16="http://schemas.microsoft.com/office/drawing/2014/main" id="{36D0B5FF-1811-D668-78F3-195D141366F3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370" name="Group 1369">
                      <a:extLst>
                        <a:ext uri="{FF2B5EF4-FFF2-40B4-BE49-F238E27FC236}">
                          <a16:creationId xmlns:a16="http://schemas.microsoft.com/office/drawing/2014/main" id="{48ABB2B8-C7F2-3C42-BB21-9C498E23AA3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83" name="Rectangle 1382">
                        <a:extLst>
                          <a:ext uri="{FF2B5EF4-FFF2-40B4-BE49-F238E27FC236}">
                            <a16:creationId xmlns:a16="http://schemas.microsoft.com/office/drawing/2014/main" id="{65B003F3-D68E-1D6E-E210-FA13039C965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4" name="Rectangle 1383">
                        <a:extLst>
                          <a:ext uri="{FF2B5EF4-FFF2-40B4-BE49-F238E27FC236}">
                            <a16:creationId xmlns:a16="http://schemas.microsoft.com/office/drawing/2014/main" id="{9BBB987C-6A89-7FD6-977E-EEB339741DE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5" name="Oval 1384">
                        <a:extLst>
                          <a:ext uri="{FF2B5EF4-FFF2-40B4-BE49-F238E27FC236}">
                            <a16:creationId xmlns:a16="http://schemas.microsoft.com/office/drawing/2014/main" id="{CA138197-9F86-591B-0759-66D249AB90C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71" name="Group 1370">
                      <a:extLst>
                        <a:ext uri="{FF2B5EF4-FFF2-40B4-BE49-F238E27FC236}">
                          <a16:creationId xmlns:a16="http://schemas.microsoft.com/office/drawing/2014/main" id="{F84FD9A3-7D66-5EF3-4DF0-2DC8D7E589C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80" name="Rectangle 1379">
                        <a:extLst>
                          <a:ext uri="{FF2B5EF4-FFF2-40B4-BE49-F238E27FC236}">
                            <a16:creationId xmlns:a16="http://schemas.microsoft.com/office/drawing/2014/main" id="{17C785CB-A5C5-E4AE-00F2-A49AB02118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1" name="Rectangle 1380">
                        <a:extLst>
                          <a:ext uri="{FF2B5EF4-FFF2-40B4-BE49-F238E27FC236}">
                            <a16:creationId xmlns:a16="http://schemas.microsoft.com/office/drawing/2014/main" id="{59CB0E56-24C6-0F86-0B7F-6AAE656BA1D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2" name="Oval 1381">
                        <a:extLst>
                          <a:ext uri="{FF2B5EF4-FFF2-40B4-BE49-F238E27FC236}">
                            <a16:creationId xmlns:a16="http://schemas.microsoft.com/office/drawing/2014/main" id="{BA33FC90-F350-1E8D-B8C8-F86B739FB06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72" name="Group 1371">
                      <a:extLst>
                        <a:ext uri="{FF2B5EF4-FFF2-40B4-BE49-F238E27FC236}">
                          <a16:creationId xmlns:a16="http://schemas.microsoft.com/office/drawing/2014/main" id="{DD5E14D7-1507-E863-E524-0F9AD1F0C91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77" name="Rectangle 1376">
                        <a:extLst>
                          <a:ext uri="{FF2B5EF4-FFF2-40B4-BE49-F238E27FC236}">
                            <a16:creationId xmlns:a16="http://schemas.microsoft.com/office/drawing/2014/main" id="{F5E562B2-0D73-3DB2-365A-17D793249FC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8" name="Rectangle 1377">
                        <a:extLst>
                          <a:ext uri="{FF2B5EF4-FFF2-40B4-BE49-F238E27FC236}">
                            <a16:creationId xmlns:a16="http://schemas.microsoft.com/office/drawing/2014/main" id="{58606B37-DA1A-0484-F4B1-239E4171BF3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9" name="Oval 1378">
                        <a:extLst>
                          <a:ext uri="{FF2B5EF4-FFF2-40B4-BE49-F238E27FC236}">
                            <a16:creationId xmlns:a16="http://schemas.microsoft.com/office/drawing/2014/main" id="{68624AD5-F8F6-00E8-3BE8-E37E3996A8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73" name="Group 1372">
                      <a:extLst>
                        <a:ext uri="{FF2B5EF4-FFF2-40B4-BE49-F238E27FC236}">
                          <a16:creationId xmlns:a16="http://schemas.microsoft.com/office/drawing/2014/main" id="{D4AE6690-8258-08AB-6E2D-3C6A190C2C5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74" name="Rectangle 1373">
                        <a:extLst>
                          <a:ext uri="{FF2B5EF4-FFF2-40B4-BE49-F238E27FC236}">
                            <a16:creationId xmlns:a16="http://schemas.microsoft.com/office/drawing/2014/main" id="{AD9D6331-99DE-736D-A27E-D2F23606B16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5" name="Rectangle 1374">
                        <a:extLst>
                          <a:ext uri="{FF2B5EF4-FFF2-40B4-BE49-F238E27FC236}">
                            <a16:creationId xmlns:a16="http://schemas.microsoft.com/office/drawing/2014/main" id="{A2885B8D-0D6C-2D3C-D62B-E2D896873F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6" name="Oval 1375">
                        <a:extLst>
                          <a:ext uri="{FF2B5EF4-FFF2-40B4-BE49-F238E27FC236}">
                            <a16:creationId xmlns:a16="http://schemas.microsoft.com/office/drawing/2014/main" id="{16BCDC8C-736E-10AA-800B-F0DB4BC3F65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21" name="Group 1220">
                  <a:extLst>
                    <a:ext uri="{FF2B5EF4-FFF2-40B4-BE49-F238E27FC236}">
                      <a16:creationId xmlns:a16="http://schemas.microsoft.com/office/drawing/2014/main" id="{3C5BC1FF-8227-9833-49F3-8609479AF9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29433" y="2676825"/>
                  <a:ext cx="999948" cy="1001052"/>
                  <a:chOff x="996950" y="485774"/>
                  <a:chExt cx="1654175" cy="1656000"/>
                </a:xfrm>
              </p:grpSpPr>
              <p:sp>
                <p:nvSpPr>
                  <p:cNvPr id="1350" name="Rectangle 1349">
                    <a:extLst>
                      <a:ext uri="{FF2B5EF4-FFF2-40B4-BE49-F238E27FC236}">
                        <a16:creationId xmlns:a16="http://schemas.microsoft.com/office/drawing/2014/main" id="{B1801871-234F-9213-96AC-AC792A3FC4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6950" y="485774"/>
                    <a:ext cx="1654175" cy="1656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51" name="Group 1350">
                    <a:extLst>
                      <a:ext uri="{FF2B5EF4-FFF2-40B4-BE49-F238E27FC236}">
                        <a16:creationId xmlns:a16="http://schemas.microsoft.com/office/drawing/2014/main" id="{808ADBBC-7279-4AEA-E9AD-FBFD443F7FA8}"/>
                      </a:ext>
                    </a:extLst>
                  </p:cNvPr>
                  <p:cNvGrpSpPr/>
                  <p:nvPr/>
                </p:nvGrpSpPr>
                <p:grpSpPr>
                  <a:xfrm>
                    <a:off x="1044814" y="533467"/>
                    <a:ext cx="1558447" cy="1560615"/>
                    <a:chOff x="1047968" y="523944"/>
                    <a:chExt cx="1558447" cy="1560615"/>
                  </a:xfrm>
                </p:grpSpPr>
                <p:grpSp>
                  <p:nvGrpSpPr>
                    <p:cNvPr id="1352" name="Group 1351">
                      <a:extLst>
                        <a:ext uri="{FF2B5EF4-FFF2-40B4-BE49-F238E27FC236}">
                          <a16:creationId xmlns:a16="http://schemas.microsoft.com/office/drawing/2014/main" id="{B00DE4C6-38D5-BDF6-18B4-3D590F09639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65" name="Rectangle 1364">
                        <a:extLst>
                          <a:ext uri="{FF2B5EF4-FFF2-40B4-BE49-F238E27FC236}">
                            <a16:creationId xmlns:a16="http://schemas.microsoft.com/office/drawing/2014/main" id="{186DDB7D-7FD8-9199-69B5-733ACA4CF9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6" name="Rectangle 1365">
                        <a:extLst>
                          <a:ext uri="{FF2B5EF4-FFF2-40B4-BE49-F238E27FC236}">
                            <a16:creationId xmlns:a16="http://schemas.microsoft.com/office/drawing/2014/main" id="{C83DD3FD-BF6F-C68F-BCB9-C0B6EDC7060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7" name="Oval 1366">
                        <a:extLst>
                          <a:ext uri="{FF2B5EF4-FFF2-40B4-BE49-F238E27FC236}">
                            <a16:creationId xmlns:a16="http://schemas.microsoft.com/office/drawing/2014/main" id="{5AEA0F5D-B45F-2676-F394-A9F927316A4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3" name="Group 1352">
                      <a:extLst>
                        <a:ext uri="{FF2B5EF4-FFF2-40B4-BE49-F238E27FC236}">
                          <a16:creationId xmlns:a16="http://schemas.microsoft.com/office/drawing/2014/main" id="{5DDE8794-6768-AB68-8F13-9BEE7F06645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523944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62" name="Rectangle 1361">
                        <a:extLst>
                          <a:ext uri="{FF2B5EF4-FFF2-40B4-BE49-F238E27FC236}">
                            <a16:creationId xmlns:a16="http://schemas.microsoft.com/office/drawing/2014/main" id="{6B756683-AF3E-A7D5-902C-43170655D0E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3" name="Rectangle 1362">
                        <a:extLst>
                          <a:ext uri="{FF2B5EF4-FFF2-40B4-BE49-F238E27FC236}">
                            <a16:creationId xmlns:a16="http://schemas.microsoft.com/office/drawing/2014/main" id="{DA3026CC-9D66-8391-EF61-761DF786850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4" name="Oval 1363">
                        <a:extLst>
                          <a:ext uri="{FF2B5EF4-FFF2-40B4-BE49-F238E27FC236}">
                            <a16:creationId xmlns:a16="http://schemas.microsoft.com/office/drawing/2014/main" id="{AD46B615-A8EF-AF3A-23EA-4A700543C29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4" name="Group 1353">
                      <a:extLst>
                        <a:ext uri="{FF2B5EF4-FFF2-40B4-BE49-F238E27FC236}">
                          <a16:creationId xmlns:a16="http://schemas.microsoft.com/office/drawing/2014/main" id="{1E6B9476-492C-6D26-F247-E2F86E4CB6C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047968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59" name="Rectangle 1358">
                        <a:extLst>
                          <a:ext uri="{FF2B5EF4-FFF2-40B4-BE49-F238E27FC236}">
                            <a16:creationId xmlns:a16="http://schemas.microsoft.com/office/drawing/2014/main" id="{998148FF-DEF4-1FDA-5701-1A9B32A47E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0" name="Rectangle 1359">
                        <a:extLst>
                          <a:ext uri="{FF2B5EF4-FFF2-40B4-BE49-F238E27FC236}">
                            <a16:creationId xmlns:a16="http://schemas.microsoft.com/office/drawing/2014/main" id="{4643FF9B-66B1-5ECD-8A8A-4C46BC101B2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1" name="Oval 1360">
                        <a:extLst>
                          <a:ext uri="{FF2B5EF4-FFF2-40B4-BE49-F238E27FC236}">
                            <a16:creationId xmlns:a16="http://schemas.microsoft.com/office/drawing/2014/main" id="{58D77652-F46C-37B5-B5AD-63EB2356EF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5" name="Group 1354">
                      <a:extLst>
                        <a:ext uri="{FF2B5EF4-FFF2-40B4-BE49-F238E27FC236}">
                          <a16:creationId xmlns:a16="http://schemas.microsoft.com/office/drawing/2014/main" id="{81B8C0CE-AF17-AFB3-21BA-E1A78F06047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836716" y="1314519"/>
                      <a:ext cx="769699" cy="770040"/>
                      <a:chOff x="2136981" y="1260537"/>
                      <a:chExt cx="3080233" cy="3081600"/>
                    </a:xfrm>
                  </p:grpSpPr>
                  <p:sp>
                    <p:nvSpPr>
                      <p:cNvPr id="1356" name="Rectangle 1355">
                        <a:extLst>
                          <a:ext uri="{FF2B5EF4-FFF2-40B4-BE49-F238E27FC236}">
                            <a16:creationId xmlns:a16="http://schemas.microsoft.com/office/drawing/2014/main" id="{304EB8DC-1EBD-AD0B-94C0-73A023CA2B0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36981" y="1260537"/>
                        <a:ext cx="3080233" cy="3081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7" name="Rectangle 1356">
                        <a:extLst>
                          <a:ext uri="{FF2B5EF4-FFF2-40B4-BE49-F238E27FC236}">
                            <a16:creationId xmlns:a16="http://schemas.microsoft.com/office/drawing/2014/main" id="{E0CD22F5-44A4-8CDB-48C0-A3B86AD5E6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37097" y="1361337"/>
                        <a:ext cx="2880000" cy="288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8" name="Oval 1357">
                        <a:extLst>
                          <a:ext uri="{FF2B5EF4-FFF2-40B4-BE49-F238E27FC236}">
                            <a16:creationId xmlns:a16="http://schemas.microsoft.com/office/drawing/2014/main" id="{EE131679-D836-D5BC-2A14-69732EF932E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68008" y="1991337"/>
                        <a:ext cx="1618178" cy="162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1222" name="Rectangle 1221">
                  <a:extLst>
                    <a:ext uri="{FF2B5EF4-FFF2-40B4-BE49-F238E27FC236}">
                      <a16:creationId xmlns:a16="http://schemas.microsoft.com/office/drawing/2014/main" id="{EBF7A0BE-EDC6-F15C-436C-C74DACF4D1B6}"/>
                    </a:ext>
                  </a:extLst>
                </p:cNvPr>
                <p:cNvSpPr/>
                <p:nvPr/>
              </p:nvSpPr>
              <p:spPr>
                <a:xfrm>
                  <a:off x="2715084" y="2623825"/>
                  <a:ext cx="7111121" cy="36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3" name="Rectangle 1222">
                  <a:extLst>
                    <a:ext uri="{FF2B5EF4-FFF2-40B4-BE49-F238E27FC236}">
                      <a16:creationId xmlns:a16="http://schemas.microsoft.com/office/drawing/2014/main" id="{0F5DC4EF-62A9-3D5B-4F34-A2AA9D0F91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8260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24" name="Group 1223">
                  <a:extLst>
                    <a:ext uri="{FF2B5EF4-FFF2-40B4-BE49-F238E27FC236}">
                      <a16:creationId xmlns:a16="http://schemas.microsoft.com/office/drawing/2014/main" id="{416879AB-00E5-646B-E8AB-9FF1C3D0385E}"/>
                    </a:ext>
                  </a:extLst>
                </p:cNvPr>
                <p:cNvGrpSpPr/>
                <p:nvPr/>
              </p:nvGrpSpPr>
              <p:grpSpPr>
                <a:xfrm>
                  <a:off x="2747193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334" name="Group 1333">
                    <a:extLst>
                      <a:ext uri="{FF2B5EF4-FFF2-40B4-BE49-F238E27FC236}">
                        <a16:creationId xmlns:a16="http://schemas.microsoft.com/office/drawing/2014/main" id="{BD802E3B-C5DF-91F1-1ADE-D36D5AEC497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47" name="Rectangle 1346">
                      <a:extLst>
                        <a:ext uri="{FF2B5EF4-FFF2-40B4-BE49-F238E27FC236}">
                          <a16:creationId xmlns:a16="http://schemas.microsoft.com/office/drawing/2014/main" id="{5E97AAE4-D26B-5955-93CC-54FE5BFF4E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8" name="Rectangle 1347">
                      <a:extLst>
                        <a:ext uri="{FF2B5EF4-FFF2-40B4-BE49-F238E27FC236}">
                          <a16:creationId xmlns:a16="http://schemas.microsoft.com/office/drawing/2014/main" id="{A1F1F71E-4A7D-4400-D79A-F149DA9A21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9" name="Oval 1348">
                      <a:extLst>
                        <a:ext uri="{FF2B5EF4-FFF2-40B4-BE49-F238E27FC236}">
                          <a16:creationId xmlns:a16="http://schemas.microsoft.com/office/drawing/2014/main" id="{3CA1F9BD-CDDF-EC89-B6B4-6C025E8A97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35" name="Group 1334">
                    <a:extLst>
                      <a:ext uri="{FF2B5EF4-FFF2-40B4-BE49-F238E27FC236}">
                        <a16:creationId xmlns:a16="http://schemas.microsoft.com/office/drawing/2014/main" id="{72D27141-FB6A-C5AD-3415-99F2CEEB65F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44" name="Rectangle 1343">
                      <a:extLst>
                        <a:ext uri="{FF2B5EF4-FFF2-40B4-BE49-F238E27FC236}">
                          <a16:creationId xmlns:a16="http://schemas.microsoft.com/office/drawing/2014/main" id="{62FEB6D7-10E3-7803-55C1-C1FA1AA1D4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5" name="Rectangle 1344">
                      <a:extLst>
                        <a:ext uri="{FF2B5EF4-FFF2-40B4-BE49-F238E27FC236}">
                          <a16:creationId xmlns:a16="http://schemas.microsoft.com/office/drawing/2014/main" id="{9C600513-1260-F765-50BD-7BA2B92E14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6" name="Oval 1345">
                      <a:extLst>
                        <a:ext uri="{FF2B5EF4-FFF2-40B4-BE49-F238E27FC236}">
                          <a16:creationId xmlns:a16="http://schemas.microsoft.com/office/drawing/2014/main" id="{DDD48B77-31E1-A518-6AFB-328F5ECBB1E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36" name="Group 1335">
                    <a:extLst>
                      <a:ext uri="{FF2B5EF4-FFF2-40B4-BE49-F238E27FC236}">
                        <a16:creationId xmlns:a16="http://schemas.microsoft.com/office/drawing/2014/main" id="{2D95A111-89A3-A052-30EF-C6DEA121565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41" name="Rectangle 1340">
                      <a:extLst>
                        <a:ext uri="{FF2B5EF4-FFF2-40B4-BE49-F238E27FC236}">
                          <a16:creationId xmlns:a16="http://schemas.microsoft.com/office/drawing/2014/main" id="{3163485E-53E7-FE37-AAB2-00C683F05EF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2" name="Rectangle 1341">
                      <a:extLst>
                        <a:ext uri="{FF2B5EF4-FFF2-40B4-BE49-F238E27FC236}">
                          <a16:creationId xmlns:a16="http://schemas.microsoft.com/office/drawing/2014/main" id="{E005357D-E20F-A7C1-52A6-260DA803EE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3" name="Oval 1342">
                      <a:extLst>
                        <a:ext uri="{FF2B5EF4-FFF2-40B4-BE49-F238E27FC236}">
                          <a16:creationId xmlns:a16="http://schemas.microsoft.com/office/drawing/2014/main" id="{A3E4A1B1-950B-C707-5153-9032899730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37" name="Group 1336">
                    <a:extLst>
                      <a:ext uri="{FF2B5EF4-FFF2-40B4-BE49-F238E27FC236}">
                        <a16:creationId xmlns:a16="http://schemas.microsoft.com/office/drawing/2014/main" id="{9B50288A-A693-EB9C-DF9C-7E5617CFD77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38" name="Rectangle 1337">
                      <a:extLst>
                        <a:ext uri="{FF2B5EF4-FFF2-40B4-BE49-F238E27FC236}">
                          <a16:creationId xmlns:a16="http://schemas.microsoft.com/office/drawing/2014/main" id="{E4D37077-3603-6AC7-D483-7ED193B403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9" name="Rectangle 1338">
                      <a:extLst>
                        <a:ext uri="{FF2B5EF4-FFF2-40B4-BE49-F238E27FC236}">
                          <a16:creationId xmlns:a16="http://schemas.microsoft.com/office/drawing/2014/main" id="{6AE479AE-2BA8-4E5C-6CBE-01AEE60E78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0" name="Oval 1339">
                      <a:extLst>
                        <a:ext uri="{FF2B5EF4-FFF2-40B4-BE49-F238E27FC236}">
                          <a16:creationId xmlns:a16="http://schemas.microsoft.com/office/drawing/2014/main" id="{54AE7E64-02F4-6873-BB64-0BE1FBF65F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25" name="Rectangle 1224">
                  <a:extLst>
                    <a:ext uri="{FF2B5EF4-FFF2-40B4-BE49-F238E27FC236}">
                      <a16:creationId xmlns:a16="http://schemas.microsoft.com/office/drawing/2014/main" id="{5813CAFA-4694-55D7-9968-3B3DE00094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37847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26" name="Group 1225">
                  <a:extLst>
                    <a:ext uri="{FF2B5EF4-FFF2-40B4-BE49-F238E27FC236}">
                      <a16:creationId xmlns:a16="http://schemas.microsoft.com/office/drawing/2014/main" id="{945DFE03-BE31-7F71-99DC-EE25FECE8099}"/>
                    </a:ext>
                  </a:extLst>
                </p:cNvPr>
                <p:cNvGrpSpPr/>
                <p:nvPr/>
              </p:nvGrpSpPr>
              <p:grpSpPr>
                <a:xfrm>
                  <a:off x="3766780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318" name="Group 1317">
                    <a:extLst>
                      <a:ext uri="{FF2B5EF4-FFF2-40B4-BE49-F238E27FC236}">
                        <a16:creationId xmlns:a16="http://schemas.microsoft.com/office/drawing/2014/main" id="{39898569-3CD4-EB14-BD4B-8999E60F511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31" name="Rectangle 1330">
                      <a:extLst>
                        <a:ext uri="{FF2B5EF4-FFF2-40B4-BE49-F238E27FC236}">
                          <a16:creationId xmlns:a16="http://schemas.microsoft.com/office/drawing/2014/main" id="{3309B153-5538-1E85-861A-288BE39E42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2" name="Rectangle 1331">
                      <a:extLst>
                        <a:ext uri="{FF2B5EF4-FFF2-40B4-BE49-F238E27FC236}">
                          <a16:creationId xmlns:a16="http://schemas.microsoft.com/office/drawing/2014/main" id="{434756CE-65EE-EE31-9D60-D6979A23FF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3" name="Oval 1332">
                      <a:extLst>
                        <a:ext uri="{FF2B5EF4-FFF2-40B4-BE49-F238E27FC236}">
                          <a16:creationId xmlns:a16="http://schemas.microsoft.com/office/drawing/2014/main" id="{ABADB999-0909-6F5F-359D-F0BECC27428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19" name="Group 1318">
                    <a:extLst>
                      <a:ext uri="{FF2B5EF4-FFF2-40B4-BE49-F238E27FC236}">
                        <a16:creationId xmlns:a16="http://schemas.microsoft.com/office/drawing/2014/main" id="{FB03CBEF-850F-1DE8-A783-3853C39C916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28" name="Rectangle 1327">
                      <a:extLst>
                        <a:ext uri="{FF2B5EF4-FFF2-40B4-BE49-F238E27FC236}">
                          <a16:creationId xmlns:a16="http://schemas.microsoft.com/office/drawing/2014/main" id="{68770A72-12B0-1C20-A687-14A2923440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9" name="Rectangle 1328">
                      <a:extLst>
                        <a:ext uri="{FF2B5EF4-FFF2-40B4-BE49-F238E27FC236}">
                          <a16:creationId xmlns:a16="http://schemas.microsoft.com/office/drawing/2014/main" id="{E6F0D59B-74CE-F46B-5CB1-C7A9ADE893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0" name="Oval 1329">
                      <a:extLst>
                        <a:ext uri="{FF2B5EF4-FFF2-40B4-BE49-F238E27FC236}">
                          <a16:creationId xmlns:a16="http://schemas.microsoft.com/office/drawing/2014/main" id="{C18BDE0A-7CE5-BC09-C705-324C6424C2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20" name="Group 1319">
                    <a:extLst>
                      <a:ext uri="{FF2B5EF4-FFF2-40B4-BE49-F238E27FC236}">
                        <a16:creationId xmlns:a16="http://schemas.microsoft.com/office/drawing/2014/main" id="{8AFFF64F-7ED4-23BA-E0F2-3416AE443A4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25" name="Rectangle 1324">
                      <a:extLst>
                        <a:ext uri="{FF2B5EF4-FFF2-40B4-BE49-F238E27FC236}">
                          <a16:creationId xmlns:a16="http://schemas.microsoft.com/office/drawing/2014/main" id="{20C3F839-F19F-09FF-1147-AD1F08F6AC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6" name="Rectangle 1325">
                      <a:extLst>
                        <a:ext uri="{FF2B5EF4-FFF2-40B4-BE49-F238E27FC236}">
                          <a16:creationId xmlns:a16="http://schemas.microsoft.com/office/drawing/2014/main" id="{6D07645C-AF04-D808-0B85-CA5CB5751B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7" name="Oval 1326">
                      <a:extLst>
                        <a:ext uri="{FF2B5EF4-FFF2-40B4-BE49-F238E27FC236}">
                          <a16:creationId xmlns:a16="http://schemas.microsoft.com/office/drawing/2014/main" id="{2F7016C2-D913-4582-0DBB-2EE3EAA55B6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21" name="Group 1320">
                    <a:extLst>
                      <a:ext uri="{FF2B5EF4-FFF2-40B4-BE49-F238E27FC236}">
                        <a16:creationId xmlns:a16="http://schemas.microsoft.com/office/drawing/2014/main" id="{B059EB68-D78A-1F3E-E664-B11478AC9FC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22" name="Rectangle 1321">
                      <a:extLst>
                        <a:ext uri="{FF2B5EF4-FFF2-40B4-BE49-F238E27FC236}">
                          <a16:creationId xmlns:a16="http://schemas.microsoft.com/office/drawing/2014/main" id="{12BD56ED-4B91-9E0D-334A-FBE471DFE6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3" name="Rectangle 1322">
                      <a:extLst>
                        <a:ext uri="{FF2B5EF4-FFF2-40B4-BE49-F238E27FC236}">
                          <a16:creationId xmlns:a16="http://schemas.microsoft.com/office/drawing/2014/main" id="{036E5D94-F9DC-A398-E45F-17BCEA1E80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4" name="Oval 1323">
                      <a:extLst>
                        <a:ext uri="{FF2B5EF4-FFF2-40B4-BE49-F238E27FC236}">
                          <a16:creationId xmlns:a16="http://schemas.microsoft.com/office/drawing/2014/main" id="{FC394583-BB99-B55B-0DAF-52A6022961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27" name="Rectangle 1226">
                  <a:extLst>
                    <a:ext uri="{FF2B5EF4-FFF2-40B4-BE49-F238E27FC236}">
                      <a16:creationId xmlns:a16="http://schemas.microsoft.com/office/drawing/2014/main" id="{DD354CD1-2FE1-FAC5-AA39-97D2B965CF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51084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28" name="Group 1227">
                  <a:extLst>
                    <a:ext uri="{FF2B5EF4-FFF2-40B4-BE49-F238E27FC236}">
                      <a16:creationId xmlns:a16="http://schemas.microsoft.com/office/drawing/2014/main" id="{444CDA21-8CB6-0C74-ED91-8167A1CFBBE9}"/>
                    </a:ext>
                  </a:extLst>
                </p:cNvPr>
                <p:cNvGrpSpPr/>
                <p:nvPr/>
              </p:nvGrpSpPr>
              <p:grpSpPr>
                <a:xfrm>
                  <a:off x="4780017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302" name="Group 1301">
                    <a:extLst>
                      <a:ext uri="{FF2B5EF4-FFF2-40B4-BE49-F238E27FC236}">
                        <a16:creationId xmlns:a16="http://schemas.microsoft.com/office/drawing/2014/main" id="{040480B1-F4F8-C68B-B72B-1125C797862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15" name="Rectangle 1314">
                      <a:extLst>
                        <a:ext uri="{FF2B5EF4-FFF2-40B4-BE49-F238E27FC236}">
                          <a16:creationId xmlns:a16="http://schemas.microsoft.com/office/drawing/2014/main" id="{51CF275D-54E1-8430-561B-5831ADFC626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6" name="Rectangle 1315">
                      <a:extLst>
                        <a:ext uri="{FF2B5EF4-FFF2-40B4-BE49-F238E27FC236}">
                          <a16:creationId xmlns:a16="http://schemas.microsoft.com/office/drawing/2014/main" id="{CCB812F0-51B7-C69B-72EA-FC8E3C977B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7" name="Oval 1316">
                      <a:extLst>
                        <a:ext uri="{FF2B5EF4-FFF2-40B4-BE49-F238E27FC236}">
                          <a16:creationId xmlns:a16="http://schemas.microsoft.com/office/drawing/2014/main" id="{EBAA5B93-5132-80A1-6ED2-0D9A06194B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03" name="Group 1302">
                    <a:extLst>
                      <a:ext uri="{FF2B5EF4-FFF2-40B4-BE49-F238E27FC236}">
                        <a16:creationId xmlns:a16="http://schemas.microsoft.com/office/drawing/2014/main" id="{96646CD2-2C57-8EF1-2563-9DED7A1C86B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12" name="Rectangle 1311">
                      <a:extLst>
                        <a:ext uri="{FF2B5EF4-FFF2-40B4-BE49-F238E27FC236}">
                          <a16:creationId xmlns:a16="http://schemas.microsoft.com/office/drawing/2014/main" id="{2A1BF80F-DC0A-9A9B-FB9E-A670C6F50A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3" name="Rectangle 1312">
                      <a:extLst>
                        <a:ext uri="{FF2B5EF4-FFF2-40B4-BE49-F238E27FC236}">
                          <a16:creationId xmlns:a16="http://schemas.microsoft.com/office/drawing/2014/main" id="{C659A32A-F9AF-6828-D307-8E1852AAC1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4" name="Oval 1313">
                      <a:extLst>
                        <a:ext uri="{FF2B5EF4-FFF2-40B4-BE49-F238E27FC236}">
                          <a16:creationId xmlns:a16="http://schemas.microsoft.com/office/drawing/2014/main" id="{69461ADA-5847-8879-5250-7BB22B66E7A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04" name="Group 1303">
                    <a:extLst>
                      <a:ext uri="{FF2B5EF4-FFF2-40B4-BE49-F238E27FC236}">
                        <a16:creationId xmlns:a16="http://schemas.microsoft.com/office/drawing/2014/main" id="{F25E4CF1-CB33-67AF-38EB-BA5A7D3A2D8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09" name="Rectangle 1308">
                      <a:extLst>
                        <a:ext uri="{FF2B5EF4-FFF2-40B4-BE49-F238E27FC236}">
                          <a16:creationId xmlns:a16="http://schemas.microsoft.com/office/drawing/2014/main" id="{E01AA198-10C3-4DB4-91C3-417565734E6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0" name="Rectangle 1309">
                      <a:extLst>
                        <a:ext uri="{FF2B5EF4-FFF2-40B4-BE49-F238E27FC236}">
                          <a16:creationId xmlns:a16="http://schemas.microsoft.com/office/drawing/2014/main" id="{1FF15A7A-5557-73C9-4F9D-8F34723FC3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1" name="Oval 1310">
                      <a:extLst>
                        <a:ext uri="{FF2B5EF4-FFF2-40B4-BE49-F238E27FC236}">
                          <a16:creationId xmlns:a16="http://schemas.microsoft.com/office/drawing/2014/main" id="{319165F7-89AF-731B-8351-F80636E044F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05" name="Group 1304">
                    <a:extLst>
                      <a:ext uri="{FF2B5EF4-FFF2-40B4-BE49-F238E27FC236}">
                        <a16:creationId xmlns:a16="http://schemas.microsoft.com/office/drawing/2014/main" id="{0C14E52D-4213-3B81-F1C0-F61E4639680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306" name="Rectangle 1305">
                      <a:extLst>
                        <a:ext uri="{FF2B5EF4-FFF2-40B4-BE49-F238E27FC236}">
                          <a16:creationId xmlns:a16="http://schemas.microsoft.com/office/drawing/2014/main" id="{913A4DE3-4DA7-CE3A-3288-2847C2554EE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7" name="Rectangle 1306">
                      <a:extLst>
                        <a:ext uri="{FF2B5EF4-FFF2-40B4-BE49-F238E27FC236}">
                          <a16:creationId xmlns:a16="http://schemas.microsoft.com/office/drawing/2014/main" id="{0387AB53-8007-109F-CB95-79FE16249C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8" name="Oval 1307">
                      <a:extLst>
                        <a:ext uri="{FF2B5EF4-FFF2-40B4-BE49-F238E27FC236}">
                          <a16:creationId xmlns:a16="http://schemas.microsoft.com/office/drawing/2014/main" id="{37B8C80F-9C97-0D09-DC8A-DB35D48765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29" name="Rectangle 1228">
                  <a:extLst>
                    <a:ext uri="{FF2B5EF4-FFF2-40B4-BE49-F238E27FC236}">
                      <a16:creationId xmlns:a16="http://schemas.microsoft.com/office/drawing/2014/main" id="{376E20CB-7AB4-E0E5-BFFA-69E985FEF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70671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30" name="Group 1229">
                  <a:extLst>
                    <a:ext uri="{FF2B5EF4-FFF2-40B4-BE49-F238E27FC236}">
                      <a16:creationId xmlns:a16="http://schemas.microsoft.com/office/drawing/2014/main" id="{5E203461-FCB6-3BD1-560C-C75863C7AD09}"/>
                    </a:ext>
                  </a:extLst>
                </p:cNvPr>
                <p:cNvGrpSpPr/>
                <p:nvPr/>
              </p:nvGrpSpPr>
              <p:grpSpPr>
                <a:xfrm>
                  <a:off x="5799604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286" name="Group 1285">
                    <a:extLst>
                      <a:ext uri="{FF2B5EF4-FFF2-40B4-BE49-F238E27FC236}">
                        <a16:creationId xmlns:a16="http://schemas.microsoft.com/office/drawing/2014/main" id="{85FF25B4-080B-E5A6-B325-136977D612F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99" name="Rectangle 1298">
                      <a:extLst>
                        <a:ext uri="{FF2B5EF4-FFF2-40B4-BE49-F238E27FC236}">
                          <a16:creationId xmlns:a16="http://schemas.microsoft.com/office/drawing/2014/main" id="{F77B979E-446B-E30E-A98D-5A01EFFC65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0" name="Rectangle 1299">
                      <a:extLst>
                        <a:ext uri="{FF2B5EF4-FFF2-40B4-BE49-F238E27FC236}">
                          <a16:creationId xmlns:a16="http://schemas.microsoft.com/office/drawing/2014/main" id="{2C04BF35-25FF-A0C8-F158-3A9553048E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1" name="Oval 1300">
                      <a:extLst>
                        <a:ext uri="{FF2B5EF4-FFF2-40B4-BE49-F238E27FC236}">
                          <a16:creationId xmlns:a16="http://schemas.microsoft.com/office/drawing/2014/main" id="{FF48390F-D931-F04D-4104-49C842143CD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87" name="Group 1286">
                    <a:extLst>
                      <a:ext uri="{FF2B5EF4-FFF2-40B4-BE49-F238E27FC236}">
                        <a16:creationId xmlns:a16="http://schemas.microsoft.com/office/drawing/2014/main" id="{F729495F-68AB-EFCB-D52D-81933951A4A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96" name="Rectangle 1295">
                      <a:extLst>
                        <a:ext uri="{FF2B5EF4-FFF2-40B4-BE49-F238E27FC236}">
                          <a16:creationId xmlns:a16="http://schemas.microsoft.com/office/drawing/2014/main" id="{3F9B8028-BB09-31AE-766D-3321B6E746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7" name="Rectangle 1296">
                      <a:extLst>
                        <a:ext uri="{FF2B5EF4-FFF2-40B4-BE49-F238E27FC236}">
                          <a16:creationId xmlns:a16="http://schemas.microsoft.com/office/drawing/2014/main" id="{C08A0131-AF81-4D42-A39F-46CEE4F8ECE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8" name="Oval 1297">
                      <a:extLst>
                        <a:ext uri="{FF2B5EF4-FFF2-40B4-BE49-F238E27FC236}">
                          <a16:creationId xmlns:a16="http://schemas.microsoft.com/office/drawing/2014/main" id="{3415B16F-1B89-AC59-EFC2-FB529FB136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88" name="Group 1287">
                    <a:extLst>
                      <a:ext uri="{FF2B5EF4-FFF2-40B4-BE49-F238E27FC236}">
                        <a16:creationId xmlns:a16="http://schemas.microsoft.com/office/drawing/2014/main" id="{8C8D3E3C-F74A-9A3D-E849-6C7F3317801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93" name="Rectangle 1292">
                      <a:extLst>
                        <a:ext uri="{FF2B5EF4-FFF2-40B4-BE49-F238E27FC236}">
                          <a16:creationId xmlns:a16="http://schemas.microsoft.com/office/drawing/2014/main" id="{F981E6C6-7CC6-10AD-A859-9061639F3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4" name="Rectangle 1293">
                      <a:extLst>
                        <a:ext uri="{FF2B5EF4-FFF2-40B4-BE49-F238E27FC236}">
                          <a16:creationId xmlns:a16="http://schemas.microsoft.com/office/drawing/2014/main" id="{1C1FF2F8-91FC-6F02-9A83-DD63A6237E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5" name="Oval 1294">
                      <a:extLst>
                        <a:ext uri="{FF2B5EF4-FFF2-40B4-BE49-F238E27FC236}">
                          <a16:creationId xmlns:a16="http://schemas.microsoft.com/office/drawing/2014/main" id="{229688F2-972A-D2EA-2740-79F08D77D4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89" name="Group 1288">
                    <a:extLst>
                      <a:ext uri="{FF2B5EF4-FFF2-40B4-BE49-F238E27FC236}">
                        <a16:creationId xmlns:a16="http://schemas.microsoft.com/office/drawing/2014/main" id="{F6A31BA6-F92F-03FB-3FC3-F1BD09A9BC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90" name="Rectangle 1289">
                      <a:extLst>
                        <a:ext uri="{FF2B5EF4-FFF2-40B4-BE49-F238E27FC236}">
                          <a16:creationId xmlns:a16="http://schemas.microsoft.com/office/drawing/2014/main" id="{91E84D94-09B7-117C-D300-90318B6D12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1" name="Rectangle 1290">
                      <a:extLst>
                        <a:ext uri="{FF2B5EF4-FFF2-40B4-BE49-F238E27FC236}">
                          <a16:creationId xmlns:a16="http://schemas.microsoft.com/office/drawing/2014/main" id="{098DD169-D86D-ADE0-C6D0-BB1C22E9F1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2" name="Oval 1291">
                      <a:extLst>
                        <a:ext uri="{FF2B5EF4-FFF2-40B4-BE49-F238E27FC236}">
                          <a16:creationId xmlns:a16="http://schemas.microsoft.com/office/drawing/2014/main" id="{E4EAFEC7-1F36-1DE4-2E88-FCE3D3F6F9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31" name="Rectangle 1230">
                  <a:extLst>
                    <a:ext uri="{FF2B5EF4-FFF2-40B4-BE49-F238E27FC236}">
                      <a16:creationId xmlns:a16="http://schemas.microsoft.com/office/drawing/2014/main" id="{C4A8D224-C6A3-1F73-7FFC-70798E9FC0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90258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32" name="Group 1231">
                  <a:extLst>
                    <a:ext uri="{FF2B5EF4-FFF2-40B4-BE49-F238E27FC236}">
                      <a16:creationId xmlns:a16="http://schemas.microsoft.com/office/drawing/2014/main" id="{FC662AC5-0D0F-4482-5536-A1361C39435D}"/>
                    </a:ext>
                  </a:extLst>
                </p:cNvPr>
                <p:cNvGrpSpPr/>
                <p:nvPr/>
              </p:nvGrpSpPr>
              <p:grpSpPr>
                <a:xfrm>
                  <a:off x="6819191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270" name="Group 1269">
                    <a:extLst>
                      <a:ext uri="{FF2B5EF4-FFF2-40B4-BE49-F238E27FC236}">
                        <a16:creationId xmlns:a16="http://schemas.microsoft.com/office/drawing/2014/main" id="{1E602130-EB0B-856F-C323-2D34FCA9562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83" name="Rectangle 1282">
                      <a:extLst>
                        <a:ext uri="{FF2B5EF4-FFF2-40B4-BE49-F238E27FC236}">
                          <a16:creationId xmlns:a16="http://schemas.microsoft.com/office/drawing/2014/main" id="{78B145CD-019F-F3A9-7757-57587BA176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4" name="Rectangle 1283">
                      <a:extLst>
                        <a:ext uri="{FF2B5EF4-FFF2-40B4-BE49-F238E27FC236}">
                          <a16:creationId xmlns:a16="http://schemas.microsoft.com/office/drawing/2014/main" id="{45AADBC6-1D17-0E84-DCF0-909C250A08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5" name="Oval 1284">
                      <a:extLst>
                        <a:ext uri="{FF2B5EF4-FFF2-40B4-BE49-F238E27FC236}">
                          <a16:creationId xmlns:a16="http://schemas.microsoft.com/office/drawing/2014/main" id="{239B611F-1C31-1393-37D4-5D21574613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71" name="Group 1270">
                    <a:extLst>
                      <a:ext uri="{FF2B5EF4-FFF2-40B4-BE49-F238E27FC236}">
                        <a16:creationId xmlns:a16="http://schemas.microsoft.com/office/drawing/2014/main" id="{9C859273-1C1F-DEC7-59F0-CCBF264474B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80" name="Rectangle 1279">
                      <a:extLst>
                        <a:ext uri="{FF2B5EF4-FFF2-40B4-BE49-F238E27FC236}">
                          <a16:creationId xmlns:a16="http://schemas.microsoft.com/office/drawing/2014/main" id="{98E18F5E-1F48-6B7D-5BB2-C7034AEA32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1" name="Rectangle 1280">
                      <a:extLst>
                        <a:ext uri="{FF2B5EF4-FFF2-40B4-BE49-F238E27FC236}">
                          <a16:creationId xmlns:a16="http://schemas.microsoft.com/office/drawing/2014/main" id="{BFDBA6A5-E61D-7B17-AB8D-C27C0FBAF8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2" name="Oval 1281">
                      <a:extLst>
                        <a:ext uri="{FF2B5EF4-FFF2-40B4-BE49-F238E27FC236}">
                          <a16:creationId xmlns:a16="http://schemas.microsoft.com/office/drawing/2014/main" id="{22FA5F8A-891A-2F69-C647-C0259790AC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72" name="Group 1271">
                    <a:extLst>
                      <a:ext uri="{FF2B5EF4-FFF2-40B4-BE49-F238E27FC236}">
                        <a16:creationId xmlns:a16="http://schemas.microsoft.com/office/drawing/2014/main" id="{F901B461-B6A1-CD99-310E-6ADF4B18A6A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77" name="Rectangle 1276">
                      <a:extLst>
                        <a:ext uri="{FF2B5EF4-FFF2-40B4-BE49-F238E27FC236}">
                          <a16:creationId xmlns:a16="http://schemas.microsoft.com/office/drawing/2014/main" id="{071EF3DE-D78D-AD25-6874-89DB7E05B6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8" name="Rectangle 1277">
                      <a:extLst>
                        <a:ext uri="{FF2B5EF4-FFF2-40B4-BE49-F238E27FC236}">
                          <a16:creationId xmlns:a16="http://schemas.microsoft.com/office/drawing/2014/main" id="{9EF8A4FB-1D95-3733-0234-899EB085206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9" name="Oval 1278">
                      <a:extLst>
                        <a:ext uri="{FF2B5EF4-FFF2-40B4-BE49-F238E27FC236}">
                          <a16:creationId xmlns:a16="http://schemas.microsoft.com/office/drawing/2014/main" id="{78C2610E-350E-9CAF-C86A-42E904FD7B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73" name="Group 1272">
                    <a:extLst>
                      <a:ext uri="{FF2B5EF4-FFF2-40B4-BE49-F238E27FC236}">
                        <a16:creationId xmlns:a16="http://schemas.microsoft.com/office/drawing/2014/main" id="{33F1E608-95EA-68AE-9F9E-AC3BAF4B8C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74" name="Rectangle 1273">
                      <a:extLst>
                        <a:ext uri="{FF2B5EF4-FFF2-40B4-BE49-F238E27FC236}">
                          <a16:creationId xmlns:a16="http://schemas.microsoft.com/office/drawing/2014/main" id="{DBC90D3E-17A9-2714-8307-0D607E03C9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5" name="Rectangle 1274">
                      <a:extLst>
                        <a:ext uri="{FF2B5EF4-FFF2-40B4-BE49-F238E27FC236}">
                          <a16:creationId xmlns:a16="http://schemas.microsoft.com/office/drawing/2014/main" id="{0A066955-0BDB-38BB-D715-E0AA7D25E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6" name="Oval 1275">
                      <a:extLst>
                        <a:ext uri="{FF2B5EF4-FFF2-40B4-BE49-F238E27FC236}">
                          <a16:creationId xmlns:a16="http://schemas.microsoft.com/office/drawing/2014/main" id="{EA3929E9-8E33-4AEB-2C5B-58D9320CA23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33" name="Rectangle 1232">
                  <a:extLst>
                    <a:ext uri="{FF2B5EF4-FFF2-40B4-BE49-F238E27FC236}">
                      <a16:creationId xmlns:a16="http://schemas.microsoft.com/office/drawing/2014/main" id="{491AEA4F-759A-AEB9-D70A-F7213581EC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09845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34" name="Group 1233">
                  <a:extLst>
                    <a:ext uri="{FF2B5EF4-FFF2-40B4-BE49-F238E27FC236}">
                      <a16:creationId xmlns:a16="http://schemas.microsoft.com/office/drawing/2014/main" id="{77896306-B772-5369-1AB3-7D6E2B22A44F}"/>
                    </a:ext>
                  </a:extLst>
                </p:cNvPr>
                <p:cNvGrpSpPr/>
                <p:nvPr/>
              </p:nvGrpSpPr>
              <p:grpSpPr>
                <a:xfrm>
                  <a:off x="7838778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254" name="Group 1253">
                    <a:extLst>
                      <a:ext uri="{FF2B5EF4-FFF2-40B4-BE49-F238E27FC236}">
                        <a16:creationId xmlns:a16="http://schemas.microsoft.com/office/drawing/2014/main" id="{06105210-1CC2-408D-46EF-84B63531FE4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67" name="Rectangle 1266">
                      <a:extLst>
                        <a:ext uri="{FF2B5EF4-FFF2-40B4-BE49-F238E27FC236}">
                          <a16:creationId xmlns:a16="http://schemas.microsoft.com/office/drawing/2014/main" id="{BF62DF1F-272E-88D4-3536-3521492632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8" name="Rectangle 1267">
                      <a:extLst>
                        <a:ext uri="{FF2B5EF4-FFF2-40B4-BE49-F238E27FC236}">
                          <a16:creationId xmlns:a16="http://schemas.microsoft.com/office/drawing/2014/main" id="{9EA33020-ABD0-0311-3F17-7BB72787CE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9" name="Oval 1268">
                      <a:extLst>
                        <a:ext uri="{FF2B5EF4-FFF2-40B4-BE49-F238E27FC236}">
                          <a16:creationId xmlns:a16="http://schemas.microsoft.com/office/drawing/2014/main" id="{EBF2F93B-E249-22F9-49AF-697C189430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5" name="Group 1254">
                    <a:extLst>
                      <a:ext uri="{FF2B5EF4-FFF2-40B4-BE49-F238E27FC236}">
                        <a16:creationId xmlns:a16="http://schemas.microsoft.com/office/drawing/2014/main" id="{E7EEA3D9-3B68-B9ED-2867-6B5C58A672B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64" name="Rectangle 1263">
                      <a:extLst>
                        <a:ext uri="{FF2B5EF4-FFF2-40B4-BE49-F238E27FC236}">
                          <a16:creationId xmlns:a16="http://schemas.microsoft.com/office/drawing/2014/main" id="{88BAB184-4163-CAA8-9BAB-1A67B51BC8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5" name="Rectangle 1264">
                      <a:extLst>
                        <a:ext uri="{FF2B5EF4-FFF2-40B4-BE49-F238E27FC236}">
                          <a16:creationId xmlns:a16="http://schemas.microsoft.com/office/drawing/2014/main" id="{BBA36575-A98C-4571-D41A-4FB4A9B1AA1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6" name="Oval 1265">
                      <a:extLst>
                        <a:ext uri="{FF2B5EF4-FFF2-40B4-BE49-F238E27FC236}">
                          <a16:creationId xmlns:a16="http://schemas.microsoft.com/office/drawing/2014/main" id="{0B403B6D-AF21-127C-84D4-871EE64849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6" name="Group 1255">
                    <a:extLst>
                      <a:ext uri="{FF2B5EF4-FFF2-40B4-BE49-F238E27FC236}">
                        <a16:creationId xmlns:a16="http://schemas.microsoft.com/office/drawing/2014/main" id="{E078A0D9-992E-41C3-F4F9-799F0D807B1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61" name="Rectangle 1260">
                      <a:extLst>
                        <a:ext uri="{FF2B5EF4-FFF2-40B4-BE49-F238E27FC236}">
                          <a16:creationId xmlns:a16="http://schemas.microsoft.com/office/drawing/2014/main" id="{ECE1C732-5568-56A9-B599-5FA347E343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2" name="Rectangle 1261">
                      <a:extLst>
                        <a:ext uri="{FF2B5EF4-FFF2-40B4-BE49-F238E27FC236}">
                          <a16:creationId xmlns:a16="http://schemas.microsoft.com/office/drawing/2014/main" id="{4B8BA9C5-69C9-5B92-C6C2-47F4F078EB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3" name="Oval 1262">
                      <a:extLst>
                        <a:ext uri="{FF2B5EF4-FFF2-40B4-BE49-F238E27FC236}">
                          <a16:creationId xmlns:a16="http://schemas.microsoft.com/office/drawing/2014/main" id="{BE88A548-4506-E498-5E55-BBB20B0139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7" name="Group 1256">
                    <a:extLst>
                      <a:ext uri="{FF2B5EF4-FFF2-40B4-BE49-F238E27FC236}">
                        <a16:creationId xmlns:a16="http://schemas.microsoft.com/office/drawing/2014/main" id="{B4F6AA0C-5B22-E5AF-CF45-4D847A5A206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58" name="Rectangle 1257">
                      <a:extLst>
                        <a:ext uri="{FF2B5EF4-FFF2-40B4-BE49-F238E27FC236}">
                          <a16:creationId xmlns:a16="http://schemas.microsoft.com/office/drawing/2014/main" id="{3741D0F4-873E-5483-6703-BC4A3A4B8CB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9" name="Rectangle 1258">
                      <a:extLst>
                        <a:ext uri="{FF2B5EF4-FFF2-40B4-BE49-F238E27FC236}">
                          <a16:creationId xmlns:a16="http://schemas.microsoft.com/office/drawing/2014/main" id="{7D73848B-2768-BF2C-0C21-1D2755997D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0" name="Oval 1259">
                      <a:extLst>
                        <a:ext uri="{FF2B5EF4-FFF2-40B4-BE49-F238E27FC236}">
                          <a16:creationId xmlns:a16="http://schemas.microsoft.com/office/drawing/2014/main" id="{0064D7E4-0DB6-209A-5D94-41DC7C4377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35" name="Rectangle 1234">
                  <a:extLst>
                    <a:ext uri="{FF2B5EF4-FFF2-40B4-BE49-F238E27FC236}">
                      <a16:creationId xmlns:a16="http://schemas.microsoft.com/office/drawing/2014/main" id="{D317A1EC-E151-90BB-C61E-645CAD0315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29433" y="3747877"/>
                  <a:ext cx="999948" cy="10010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36" name="Group 1235">
                  <a:extLst>
                    <a:ext uri="{FF2B5EF4-FFF2-40B4-BE49-F238E27FC236}">
                      <a16:creationId xmlns:a16="http://schemas.microsoft.com/office/drawing/2014/main" id="{1FADCE2D-B453-538C-8A3A-ACBD807BA464}"/>
                    </a:ext>
                  </a:extLst>
                </p:cNvPr>
                <p:cNvGrpSpPr/>
                <p:nvPr/>
              </p:nvGrpSpPr>
              <p:grpSpPr>
                <a:xfrm>
                  <a:off x="8858366" y="3776707"/>
                  <a:ext cx="942079" cy="943391"/>
                  <a:chOff x="1047968" y="523944"/>
                  <a:chExt cx="1558447" cy="1560615"/>
                </a:xfrm>
              </p:grpSpPr>
              <p:grpSp>
                <p:nvGrpSpPr>
                  <p:cNvPr id="1238" name="Group 1237">
                    <a:extLst>
                      <a:ext uri="{FF2B5EF4-FFF2-40B4-BE49-F238E27FC236}">
                        <a16:creationId xmlns:a16="http://schemas.microsoft.com/office/drawing/2014/main" id="{36ABD1D0-DC52-A48A-3016-A6246948CFB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51" name="Rectangle 1250">
                      <a:extLst>
                        <a:ext uri="{FF2B5EF4-FFF2-40B4-BE49-F238E27FC236}">
                          <a16:creationId xmlns:a16="http://schemas.microsoft.com/office/drawing/2014/main" id="{D1494F32-69F1-9F42-3CFF-C7C56ABE8E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2" name="Rectangle 1251">
                      <a:extLst>
                        <a:ext uri="{FF2B5EF4-FFF2-40B4-BE49-F238E27FC236}">
                          <a16:creationId xmlns:a16="http://schemas.microsoft.com/office/drawing/2014/main" id="{1AE1D624-FBCC-2307-2C2E-6F56A5F87A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3" name="Oval 1252">
                      <a:extLst>
                        <a:ext uri="{FF2B5EF4-FFF2-40B4-BE49-F238E27FC236}">
                          <a16:creationId xmlns:a16="http://schemas.microsoft.com/office/drawing/2014/main" id="{F4375BA0-AF7C-C000-D799-F021ADE2BC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39" name="Group 1238">
                    <a:extLst>
                      <a:ext uri="{FF2B5EF4-FFF2-40B4-BE49-F238E27FC236}">
                        <a16:creationId xmlns:a16="http://schemas.microsoft.com/office/drawing/2014/main" id="{8F666CD0-329E-5DF9-FAEB-05C37FCD626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523944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48" name="Rectangle 1247">
                      <a:extLst>
                        <a:ext uri="{FF2B5EF4-FFF2-40B4-BE49-F238E27FC236}">
                          <a16:creationId xmlns:a16="http://schemas.microsoft.com/office/drawing/2014/main" id="{AD5FD992-44C2-6C90-A1E1-C96D2A74D0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9" name="Rectangle 1248">
                      <a:extLst>
                        <a:ext uri="{FF2B5EF4-FFF2-40B4-BE49-F238E27FC236}">
                          <a16:creationId xmlns:a16="http://schemas.microsoft.com/office/drawing/2014/main" id="{8DB2EC9C-5166-6E7B-0439-40E652087C1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0" name="Oval 1249">
                      <a:extLst>
                        <a:ext uri="{FF2B5EF4-FFF2-40B4-BE49-F238E27FC236}">
                          <a16:creationId xmlns:a16="http://schemas.microsoft.com/office/drawing/2014/main" id="{C60DEAC8-89FB-E4DE-CE4A-324FDBC395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40" name="Group 1239">
                    <a:extLst>
                      <a:ext uri="{FF2B5EF4-FFF2-40B4-BE49-F238E27FC236}">
                        <a16:creationId xmlns:a16="http://schemas.microsoft.com/office/drawing/2014/main" id="{D20D6DCB-DFD5-6198-C92E-6619619446C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47968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45" name="Rectangle 1244">
                      <a:extLst>
                        <a:ext uri="{FF2B5EF4-FFF2-40B4-BE49-F238E27FC236}">
                          <a16:creationId xmlns:a16="http://schemas.microsoft.com/office/drawing/2014/main" id="{6B09C453-6ABC-1991-B4C1-1139934B8C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6" name="Rectangle 1245">
                      <a:extLst>
                        <a:ext uri="{FF2B5EF4-FFF2-40B4-BE49-F238E27FC236}">
                          <a16:creationId xmlns:a16="http://schemas.microsoft.com/office/drawing/2014/main" id="{C1DB9B00-F111-4893-2CC2-C3C19C35D3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7" name="Oval 1246">
                      <a:extLst>
                        <a:ext uri="{FF2B5EF4-FFF2-40B4-BE49-F238E27FC236}">
                          <a16:creationId xmlns:a16="http://schemas.microsoft.com/office/drawing/2014/main" id="{5A61EC3F-570A-6279-1E1F-8EF1F4287F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41" name="Group 1240">
                    <a:extLst>
                      <a:ext uri="{FF2B5EF4-FFF2-40B4-BE49-F238E27FC236}">
                        <a16:creationId xmlns:a16="http://schemas.microsoft.com/office/drawing/2014/main" id="{90D8033A-D301-D1CF-9187-5A990F2EF24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36716" y="1314519"/>
                    <a:ext cx="769699" cy="770040"/>
                    <a:chOff x="2136981" y="1260537"/>
                    <a:chExt cx="3080233" cy="3081600"/>
                  </a:xfrm>
                </p:grpSpPr>
                <p:sp>
                  <p:nvSpPr>
                    <p:cNvPr id="1242" name="Rectangle 1241">
                      <a:extLst>
                        <a:ext uri="{FF2B5EF4-FFF2-40B4-BE49-F238E27FC236}">
                          <a16:creationId xmlns:a16="http://schemas.microsoft.com/office/drawing/2014/main" id="{7E64879E-0D5F-F8BC-286D-E274844FFB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36981" y="1260537"/>
                      <a:ext cx="3080233" cy="308160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3" name="Rectangle 1242">
                      <a:extLst>
                        <a:ext uri="{FF2B5EF4-FFF2-40B4-BE49-F238E27FC236}">
                          <a16:creationId xmlns:a16="http://schemas.microsoft.com/office/drawing/2014/main" id="{DEBD89D9-FF81-D160-40DE-8329FA8EDE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37097" y="1361337"/>
                      <a:ext cx="2880000" cy="2880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4" name="Oval 1243">
                      <a:extLst>
                        <a:ext uri="{FF2B5EF4-FFF2-40B4-BE49-F238E27FC236}">
                          <a16:creationId xmlns:a16="http://schemas.microsoft.com/office/drawing/2014/main" id="{5B5FCC7A-E4D1-A690-47F7-4EFF237D1B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68008" y="1991337"/>
                      <a:ext cx="1618178" cy="162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37" name="Rectangle 1236">
                  <a:extLst>
                    <a:ext uri="{FF2B5EF4-FFF2-40B4-BE49-F238E27FC236}">
                      <a16:creationId xmlns:a16="http://schemas.microsoft.com/office/drawing/2014/main" id="{097B094A-1B6E-D499-4EDB-F0060E663EE3}"/>
                    </a:ext>
                  </a:extLst>
                </p:cNvPr>
                <p:cNvSpPr/>
                <p:nvPr/>
              </p:nvSpPr>
              <p:spPr>
                <a:xfrm>
                  <a:off x="2715084" y="3694877"/>
                  <a:ext cx="7111121" cy="36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cxnSp>
        <p:nvCxnSpPr>
          <p:cNvPr id="1612" name="Straight Connector 1611">
            <a:extLst>
              <a:ext uri="{FF2B5EF4-FFF2-40B4-BE49-F238E27FC236}">
                <a16:creationId xmlns:a16="http://schemas.microsoft.com/office/drawing/2014/main" id="{B2B2C474-6569-F843-57A7-172460D4C4DC}"/>
              </a:ext>
            </a:extLst>
          </p:cNvPr>
          <p:cNvCxnSpPr>
            <a:cxnSpLocks/>
          </p:cNvCxnSpPr>
          <p:nvPr/>
        </p:nvCxnSpPr>
        <p:spPr>
          <a:xfrm>
            <a:off x="9340932" y="352191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6" name="Straight Arrow Connector 1615">
            <a:extLst>
              <a:ext uri="{FF2B5EF4-FFF2-40B4-BE49-F238E27FC236}">
                <a16:creationId xmlns:a16="http://schemas.microsoft.com/office/drawing/2014/main" id="{F54016C6-7FF9-4C7F-FF9B-8DC581905739}"/>
              </a:ext>
            </a:extLst>
          </p:cNvPr>
          <p:cNvCxnSpPr/>
          <p:nvPr/>
        </p:nvCxnSpPr>
        <p:spPr>
          <a:xfrm>
            <a:off x="4029921" y="609600"/>
            <a:ext cx="5302972" cy="0"/>
          </a:xfrm>
          <a:prstGeom prst="straightConnector1">
            <a:avLst/>
          </a:prstGeom>
          <a:ln w="3175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7" name="TextBox 1616">
            <a:extLst>
              <a:ext uri="{FF2B5EF4-FFF2-40B4-BE49-F238E27FC236}">
                <a16:creationId xmlns:a16="http://schemas.microsoft.com/office/drawing/2014/main" id="{D1AC635F-C263-1425-22F8-9983897D9D84}"/>
              </a:ext>
            </a:extLst>
          </p:cNvPr>
          <p:cNvSpPr txBox="1"/>
          <p:nvPr/>
        </p:nvSpPr>
        <p:spPr>
          <a:xfrm>
            <a:off x="5603817" y="278889"/>
            <a:ext cx="17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W* = 13.0 cm</a:t>
            </a:r>
          </a:p>
        </p:txBody>
      </p:sp>
      <p:cxnSp>
        <p:nvCxnSpPr>
          <p:cNvPr id="1618" name="Straight Connector 1617">
            <a:extLst>
              <a:ext uri="{FF2B5EF4-FFF2-40B4-BE49-F238E27FC236}">
                <a16:creationId xmlns:a16="http://schemas.microsoft.com/office/drawing/2014/main" id="{6BD11611-671B-CE27-463C-9AE217632A7C}"/>
              </a:ext>
            </a:extLst>
          </p:cNvPr>
          <p:cNvCxnSpPr>
            <a:cxnSpLocks/>
          </p:cNvCxnSpPr>
          <p:nvPr/>
        </p:nvCxnSpPr>
        <p:spPr>
          <a:xfrm rot="5400000">
            <a:off x="9390934" y="477029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9" name="Straight Connector 1618">
            <a:extLst>
              <a:ext uri="{FF2B5EF4-FFF2-40B4-BE49-F238E27FC236}">
                <a16:creationId xmlns:a16="http://schemas.microsoft.com/office/drawing/2014/main" id="{EFBCF1B3-701D-30FC-266C-1185BB7D7F36}"/>
              </a:ext>
            </a:extLst>
          </p:cNvPr>
          <p:cNvCxnSpPr>
            <a:cxnSpLocks/>
          </p:cNvCxnSpPr>
          <p:nvPr/>
        </p:nvCxnSpPr>
        <p:spPr>
          <a:xfrm rot="5400000">
            <a:off x="9390934" y="5674540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0" name="Straight Arrow Connector 1619">
            <a:extLst>
              <a:ext uri="{FF2B5EF4-FFF2-40B4-BE49-F238E27FC236}">
                <a16:creationId xmlns:a16="http://schemas.microsoft.com/office/drawing/2014/main" id="{DD41880B-97BF-9793-CA6A-0153C7F682AE}"/>
              </a:ext>
            </a:extLst>
          </p:cNvPr>
          <p:cNvCxnSpPr/>
          <p:nvPr/>
        </p:nvCxnSpPr>
        <p:spPr>
          <a:xfrm rot="5400000">
            <a:off x="6893370" y="3416917"/>
            <a:ext cx="5184000" cy="0"/>
          </a:xfrm>
          <a:prstGeom prst="straightConnector1">
            <a:avLst/>
          </a:prstGeom>
          <a:ln w="3175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1" name="TextBox 1620">
            <a:extLst>
              <a:ext uri="{FF2B5EF4-FFF2-40B4-BE49-F238E27FC236}">
                <a16:creationId xmlns:a16="http://schemas.microsoft.com/office/drawing/2014/main" id="{46676247-7C3C-1D45-B118-49A1C8065DAA}"/>
              </a:ext>
            </a:extLst>
          </p:cNvPr>
          <p:cNvSpPr txBox="1"/>
          <p:nvPr/>
        </p:nvSpPr>
        <p:spPr>
          <a:xfrm>
            <a:off x="9358247" y="3170414"/>
            <a:ext cx="187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H* = 11.5 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2C49D-6542-B6ED-0F4C-A80D40F8DEBD}"/>
              </a:ext>
            </a:extLst>
          </p:cNvPr>
          <p:cNvSpPr txBox="1"/>
          <p:nvPr/>
        </p:nvSpPr>
        <p:spPr>
          <a:xfrm>
            <a:off x="7332986" y="6384898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*Measure with a tape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105C4-A908-F3D6-AE3B-F3E0ACFC1D49}"/>
              </a:ext>
            </a:extLst>
          </p:cNvPr>
          <p:cNvSpPr txBox="1"/>
          <p:nvPr/>
        </p:nvSpPr>
        <p:spPr>
          <a:xfrm>
            <a:off x="4525213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E7570-BB06-6EA9-B242-DCC1008DBABA}"/>
              </a:ext>
            </a:extLst>
          </p:cNvPr>
          <p:cNvSpPr txBox="1"/>
          <p:nvPr/>
        </p:nvSpPr>
        <p:spPr>
          <a:xfrm>
            <a:off x="5184665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612C73-B256-9EF9-B910-5EF6EA9C6A70}"/>
              </a:ext>
            </a:extLst>
          </p:cNvPr>
          <p:cNvSpPr txBox="1"/>
          <p:nvPr/>
        </p:nvSpPr>
        <p:spPr>
          <a:xfrm>
            <a:off x="5844117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C2548-6D10-14CD-D4DA-4402BAFF4970}"/>
              </a:ext>
            </a:extLst>
          </p:cNvPr>
          <p:cNvSpPr txBox="1"/>
          <p:nvPr/>
        </p:nvSpPr>
        <p:spPr>
          <a:xfrm>
            <a:off x="6526300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BCE69-BA55-1B62-067C-86403E0A5159}"/>
              </a:ext>
            </a:extLst>
          </p:cNvPr>
          <p:cNvSpPr txBox="1"/>
          <p:nvPr/>
        </p:nvSpPr>
        <p:spPr>
          <a:xfrm>
            <a:off x="7287272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CEB4E-769A-8185-455C-7F513D2E40C7}"/>
              </a:ext>
            </a:extLst>
          </p:cNvPr>
          <p:cNvSpPr txBox="1"/>
          <p:nvPr/>
        </p:nvSpPr>
        <p:spPr>
          <a:xfrm>
            <a:off x="7997758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597A7-3938-F642-349D-2FE779EB8533}"/>
              </a:ext>
            </a:extLst>
          </p:cNvPr>
          <p:cNvSpPr txBox="1"/>
          <p:nvPr/>
        </p:nvSpPr>
        <p:spPr>
          <a:xfrm>
            <a:off x="8630446" y="63954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3E986-3344-0C80-6D48-C1A15C9B3E58}"/>
              </a:ext>
            </a:extLst>
          </p:cNvPr>
          <p:cNvSpPr txBox="1"/>
          <p:nvPr/>
        </p:nvSpPr>
        <p:spPr>
          <a:xfrm>
            <a:off x="9178174" y="5334171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00"/>
                </a:solidFill>
                <a:highlight>
                  <a:srgbClr val="800000"/>
                </a:highlight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FE320E-0FC8-5114-4A1B-E3A79BD2E041}"/>
              </a:ext>
            </a:extLst>
          </p:cNvPr>
          <p:cNvSpPr txBox="1"/>
          <p:nvPr/>
        </p:nvSpPr>
        <p:spPr>
          <a:xfrm>
            <a:off x="9178174" y="4519104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00"/>
                </a:solidFill>
                <a:highlight>
                  <a:srgbClr val="800000"/>
                </a:highlight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191D84-3B19-5E92-5C7B-E05A6C9BB08D}"/>
              </a:ext>
            </a:extLst>
          </p:cNvPr>
          <p:cNvSpPr txBox="1"/>
          <p:nvPr/>
        </p:nvSpPr>
        <p:spPr>
          <a:xfrm>
            <a:off x="9178174" y="3704036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00"/>
                </a:solidFill>
                <a:highlight>
                  <a:srgbClr val="800000"/>
                </a:highlight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76E504-98B5-8482-9C88-D14649C79CEE}"/>
              </a:ext>
            </a:extLst>
          </p:cNvPr>
          <p:cNvSpPr txBox="1"/>
          <p:nvPr/>
        </p:nvSpPr>
        <p:spPr>
          <a:xfrm>
            <a:off x="9178174" y="2725071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00"/>
                </a:solidFill>
                <a:highlight>
                  <a:srgbClr val="800000"/>
                </a:highlight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63DDE-B3DA-7697-90DE-8506212579B6}"/>
              </a:ext>
            </a:extLst>
          </p:cNvPr>
          <p:cNvSpPr txBox="1"/>
          <p:nvPr/>
        </p:nvSpPr>
        <p:spPr>
          <a:xfrm>
            <a:off x="9178174" y="2073900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00"/>
                </a:solidFill>
                <a:highlight>
                  <a:srgbClr val="800000"/>
                </a:highlight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8DF72E-DDEC-AED2-9FDD-4590808175FD}"/>
              </a:ext>
            </a:extLst>
          </p:cNvPr>
          <p:cNvSpPr txBox="1"/>
          <p:nvPr/>
        </p:nvSpPr>
        <p:spPr>
          <a:xfrm>
            <a:off x="9178174" y="1258832"/>
            <a:ext cx="2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00"/>
                </a:solidFill>
                <a:highlight>
                  <a:srgbClr val="800000"/>
                </a:highlight>
              </a:rPr>
              <a:t>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D70710-3B89-9A09-6BCA-1B009288F321}"/>
              </a:ext>
            </a:extLst>
          </p:cNvPr>
          <p:cNvGrpSpPr/>
          <p:nvPr/>
        </p:nvGrpSpPr>
        <p:grpSpPr>
          <a:xfrm>
            <a:off x="9769977" y="4388680"/>
            <a:ext cx="1867179" cy="1943008"/>
            <a:chOff x="9945640" y="2023199"/>
            <a:chExt cx="1867179" cy="194300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926C22E-DCB3-CE62-9FF4-F26590A7572C}"/>
                </a:ext>
              </a:extLst>
            </p:cNvPr>
            <p:cNvCxnSpPr/>
            <p:nvPr/>
          </p:nvCxnSpPr>
          <p:spPr>
            <a:xfrm flipV="1">
              <a:off x="10472690" y="2366582"/>
              <a:ext cx="0" cy="1587500"/>
            </a:xfrm>
            <a:prstGeom prst="straightConnector1">
              <a:avLst/>
            </a:prstGeom>
            <a:ln w="9525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A8B3C3-BC77-BE84-8EF5-23D59090430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739390" y="2770616"/>
              <a:ext cx="0" cy="1587500"/>
            </a:xfrm>
            <a:prstGeom prst="straightConnector1">
              <a:avLst/>
            </a:prstGeom>
            <a:ln w="9525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6D26BD-C0F6-8429-4452-4C70B45E3D3E}"/>
                </a:ext>
              </a:extLst>
            </p:cNvPr>
            <p:cNvSpPr txBox="1"/>
            <p:nvPr/>
          </p:nvSpPr>
          <p:spPr>
            <a:xfrm>
              <a:off x="10472690" y="2023199"/>
              <a:ext cx="361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/>
                <a:t>Y</a:t>
              </a:r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933BE3-5D2D-5E30-D93A-CEA88852B06A}"/>
                </a:ext>
              </a:extLst>
            </p:cNvPr>
            <p:cNvSpPr txBox="1"/>
            <p:nvPr/>
          </p:nvSpPr>
          <p:spPr>
            <a:xfrm>
              <a:off x="11450870" y="3596875"/>
              <a:ext cx="361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/>
                <a:t>X</a:t>
              </a:r>
              <a:endParaRPr lang="en-GB"/>
            </a:p>
          </p:txBody>
        </p:sp>
      </p:grp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7E239440-0450-8FB1-D23A-6FDDE9D7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74E748-2D33-46E1-B3DE-78DEAFC5C42E}" type="slidenum">
              <a:rPr lang="en-GB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4A2B1-C232-2D5F-6C7E-30AD7D76384A}"/>
              </a:ext>
            </a:extLst>
          </p:cNvPr>
          <p:cNvSpPr txBox="1"/>
          <p:nvPr/>
        </p:nvSpPr>
        <p:spPr>
          <a:xfrm>
            <a:off x="698021" y="-11355"/>
            <a:ext cx="1129721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000" dirty="0" err="1"/>
              <a:t>Dipole</a:t>
            </a:r>
            <a:r>
              <a:rPr lang="es-ES" sz="2000" dirty="0"/>
              <a:t> </a:t>
            </a:r>
            <a:r>
              <a:rPr lang="es-ES" sz="2000" dirty="0" err="1"/>
              <a:t>cross</a:t>
            </a:r>
            <a:r>
              <a:rPr lang="es-ES" sz="2000" dirty="0"/>
              <a:t> </a:t>
            </a:r>
            <a:r>
              <a:rPr lang="es-ES" sz="2000" dirty="0" err="1"/>
              <a:t>section</a:t>
            </a:r>
            <a:r>
              <a:rPr lang="es-ES" sz="2000" dirty="0"/>
              <a:t> </a:t>
            </a:r>
            <a:r>
              <a:rPr lang="es-ES" sz="2000" dirty="0" err="1"/>
              <a:t>structure</a:t>
            </a:r>
            <a:r>
              <a:rPr lang="es-ES" sz="2000" dirty="0"/>
              <a:t>: </a:t>
            </a:r>
            <a:r>
              <a:rPr lang="es-ES" sz="2000" dirty="0" err="1"/>
              <a:t>dimension</a:t>
            </a:r>
            <a:r>
              <a:rPr lang="es-ES" sz="2000" dirty="0"/>
              <a:t> &amp; </a:t>
            </a:r>
            <a:r>
              <a:rPr lang="es-ES" sz="2000" dirty="0" err="1"/>
              <a:t>composition</a:t>
            </a:r>
            <a:r>
              <a:rPr lang="es-ES" sz="2000" dirty="0"/>
              <a:t> (3/3)</a:t>
            </a:r>
          </a:p>
        </p:txBody>
      </p:sp>
      <p:pic>
        <p:nvPicPr>
          <p:cNvPr id="25" name="Picture 24" descr="A close-up of a rectangular object&#10;&#10;AI-generated content may be incorrect.">
            <a:extLst>
              <a:ext uri="{FF2B5EF4-FFF2-40B4-BE49-F238E27FC236}">
                <a16:creationId xmlns:a16="http://schemas.microsoft.com/office/drawing/2014/main" id="{D7D2CC84-A3B2-CD34-620A-66C7AC6F4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3" y="1807536"/>
            <a:ext cx="3623815" cy="33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C242E-64BC-6A32-6B24-5B6BFAB98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9AFFCD-627C-3C33-2117-4876CB5DC791}"/>
              </a:ext>
            </a:extLst>
          </p:cNvPr>
          <p:cNvGrpSpPr/>
          <p:nvPr/>
        </p:nvGrpSpPr>
        <p:grpSpPr>
          <a:xfrm>
            <a:off x="5360674" y="899216"/>
            <a:ext cx="5290457" cy="5170714"/>
            <a:chOff x="3249956" y="736963"/>
            <a:chExt cx="5290457" cy="5170714"/>
          </a:xfrm>
        </p:grpSpPr>
        <p:sp>
          <p:nvSpPr>
            <p:cNvPr id="1603" name="Rectangle 1602">
              <a:extLst>
                <a:ext uri="{FF2B5EF4-FFF2-40B4-BE49-F238E27FC236}">
                  <a16:creationId xmlns:a16="http://schemas.microsoft.com/office/drawing/2014/main" id="{23B90FA6-D341-B48A-DFB4-F731A6E9C64C}"/>
                </a:ext>
              </a:extLst>
            </p:cNvPr>
            <p:cNvSpPr/>
            <p:nvPr/>
          </p:nvSpPr>
          <p:spPr>
            <a:xfrm>
              <a:off x="3249956" y="736963"/>
              <a:ext cx="5290457" cy="517071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3271C7A9-68B4-FFF7-A0AA-A73C935D126C}"/>
                </a:ext>
              </a:extLst>
            </p:cNvPr>
            <p:cNvSpPr/>
            <p:nvPr/>
          </p:nvSpPr>
          <p:spPr>
            <a:xfrm>
              <a:off x="3381049" y="869164"/>
              <a:ext cx="5028271" cy="490631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5AE620-B660-435E-22EB-05F612D4E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7383" y="1047206"/>
              <a:ext cx="4655603" cy="45502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346496-9480-919D-35CC-62CA67E35196}"/>
              </a:ext>
            </a:extLst>
          </p:cNvPr>
          <p:cNvCxnSpPr>
            <a:cxnSpLocks/>
          </p:cNvCxnSpPr>
          <p:nvPr/>
        </p:nvCxnSpPr>
        <p:spPr>
          <a:xfrm>
            <a:off x="5371019" y="5757351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AB1189-E0CA-194A-FDE9-B373D191E374}"/>
              </a:ext>
            </a:extLst>
          </p:cNvPr>
          <p:cNvCxnSpPr>
            <a:cxnSpLocks/>
          </p:cNvCxnSpPr>
          <p:nvPr/>
        </p:nvCxnSpPr>
        <p:spPr>
          <a:xfrm>
            <a:off x="5483023" y="5757351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4CA998-A52F-FBE9-7095-50252BA430D5}"/>
              </a:ext>
            </a:extLst>
          </p:cNvPr>
          <p:cNvCxnSpPr>
            <a:cxnSpLocks/>
          </p:cNvCxnSpPr>
          <p:nvPr/>
        </p:nvCxnSpPr>
        <p:spPr>
          <a:xfrm>
            <a:off x="5263019" y="6415321"/>
            <a:ext cx="108000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FDB17B-631D-0521-D51A-F8A368CDB01A}"/>
              </a:ext>
            </a:extLst>
          </p:cNvPr>
          <p:cNvCxnSpPr>
            <a:cxnSpLocks/>
          </p:cNvCxnSpPr>
          <p:nvPr/>
        </p:nvCxnSpPr>
        <p:spPr>
          <a:xfrm flipH="1">
            <a:off x="5483023" y="6415321"/>
            <a:ext cx="108000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EB9FA4-8DB4-E998-B5A7-54535FADF445}"/>
              </a:ext>
            </a:extLst>
          </p:cNvPr>
          <p:cNvSpPr txBox="1"/>
          <p:nvPr/>
        </p:nvSpPr>
        <p:spPr>
          <a:xfrm>
            <a:off x="5145707" y="6430100"/>
            <a:ext cx="18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T6 = 1.17 mm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B7D7EA-373B-33FB-B68E-7D76B4D723FF}"/>
              </a:ext>
            </a:extLst>
          </p:cNvPr>
          <p:cNvCxnSpPr>
            <a:cxnSpLocks/>
          </p:cNvCxnSpPr>
          <p:nvPr/>
        </p:nvCxnSpPr>
        <p:spPr>
          <a:xfrm>
            <a:off x="10344470" y="5597239"/>
            <a:ext cx="0" cy="703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C2054C-995E-EFAA-CAF7-E7BB25C2B558}"/>
              </a:ext>
            </a:extLst>
          </p:cNvPr>
          <p:cNvCxnSpPr>
            <a:cxnSpLocks/>
          </p:cNvCxnSpPr>
          <p:nvPr/>
        </p:nvCxnSpPr>
        <p:spPr>
          <a:xfrm>
            <a:off x="10525054" y="5597239"/>
            <a:ext cx="0" cy="703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385A84-17A1-D2DC-D548-4C4CCC3F188E}"/>
              </a:ext>
            </a:extLst>
          </p:cNvPr>
          <p:cNvCxnSpPr>
            <a:cxnSpLocks/>
          </p:cNvCxnSpPr>
          <p:nvPr/>
        </p:nvCxnSpPr>
        <p:spPr>
          <a:xfrm>
            <a:off x="10228850" y="6255209"/>
            <a:ext cx="108000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E6C382-F7F8-B791-12F2-1B15858380AC}"/>
              </a:ext>
            </a:extLst>
          </p:cNvPr>
          <p:cNvCxnSpPr>
            <a:cxnSpLocks/>
          </p:cNvCxnSpPr>
          <p:nvPr/>
        </p:nvCxnSpPr>
        <p:spPr>
          <a:xfrm flipH="1">
            <a:off x="10525054" y="6255209"/>
            <a:ext cx="108000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2ED1841-72EC-D1C9-9486-1F9671E8F2F5}"/>
              </a:ext>
            </a:extLst>
          </p:cNvPr>
          <p:cNvSpPr txBox="1"/>
          <p:nvPr/>
        </p:nvSpPr>
        <p:spPr>
          <a:xfrm>
            <a:off x="10228849" y="6415321"/>
            <a:ext cx="230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T4 = 1.42 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B5ACE-0000-5621-F2FB-014406AC4179}"/>
              </a:ext>
            </a:extLst>
          </p:cNvPr>
          <p:cNvSpPr txBox="1"/>
          <p:nvPr/>
        </p:nvSpPr>
        <p:spPr>
          <a:xfrm>
            <a:off x="6890589" y="3117146"/>
            <a:ext cx="2213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/>
              <a:t>Composite (Cu/Air/Resin)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965DC-E627-9954-D710-61A922C8AC9A}"/>
              </a:ext>
            </a:extLst>
          </p:cNvPr>
          <p:cNvSpPr txBox="1"/>
          <p:nvPr/>
        </p:nvSpPr>
        <p:spPr>
          <a:xfrm>
            <a:off x="8822759" y="878170"/>
            <a:ext cx="160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Resin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3E0116-54EE-CDEB-DC50-466ABAFB7612}"/>
              </a:ext>
            </a:extLst>
          </p:cNvPr>
          <p:cNvCxnSpPr>
            <a:cxnSpLocks/>
          </p:cNvCxnSpPr>
          <p:nvPr/>
        </p:nvCxnSpPr>
        <p:spPr>
          <a:xfrm>
            <a:off x="5352116" y="463765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2CCBA6-7780-00FF-3E2D-3880B5A8E729}"/>
              </a:ext>
            </a:extLst>
          </p:cNvPr>
          <p:cNvCxnSpPr>
            <a:cxnSpLocks/>
          </p:cNvCxnSpPr>
          <p:nvPr/>
        </p:nvCxnSpPr>
        <p:spPr>
          <a:xfrm>
            <a:off x="10659170" y="463765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9E6869-7B84-3AA6-D420-3BE45201B4EF}"/>
              </a:ext>
            </a:extLst>
          </p:cNvPr>
          <p:cNvCxnSpPr/>
          <p:nvPr/>
        </p:nvCxnSpPr>
        <p:spPr>
          <a:xfrm>
            <a:off x="5348159" y="721174"/>
            <a:ext cx="5302972" cy="0"/>
          </a:xfrm>
          <a:prstGeom prst="straightConnector1">
            <a:avLst/>
          </a:prstGeom>
          <a:ln w="3175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6AABB2-C5D5-5769-3092-001837127B08}"/>
              </a:ext>
            </a:extLst>
          </p:cNvPr>
          <p:cNvSpPr txBox="1"/>
          <p:nvPr/>
        </p:nvSpPr>
        <p:spPr>
          <a:xfrm>
            <a:off x="6882904" y="317235"/>
            <a:ext cx="17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W = 13.3 cm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461285-1A92-B39D-85FB-5AA2603D0213}"/>
              </a:ext>
            </a:extLst>
          </p:cNvPr>
          <p:cNvCxnSpPr>
            <a:cxnSpLocks/>
          </p:cNvCxnSpPr>
          <p:nvPr/>
        </p:nvCxnSpPr>
        <p:spPr>
          <a:xfrm rot="5400000">
            <a:off x="10691857" y="544005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E7EFB-982E-56A1-64B5-02EED88D9F33}"/>
              </a:ext>
            </a:extLst>
          </p:cNvPr>
          <p:cNvCxnSpPr>
            <a:cxnSpLocks/>
          </p:cNvCxnSpPr>
          <p:nvPr/>
        </p:nvCxnSpPr>
        <p:spPr>
          <a:xfrm rot="5400000">
            <a:off x="10691857" y="5741516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A4AB96-2175-7080-4FFF-CE7436EF9B05}"/>
              </a:ext>
            </a:extLst>
          </p:cNvPr>
          <p:cNvCxnSpPr/>
          <p:nvPr/>
        </p:nvCxnSpPr>
        <p:spPr>
          <a:xfrm rot="5400000">
            <a:off x="8194293" y="3483893"/>
            <a:ext cx="5184000" cy="0"/>
          </a:xfrm>
          <a:prstGeom prst="straightConnector1">
            <a:avLst/>
          </a:prstGeom>
          <a:ln w="3175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458858-6867-BAD4-07D4-EE1F2F6A8BCC}"/>
              </a:ext>
            </a:extLst>
          </p:cNvPr>
          <p:cNvSpPr txBox="1"/>
          <p:nvPr/>
        </p:nvSpPr>
        <p:spPr>
          <a:xfrm>
            <a:off x="10659170" y="3237390"/>
            <a:ext cx="187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H  = 11.9 cm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D9C0CC-72D3-71BD-03F5-44AE124EE8EF}"/>
              </a:ext>
            </a:extLst>
          </p:cNvPr>
          <p:cNvCxnSpPr>
            <a:cxnSpLocks/>
          </p:cNvCxnSpPr>
          <p:nvPr/>
        </p:nvCxnSpPr>
        <p:spPr>
          <a:xfrm>
            <a:off x="5667623" y="5557931"/>
            <a:ext cx="0" cy="7036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B7B8DA-4B91-4CAE-46EA-55446ED41712}"/>
              </a:ext>
            </a:extLst>
          </p:cNvPr>
          <p:cNvCxnSpPr/>
          <p:nvPr/>
        </p:nvCxnSpPr>
        <p:spPr>
          <a:xfrm>
            <a:off x="5663666" y="6167765"/>
            <a:ext cx="4680000" cy="0"/>
          </a:xfrm>
          <a:prstGeom prst="straightConnector1">
            <a:avLst/>
          </a:prstGeom>
          <a:ln w="3175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D1BDFE-2E45-B554-3BFB-CDA5F4EE4AA9}"/>
              </a:ext>
            </a:extLst>
          </p:cNvPr>
          <p:cNvSpPr txBox="1"/>
          <p:nvPr/>
        </p:nvSpPr>
        <p:spPr>
          <a:xfrm>
            <a:off x="7198411" y="6154351"/>
            <a:ext cx="17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W = 12.8 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2A6BF4-951C-7072-0D07-865A052C6696}"/>
              </a:ext>
            </a:extLst>
          </p:cNvPr>
          <p:cNvGrpSpPr/>
          <p:nvPr/>
        </p:nvGrpSpPr>
        <p:grpSpPr>
          <a:xfrm>
            <a:off x="261290" y="4384848"/>
            <a:ext cx="1867179" cy="1943008"/>
            <a:chOff x="9945640" y="2023199"/>
            <a:chExt cx="1867179" cy="194300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454F49-AE6C-17F5-F87D-34AA4F5DAD65}"/>
                </a:ext>
              </a:extLst>
            </p:cNvPr>
            <p:cNvCxnSpPr/>
            <p:nvPr/>
          </p:nvCxnSpPr>
          <p:spPr>
            <a:xfrm flipV="1">
              <a:off x="10472690" y="2366582"/>
              <a:ext cx="0" cy="1587500"/>
            </a:xfrm>
            <a:prstGeom prst="straightConnector1">
              <a:avLst/>
            </a:prstGeom>
            <a:ln w="9525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0A45214-B67E-4B49-3CC6-A0225FF20EA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739390" y="2770616"/>
              <a:ext cx="0" cy="1587500"/>
            </a:xfrm>
            <a:prstGeom prst="straightConnector1">
              <a:avLst/>
            </a:prstGeom>
            <a:ln w="9525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2594FB-EF26-FBE6-4598-A085678ABEC7}"/>
                </a:ext>
              </a:extLst>
            </p:cNvPr>
            <p:cNvSpPr txBox="1"/>
            <p:nvPr/>
          </p:nvSpPr>
          <p:spPr>
            <a:xfrm>
              <a:off x="10472690" y="2023199"/>
              <a:ext cx="361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/>
                <a:t>Y</a:t>
              </a:r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4A8B46-0A3C-C81F-2233-192C9E65A761}"/>
                </a:ext>
              </a:extLst>
            </p:cNvPr>
            <p:cNvSpPr txBox="1"/>
            <p:nvPr/>
          </p:nvSpPr>
          <p:spPr>
            <a:xfrm>
              <a:off x="11450870" y="3596875"/>
              <a:ext cx="361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/>
                <a:t>X</a:t>
              </a:r>
              <a:endParaRPr lang="en-GB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2AC03E7-5D23-1018-0ECA-841431C6E88F}"/>
              </a:ext>
            </a:extLst>
          </p:cNvPr>
          <p:cNvSpPr txBox="1"/>
          <p:nvPr/>
        </p:nvSpPr>
        <p:spPr>
          <a:xfrm>
            <a:off x="1105498" y="4364046"/>
            <a:ext cx="17810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(Vertical)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487E67-8F5C-DE52-F80B-BC630B44C7D1}"/>
              </a:ext>
            </a:extLst>
          </p:cNvPr>
          <p:cNvSpPr txBox="1"/>
          <p:nvPr/>
        </p:nvSpPr>
        <p:spPr>
          <a:xfrm>
            <a:off x="1779911" y="6325976"/>
            <a:ext cx="17810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(Horizontal)</a:t>
            </a:r>
          </a:p>
        </p:txBody>
      </p:sp>
      <p:pic>
        <p:nvPicPr>
          <p:cNvPr id="30" name="Picture 29" descr="A close-up of a rectangular object&#10;&#10;AI-generated content may be incorrect.">
            <a:extLst>
              <a:ext uri="{FF2B5EF4-FFF2-40B4-BE49-F238E27FC236}">
                <a16:creationId xmlns:a16="http://schemas.microsoft.com/office/drawing/2014/main" id="{AA21AEE0-F254-DC3C-B928-4B24E62C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76200"/>
            <a:ext cx="3305175" cy="303847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72A733-555A-31C5-9468-B64B053BDE49}"/>
              </a:ext>
            </a:extLst>
          </p:cNvPr>
          <p:cNvCxnSpPr/>
          <p:nvPr/>
        </p:nvCxnSpPr>
        <p:spPr>
          <a:xfrm>
            <a:off x="3562350" y="1590674"/>
            <a:ext cx="1181100" cy="9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221D83-3D71-191F-1637-BE90FF398669}"/>
              </a:ext>
            </a:extLst>
          </p:cNvPr>
          <p:cNvSpPr txBox="1"/>
          <p:nvPr/>
        </p:nvSpPr>
        <p:spPr>
          <a:xfrm>
            <a:off x="3587253" y="1164959"/>
            <a:ext cx="17810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Approximation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8DE2B441-8905-C72F-AB81-90BCE1D2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74E748-2D33-46E1-B3DE-78DEAFC5C42E}" type="slidenum">
              <a:rPr lang="en-GB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2FDA3A-EFB7-9CED-220B-8F12A57B45CB}"/>
              </a:ext>
            </a:extLst>
          </p:cNvPr>
          <p:cNvSpPr txBox="1"/>
          <p:nvPr/>
        </p:nvSpPr>
        <p:spPr>
          <a:xfrm>
            <a:off x="-1" y="-2709"/>
            <a:ext cx="9725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/>
              <a:t>FLUKA </a:t>
            </a:r>
            <a:r>
              <a:rPr lang="es-ES" sz="4000" err="1"/>
              <a:t>Simulation</a:t>
            </a:r>
            <a:r>
              <a:rPr lang="es-ES" sz="4000"/>
              <a:t> </a:t>
            </a:r>
            <a:r>
              <a:rPr lang="es-ES" sz="4000" err="1"/>
              <a:t>Characteristics</a:t>
            </a:r>
            <a:r>
              <a:rPr lang="es-ES" sz="400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392EA-6BE8-421A-A8B9-75864094C302}"/>
              </a:ext>
            </a:extLst>
          </p:cNvPr>
          <p:cNvSpPr txBox="1"/>
          <p:nvPr/>
        </p:nvSpPr>
        <p:spPr>
          <a:xfrm>
            <a:off x="238124" y="587840"/>
            <a:ext cx="1156335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/>
              <a:t>30 cm </a:t>
            </a:r>
            <a:r>
              <a:rPr lang="es-ES" sz="3200" dirty="0" err="1"/>
              <a:t>dipole</a:t>
            </a:r>
            <a:r>
              <a:rPr lang="es-ES" sz="3200" dirty="0"/>
              <a:t> </a:t>
            </a:r>
            <a:r>
              <a:rPr lang="es-ES" sz="3200" dirty="0" err="1"/>
              <a:t>coil</a:t>
            </a:r>
            <a:r>
              <a:rPr lang="es-ES" sz="3200" dirty="0"/>
              <a:t> </a:t>
            </a:r>
            <a:r>
              <a:rPr lang="es-ES" sz="3200" dirty="0" err="1"/>
              <a:t>length</a:t>
            </a:r>
            <a:endParaRPr lang="en-US" dirty="0"/>
          </a:p>
          <a:p>
            <a:pPr marL="514350" indent="-514350">
              <a:buAutoNum type="arabicPeriod"/>
            </a:pPr>
            <a:r>
              <a:rPr lang="es-ES" sz="3200" dirty="0" err="1"/>
              <a:t>Resin</a:t>
            </a:r>
            <a:r>
              <a:rPr lang="es-ES" sz="3200" dirty="0"/>
              <a:t> &amp; Composite </a:t>
            </a:r>
            <a:r>
              <a:rPr lang="es-ES" sz="3200" dirty="0" err="1"/>
              <a:t>approximation</a:t>
            </a:r>
            <a:r>
              <a:rPr lang="es-ES" sz="3200" dirty="0"/>
              <a:t> (</a:t>
            </a:r>
            <a:r>
              <a:rPr lang="es-ES" sz="3200" dirty="0" err="1"/>
              <a:t>see</a:t>
            </a:r>
            <a:r>
              <a:rPr lang="es-ES" sz="3200" dirty="0"/>
              <a:t> </a:t>
            </a:r>
            <a:r>
              <a:rPr lang="es-ES" sz="3200" dirty="0" err="1"/>
              <a:t>slide</a:t>
            </a:r>
            <a:r>
              <a:rPr lang="es-ES" sz="3200" dirty="0"/>
              <a:t> #7)</a:t>
            </a:r>
          </a:p>
          <a:p>
            <a:pPr marL="514350" indent="-514350">
              <a:buAutoNum type="arabicPeriod"/>
            </a:pPr>
            <a:r>
              <a:rPr lang="es-ES" sz="3200" dirty="0" err="1"/>
              <a:t>Uniform</a:t>
            </a:r>
            <a:r>
              <a:rPr lang="es-ES" sz="3200" dirty="0"/>
              <a:t> Co-60 </a:t>
            </a:r>
            <a:r>
              <a:rPr lang="es-ES" sz="3200" dirty="0" err="1"/>
              <a:t>source</a:t>
            </a:r>
            <a:r>
              <a:rPr lang="es-ES" sz="3200" dirty="0"/>
              <a:t> </a:t>
            </a:r>
            <a:r>
              <a:rPr lang="es-ES" sz="3200" dirty="0" err="1"/>
              <a:t>distribution</a:t>
            </a:r>
            <a:r>
              <a:rPr lang="es-ES" sz="3200" dirty="0"/>
              <a:t> in the composite </a:t>
            </a:r>
            <a:r>
              <a:rPr lang="es-ES" sz="3200" dirty="0" err="1"/>
              <a:t>volume</a:t>
            </a:r>
            <a:endParaRPr lang="es-ES" sz="3200" dirty="0"/>
          </a:p>
          <a:p>
            <a:pPr marL="514350" indent="-514350">
              <a:buAutoNum type="arabicPeriod"/>
            </a:pPr>
            <a:r>
              <a:rPr lang="es-ES" sz="3200" dirty="0"/>
              <a:t>10</a:t>
            </a:r>
            <a:r>
              <a:rPr lang="es-ES" sz="3200" baseline="30000" dirty="0"/>
              <a:t>8</a:t>
            </a:r>
            <a:r>
              <a:rPr lang="es-ES" sz="3200" dirty="0"/>
              <a:t> </a:t>
            </a:r>
            <a:r>
              <a:rPr lang="es-ES" sz="3200" dirty="0" err="1"/>
              <a:t>iterations</a:t>
            </a:r>
            <a:endParaRPr lang="es-ES" sz="3200" dirty="0"/>
          </a:p>
          <a:p>
            <a:pPr marL="514350" indent="-514350">
              <a:buAutoNum type="arabicPeriod"/>
            </a:pPr>
            <a:endParaRPr lang="es-ES" sz="32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7C2CEE-C3F9-3E33-57FE-196118E3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29410"/>
            <a:ext cx="8401050" cy="46280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75B8D-FDBF-8EB2-F5D4-0DBD183C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74E748-2D33-46E1-B3DE-78DEAFC5C42E}" type="slidenum">
              <a:rPr lang="en-GB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3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F4CBA-A7CC-8609-966F-F0B1797F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9" y="352425"/>
            <a:ext cx="12192000" cy="6501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E510C-C503-CC3B-0AAA-6646967A84A1}"/>
              </a:ext>
            </a:extLst>
          </p:cNvPr>
          <p:cNvSpPr txBox="1"/>
          <p:nvPr/>
        </p:nvSpPr>
        <p:spPr>
          <a:xfrm>
            <a:off x="-285751" y="63966"/>
            <a:ext cx="1276350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000"/>
              <a:t>XY </a:t>
            </a:r>
            <a:r>
              <a:rPr lang="es-ES" sz="3000" err="1"/>
              <a:t>Map</a:t>
            </a:r>
            <a:r>
              <a:rPr lang="es-ES" sz="3000"/>
              <a:t> </a:t>
            </a:r>
            <a:r>
              <a:rPr lang="es-ES" sz="3000" err="1"/>
              <a:t>of</a:t>
            </a:r>
            <a:r>
              <a:rPr lang="es-ES" sz="3000"/>
              <a:t> </a:t>
            </a:r>
            <a:r>
              <a:rPr lang="es-ES" sz="3000" err="1"/>
              <a:t>Dose</a:t>
            </a:r>
            <a:r>
              <a:rPr lang="es-ES" sz="3000"/>
              <a:t> per </a:t>
            </a:r>
            <a:r>
              <a:rPr lang="es-ES" sz="3000" err="1"/>
              <a:t>Activity</a:t>
            </a:r>
            <a:r>
              <a:rPr lang="es-ES" sz="3000"/>
              <a:t> (</a:t>
            </a:r>
            <a:r>
              <a:rPr lang="es-ES" sz="3000" b="1" err="1"/>
              <a:t>DpA</a:t>
            </a:r>
            <a:r>
              <a:rPr lang="es-ES" sz="3000"/>
              <a:t>) </a:t>
            </a:r>
            <a:r>
              <a:rPr lang="es-ES" sz="3000" err="1"/>
              <a:t>close</a:t>
            </a:r>
            <a:r>
              <a:rPr lang="es-ES" sz="3000"/>
              <a:t> </a:t>
            </a:r>
            <a:r>
              <a:rPr lang="es-ES" sz="3000" err="1"/>
              <a:t>to</a:t>
            </a:r>
            <a:r>
              <a:rPr lang="es-ES" sz="3000"/>
              <a:t> </a:t>
            </a:r>
            <a:r>
              <a:rPr lang="es-ES" sz="3000" err="1"/>
              <a:t>the</a:t>
            </a:r>
            <a:r>
              <a:rPr lang="es-ES" sz="3000"/>
              <a:t> </a:t>
            </a:r>
            <a:r>
              <a:rPr lang="es-ES" sz="3000" err="1"/>
              <a:t>dipole</a:t>
            </a:r>
            <a:r>
              <a:rPr lang="es-ES" sz="3000"/>
              <a:t> </a:t>
            </a:r>
            <a:r>
              <a:rPr lang="es-ES" sz="3000" err="1"/>
              <a:t>surfece</a:t>
            </a:r>
            <a:r>
              <a:rPr lang="es-ES" sz="3000"/>
              <a:t> (</a:t>
            </a:r>
            <a:r>
              <a:rPr lang="es-ES" sz="3000" err="1"/>
              <a:t>pSv</a:t>
            </a:r>
            <a:r>
              <a:rPr lang="es-ES" sz="3000"/>
              <a:t>/</a:t>
            </a:r>
            <a:r>
              <a:rPr lang="es-ES" sz="3000" err="1"/>
              <a:t>Bq</a:t>
            </a:r>
            <a:r>
              <a:rPr lang="es-ES" sz="1000" err="1"/>
              <a:t>•</a:t>
            </a:r>
            <a:r>
              <a:rPr lang="es-ES" sz="3000" err="1"/>
              <a:t>s</a:t>
            </a:r>
            <a:r>
              <a:rPr lang="es-ES" sz="300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A85EB9-DB47-7625-C616-1B5433ACB5FF}"/>
              </a:ext>
            </a:extLst>
          </p:cNvPr>
          <p:cNvCxnSpPr/>
          <p:nvPr/>
        </p:nvCxnSpPr>
        <p:spPr>
          <a:xfrm>
            <a:off x="6486525" y="2219324"/>
            <a:ext cx="4781550" cy="19716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19B78E-AB82-CF0C-F8C4-B94161786F1F}"/>
              </a:ext>
            </a:extLst>
          </p:cNvPr>
          <p:cNvCxnSpPr>
            <a:cxnSpLocks/>
          </p:cNvCxnSpPr>
          <p:nvPr/>
        </p:nvCxnSpPr>
        <p:spPr>
          <a:xfrm>
            <a:off x="9363075" y="3819524"/>
            <a:ext cx="1905000" cy="5810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FA115D-40D7-D504-8B61-9F8038A05D4C}"/>
              </a:ext>
            </a:extLst>
          </p:cNvPr>
          <p:cNvSpPr txBox="1"/>
          <p:nvPr/>
        </p:nvSpPr>
        <p:spPr>
          <a:xfrm>
            <a:off x="11843876" y="3249254"/>
            <a:ext cx="12597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D433F-29C0-33EE-B74A-8CBEDE277405}"/>
              </a:ext>
            </a:extLst>
          </p:cNvPr>
          <p:cNvSpPr txBox="1"/>
          <p:nvPr/>
        </p:nvSpPr>
        <p:spPr>
          <a:xfrm>
            <a:off x="11843876" y="3668354"/>
            <a:ext cx="12597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EADA4-ABCB-E89E-865E-968E8FDCEBC3}"/>
              </a:ext>
            </a:extLst>
          </p:cNvPr>
          <p:cNvSpPr txBox="1"/>
          <p:nvPr/>
        </p:nvSpPr>
        <p:spPr>
          <a:xfrm>
            <a:off x="11843876" y="4230329"/>
            <a:ext cx="12597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ACEAA-5092-EC1E-DC6A-183F6DB528B9}"/>
              </a:ext>
            </a:extLst>
          </p:cNvPr>
          <p:cNvSpPr txBox="1"/>
          <p:nvPr/>
        </p:nvSpPr>
        <p:spPr>
          <a:xfrm>
            <a:off x="11843876" y="5201879"/>
            <a:ext cx="12597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6874B-7A86-A7C6-68FF-5B30238CE418}"/>
              </a:ext>
            </a:extLst>
          </p:cNvPr>
          <p:cNvSpPr txBox="1"/>
          <p:nvPr/>
        </p:nvSpPr>
        <p:spPr>
          <a:xfrm>
            <a:off x="11158076" y="648929"/>
            <a:ext cx="840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err="1">
                <a:solidFill>
                  <a:schemeClr val="accent1"/>
                </a:solidFill>
              </a:rPr>
              <a:t>DpA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B9990B-8CFF-5EBB-C08B-93600C31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74E748-2D33-46E1-B3DE-78DEAFC5C42E}" type="slidenum">
              <a:rPr lang="en-GB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7B32862-1950-CBCE-061B-5DF28427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121" y="1150837"/>
            <a:ext cx="4032504" cy="5390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FC393-0782-DF92-4DEF-2C19DAD5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1" y="1174556"/>
            <a:ext cx="3290125" cy="4565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CB71F1-D148-0C30-B47C-77DEA6E10416}"/>
              </a:ext>
            </a:extLst>
          </p:cNvPr>
          <p:cNvSpPr txBox="1"/>
          <p:nvPr/>
        </p:nvSpPr>
        <p:spPr>
          <a:xfrm>
            <a:off x="1521775" y="60351"/>
            <a:ext cx="977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2a. Separator </a:t>
            </a:r>
            <a:r>
              <a:rPr lang="en-GB" sz="3200" dirty="0"/>
              <a:t>stainless steel wall thickness (</a:t>
            </a:r>
            <a:r>
              <a:rPr lang="en-GB" sz="3200" dirty="0">
                <a:solidFill>
                  <a:srgbClr val="FF0000"/>
                </a:solidFill>
              </a:rPr>
              <a:t>100 kV</a:t>
            </a:r>
            <a:r>
              <a:rPr lang="en-GB" sz="3200" dirty="0"/>
              <a:t>)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6534F-7C51-D285-F613-45BFFA350B10}"/>
              </a:ext>
            </a:extLst>
          </p:cNvPr>
          <p:cNvSpPr txBox="1"/>
          <p:nvPr/>
        </p:nvSpPr>
        <p:spPr>
          <a:xfrm>
            <a:off x="2465785" y="715728"/>
            <a:ext cx="85242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AFC55-BD7E-FBD4-AC4D-AA3A564359BA}"/>
              </a:ext>
            </a:extLst>
          </p:cNvPr>
          <p:cNvSpPr txBox="1"/>
          <p:nvPr/>
        </p:nvSpPr>
        <p:spPr>
          <a:xfrm>
            <a:off x="2293181" y="5900584"/>
            <a:ext cx="85242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Floor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904962-EB68-D80A-99EC-53D0A68287D1}"/>
              </a:ext>
            </a:extLst>
          </p:cNvPr>
          <p:cNvGrpSpPr/>
          <p:nvPr/>
        </p:nvGrpSpPr>
        <p:grpSpPr>
          <a:xfrm>
            <a:off x="-152490" y="2160275"/>
            <a:ext cx="2320756" cy="4120614"/>
            <a:chOff x="91876" y="941075"/>
            <a:chExt cx="2320756" cy="412061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C62FF21-8265-7071-8162-C63EF3E061B1}"/>
                </a:ext>
              </a:extLst>
            </p:cNvPr>
            <p:cNvCxnSpPr>
              <a:cxnSpLocks/>
            </p:cNvCxnSpPr>
            <p:nvPr/>
          </p:nvCxnSpPr>
          <p:spPr>
            <a:xfrm>
              <a:off x="324632" y="4627480"/>
              <a:ext cx="2088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70EF1B-4D3D-27E0-28EC-1CEF85D52740}"/>
                </a:ext>
              </a:extLst>
            </p:cNvPr>
            <p:cNvSpPr txBox="1"/>
            <p:nvPr/>
          </p:nvSpPr>
          <p:spPr>
            <a:xfrm>
              <a:off x="2160437" y="4692357"/>
              <a:ext cx="2327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00B050"/>
                  </a:solidFill>
                </a:rPr>
                <a:t>Y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8A2FC5-BBFF-9C40-F5DE-3E1DB1934C3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44499" y="2979741"/>
              <a:ext cx="3708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39AE86-896F-E958-A708-C70B22E5127F}"/>
                </a:ext>
              </a:extLst>
            </p:cNvPr>
            <p:cNvSpPr txBox="1"/>
            <p:nvPr/>
          </p:nvSpPr>
          <p:spPr>
            <a:xfrm>
              <a:off x="91876" y="941075"/>
              <a:ext cx="2327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Z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960E1D-B475-C98C-C165-F7680ADA270C}"/>
              </a:ext>
            </a:extLst>
          </p:cNvPr>
          <p:cNvCxnSpPr>
            <a:cxnSpLocks/>
          </p:cNvCxnSpPr>
          <p:nvPr/>
        </p:nvCxnSpPr>
        <p:spPr>
          <a:xfrm>
            <a:off x="9448800" y="2421021"/>
            <a:ext cx="1771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68D7FC-C388-D270-8D36-BC087F193D9F}"/>
              </a:ext>
            </a:extLst>
          </p:cNvPr>
          <p:cNvCxnSpPr>
            <a:cxnSpLocks/>
          </p:cNvCxnSpPr>
          <p:nvPr/>
        </p:nvCxnSpPr>
        <p:spPr>
          <a:xfrm>
            <a:off x="9448800" y="2562225"/>
            <a:ext cx="1771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7A57A5-1F2D-C907-CA8F-FF58371939EE}"/>
              </a:ext>
            </a:extLst>
          </p:cNvPr>
          <p:cNvCxnSpPr>
            <a:cxnSpLocks/>
          </p:cNvCxnSpPr>
          <p:nvPr/>
        </p:nvCxnSpPr>
        <p:spPr>
          <a:xfrm>
            <a:off x="11142987" y="2257425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CB2D33-AAB8-C563-A55B-602EC4AFEF8B}"/>
              </a:ext>
            </a:extLst>
          </p:cNvPr>
          <p:cNvCxnSpPr>
            <a:cxnSpLocks/>
          </p:cNvCxnSpPr>
          <p:nvPr/>
        </p:nvCxnSpPr>
        <p:spPr>
          <a:xfrm flipV="1">
            <a:off x="11142987" y="257175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24AFFFE-75E3-8B2E-20DB-4A676078706A}"/>
              </a:ext>
            </a:extLst>
          </p:cNvPr>
          <p:cNvSpPr txBox="1"/>
          <p:nvPr/>
        </p:nvSpPr>
        <p:spPr>
          <a:xfrm>
            <a:off x="11182142" y="2333625"/>
            <a:ext cx="70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F259BD-7CCC-B1D0-D238-35D57847A1EE}"/>
              </a:ext>
            </a:extLst>
          </p:cNvPr>
          <p:cNvCxnSpPr>
            <a:cxnSpLocks/>
          </p:cNvCxnSpPr>
          <p:nvPr/>
        </p:nvCxnSpPr>
        <p:spPr>
          <a:xfrm rot="16200000">
            <a:off x="477252" y="5618427"/>
            <a:ext cx="1771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8E8DA1-5AB9-433C-8271-C94F08103F12}"/>
              </a:ext>
            </a:extLst>
          </p:cNvPr>
          <p:cNvCxnSpPr>
            <a:cxnSpLocks/>
          </p:cNvCxnSpPr>
          <p:nvPr/>
        </p:nvCxnSpPr>
        <p:spPr>
          <a:xfrm rot="16200000">
            <a:off x="635950" y="5618427"/>
            <a:ext cx="1771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8BC902-A116-06BA-52AF-F73DE4632207}"/>
              </a:ext>
            </a:extLst>
          </p:cNvPr>
          <p:cNvCxnSpPr>
            <a:cxnSpLocks/>
          </p:cNvCxnSpPr>
          <p:nvPr/>
        </p:nvCxnSpPr>
        <p:spPr>
          <a:xfrm rot="16200000">
            <a:off x="1286877" y="4692215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D7D994-E8D4-B2D6-7CC2-826FDB2D79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97975" y="4692215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70C2135-759F-3F3C-82CC-5ED11EF12DF0}"/>
              </a:ext>
            </a:extLst>
          </p:cNvPr>
          <p:cNvSpPr txBox="1"/>
          <p:nvPr/>
        </p:nvSpPr>
        <p:spPr>
          <a:xfrm>
            <a:off x="1257639" y="6484323"/>
            <a:ext cx="70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 cm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E870D3-613D-0101-F439-1A7A2C53CDA4}"/>
              </a:ext>
            </a:extLst>
          </p:cNvPr>
          <p:cNvCxnSpPr>
            <a:cxnSpLocks/>
          </p:cNvCxnSpPr>
          <p:nvPr/>
        </p:nvCxnSpPr>
        <p:spPr>
          <a:xfrm rot="16200000">
            <a:off x="463077" y="1885832"/>
            <a:ext cx="1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779E24-79A9-980D-F1F0-8CF4A4872AE7}"/>
              </a:ext>
            </a:extLst>
          </p:cNvPr>
          <p:cNvCxnSpPr>
            <a:cxnSpLocks/>
          </p:cNvCxnSpPr>
          <p:nvPr/>
        </p:nvCxnSpPr>
        <p:spPr>
          <a:xfrm rot="16200000">
            <a:off x="409095" y="1885831"/>
            <a:ext cx="1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D13370-ABAA-F4C0-87CD-850E7E360422}"/>
              </a:ext>
            </a:extLst>
          </p:cNvPr>
          <p:cNvCxnSpPr>
            <a:cxnSpLocks/>
          </p:cNvCxnSpPr>
          <p:nvPr/>
        </p:nvCxnSpPr>
        <p:spPr>
          <a:xfrm rot="16200000">
            <a:off x="1237656" y="962694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79B6DD-4868-FA37-2D8C-C8817680F28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39277" y="962693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C91DCB-04EF-E684-1833-ACB00F68AFAD}"/>
              </a:ext>
            </a:extLst>
          </p:cNvPr>
          <p:cNvSpPr txBox="1"/>
          <p:nvPr/>
        </p:nvSpPr>
        <p:spPr>
          <a:xfrm>
            <a:off x="1146696" y="761894"/>
            <a:ext cx="70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pic>
        <p:nvPicPr>
          <p:cNvPr id="18" name="Picture 17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1E3746A0-8E1B-FBFB-7459-2AC5B1DEE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0150" y="3819312"/>
            <a:ext cx="3290433" cy="246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3A65D-EF92-480E-8CCA-0582C081D02A}"/>
              </a:ext>
            </a:extLst>
          </p:cNvPr>
          <p:cNvSpPr txBox="1"/>
          <p:nvPr/>
        </p:nvSpPr>
        <p:spPr>
          <a:xfrm>
            <a:off x="4420981" y="924197"/>
            <a:ext cx="7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9D73-610D-FD4B-2D8B-76C84D263744}"/>
              </a:ext>
            </a:extLst>
          </p:cNvPr>
          <p:cNvSpPr txBox="1"/>
          <p:nvPr/>
        </p:nvSpPr>
        <p:spPr>
          <a:xfrm>
            <a:off x="3962972" y="2867099"/>
            <a:ext cx="177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Aluminium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3D691-B657-AB41-61B8-80BF72CF47FD}"/>
              </a:ext>
            </a:extLst>
          </p:cNvPr>
          <p:cNvSpPr txBox="1"/>
          <p:nvPr/>
        </p:nvSpPr>
        <p:spPr>
          <a:xfrm>
            <a:off x="4164168" y="1422781"/>
            <a:ext cx="177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Stainless steel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7A50C2-64DB-39A4-8C94-CE3053D6CBFF}"/>
              </a:ext>
            </a:extLst>
          </p:cNvPr>
          <p:cNvCxnSpPr>
            <a:stCxn id="3" idx="1"/>
          </p:cNvCxnSpPr>
          <p:nvPr/>
        </p:nvCxnSpPr>
        <p:spPr>
          <a:xfrm flipH="1">
            <a:off x="3962972" y="1108863"/>
            <a:ext cx="458009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D6890BA-0E28-10EB-61D6-DB682CC5EA77}"/>
              </a:ext>
            </a:extLst>
          </p:cNvPr>
          <p:cNvCxnSpPr>
            <a:cxnSpLocks/>
          </p:cNvCxnSpPr>
          <p:nvPr/>
        </p:nvCxnSpPr>
        <p:spPr>
          <a:xfrm flipH="1">
            <a:off x="3837149" y="1558317"/>
            <a:ext cx="4037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B1C72D-45FD-7788-7A82-2D040899C0D5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895275" y="2785831"/>
            <a:ext cx="67697" cy="265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75F317-2FAC-5C5D-B9B5-00C2D811EA8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439277" y="3051765"/>
            <a:ext cx="2523695" cy="199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5870C9-8CC2-C6CD-E134-C2169D80D14F}"/>
              </a:ext>
            </a:extLst>
          </p:cNvPr>
          <p:cNvCxnSpPr>
            <a:stCxn id="18" idx="0"/>
          </p:cNvCxnSpPr>
          <p:nvPr/>
        </p:nvCxnSpPr>
        <p:spPr>
          <a:xfrm flipV="1">
            <a:off x="7329279" y="3846031"/>
            <a:ext cx="1071771" cy="1207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3DCE39-B516-FDF6-8AF6-16D36F954043}"/>
              </a:ext>
            </a:extLst>
          </p:cNvPr>
          <p:cNvCxnSpPr>
            <a:cxnSpLocks/>
          </p:cNvCxnSpPr>
          <p:nvPr/>
        </p:nvCxnSpPr>
        <p:spPr>
          <a:xfrm flipH="1" flipV="1">
            <a:off x="1515477" y="3941070"/>
            <a:ext cx="3345977" cy="762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969B04-7811-A49C-A260-DEEB368E1425}"/>
              </a:ext>
            </a:extLst>
          </p:cNvPr>
          <p:cNvCxnSpPr>
            <a:cxnSpLocks/>
          </p:cNvCxnSpPr>
          <p:nvPr/>
        </p:nvCxnSpPr>
        <p:spPr>
          <a:xfrm rot="16200000">
            <a:off x="459963" y="4204138"/>
            <a:ext cx="1771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D45C91B-A95B-DAFE-5E15-8921F89BCAF4}"/>
              </a:ext>
            </a:extLst>
          </p:cNvPr>
          <p:cNvCxnSpPr>
            <a:cxnSpLocks/>
          </p:cNvCxnSpPr>
          <p:nvPr/>
        </p:nvCxnSpPr>
        <p:spPr>
          <a:xfrm rot="16200000">
            <a:off x="476539" y="4202739"/>
            <a:ext cx="1771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E9C4A80-3AAA-D4E4-3FF4-3F1DD3F84520}"/>
              </a:ext>
            </a:extLst>
          </p:cNvPr>
          <p:cNvCxnSpPr>
            <a:cxnSpLocks/>
          </p:cNvCxnSpPr>
          <p:nvPr/>
        </p:nvCxnSpPr>
        <p:spPr>
          <a:xfrm rot="16200000">
            <a:off x="1269588" y="4314635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39460B2-967C-EAE0-117A-2B8E860A0F8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38564" y="4313236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66996ED-5561-DA8D-076F-817C2DB67437}"/>
              </a:ext>
            </a:extLst>
          </p:cNvPr>
          <p:cNvSpPr txBox="1"/>
          <p:nvPr/>
        </p:nvSpPr>
        <p:spPr>
          <a:xfrm>
            <a:off x="793999" y="4159142"/>
            <a:ext cx="70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0.3 cm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56173-8D33-348A-BAF1-6210CD6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B4C36-29A8-4A6E-9485-4396C80F60E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92821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F670E-3DD2-40A0-8524-D0B4771A7312}">
  <ds:schemaRefs>
    <ds:schemaRef ds:uri="http://schemas.microsoft.com/office/2006/metadata/properties"/>
    <ds:schemaRef ds:uri="http://schemas.microsoft.com/office/infopath/2007/PartnerControls"/>
    <ds:schemaRef ds:uri="4367b676-3231-4229-b246-27e36f6a6ea0"/>
    <ds:schemaRef ds:uri="7a6c5452-7205-4e2c-a322-0d36e47a4095"/>
  </ds:schemaRefs>
</ds:datastoreItem>
</file>

<file path=customXml/itemProps2.xml><?xml version="1.0" encoding="utf-8"?>
<ds:datastoreItem xmlns:ds="http://schemas.openxmlformats.org/officeDocument/2006/customXml" ds:itemID="{59CAF4C5-C546-4E53-8B48-77E78F83D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Widescreen</PresentationFormat>
  <Paragraphs>219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Calibri</vt:lpstr>
      <vt:lpstr>Aptos</vt:lpstr>
      <vt:lpstr>Cambria Math</vt:lpstr>
      <vt:lpstr>Arial</vt:lpstr>
      <vt:lpstr>Wingdings</vt:lpstr>
      <vt:lpstr>1_Title slide</vt:lpstr>
      <vt:lpstr>2_Triangles</vt:lpstr>
      <vt:lpstr>3_Pattern</vt:lpstr>
      <vt:lpstr>4_Blank Layouts</vt:lpstr>
      <vt:lpstr>The use of FLUKA in the ISIS Health Physics &amp; Facility Safety (HPFS)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Queralt Compte, Xavier (STFC,RAL,ISIS)</cp:lastModifiedBy>
  <cp:revision>4</cp:revision>
  <dcterms:created xsi:type="dcterms:W3CDTF">2023-01-10T12:41:06Z</dcterms:created>
  <dcterms:modified xsi:type="dcterms:W3CDTF">2026-05-31T13:11:15Z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