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handoutMasterIdLst>
    <p:handoutMasterId r:id="rId13"/>
  </p:handoutMasterIdLst>
  <p:sldIdLst>
    <p:sldId id="258" r:id="rId8"/>
    <p:sldId id="257" r:id="rId9"/>
    <p:sldId id="259" r:id="rId10"/>
    <p:sldId id="260" r:id="rId11"/>
    <p:sldId id="261" r:id="rId12"/>
  </p:sldIdLst>
  <p:sldSz cx="12192000" cy="6858000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C6605-3822-43E5-B43E-7E294C630907}" v="16" dt="2026-06-01T10:19:5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gliesh, Robert (STFC,RAL,ISIS)" userId="535fd401-1f4a-4c01-b1f1-f4345b4d7be5" providerId="ADAL" clId="{8916F172-5EFA-4EA1-90E8-0E1122A5CA12}"/>
    <pc:docChg chg="undo custSel addSld modSld">
      <pc:chgData name="Dalgliesh, Robert (STFC,RAL,ISIS)" userId="535fd401-1f4a-4c01-b1f1-f4345b4d7be5" providerId="ADAL" clId="{8916F172-5EFA-4EA1-90E8-0E1122A5CA12}" dt="2026-06-01T10:28:18.157" v="1196" actId="20577"/>
      <pc:docMkLst>
        <pc:docMk/>
      </pc:docMkLst>
      <pc:sldChg chg="modSp mod">
        <pc:chgData name="Dalgliesh, Robert (STFC,RAL,ISIS)" userId="535fd401-1f4a-4c01-b1f1-f4345b4d7be5" providerId="ADAL" clId="{8916F172-5EFA-4EA1-90E8-0E1122A5CA12}" dt="2026-06-01T08:50:55.443" v="18" actId="20577"/>
        <pc:sldMkLst>
          <pc:docMk/>
          <pc:sldMk cId="583982086" sldId="257"/>
        </pc:sldMkLst>
        <pc:spChg chg="mod">
          <ac:chgData name="Dalgliesh, Robert (STFC,RAL,ISIS)" userId="535fd401-1f4a-4c01-b1f1-f4345b4d7be5" providerId="ADAL" clId="{8916F172-5EFA-4EA1-90E8-0E1122A5CA12}" dt="2026-06-01T08:50:55.443" v="18" actId="20577"/>
          <ac:spMkLst>
            <pc:docMk/>
            <pc:sldMk cId="583982086" sldId="257"/>
            <ac:spMk id="5" creationId="{9580CC97-542B-F275-FBEF-B85F90F398D5}"/>
          </ac:spMkLst>
        </pc:spChg>
      </pc:sldChg>
      <pc:sldChg chg="addSp delSp modSp mod">
        <pc:chgData name="Dalgliesh, Robert (STFC,RAL,ISIS)" userId="535fd401-1f4a-4c01-b1f1-f4345b4d7be5" providerId="ADAL" clId="{8916F172-5EFA-4EA1-90E8-0E1122A5CA12}" dt="2026-06-01T10:28:18.157" v="1196" actId="20577"/>
        <pc:sldMkLst>
          <pc:docMk/>
          <pc:sldMk cId="2459489782" sldId="259"/>
        </pc:sldMkLst>
        <pc:spChg chg="del mod">
          <ac:chgData name="Dalgliesh, Robert (STFC,RAL,ISIS)" userId="535fd401-1f4a-4c01-b1f1-f4345b4d7be5" providerId="ADAL" clId="{8916F172-5EFA-4EA1-90E8-0E1122A5CA12}" dt="2026-06-01T08:53:02.446" v="21" actId="478"/>
          <ac:spMkLst>
            <pc:docMk/>
            <pc:sldMk cId="2459489782" sldId="259"/>
            <ac:spMk id="5" creationId="{A5FE87AA-7BC8-A666-C94A-B861C3B61DA6}"/>
          </ac:spMkLst>
        </pc:spChg>
        <pc:spChg chg="add mod">
          <ac:chgData name="Dalgliesh, Robert (STFC,RAL,ISIS)" userId="535fd401-1f4a-4c01-b1f1-f4345b4d7be5" providerId="ADAL" clId="{8916F172-5EFA-4EA1-90E8-0E1122A5CA12}" dt="2026-06-01T10:28:18.157" v="1196" actId="20577"/>
          <ac:spMkLst>
            <pc:docMk/>
            <pc:sldMk cId="2459489782" sldId="259"/>
            <ac:spMk id="6" creationId="{92593991-7504-D331-CF78-F4BB13088B6E}"/>
          </ac:spMkLst>
        </pc:spChg>
        <pc:spChg chg="add del">
          <ac:chgData name="Dalgliesh, Robert (STFC,RAL,ISIS)" userId="535fd401-1f4a-4c01-b1f1-f4345b4d7be5" providerId="ADAL" clId="{8916F172-5EFA-4EA1-90E8-0E1122A5CA12}" dt="2026-06-01T08:55:45.613" v="111" actId="478"/>
          <ac:spMkLst>
            <pc:docMk/>
            <pc:sldMk cId="2459489782" sldId="259"/>
            <ac:spMk id="7" creationId="{273B963A-1D08-E250-4C47-5D8D3898B6FE}"/>
          </ac:spMkLst>
        </pc:spChg>
        <pc:picChg chg="add del mod">
          <ac:chgData name="Dalgliesh, Robert (STFC,RAL,ISIS)" userId="535fd401-1f4a-4c01-b1f1-f4345b4d7be5" providerId="ADAL" clId="{8916F172-5EFA-4EA1-90E8-0E1122A5CA12}" dt="2026-06-01T08:55:42.704" v="109" actId="478"/>
          <ac:picMkLst>
            <pc:docMk/>
            <pc:sldMk cId="2459489782" sldId="259"/>
            <ac:picMk id="4" creationId="{4D6609C9-A930-2922-C7B4-494C12E4760B}"/>
          </ac:picMkLst>
        </pc:picChg>
        <pc:picChg chg="add mod">
          <ac:chgData name="Dalgliesh, Robert (STFC,RAL,ISIS)" userId="535fd401-1f4a-4c01-b1f1-f4345b4d7be5" providerId="ADAL" clId="{8916F172-5EFA-4EA1-90E8-0E1122A5CA12}" dt="2026-06-01T10:28:08.134" v="1194" actId="1076"/>
          <ac:picMkLst>
            <pc:docMk/>
            <pc:sldMk cId="2459489782" sldId="259"/>
            <ac:picMk id="9" creationId="{F8D5090A-D4C5-DBBE-3935-892F86B45C17}"/>
          </ac:picMkLst>
        </pc:picChg>
        <pc:picChg chg="add del">
          <ac:chgData name="Dalgliesh, Robert (STFC,RAL,ISIS)" userId="535fd401-1f4a-4c01-b1f1-f4345b4d7be5" providerId="ADAL" clId="{8916F172-5EFA-4EA1-90E8-0E1122A5CA12}" dt="2026-06-01T08:53:02.446" v="21" actId="478"/>
          <ac:picMkLst>
            <pc:docMk/>
            <pc:sldMk cId="2459489782" sldId="259"/>
            <ac:picMk id="1026" creationId="{BE25A600-306D-8637-D2D6-0EB53B4FFF30}"/>
          </ac:picMkLst>
        </pc:picChg>
      </pc:sldChg>
      <pc:sldChg chg="addSp delSp modSp add mod">
        <pc:chgData name="Dalgliesh, Robert (STFC,RAL,ISIS)" userId="535fd401-1f4a-4c01-b1f1-f4345b4d7be5" providerId="ADAL" clId="{8916F172-5EFA-4EA1-90E8-0E1122A5CA12}" dt="2026-06-01T10:18:15.735" v="746" actId="1076"/>
        <pc:sldMkLst>
          <pc:docMk/>
          <pc:sldMk cId="152651775" sldId="260"/>
        </pc:sldMkLst>
        <pc:spChg chg="add mod">
          <ac:chgData name="Dalgliesh, Robert (STFC,RAL,ISIS)" userId="535fd401-1f4a-4c01-b1f1-f4345b4d7be5" providerId="ADAL" clId="{8916F172-5EFA-4EA1-90E8-0E1122A5CA12}" dt="2026-06-01T10:18:15.735" v="746" actId="1076"/>
          <ac:spMkLst>
            <pc:docMk/>
            <pc:sldMk cId="152651775" sldId="260"/>
            <ac:spMk id="3" creationId="{0238BCE8-FE58-712E-3049-12B4D5426436}"/>
          </ac:spMkLst>
        </pc:spChg>
        <pc:spChg chg="mod">
          <ac:chgData name="Dalgliesh, Robert (STFC,RAL,ISIS)" userId="535fd401-1f4a-4c01-b1f1-f4345b4d7be5" providerId="ADAL" clId="{8916F172-5EFA-4EA1-90E8-0E1122A5CA12}" dt="2026-06-01T10:17:28.670" v="726" actId="255"/>
          <ac:spMkLst>
            <pc:docMk/>
            <pc:sldMk cId="152651775" sldId="260"/>
            <ac:spMk id="6" creationId="{16D16613-821B-64FC-A077-1522E2C6EFFF}"/>
          </ac:spMkLst>
        </pc:spChg>
        <pc:picChg chg="del">
          <ac:chgData name="Dalgliesh, Robert (STFC,RAL,ISIS)" userId="535fd401-1f4a-4c01-b1f1-f4345b4d7be5" providerId="ADAL" clId="{8916F172-5EFA-4EA1-90E8-0E1122A5CA12}" dt="2026-06-01T09:04:05.111" v="420" actId="478"/>
          <ac:picMkLst>
            <pc:docMk/>
            <pc:sldMk cId="152651775" sldId="260"/>
            <ac:picMk id="9" creationId="{A94D27D7-5A87-9765-BDA9-0E64DECF7470}"/>
          </ac:picMkLst>
        </pc:picChg>
        <pc:picChg chg="add mod">
          <ac:chgData name="Dalgliesh, Robert (STFC,RAL,ISIS)" userId="535fd401-1f4a-4c01-b1f1-f4345b4d7be5" providerId="ADAL" clId="{8916F172-5EFA-4EA1-90E8-0E1122A5CA12}" dt="2026-06-01T10:17:32.753" v="727" actId="1076"/>
          <ac:picMkLst>
            <pc:docMk/>
            <pc:sldMk cId="152651775" sldId="260"/>
            <ac:picMk id="2050" creationId="{B349CE4D-489A-875C-6C51-DC8EA9A9009C}"/>
          </ac:picMkLst>
        </pc:picChg>
      </pc:sldChg>
      <pc:sldChg chg="addSp delSp modSp add mod">
        <pc:chgData name="Dalgliesh, Robert (STFC,RAL,ISIS)" userId="535fd401-1f4a-4c01-b1f1-f4345b4d7be5" providerId="ADAL" clId="{8916F172-5EFA-4EA1-90E8-0E1122A5CA12}" dt="2026-06-01T10:26:22.475" v="1127" actId="20577"/>
        <pc:sldMkLst>
          <pc:docMk/>
          <pc:sldMk cId="1382477152" sldId="261"/>
        </pc:sldMkLst>
        <pc:spChg chg="del">
          <ac:chgData name="Dalgliesh, Robert (STFC,RAL,ISIS)" userId="535fd401-1f4a-4c01-b1f1-f4345b4d7be5" providerId="ADAL" clId="{8916F172-5EFA-4EA1-90E8-0E1122A5CA12}" dt="2026-06-01T10:18:59.362" v="801" actId="478"/>
          <ac:spMkLst>
            <pc:docMk/>
            <pc:sldMk cId="1382477152" sldId="261"/>
            <ac:spMk id="3" creationId="{FB11EA19-B5B0-B425-6672-FC3CE71581D9}"/>
          </ac:spMkLst>
        </pc:spChg>
        <pc:spChg chg="mod">
          <ac:chgData name="Dalgliesh, Robert (STFC,RAL,ISIS)" userId="535fd401-1f4a-4c01-b1f1-f4345b4d7be5" providerId="ADAL" clId="{8916F172-5EFA-4EA1-90E8-0E1122A5CA12}" dt="2026-06-01T10:26:22.475" v="1127" actId="20577"/>
          <ac:spMkLst>
            <pc:docMk/>
            <pc:sldMk cId="1382477152" sldId="261"/>
            <ac:spMk id="6" creationId="{03BF30DF-500F-E39E-9522-E711CAACED93}"/>
          </ac:spMkLst>
        </pc:spChg>
        <pc:spChg chg="add mod">
          <ac:chgData name="Dalgliesh, Robert (STFC,RAL,ISIS)" userId="535fd401-1f4a-4c01-b1f1-f4345b4d7be5" providerId="ADAL" clId="{8916F172-5EFA-4EA1-90E8-0E1122A5CA12}" dt="2026-06-01T10:20:28.228" v="863" actId="1076"/>
          <ac:spMkLst>
            <pc:docMk/>
            <pc:sldMk cId="1382477152" sldId="261"/>
            <ac:spMk id="7" creationId="{2A66F8F1-0380-A592-3D4E-9847A35B94AF}"/>
          </ac:spMkLst>
        </pc:spChg>
        <pc:picChg chg="add mod">
          <ac:chgData name="Dalgliesh, Robert (STFC,RAL,ISIS)" userId="535fd401-1f4a-4c01-b1f1-f4345b4d7be5" providerId="ADAL" clId="{8916F172-5EFA-4EA1-90E8-0E1122A5CA12}" dt="2026-06-01T10:19:51.787" v="853" actId="1076"/>
          <ac:picMkLst>
            <pc:docMk/>
            <pc:sldMk cId="1382477152" sldId="261"/>
            <ac:picMk id="5" creationId="{19671FB1-0F7D-4BED-08EA-806A2690FB1E}"/>
          </ac:picMkLst>
        </pc:picChg>
        <pc:picChg chg="del">
          <ac:chgData name="Dalgliesh, Robert (STFC,RAL,ISIS)" userId="535fd401-1f4a-4c01-b1f1-f4345b4d7be5" providerId="ADAL" clId="{8916F172-5EFA-4EA1-90E8-0E1122A5CA12}" dt="2026-06-01T10:18:56.248" v="800" actId="478"/>
          <ac:picMkLst>
            <pc:docMk/>
            <pc:sldMk cId="1382477152" sldId="261"/>
            <ac:picMk id="2050" creationId="{D3BE4E54-4D6D-2EA2-A809-59287675560B}"/>
          </ac:picMkLst>
        </pc:picChg>
      </pc:sldChg>
    </pc:docChg>
  </pc:docChgLst>
  <pc:docChgLst>
    <pc:chgData name="Robert Dalgliesh" userId="ea8fa9a19c029785" providerId="LiveId" clId="{6B4CF43D-EC9D-47C6-8E33-5DAC36C184F2}"/>
    <pc:docChg chg="custSel addSld modSld sldOrd">
      <pc:chgData name="Robert Dalgliesh" userId="ea8fa9a19c029785" providerId="LiveId" clId="{6B4CF43D-EC9D-47C6-8E33-5DAC36C184F2}" dt="2026-05-31T22:00:07.947" v="634" actId="15"/>
      <pc:docMkLst>
        <pc:docMk/>
      </pc:docMkLst>
      <pc:sldChg chg="addSp delSp modSp mod">
        <pc:chgData name="Robert Dalgliesh" userId="ea8fa9a19c029785" providerId="LiveId" clId="{6B4CF43D-EC9D-47C6-8E33-5DAC36C184F2}" dt="2026-05-31T21:57:31.170" v="590" actId="20577"/>
        <pc:sldMkLst>
          <pc:docMk/>
          <pc:sldMk cId="583982086" sldId="257"/>
        </pc:sldMkLst>
        <pc:spChg chg="mod">
          <ac:chgData name="Robert Dalgliesh" userId="ea8fa9a19c029785" providerId="LiveId" clId="{6B4CF43D-EC9D-47C6-8E33-5DAC36C184F2}" dt="2026-05-31T21:40:57.647" v="195" actId="14100"/>
          <ac:spMkLst>
            <pc:docMk/>
            <pc:sldMk cId="583982086" sldId="257"/>
            <ac:spMk id="2" creationId="{B28D0B78-B487-7A7F-654B-B005C1FD8796}"/>
          </ac:spMkLst>
        </pc:spChg>
        <pc:spChg chg="del">
          <ac:chgData name="Robert Dalgliesh" userId="ea8fa9a19c029785" providerId="LiveId" clId="{6B4CF43D-EC9D-47C6-8E33-5DAC36C184F2}" dt="2026-05-31T21:23:24.974" v="139" actId="478"/>
          <ac:spMkLst>
            <pc:docMk/>
            <pc:sldMk cId="583982086" sldId="257"/>
            <ac:spMk id="4" creationId="{D8A88B9C-3A6C-32EF-88FD-9EF042F8CDFA}"/>
          </ac:spMkLst>
        </pc:spChg>
        <pc:spChg chg="mod">
          <ac:chgData name="Robert Dalgliesh" userId="ea8fa9a19c029785" providerId="LiveId" clId="{6B4CF43D-EC9D-47C6-8E33-5DAC36C184F2}" dt="2026-05-31T21:57:31.170" v="590" actId="20577"/>
          <ac:spMkLst>
            <pc:docMk/>
            <pc:sldMk cId="583982086" sldId="257"/>
            <ac:spMk id="5" creationId="{9580CC97-542B-F275-FBEF-B85F90F398D5}"/>
          </ac:spMkLst>
        </pc:spChg>
        <pc:spChg chg="add del mod">
          <ac:chgData name="Robert Dalgliesh" userId="ea8fa9a19c029785" providerId="LiveId" clId="{6B4CF43D-EC9D-47C6-8E33-5DAC36C184F2}" dt="2026-05-31T21:23:58.796" v="146" actId="478"/>
          <ac:spMkLst>
            <pc:docMk/>
            <pc:sldMk cId="583982086" sldId="257"/>
            <ac:spMk id="6" creationId="{A4BF93BC-AEA9-72E7-8D33-AFD12B10202D}"/>
          </ac:spMkLst>
        </pc:spChg>
        <pc:spChg chg="del">
          <ac:chgData name="Robert Dalgliesh" userId="ea8fa9a19c029785" providerId="LiveId" clId="{6B4CF43D-EC9D-47C6-8E33-5DAC36C184F2}" dt="2026-05-31T21:23:38.575" v="142" actId="478"/>
          <ac:spMkLst>
            <pc:docMk/>
            <pc:sldMk cId="583982086" sldId="257"/>
            <ac:spMk id="13" creationId="{F7C49873-7982-A989-8820-D9B7B8170AD5}"/>
          </ac:spMkLst>
        </pc:spChg>
        <pc:spChg chg="del">
          <ac:chgData name="Robert Dalgliesh" userId="ea8fa9a19c029785" providerId="LiveId" clId="{6B4CF43D-EC9D-47C6-8E33-5DAC36C184F2}" dt="2026-05-31T21:23:31.024" v="141" actId="478"/>
          <ac:spMkLst>
            <pc:docMk/>
            <pc:sldMk cId="583982086" sldId="257"/>
            <ac:spMk id="14" creationId="{B5CF7FF6-7DDB-AE3D-88AB-8B2F699FC977}"/>
          </ac:spMkLst>
        </pc:spChg>
        <pc:picChg chg="del">
          <ac:chgData name="Robert Dalgliesh" userId="ea8fa9a19c029785" providerId="LiveId" clId="{6B4CF43D-EC9D-47C6-8E33-5DAC36C184F2}" dt="2026-05-31T21:23:27.393" v="140" actId="478"/>
          <ac:picMkLst>
            <pc:docMk/>
            <pc:sldMk cId="583982086" sldId="257"/>
            <ac:picMk id="10" creationId="{7EE438A5-95EB-8410-A6C8-67378CFD0B7D}"/>
          </ac:picMkLst>
        </pc:picChg>
        <pc:picChg chg="mod">
          <ac:chgData name="Robert Dalgliesh" userId="ea8fa9a19c029785" providerId="LiveId" clId="{6B4CF43D-EC9D-47C6-8E33-5DAC36C184F2}" dt="2026-05-31T21:23:53.246" v="145" actId="1076"/>
          <ac:picMkLst>
            <pc:docMk/>
            <pc:sldMk cId="583982086" sldId="257"/>
            <ac:picMk id="12" creationId="{6BA4820F-6C3B-19C8-FF54-F7119BD99DD3}"/>
          </ac:picMkLst>
        </pc:picChg>
      </pc:sldChg>
      <pc:sldChg chg="addSp delSp modSp new mod ord modClrScheme chgLayout">
        <pc:chgData name="Robert Dalgliesh" userId="ea8fa9a19c029785" providerId="LiveId" clId="{6B4CF43D-EC9D-47C6-8E33-5DAC36C184F2}" dt="2026-05-31T21:22:46.104" v="87" actId="20577"/>
        <pc:sldMkLst>
          <pc:docMk/>
          <pc:sldMk cId="2679765609" sldId="258"/>
        </pc:sldMkLst>
        <pc:spChg chg="del mod ord">
          <ac:chgData name="Robert Dalgliesh" userId="ea8fa9a19c029785" providerId="LiveId" clId="{6B4CF43D-EC9D-47C6-8E33-5DAC36C184F2}" dt="2026-05-31T21:21:08.726" v="3" actId="700"/>
          <ac:spMkLst>
            <pc:docMk/>
            <pc:sldMk cId="2679765609" sldId="258"/>
            <ac:spMk id="2" creationId="{18EE8F9D-7755-F3C1-D341-3D24E9F21E8E}"/>
          </ac:spMkLst>
        </pc:spChg>
        <pc:spChg chg="del">
          <ac:chgData name="Robert Dalgliesh" userId="ea8fa9a19c029785" providerId="LiveId" clId="{6B4CF43D-EC9D-47C6-8E33-5DAC36C184F2}" dt="2026-05-31T21:21:08.726" v="3" actId="700"/>
          <ac:spMkLst>
            <pc:docMk/>
            <pc:sldMk cId="2679765609" sldId="258"/>
            <ac:spMk id="3" creationId="{528DC001-C147-15F9-728A-8A0EDC06F8A3}"/>
          </ac:spMkLst>
        </pc:spChg>
        <pc:spChg chg="del mod ord">
          <ac:chgData name="Robert Dalgliesh" userId="ea8fa9a19c029785" providerId="LiveId" clId="{6B4CF43D-EC9D-47C6-8E33-5DAC36C184F2}" dt="2026-05-31T21:21:08.726" v="3" actId="700"/>
          <ac:spMkLst>
            <pc:docMk/>
            <pc:sldMk cId="2679765609" sldId="258"/>
            <ac:spMk id="4" creationId="{3C7C758A-B58E-07B2-B602-981B33B77B60}"/>
          </ac:spMkLst>
        </pc:spChg>
        <pc:spChg chg="add mod ord">
          <ac:chgData name="Robert Dalgliesh" userId="ea8fa9a19c029785" providerId="LiveId" clId="{6B4CF43D-EC9D-47C6-8E33-5DAC36C184F2}" dt="2026-05-31T21:22:24.405" v="44" actId="14100"/>
          <ac:spMkLst>
            <pc:docMk/>
            <pc:sldMk cId="2679765609" sldId="258"/>
            <ac:spMk id="5" creationId="{6C675099-C2FE-6E98-E890-9A97B97A7FE4}"/>
          </ac:spMkLst>
        </pc:spChg>
        <pc:spChg chg="add mod ord">
          <ac:chgData name="Robert Dalgliesh" userId="ea8fa9a19c029785" providerId="LiveId" clId="{6B4CF43D-EC9D-47C6-8E33-5DAC36C184F2}" dt="2026-05-31T21:22:34.189" v="71" actId="20577"/>
          <ac:spMkLst>
            <pc:docMk/>
            <pc:sldMk cId="2679765609" sldId="258"/>
            <ac:spMk id="6" creationId="{68FE585E-C957-5C8F-E156-06A0AD2AE9DF}"/>
          </ac:spMkLst>
        </pc:spChg>
        <pc:spChg chg="add mod ord">
          <ac:chgData name="Robert Dalgliesh" userId="ea8fa9a19c029785" providerId="LiveId" clId="{6B4CF43D-EC9D-47C6-8E33-5DAC36C184F2}" dt="2026-05-31T21:21:08.746" v="4" actId="27636"/>
          <ac:spMkLst>
            <pc:docMk/>
            <pc:sldMk cId="2679765609" sldId="258"/>
            <ac:spMk id="7" creationId="{CDB76783-68B0-249A-A358-599C9C9F7208}"/>
          </ac:spMkLst>
        </pc:spChg>
        <pc:spChg chg="add mod ord">
          <ac:chgData name="Robert Dalgliesh" userId="ea8fa9a19c029785" providerId="LiveId" clId="{6B4CF43D-EC9D-47C6-8E33-5DAC36C184F2}" dt="2026-05-31T21:22:46.104" v="87" actId="20577"/>
          <ac:spMkLst>
            <pc:docMk/>
            <pc:sldMk cId="2679765609" sldId="258"/>
            <ac:spMk id="8" creationId="{7D066EAF-362A-30D4-B569-ABD3285BF71C}"/>
          </ac:spMkLst>
        </pc:spChg>
      </pc:sldChg>
      <pc:sldChg chg="delSp modSp add mod">
        <pc:chgData name="Robert Dalgliesh" userId="ea8fa9a19c029785" providerId="LiveId" clId="{6B4CF43D-EC9D-47C6-8E33-5DAC36C184F2}" dt="2026-05-31T22:00:07.947" v="634" actId="15"/>
        <pc:sldMkLst>
          <pc:docMk/>
          <pc:sldMk cId="2459489782" sldId="259"/>
        </pc:sldMkLst>
        <pc:spChg chg="mod">
          <ac:chgData name="Robert Dalgliesh" userId="ea8fa9a19c029785" providerId="LiveId" clId="{6B4CF43D-EC9D-47C6-8E33-5DAC36C184F2}" dt="2026-05-31T22:00:07.947" v="634" actId="15"/>
          <ac:spMkLst>
            <pc:docMk/>
            <pc:sldMk cId="2459489782" sldId="259"/>
            <ac:spMk id="5" creationId="{A5FE87AA-7BC8-A666-C94A-B861C3B61DA6}"/>
          </ac:spMkLst>
        </pc:spChg>
        <pc:picChg chg="del">
          <ac:chgData name="Robert Dalgliesh" userId="ea8fa9a19c029785" providerId="LiveId" clId="{6B4CF43D-EC9D-47C6-8E33-5DAC36C184F2}" dt="2026-05-31T21:59:41.543" v="592" actId="478"/>
          <ac:picMkLst>
            <pc:docMk/>
            <pc:sldMk cId="2459489782" sldId="259"/>
            <ac:picMk id="12" creationId="{CC936336-849A-DF00-D78F-2A83A0FABB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675099-C2FE-6E98-E890-9A97B97A7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557461"/>
            <a:ext cx="5381391" cy="1138240"/>
          </a:xfrm>
        </p:spPr>
        <p:txBody>
          <a:bodyPr/>
          <a:lstStyle/>
          <a:p>
            <a:r>
              <a:rPr lang="en-GB" dirty="0"/>
              <a:t>Instrument Development &amp; </a:t>
            </a:r>
            <a:r>
              <a:rPr lang="en-GB" dirty="0" err="1"/>
              <a:t>Fluka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8FE585E-C957-5C8F-E156-06A0AD2AE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Robert Dalgliesh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76783-68B0-249A-A358-599C9C9F7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066EAF-362A-30D4-B569-ABD3285BF7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26797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B78-B487-7A7F-654B-B005C1FD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110186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Instrument Development Requirements (Time-of-Flight)</a:t>
            </a:r>
          </a:p>
        </p:txBody>
      </p:sp>
      <p:pic>
        <p:nvPicPr>
          <p:cNvPr id="12" name="Picture 11" descr="A person working on a machine&#10;&#10;Description automatically generated">
            <a:extLst>
              <a:ext uri="{FF2B5EF4-FFF2-40B4-BE49-F238E27FC236}">
                <a16:creationId xmlns:a16="http://schemas.microsoft.com/office/drawing/2014/main" id="{6BA4820F-6C3B-19C8-FF54-F7119BD99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97" y="1454448"/>
            <a:ext cx="5606703" cy="415469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80CC97-542B-F275-FBEF-B85F90F398D5}"/>
              </a:ext>
            </a:extLst>
          </p:cNvPr>
          <p:cNvSpPr txBox="1">
            <a:spLocks/>
          </p:cNvSpPr>
          <p:nvPr/>
        </p:nvSpPr>
        <p:spPr>
          <a:xfrm>
            <a:off x="266700" y="1343364"/>
            <a:ext cx="6226154" cy="4265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TOF Instrument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Lots of trade offs to consider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Simultaneous wavelength band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Wavelength resolution requirements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Angular acceptance at the sample.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Detector resolution requirements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Flux on sample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Potential backgrounds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Source structure</a:t>
            </a: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97E7-209C-054C-2D18-2E74D87D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07C9-84AB-4FE6-F9AD-5403C24F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110186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Instrument Development Requirements (Time-of-Flight)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2593991-7504-D331-CF78-F4BB13088B6E}"/>
              </a:ext>
            </a:extLst>
          </p:cNvPr>
          <p:cNvSpPr txBox="1">
            <a:spLocks/>
          </p:cNvSpPr>
          <p:nvPr/>
        </p:nvSpPr>
        <p:spPr>
          <a:xfrm>
            <a:off x="0" y="1013988"/>
            <a:ext cx="7206558" cy="4411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Neutron Pulse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Accurate reconstruction of neutron T</a:t>
            </a:r>
            <a:r>
              <a:rPr lang="en-US" sz="2400" baseline="-25000" dirty="0">
                <a:latin typeface="Arial"/>
                <a:ea typeface="Verdana"/>
                <a:cs typeface="Arial"/>
              </a:rPr>
              <a:t>0</a:t>
            </a:r>
            <a:r>
              <a:rPr lang="en-US" sz="2400" dirty="0">
                <a:latin typeface="Arial"/>
                <a:ea typeface="Verdana"/>
                <a:cs typeface="Arial"/>
              </a:rPr>
              <a:t> from the point of emission.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Flux at sample as a function of wavelength. (n/s/cm</a:t>
            </a:r>
            <a:r>
              <a:rPr lang="en-US" sz="2400" baseline="30000" dirty="0">
                <a:latin typeface="Arial"/>
                <a:ea typeface="Verdana"/>
                <a:cs typeface="Arial"/>
              </a:rPr>
              <a:t>2</a:t>
            </a:r>
            <a:r>
              <a:rPr lang="en-US" sz="2400" dirty="0">
                <a:latin typeface="Arial"/>
                <a:ea typeface="Verdana"/>
                <a:cs typeface="Arial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Wavelength Resolution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Accurate prediction of pulse shapes as a function of wavelength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Accurate simulation all wavelength/energies.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Detector resolution requirements </a:t>
            </a:r>
          </a:p>
          <a:p>
            <a:pPr marL="1485900" lvl="2" indent="-342900"/>
            <a:r>
              <a:rPr lang="en-US" sz="2400" dirty="0">
                <a:latin typeface="Arial"/>
                <a:ea typeface="Verdana"/>
                <a:cs typeface="Arial"/>
              </a:rPr>
              <a:t>Combination of multiple considerations</a:t>
            </a: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a typeface="Verdan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D5090A-D4C5-DBBE-3935-892F86B4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1" y="1295392"/>
            <a:ext cx="5103559" cy="40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8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22AF-8C61-FA8D-5511-EA54137F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FD9A-DFCD-6222-D2A8-AC4EBAAA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110186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Instrument Development Requirements (Time-of-Flight)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6D16613-821B-64FC-A077-1522E2C6EFFF}"/>
              </a:ext>
            </a:extLst>
          </p:cNvPr>
          <p:cNvSpPr txBox="1">
            <a:spLocks/>
          </p:cNvSpPr>
          <p:nvPr/>
        </p:nvSpPr>
        <p:spPr>
          <a:xfrm>
            <a:off x="266700" y="1352939"/>
            <a:ext cx="6496133" cy="410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Angular acceptance.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Depends on the instrument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Upstream collimation limiting the accepted divergence can be very limiting (SANS &lt;0.2deg) 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How can this be calculated efficiently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Low dimension moderators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What are the effects of misalignment?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Needs a structured source file</a:t>
            </a: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a typeface="Verdana"/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49CE4D-489A-875C-6C51-DC8EA9A9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67" y="1847850"/>
            <a:ext cx="4933774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8BCE8-FE58-712E-3049-12B4D5426436}"/>
              </a:ext>
            </a:extLst>
          </p:cNvPr>
          <p:cNvSpPr txBox="1"/>
          <p:nvPr/>
        </p:nvSpPr>
        <p:spPr>
          <a:xfrm>
            <a:off x="7118267" y="508907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Herb et al. 10.1016/j.nima.2022.167154</a:t>
            </a:r>
          </a:p>
        </p:txBody>
      </p:sp>
    </p:spTree>
    <p:extLst>
      <p:ext uri="{BB962C8B-B14F-4D97-AF65-F5344CB8AC3E}">
        <p14:creationId xmlns:p14="http://schemas.microsoft.com/office/powerpoint/2010/main" val="15265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7735-A79E-2652-8E22-1A594665D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A4A9-FFF0-0078-4487-DBC5AEA2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8110186" cy="574675"/>
          </a:xfrm>
        </p:spPr>
        <p:txBody>
          <a:bodyPr>
            <a:normAutofit fontScale="90000"/>
          </a:bodyPr>
          <a:lstStyle/>
          <a:p>
            <a:r>
              <a:rPr lang="en-GB" dirty="0"/>
              <a:t>Instrument Development Requirements (Time-of-Flight)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BF30DF-500F-E39E-9522-E711CAACED93}"/>
              </a:ext>
            </a:extLst>
          </p:cNvPr>
          <p:cNvSpPr txBox="1">
            <a:spLocks/>
          </p:cNvSpPr>
          <p:nvPr/>
        </p:nvSpPr>
        <p:spPr>
          <a:xfrm>
            <a:off x="266700" y="1352939"/>
            <a:ext cx="6496133" cy="4105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Potential Backgrounds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Fast Neutrons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Activated components (moderators)</a:t>
            </a:r>
          </a:p>
          <a:p>
            <a:pPr marL="1428750" lvl="2" indent="-285750"/>
            <a:r>
              <a:rPr lang="en-US" sz="2400" dirty="0">
                <a:latin typeface="Arial"/>
                <a:ea typeface="Verdana"/>
                <a:cs typeface="Arial"/>
              </a:rPr>
              <a:t>Continuous fast neutron backgrounds on straight guide instruments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Activated Gamma sources along the beamline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Air scatter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ea typeface="Verdana"/>
                <a:cs typeface="Arial"/>
              </a:rPr>
              <a:t>Optics and collimation misalignment </a:t>
            </a: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1428750" lvl="2" indent="-285750"/>
            <a:endParaRPr lang="en-US" sz="2400" dirty="0">
              <a:latin typeface="Arial"/>
              <a:ea typeface="Verdana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ea typeface="Verdan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ea typeface="Verdan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71FB1-0F7D-4BED-08EA-806A2690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156" y="1701729"/>
            <a:ext cx="5305844" cy="3407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66F8F1-0380-A592-3D4E-9847A35B94AF}"/>
              </a:ext>
            </a:extLst>
          </p:cNvPr>
          <p:cNvSpPr txBox="1"/>
          <p:nvPr/>
        </p:nvSpPr>
        <p:spPr>
          <a:xfrm>
            <a:off x="10902682" y="1785472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PolRef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477152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DF670E-3DD2-40A0-8524-D0B4771A7312}">
  <ds:schemaRefs>
    <ds:schemaRef ds:uri="4367b676-3231-4229-b246-27e36f6a6ea0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7a6c5452-7205-4e2c-a322-0d36e47a4095"/>
  </ds:schemaRefs>
</ds:datastoreItem>
</file>

<file path=customXml/itemProps3.xml><?xml version="1.0" encoding="utf-8"?>
<ds:datastoreItem xmlns:ds="http://schemas.openxmlformats.org/officeDocument/2006/customXml" ds:itemID="{59CAF4C5-C546-4E53-8B48-77E78F83D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205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Verdana</vt:lpstr>
      <vt:lpstr>Calibri</vt:lpstr>
      <vt:lpstr>1_Title slide</vt:lpstr>
      <vt:lpstr>2_Triangles</vt:lpstr>
      <vt:lpstr>3_Pattern</vt:lpstr>
      <vt:lpstr>4_Blank Layouts</vt:lpstr>
      <vt:lpstr>Instrument Development &amp; Fluka</vt:lpstr>
      <vt:lpstr>Instrument Development Requirements (Time-of-Flight)</vt:lpstr>
      <vt:lpstr>Instrument Development Requirements (Time-of-Flight)</vt:lpstr>
      <vt:lpstr>Instrument Development Requirements (Time-of-Flight)</vt:lpstr>
      <vt:lpstr>Instrument Development Requirements (Time-of-Flight)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Dalgliesh, Robert (STFC,RAL,ISIS)</cp:lastModifiedBy>
  <cp:revision>123</cp:revision>
  <dcterms:created xsi:type="dcterms:W3CDTF">2023-01-10T12:41:06Z</dcterms:created>
  <dcterms:modified xsi:type="dcterms:W3CDTF">2026-06-01T10:28:21Z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