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76" r:id="rId3"/>
    <p:sldMasterId id="2147483691" r:id="rId4"/>
    <p:sldMasterId id="2147483705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en-US" sz="3600" b="0" u="none" strike="noStrike">
                <a:solidFill>
                  <a:schemeClr val="accent3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l">
              <a:buNone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3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l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366" name="PlaceHolder 4"/>
          <p:cNvSpPr>
            <a:spLocks noGrp="1"/>
          </p:cNvSpPr>
          <p:nvPr>
            <p:ph type="dt" idx="14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367" name="PlaceHolder 5"/>
          <p:cNvSpPr>
            <a:spLocks noGrp="1"/>
          </p:cNvSpPr>
          <p:nvPr>
            <p:ph type="ftr" idx="14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l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68" name="PlaceHolder 6"/>
          <p:cNvSpPr>
            <a:spLocks noGrp="1"/>
          </p:cNvSpPr>
          <p:nvPr>
            <p:ph type="sldNum" idx="14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D38739D-4920-4616-9D24-E0BD4B19A45F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sldNum" idx="145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D49C6D8-3461-472F-84CF-771AFC3D35E8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sldNum" idx="154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158CE7D-BD73-4A2D-8DFF-EEFE861307D5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11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sldNum" idx="155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12D29E2-1208-45A0-BB29-16EAA8B1431C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156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9F668ED-736D-45CC-88A8-CDD4203EEA25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13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prstGeom prst="rect">
            <a:avLst/>
          </a:prstGeom>
          <a:ln w="0">
            <a:noFill/>
          </a:ln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sldNum" idx="146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FFA779D-0926-4C70-B082-5F4953FBA117}" type="slidenum">
              <a:rPr lang="en-GB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prstGeom prst="rect">
            <a:avLst/>
          </a:prstGeom>
          <a:ln w="0">
            <a:noFill/>
          </a:ln>
        </p:spPr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sldNum" idx="147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B774A78-0831-42D2-B3DF-2656B3497BEE}" type="slidenum">
              <a:rPr lang="en-GB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sldNum" idx="148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07534A1-4103-428D-9638-1C25DA8DCE70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5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sldNum" idx="149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A4390E1-011B-4A97-9FAA-1A54E0A87400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sldNum" idx="150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ED423C6-62EB-47CF-9488-F796576E9CD6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7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sldNum" idx="151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FD160E-75A2-48CA-AD6B-9845F3A7DD59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440" cy="3081960"/>
          </a:xfrm>
          <a:prstGeom prst="rect">
            <a:avLst/>
          </a:prstGeom>
          <a:ln w="0">
            <a:noFill/>
          </a:ln>
        </p:spPr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sldNum" idx="152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9A4E5A2-3705-4B82-AC61-9059C4D3B5F9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9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sldNum" idx="153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9B0C2E-8D6A-4792-A388-BA45A6715B14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10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08296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5575680" cy="384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341400" y="1305000"/>
            <a:ext cx="5575680" cy="384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22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23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4" name="PlaceHolder 6"/>
          <p:cNvSpPr>
            <a:spLocks noGrp="1"/>
          </p:cNvSpPr>
          <p:nvPr>
            <p:ph type="sldNum" idx="24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C5B3E4F-7F8A-4765-916B-F20BD9D137C4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body"/>
          </p:nvPr>
        </p:nvSpPr>
        <p:spPr>
          <a:xfrm>
            <a:off x="266760" y="1305000"/>
            <a:ext cx="5575680" cy="74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24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66760" y="2329920"/>
            <a:ext cx="5575680" cy="284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341400" y="1305000"/>
            <a:ext cx="5575680" cy="74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24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341400" y="2329920"/>
            <a:ext cx="5575680" cy="284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dt" idx="25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ftr" idx="26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62" name="PlaceHolder 7"/>
          <p:cNvSpPr>
            <a:spLocks noGrp="1"/>
          </p:cNvSpPr>
          <p:nvPr>
            <p:ph type="sldNum" idx="27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D2B63C4-63AD-4D10-BE0F-97793494E5C4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8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08296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ading,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 hasCustomPrompt="1"/>
          </p:nvPr>
        </p:nvSpPr>
        <p:spPr>
          <a:xfrm>
            <a:off x="266760" y="365040"/>
            <a:ext cx="6320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title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025712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body text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ading, text,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 hasCustomPrompt="1"/>
          </p:nvPr>
        </p:nvSpPr>
        <p:spPr>
          <a:xfrm>
            <a:off x="266760" y="365040"/>
            <a:ext cx="5825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title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388200" y="1305000"/>
            <a:ext cx="4021560" cy="434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7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66760" y="1305000"/>
            <a:ext cx="582516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body text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dt" idx="28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ftr" idx="29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sldNum" idx="30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6338717-02E8-4189-9F14-011A2608B3EE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08296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6095880" y="365040"/>
            <a:ext cx="5821200" cy="4809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rgbClr val="1E5DF8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rgbClr val="1E5DF8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266760" y="1418400"/>
            <a:ext cx="5583600" cy="375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31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ftr" idx="32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sldNum" idx="33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7FB24B3-65EA-430E-A511-A93438FBEAB9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title"/>
          </p:nvPr>
        </p:nvSpPr>
        <p:spPr>
          <a:xfrm>
            <a:off x="266760" y="365040"/>
            <a:ext cx="5583600" cy="86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5183280" y="365040"/>
            <a:ext cx="6733800" cy="47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7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dt" idx="34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ftr" idx="35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sldNum" idx="36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B8F0511-37C4-4057-AB95-FD890EFB268D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266760" y="1418400"/>
            <a:ext cx="4634280" cy="375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title"/>
          </p:nvPr>
        </p:nvSpPr>
        <p:spPr>
          <a:xfrm>
            <a:off x="266760" y="365040"/>
            <a:ext cx="4634280" cy="86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ading, text, thre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 hasCustomPrompt="1"/>
          </p:nvPr>
        </p:nvSpPr>
        <p:spPr>
          <a:xfrm>
            <a:off x="266760" y="365040"/>
            <a:ext cx="5825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title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289640" y="2286000"/>
            <a:ext cx="3196800" cy="320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7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66760" y="2286000"/>
            <a:ext cx="3196800" cy="320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7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778200" y="2286000"/>
            <a:ext cx="3196800" cy="320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7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body" hasCustomPrompt="1"/>
          </p:nvPr>
        </p:nvSpPr>
        <p:spPr>
          <a:xfrm>
            <a:off x="266760" y="1117440"/>
            <a:ext cx="10219320" cy="8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body text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 hasCustomPrompt="1"/>
          </p:nvPr>
        </p:nvSpPr>
        <p:spPr>
          <a:xfrm>
            <a:off x="203040" y="2557440"/>
            <a:ext cx="9139680" cy="113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title</a:t>
            </a:r>
            <a:endParaRPr lang="en-US" sz="36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 hasCustomPrompt="1"/>
          </p:nvPr>
        </p:nvSpPr>
        <p:spPr>
          <a:xfrm>
            <a:off x="203040" y="4610160"/>
            <a:ext cx="8644320" cy="259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location 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 hasCustomPrompt="1"/>
          </p:nvPr>
        </p:nvSpPr>
        <p:spPr>
          <a:xfrm>
            <a:off x="203040" y="4930200"/>
            <a:ext cx="8644320" cy="259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date 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66760" y="1122480"/>
            <a:ext cx="11650320" cy="238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algn="ctr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36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dt" idx="37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ftr" idx="38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04" name="PlaceHolder 4"/>
          <p:cNvSpPr>
            <a:spLocks noGrp="1"/>
          </p:cNvSpPr>
          <p:nvPr>
            <p:ph type="sldNum" idx="39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422B11-77E3-454A-B081-1F865E38D881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2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3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14F9E6C-27B9-470B-95DD-AAA2222F219F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40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ftr" idx="41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10" name="PlaceHolder 5"/>
          <p:cNvSpPr>
            <a:spLocks noGrp="1"/>
          </p:cNvSpPr>
          <p:nvPr>
            <p:ph type="sldNum" idx="42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891B4B0-DB31-499D-B526-461D5087575E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dt" idx="43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44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16" name="PlaceHolder 5"/>
          <p:cNvSpPr>
            <a:spLocks noGrp="1"/>
          </p:cNvSpPr>
          <p:nvPr>
            <p:ph type="sldNum" idx="45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5F4DB57-8660-44F7-9316-D08F372827B0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dt" idx="46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ftr" idx="47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sldNum" idx="48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45E7449-552C-4D95-BDCF-B56E4EE47467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49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50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sldNum" idx="51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A8FDF91-349F-432A-8883-289367124915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dt" idx="52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ftr" idx="53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34" name="PlaceHolder 5"/>
          <p:cNvSpPr>
            <a:spLocks noGrp="1"/>
          </p:cNvSpPr>
          <p:nvPr>
            <p:ph type="sldNum" idx="54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C094522-C228-4D9B-A83C-E4C48F65DECB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dt" idx="55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 idx="56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40" name="PlaceHolder 5"/>
          <p:cNvSpPr>
            <a:spLocks noGrp="1"/>
          </p:cNvSpPr>
          <p:nvPr>
            <p:ph type="sldNum" idx="57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91E8391-748A-4DC9-A871-F07D4B0943B3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dt" idx="58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 idx="59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46" name="PlaceHolder 5"/>
          <p:cNvSpPr>
            <a:spLocks noGrp="1"/>
          </p:cNvSpPr>
          <p:nvPr>
            <p:ph type="sldNum" idx="60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77C2277-C749-4A2B-90B7-751FD340D8AA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5183280" y="365040"/>
            <a:ext cx="6733800" cy="47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  <a:defRPr lang="en-US" sz="32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dt" idx="61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ftr" idx="62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51" name="PlaceHolder 4"/>
          <p:cNvSpPr>
            <a:spLocks noGrp="1"/>
          </p:cNvSpPr>
          <p:nvPr>
            <p:ph type="sldNum" idx="63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FAEB655-AB8E-4324-B0B7-287E26AC6BE5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266760" y="1418400"/>
            <a:ext cx="4634280" cy="375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153" name="PlaceHolder 6"/>
          <p:cNvSpPr>
            <a:spLocks noGrp="1"/>
          </p:cNvSpPr>
          <p:nvPr>
            <p:ph type="title"/>
          </p:nvPr>
        </p:nvSpPr>
        <p:spPr>
          <a:xfrm>
            <a:off x="266760" y="365040"/>
            <a:ext cx="4634280" cy="86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title" hasCustomPrompt="1"/>
          </p:nvPr>
        </p:nvSpPr>
        <p:spPr>
          <a:xfrm>
            <a:off x="266760" y="365040"/>
            <a:ext cx="5825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title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388200" y="1305000"/>
            <a:ext cx="4021560" cy="434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marL="4320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266760" y="1305000"/>
            <a:ext cx="582516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body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 hasCustomPrompt="1"/>
          </p:nvPr>
        </p:nvSpPr>
        <p:spPr>
          <a:xfrm>
            <a:off x="266760" y="365040"/>
            <a:ext cx="5825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title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7289640" y="2286000"/>
            <a:ext cx="3196800" cy="320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marL="4320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266760" y="2286000"/>
            <a:ext cx="3196800" cy="320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3778200" y="2286000"/>
            <a:ext cx="3196800" cy="320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63" name="PlaceHolder 5"/>
          <p:cNvSpPr>
            <a:spLocks noGrp="1"/>
          </p:cNvSpPr>
          <p:nvPr>
            <p:ph type="body" hasCustomPrompt="1"/>
          </p:nvPr>
        </p:nvSpPr>
        <p:spPr>
          <a:xfrm>
            <a:off x="266760" y="1117440"/>
            <a:ext cx="10219320" cy="8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body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9E4E4A-54EF-45C8-98DE-448E425F0657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 hasCustomPrompt="1"/>
          </p:nvPr>
        </p:nvSpPr>
        <p:spPr>
          <a:xfrm>
            <a:off x="266760" y="365040"/>
            <a:ext cx="6320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title</a:t>
            </a: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025712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body text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 hasCustomPrompt="1"/>
          </p:nvPr>
        </p:nvSpPr>
        <p:spPr>
          <a:xfrm>
            <a:off x="203040" y="2557440"/>
            <a:ext cx="9139680" cy="113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title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body" hasCustomPrompt="1"/>
          </p:nvPr>
        </p:nvSpPr>
        <p:spPr>
          <a:xfrm>
            <a:off x="203040" y="4610160"/>
            <a:ext cx="8644320" cy="259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location </a:t>
            </a:r>
          </a:p>
        </p:txBody>
      </p:sp>
      <p:sp>
        <p:nvSpPr>
          <p:cNvPr id="170" name="PlaceHolder 3"/>
          <p:cNvSpPr>
            <a:spLocks noGrp="1"/>
          </p:cNvSpPr>
          <p:nvPr>
            <p:ph type="body" hasCustomPrompt="1"/>
          </p:nvPr>
        </p:nvSpPr>
        <p:spPr>
          <a:xfrm>
            <a:off x="203040" y="4930200"/>
            <a:ext cx="8644320" cy="259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date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66760" y="1122480"/>
            <a:ext cx="11650320" cy="238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algn="ctr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173" name="PlaceHolder 2"/>
          <p:cNvSpPr>
            <a:spLocks noGrp="1"/>
          </p:cNvSpPr>
          <p:nvPr>
            <p:ph type="dt" idx="64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ftr" idx="65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75" name="PlaceHolder 4"/>
          <p:cNvSpPr>
            <a:spLocks noGrp="1"/>
          </p:cNvSpPr>
          <p:nvPr>
            <p:ph type="sldNum" idx="66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C652EE8-92F5-4A63-9CA4-8087690FB9E4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179" name="PlaceHolder 3"/>
          <p:cNvSpPr>
            <a:spLocks noGrp="1"/>
          </p:cNvSpPr>
          <p:nvPr>
            <p:ph type="dt" idx="67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ftr" idx="68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81" name="PlaceHolder 5"/>
          <p:cNvSpPr>
            <a:spLocks noGrp="1"/>
          </p:cNvSpPr>
          <p:nvPr>
            <p:ph type="sldNum" idx="69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3B8D036-42D0-4967-9846-D23BC2894EC0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66760" y="1709640"/>
            <a:ext cx="11650320" cy="284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66760" y="4700160"/>
            <a:ext cx="11650320" cy="44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185" name="PlaceHolder 3"/>
          <p:cNvSpPr>
            <a:spLocks noGrp="1"/>
          </p:cNvSpPr>
          <p:nvPr>
            <p:ph type="dt" idx="70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ftr" idx="71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87" name="PlaceHolder 5"/>
          <p:cNvSpPr>
            <a:spLocks noGrp="1"/>
          </p:cNvSpPr>
          <p:nvPr>
            <p:ph type="sldNum" idx="72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03E4641-CFB2-46B7-BE42-B86B58E11735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08296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5575680" cy="384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341400" y="1305000"/>
            <a:ext cx="5575680" cy="384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192" name="PlaceHolder 4"/>
          <p:cNvSpPr>
            <a:spLocks noGrp="1"/>
          </p:cNvSpPr>
          <p:nvPr>
            <p:ph type="dt" idx="73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ftr" idx="74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94" name="PlaceHolder 6"/>
          <p:cNvSpPr>
            <a:spLocks noGrp="1"/>
          </p:cNvSpPr>
          <p:nvPr>
            <p:ph type="sldNum" idx="75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B5E9A66-8C24-4D04-93B0-8ACDFCDDD3EE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efaul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5825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title</a:t>
            </a: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388200" y="1305000"/>
            <a:ext cx="4021560" cy="434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marL="4320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266760" y="1305000"/>
            <a:ext cx="582516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body text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266760" y="1305000"/>
            <a:ext cx="5575680" cy="74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266760" y="2329920"/>
            <a:ext cx="5575680" cy="284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341400" y="1305000"/>
            <a:ext cx="5575680" cy="74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341400" y="2329920"/>
            <a:ext cx="5575680" cy="284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05" name="PlaceHolder 5"/>
          <p:cNvSpPr>
            <a:spLocks noGrp="1"/>
          </p:cNvSpPr>
          <p:nvPr>
            <p:ph type="dt" idx="76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ftr" idx="77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07" name="PlaceHolder 7"/>
          <p:cNvSpPr>
            <a:spLocks noGrp="1"/>
          </p:cNvSpPr>
          <p:nvPr>
            <p:ph type="sldNum" idx="78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6DD712A-D126-4556-A65C-DA8C401CF00C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PlaceHolder 8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08296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PlaceHolder 1"/>
          <p:cNvSpPr>
            <a:spLocks noGrp="1"/>
          </p:cNvSpPr>
          <p:nvPr>
            <p:ph type="dt" idx="79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ftr" idx="80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12" name="PlaceHolder 3"/>
          <p:cNvSpPr>
            <a:spLocks noGrp="1"/>
          </p:cNvSpPr>
          <p:nvPr>
            <p:ph type="sldNum" idx="81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A271D9D-032D-4190-A018-959643CBC198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08296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7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8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sldNum" idx="9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F33CF08-FBE6-49CD-8C13-2206B12088A6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6"/>
          <p:cNvPicPr/>
          <p:nvPr/>
        </p:nvPicPr>
        <p:blipFill>
          <a:blip r:embed="rId2"/>
          <a:stretch/>
        </p:blipFill>
        <p:spPr>
          <a:xfrm>
            <a:off x="1440" y="0"/>
            <a:ext cx="121849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body"/>
          </p:nvPr>
        </p:nvSpPr>
        <p:spPr>
          <a:xfrm>
            <a:off x="6095880" y="365040"/>
            <a:ext cx="5821200" cy="4809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rgbClr val="1E5DF8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1E5DF8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000" b="0" u="none" strike="noStrike">
              <a:solidFill>
                <a:schemeClr val="accent1"/>
              </a:solidFill>
              <a:effectLst/>
              <a:uFillTx/>
              <a:latin typeface="Arial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266760" y="1418400"/>
            <a:ext cx="5583600" cy="375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217" name="PlaceHolder 3"/>
          <p:cNvSpPr>
            <a:spLocks noGrp="1"/>
          </p:cNvSpPr>
          <p:nvPr>
            <p:ph type="dt" idx="82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ftr" idx="83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19" name="PlaceHolder 5"/>
          <p:cNvSpPr>
            <a:spLocks noGrp="1"/>
          </p:cNvSpPr>
          <p:nvPr>
            <p:ph type="sldNum" idx="84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B795D8B-500D-4FA0-8C42-5361604D3042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title"/>
          </p:nvPr>
        </p:nvSpPr>
        <p:spPr>
          <a:xfrm>
            <a:off x="266760" y="365040"/>
            <a:ext cx="5583600" cy="86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24" name="PlaceHolder 3"/>
          <p:cNvSpPr>
            <a:spLocks noGrp="1"/>
          </p:cNvSpPr>
          <p:nvPr>
            <p:ph type="dt" idx="85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ftr" idx="86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26" name="PlaceHolder 5"/>
          <p:cNvSpPr>
            <a:spLocks noGrp="1"/>
          </p:cNvSpPr>
          <p:nvPr>
            <p:ph type="sldNum" idx="87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733AED8-E099-4791-B1D1-90271091FAAD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66760" y="1709640"/>
            <a:ext cx="11650320" cy="284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266760" y="4700160"/>
            <a:ext cx="11650320" cy="44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dt" idx="88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ftr" idx="89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sldNum" idx="90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A03730C-4C42-4F5E-B418-D9F25C56DC29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08296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5575680" cy="384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341400" y="1305000"/>
            <a:ext cx="5575680" cy="384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37" name="PlaceHolder 4"/>
          <p:cNvSpPr>
            <a:spLocks noGrp="1"/>
          </p:cNvSpPr>
          <p:nvPr>
            <p:ph type="dt" idx="91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ftr" idx="92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39" name="PlaceHolder 6"/>
          <p:cNvSpPr>
            <a:spLocks noGrp="1"/>
          </p:cNvSpPr>
          <p:nvPr>
            <p:ph type="sldNum" idx="93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B8086AC-1E5A-41FE-A179-E343DE899015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480" cy="39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266760" y="1305000"/>
            <a:ext cx="5575680" cy="74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266760" y="2329920"/>
            <a:ext cx="5575680" cy="284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341400" y="1305000"/>
            <a:ext cx="5575680" cy="74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341400" y="2329920"/>
            <a:ext cx="5575680" cy="284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48" name="PlaceHolder 5"/>
          <p:cNvSpPr>
            <a:spLocks noGrp="1"/>
          </p:cNvSpPr>
          <p:nvPr>
            <p:ph type="dt" idx="94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 type="ftr" idx="95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50" name="PlaceHolder 7"/>
          <p:cNvSpPr>
            <a:spLocks noGrp="1"/>
          </p:cNvSpPr>
          <p:nvPr>
            <p:ph type="sldNum" idx="96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65F786B-AB36-49B8-B33C-F775B3756BAC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8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08296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dt" idx="97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ftr" idx="98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55" name="PlaceHolder 3"/>
          <p:cNvSpPr>
            <a:spLocks noGrp="1"/>
          </p:cNvSpPr>
          <p:nvPr>
            <p:ph type="sldNum" idx="99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E0E271F-40AC-4331-B350-BA2C22CBE121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08296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6095880" y="365040"/>
            <a:ext cx="5821200" cy="4809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rgbClr val="1E5DF8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  <a:def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1E5DF8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000" b="0" u="none" strike="noStrike">
              <a:solidFill>
                <a:schemeClr val="accent1"/>
              </a:solidFill>
              <a:effectLst/>
              <a:uFillTx/>
              <a:latin typeface="Arial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676767"/>
              </a:buClr>
              <a:buFont typeface="Arial"/>
              <a:buChar char="•"/>
            </a:pPr>
            <a:r>
              <a:rPr lang="en-US" sz="16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266760" y="1418400"/>
            <a:ext cx="5583600" cy="375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dt" idx="100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ftr" idx="101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62" name="PlaceHolder 5"/>
          <p:cNvSpPr>
            <a:spLocks noGrp="1"/>
          </p:cNvSpPr>
          <p:nvPr>
            <p:ph type="sldNum" idx="102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E33F6C6-B8D3-4D11-B66A-14A1442335B5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PlaceHolder 6"/>
          <p:cNvSpPr>
            <a:spLocks noGrp="1"/>
          </p:cNvSpPr>
          <p:nvPr>
            <p:ph type="title"/>
          </p:nvPr>
        </p:nvSpPr>
        <p:spPr>
          <a:xfrm>
            <a:off x="266760" y="365040"/>
            <a:ext cx="5583600" cy="86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5183280" y="365040"/>
            <a:ext cx="6733800" cy="47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  <a:defRPr lang="en-US" sz="32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66" name="PlaceHolder 2"/>
          <p:cNvSpPr>
            <a:spLocks noGrp="1"/>
          </p:cNvSpPr>
          <p:nvPr>
            <p:ph type="dt" idx="103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ftr" idx="104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68" name="PlaceHolder 4"/>
          <p:cNvSpPr>
            <a:spLocks noGrp="1"/>
          </p:cNvSpPr>
          <p:nvPr>
            <p:ph type="sldNum" idx="105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BED6651-8983-4F7C-BEB2-DB31C7F45BA4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266760" y="1418400"/>
            <a:ext cx="4634280" cy="375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270" name="PlaceHolder 6"/>
          <p:cNvSpPr>
            <a:spLocks noGrp="1"/>
          </p:cNvSpPr>
          <p:nvPr>
            <p:ph type="title"/>
          </p:nvPr>
        </p:nvSpPr>
        <p:spPr>
          <a:xfrm>
            <a:off x="266760" y="365040"/>
            <a:ext cx="4634280" cy="86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2" name="PlaceHolder 1"/>
          <p:cNvSpPr>
            <a:spLocks noGrp="1"/>
          </p:cNvSpPr>
          <p:nvPr>
            <p:ph type="title" hasCustomPrompt="1"/>
          </p:nvPr>
        </p:nvSpPr>
        <p:spPr>
          <a:xfrm>
            <a:off x="266760" y="365040"/>
            <a:ext cx="5825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title</a:t>
            </a: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388200" y="1305000"/>
            <a:ext cx="4021560" cy="434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marL="4320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266760" y="1305000"/>
            <a:ext cx="582516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body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6" name="PlaceHolder 1"/>
          <p:cNvSpPr>
            <a:spLocks noGrp="1"/>
          </p:cNvSpPr>
          <p:nvPr>
            <p:ph type="title" hasCustomPrompt="1"/>
          </p:nvPr>
        </p:nvSpPr>
        <p:spPr>
          <a:xfrm>
            <a:off x="266760" y="365040"/>
            <a:ext cx="5825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title</a:t>
            </a: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289640" y="2286000"/>
            <a:ext cx="3196800" cy="320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marL="4320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266760" y="2286000"/>
            <a:ext cx="3196800" cy="320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3778200" y="2286000"/>
            <a:ext cx="3196800" cy="320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defRPr>
            </a:lvl7pPr>
          </a:lstStyle>
          <a:p>
            <a:pPr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676767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80" name="PlaceHolder 5"/>
          <p:cNvSpPr>
            <a:spLocks noGrp="1"/>
          </p:cNvSpPr>
          <p:nvPr>
            <p:ph type="body" hasCustomPrompt="1"/>
          </p:nvPr>
        </p:nvSpPr>
        <p:spPr>
          <a:xfrm>
            <a:off x="266760" y="1117440"/>
            <a:ext cx="10219320" cy="8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body text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2" name="PlaceHolder 1"/>
          <p:cNvSpPr>
            <a:spLocks noGrp="1"/>
          </p:cNvSpPr>
          <p:nvPr>
            <p:ph type="title" hasCustomPrompt="1"/>
          </p:nvPr>
        </p:nvSpPr>
        <p:spPr>
          <a:xfrm>
            <a:off x="266760" y="365040"/>
            <a:ext cx="632016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title</a:t>
            </a: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025712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  <a:def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defRPr>
            </a:lvl1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1E5DF8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edit body text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PlaceHolder 1"/>
          <p:cNvSpPr>
            <a:spLocks noGrp="1"/>
          </p:cNvSpPr>
          <p:nvPr>
            <p:ph type="title" hasCustomPrompt="1"/>
          </p:nvPr>
        </p:nvSpPr>
        <p:spPr>
          <a:xfrm>
            <a:off x="203040" y="2557440"/>
            <a:ext cx="9139680" cy="113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title</a:t>
            </a:r>
          </a:p>
        </p:txBody>
      </p:sp>
      <p:sp>
        <p:nvSpPr>
          <p:cNvPr id="286" name="PlaceHolder 2"/>
          <p:cNvSpPr>
            <a:spLocks noGrp="1"/>
          </p:cNvSpPr>
          <p:nvPr>
            <p:ph type="body" hasCustomPrompt="1"/>
          </p:nvPr>
        </p:nvSpPr>
        <p:spPr>
          <a:xfrm>
            <a:off x="203040" y="4610160"/>
            <a:ext cx="8644320" cy="259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location </a:t>
            </a:r>
          </a:p>
        </p:txBody>
      </p:sp>
      <p:sp>
        <p:nvSpPr>
          <p:cNvPr id="287" name="PlaceHolder 3"/>
          <p:cNvSpPr>
            <a:spLocks noGrp="1"/>
          </p:cNvSpPr>
          <p:nvPr>
            <p:ph type="body" hasCustomPrompt="1"/>
          </p:nvPr>
        </p:nvSpPr>
        <p:spPr>
          <a:xfrm>
            <a:off x="203040" y="4930200"/>
            <a:ext cx="8644320" cy="259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date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6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66760" y="1122480"/>
            <a:ext cx="11650320" cy="238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algn="ctr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dt" idx="106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ftr" idx="107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sldNum" idx="108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ADC147B-45D0-457E-846F-8076A7B5B2C7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def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296" name="PlaceHolder 3"/>
          <p:cNvSpPr>
            <a:spLocks noGrp="1"/>
          </p:cNvSpPr>
          <p:nvPr>
            <p:ph type="dt" idx="10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ftr" idx="110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98" name="PlaceHolder 5"/>
          <p:cNvSpPr>
            <a:spLocks noGrp="1"/>
          </p:cNvSpPr>
          <p:nvPr>
            <p:ph type="sldNum" idx="111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82430A2-BCDD-4F38-ACED-EE0D6CF1A2F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1280" cy="284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GB" sz="60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6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1280" cy="149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302" name="PlaceHolder 3"/>
          <p:cNvSpPr>
            <a:spLocks noGrp="1"/>
          </p:cNvSpPr>
          <p:nvPr>
            <p:ph type="dt" idx="112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ftr" idx="11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04" name="PlaceHolder 5"/>
          <p:cNvSpPr>
            <a:spLocks noGrp="1"/>
          </p:cNvSpPr>
          <p:nvPr>
            <p:ph type="sldNum" idx="11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1FD8BB9-42EC-4492-AB0E-0FFFC297A7C6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7716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def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77160" cy="43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def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309" name="PlaceHolder 4"/>
          <p:cNvSpPr>
            <a:spLocks noGrp="1"/>
          </p:cNvSpPr>
          <p:nvPr>
            <p:ph type="dt" idx="11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ftr" idx="11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11" name="PlaceHolder 6"/>
          <p:cNvSpPr>
            <a:spLocks noGrp="1"/>
          </p:cNvSpPr>
          <p:nvPr>
            <p:ph type="sldNum" idx="11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CE66A5-F3EE-45B1-9D56-6E9060A9746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3400" cy="819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2400" b="1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  <a:endParaRPr lang="en-GB" sz="2400" b="0" u="none" strike="noStrike">
              <a:solidFill>
                <a:schemeClr val="accent4"/>
              </a:solidFill>
              <a:effectLst/>
              <a:uFillTx/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3400" cy="3680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78960" cy="819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2400" b="1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  <a:endParaRPr lang="en-GB" sz="2400" b="0" u="none" strike="noStrike">
              <a:solidFill>
                <a:schemeClr val="accent4"/>
              </a:solidFill>
              <a:effectLst/>
              <a:uFillTx/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78960" cy="3680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318" name="PlaceHolder 6"/>
          <p:cNvSpPr>
            <a:spLocks noGrp="1"/>
          </p:cNvSpPr>
          <p:nvPr>
            <p:ph type="dt" idx="11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ftr" idx="11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20" name="PlaceHolder 8"/>
          <p:cNvSpPr>
            <a:spLocks noGrp="1"/>
          </p:cNvSpPr>
          <p:nvPr>
            <p:ph type="sldNum" idx="12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F3DDC4F-85E0-4FAC-BD78-A7136A969013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323" name="PlaceHolder 2"/>
          <p:cNvSpPr>
            <a:spLocks noGrp="1"/>
          </p:cNvSpPr>
          <p:nvPr>
            <p:ph type="dt" idx="12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ftr" idx="12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25" name="PlaceHolder 4"/>
          <p:cNvSpPr>
            <a:spLocks noGrp="1"/>
          </p:cNvSpPr>
          <p:nvPr>
            <p:ph type="sldNum" idx="12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2BAB6B9-A75C-4A2B-BDD7-A11D027DC2A1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" name="PlaceHolder 1"/>
          <p:cNvSpPr>
            <a:spLocks noGrp="1"/>
          </p:cNvSpPr>
          <p:nvPr>
            <p:ph type="dt" idx="12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ftr" idx="12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29" name="PlaceHolder 3"/>
          <p:cNvSpPr>
            <a:spLocks noGrp="1"/>
          </p:cNvSpPr>
          <p:nvPr>
            <p:ph type="sldNum" idx="12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D39D203-4F28-4695-A0CB-C57AB56058F3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0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1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29" name="PlaceHolder 5"/>
          <p:cNvSpPr>
            <a:spLocks noGrp="1"/>
          </p:cNvSpPr>
          <p:nvPr>
            <p:ph type="sldNum" idx="12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ECDB18E-D225-4C1C-883D-93F71D7E6D91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27960" cy="159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GB" sz="32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67880" cy="486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defRPr lang="en-GB" sz="32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32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27960" cy="3807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16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334" name="PlaceHolder 4"/>
          <p:cNvSpPr>
            <a:spLocks noGrp="1"/>
          </p:cNvSpPr>
          <p:nvPr>
            <p:ph type="dt" idx="12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ftr" idx="12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36" name="PlaceHolder 6"/>
          <p:cNvSpPr>
            <a:spLocks noGrp="1"/>
          </p:cNvSpPr>
          <p:nvPr>
            <p:ph type="sldNum" idx="12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D5F2F35-A824-4291-A2CC-6255477663F5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27960" cy="159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GB" sz="32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67880" cy="486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  <a:def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the outline text format</a:t>
            </a:r>
            <a:endParaRPr lang="en-GB" sz="3200" b="0" u="none" strike="noStrike">
              <a:solidFill>
                <a:schemeClr val="accent4"/>
              </a:solidFill>
              <a:effectLst/>
              <a:uFillTx/>
              <a:latin typeface="Arial"/>
            </a:endParaRP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27960" cy="3807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16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</p:txBody>
      </p:sp>
      <p:sp>
        <p:nvSpPr>
          <p:cNvPr id="341" name="PlaceHolder 4"/>
          <p:cNvSpPr>
            <a:spLocks noGrp="1"/>
          </p:cNvSpPr>
          <p:nvPr>
            <p:ph type="dt" idx="13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ftr" idx="13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43" name="PlaceHolder 6"/>
          <p:cNvSpPr>
            <a:spLocks noGrp="1"/>
          </p:cNvSpPr>
          <p:nvPr>
            <p:ph type="sldNum" idx="13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A1F98BE-2070-44F6-B826-8BFCDCCDD3EF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4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39680" cy="238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90000"/>
              </a:lnSpc>
              <a:buNone/>
              <a:tabLst>
                <a:tab pos="0" algn="l"/>
              </a:tabLst>
              <a:defRPr lang="en-GB" sz="60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6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346" name="PlaceHolder 2"/>
          <p:cNvSpPr>
            <a:spLocks noGrp="1"/>
          </p:cNvSpPr>
          <p:nvPr>
            <p:ph type="dt" idx="13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ftr" idx="1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48" name="PlaceHolder 4"/>
          <p:cNvSpPr>
            <a:spLocks noGrp="1"/>
          </p:cNvSpPr>
          <p:nvPr>
            <p:ph type="sldNum" idx="1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FBE24E8-9647-43B8-A2E4-7C1AA3BF0AA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def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352" name="PlaceHolder 3"/>
          <p:cNvSpPr>
            <a:spLocks noGrp="1"/>
          </p:cNvSpPr>
          <p:nvPr>
            <p:ph type="dt" idx="1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ftr" idx="13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54" name="PlaceHolder 5"/>
          <p:cNvSpPr>
            <a:spLocks noGrp="1"/>
          </p:cNvSpPr>
          <p:nvPr>
            <p:ph type="sldNum" idx="13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6264258-CF8E-4006-9260-6DBB591F796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4760" cy="58075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29920" cy="58075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  <a:def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  <a:def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Click to edit Master text styles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4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Second level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20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Third level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Fourth level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2E2C61"/>
              </a:buClr>
              <a:buFont typeface="Wingdings" charset="2"/>
              <a:buChar char=""/>
            </a:pPr>
            <a:r>
              <a:rPr lang="en-GB" sz="1800" b="0" u="none" strike="noStrike">
                <a:solidFill>
                  <a:schemeClr val="accent4"/>
                </a:solidFill>
                <a:effectLst/>
                <a:uFillTx/>
                <a:latin typeface="Arial"/>
              </a:rPr>
              <a:t>Fifth level</a:t>
            </a:r>
          </a:p>
        </p:txBody>
      </p:sp>
      <p:sp>
        <p:nvSpPr>
          <p:cNvPr id="358" name="PlaceHolder 3"/>
          <p:cNvSpPr>
            <a:spLocks noGrp="1"/>
          </p:cNvSpPr>
          <p:nvPr>
            <p:ph type="dt" idx="13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ftr" idx="140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60" name="PlaceHolder 5"/>
          <p:cNvSpPr>
            <a:spLocks noGrp="1"/>
          </p:cNvSpPr>
          <p:nvPr>
            <p:ph type="sldNum" idx="141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7FBF28C-B8AF-4E92-B2DF-901B6B95693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6"/>
          <p:cNvPicPr/>
          <p:nvPr/>
        </p:nvPicPr>
        <p:blipFill>
          <a:blip r:embed="rId2"/>
          <a:stretch/>
        </p:blipFill>
        <p:spPr>
          <a:xfrm>
            <a:off x="515880" y="5802480"/>
            <a:ext cx="2107080" cy="53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2" name="Picture 1"/>
          <p:cNvPicPr/>
          <p:nvPr/>
        </p:nvPicPr>
        <p:blipFill>
          <a:blip r:embed="rId3"/>
          <a:stretch/>
        </p:blipFill>
        <p:spPr>
          <a:xfrm>
            <a:off x="10536840" y="5616720"/>
            <a:ext cx="1312560" cy="925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3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4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35" name="PlaceHolder 5"/>
          <p:cNvSpPr>
            <a:spLocks noGrp="1"/>
          </p:cNvSpPr>
          <p:nvPr>
            <p:ph type="sldNum" idx="15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0033A8A-6482-49B7-9C71-CBAAACD6A861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2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66760" y="1305000"/>
            <a:ext cx="11650320" cy="386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defRPr>
            </a:lvl5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16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algn="l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Second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Third level</a:t>
            </a:r>
            <a:endParaRPr lang="en-US" sz="20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Fourth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44546A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Arial"/>
                <a:ea typeface="Verdana"/>
              </a:rPr>
              <a:t>Fifth level</a:t>
            </a:r>
            <a:endParaRPr lang="en-US" sz="1800" b="0" u="none" strike="noStrik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16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17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 idx="18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94BD9C1-A9CF-4C60-B4AB-018422C1C73C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/>
          <p:cNvPicPr/>
          <p:nvPr/>
        </p:nvPicPr>
        <p:blipFill>
          <a:blip r:embed="rId2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66760" y="1709640"/>
            <a:ext cx="11650320" cy="284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Click to edit Master title style</a:t>
            </a:r>
            <a:endParaRPr lang="en-US" sz="36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266760" y="4700160"/>
            <a:ext cx="11650320" cy="44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Verdana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Verdana"/>
              </a:rPr>
              <a:t>Click to edit Master text styles</a:t>
            </a:r>
            <a:endParaRPr lang="en-US" sz="24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9"/>
          </p:nvPr>
        </p:nvSpPr>
        <p:spPr>
          <a:xfrm>
            <a:off x="26676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20"/>
          </p:nvPr>
        </p:nvSpPr>
        <p:spPr>
          <a:xfrm>
            <a:off x="4036680" y="536724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 idx="21"/>
          </p:nvPr>
        </p:nvSpPr>
        <p:spPr>
          <a:xfrm>
            <a:off x="9178200" y="536724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5DB1C6-22CD-4D2B-A1DF-B3DEFFBFEF43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/>
          <a:stretch/>
        </p:blipFill>
        <p:spPr>
          <a:xfrm>
            <a:off x="720" y="0"/>
            <a:ext cx="121863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600" b="0" u="none" strike="noStrike">
                <a:solidFill>
                  <a:schemeClr val="accent3"/>
                </a:solidFill>
                <a:effectLst/>
                <a:uFillTx/>
                <a:latin typeface="Arial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accent3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  <a:def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1pPr>
            <a:lvl2pPr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28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2pPr>
            <a:lvl3pPr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24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3pPr>
            <a:lvl4pPr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4pPr>
            <a:lvl5pPr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</a:defRPr>
            </a:lvl7pPr>
          </a:lstStyle>
          <a:p>
            <a:pPr indent="-3240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5" descr="A close up of a machine&#10;&#10;Description automatically generated"/>
          <p:cNvPicPr/>
          <p:nvPr/>
        </p:nvPicPr>
        <p:blipFill>
          <a:blip r:embed="rId2">
            <a:alphaModFix amt="50000"/>
          </a:blip>
          <a:srcRect t="6333" r="7106" b="18900"/>
          <a:stretch/>
        </p:blipFill>
        <p:spPr>
          <a:xfrm>
            <a:off x="0" y="0"/>
            <a:ext cx="1218780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0" name="PlaceHolder 1"/>
          <p:cNvSpPr>
            <a:spLocks noGrp="1"/>
          </p:cNvSpPr>
          <p:nvPr>
            <p:ph type="title" hasCustomPrompt="1"/>
          </p:nvPr>
        </p:nvSpPr>
        <p:spPr>
          <a:xfrm>
            <a:off x="393480" y="149400"/>
            <a:ext cx="9139680" cy="136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/>
          </a:bodyPr>
          <a:lstStyle/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800" b="0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Target &amp; Cryogenic Moderator Thermocouples &amp; Instrumentation </a:t>
            </a:r>
            <a:endParaRPr lang="en-US" sz="48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subTitle" hasCustomPrompt="1"/>
          </p:nvPr>
        </p:nvSpPr>
        <p:spPr>
          <a:xfrm>
            <a:off x="309600" y="1666440"/>
            <a:ext cx="9139680" cy="117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3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/>
                <a:ea typeface="Verdana"/>
              </a:rPr>
              <a:t>General Overview 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Subtitle 3"/>
          <p:cNvSpPr/>
          <p:nvPr/>
        </p:nvSpPr>
        <p:spPr>
          <a:xfrm>
            <a:off x="227880" y="3183480"/>
            <a:ext cx="9139680" cy="232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/>
                <a:ea typeface="Verdana"/>
              </a:rPr>
              <a:t>Raj Gupta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/>
                <a:ea typeface="Verdana"/>
              </a:rPr>
              <a:t>June 2026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Issue We Encountered</a:t>
            </a:r>
            <a:endParaRPr lang="en-US" sz="32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grpSp>
        <p:nvGrpSpPr>
          <p:cNvPr id="397" name="Content Placeholder 3"/>
          <p:cNvGrpSpPr/>
          <p:nvPr/>
        </p:nvGrpSpPr>
        <p:grpSpPr>
          <a:xfrm>
            <a:off x="266760" y="1305000"/>
            <a:ext cx="11650320" cy="3861360"/>
            <a:chOff x="266760" y="1305000"/>
            <a:chExt cx="11650320" cy="3861360"/>
          </a:xfrm>
        </p:grpSpPr>
        <p:sp>
          <p:nvSpPr>
            <p:cNvPr id="398" name="Rectangle 397"/>
            <p:cNvSpPr/>
            <p:nvPr/>
          </p:nvSpPr>
          <p:spPr>
            <a:xfrm>
              <a:off x="266760" y="1305000"/>
              <a:ext cx="11650320" cy="3861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GB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70360" y="1305000"/>
              <a:ext cx="5595480" cy="3861360"/>
            </a:xfrm>
            <a:prstGeom prst="rect">
              <a:avLst/>
            </a:prstGeom>
            <a:gradFill rotWithShape="0">
              <a:gsLst>
                <a:gs pos="0">
                  <a:srgbClr val="FFA64F"/>
                </a:gs>
                <a:gs pos="50000">
                  <a:srgbClr val="FF9C1B"/>
                </a:gs>
                <a:gs pos="100000">
                  <a:srgbClr val="E48C15"/>
                </a:gs>
              </a:gsLst>
              <a:lin ang="5400000"/>
            </a:gradFill>
            <a:ln>
              <a:solidFill>
                <a:srgbClr val="FF9D1B"/>
              </a:solidFill>
            </a:ln>
            <a:effectLst>
              <a:outerShdw blurRad="57240" dist="1908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552960" tIns="1546200" rIns="552960" bIns="330120" numCol="1" spcCol="1440" anchor="t">
              <a:noAutofit/>
            </a:bodyPr>
            <a:lstStyle/>
            <a:p>
              <a:pPr defTabSz="1155600">
                <a:lnSpc>
                  <a:spcPct val="90000"/>
                </a:lnSpc>
                <a:spcAft>
                  <a:spcPts val="910"/>
                </a:spcAft>
                <a:tabLst>
                  <a:tab pos="0" algn="l"/>
                </a:tabLst>
              </a:pPr>
              <a:r>
                <a:rPr lang="en-US" sz="26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Inaccuracy introduced by temperature gradient at unintended Junction due to door feed through </a:t>
              </a:r>
              <a:endParaRPr lang="en-GB" sz="2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70360" y="1305000"/>
              <a:ext cx="5595480" cy="1541880"/>
            </a:xfrm>
            <a:prstGeom prst="rect">
              <a:avLst/>
            </a:prstGeom>
            <a:noFill/>
            <a:ln>
              <a:noFill/>
            </a:ln>
            <a:effectLst>
              <a:outerShdw blurRad="57240" dist="1908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552960" tIns="165240" rIns="552960" bIns="165240" numCol="1" spcCol="1440" anchor="ctr">
              <a:noAutofit/>
            </a:bodyPr>
            <a:lstStyle/>
            <a:p>
              <a:pPr defTabSz="2933640">
                <a:lnSpc>
                  <a:spcPct val="90000"/>
                </a:lnSpc>
                <a:spcAft>
                  <a:spcPts val="2310"/>
                </a:spcAft>
                <a:tabLst>
                  <a:tab pos="0" algn="l"/>
                </a:tabLst>
              </a:pPr>
              <a:r>
                <a:rPr lang="en-US" sz="66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01</a:t>
              </a:r>
              <a:endParaRPr lang="en-GB" sz="6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6318000" y="1305000"/>
              <a:ext cx="5595480" cy="3861360"/>
            </a:xfrm>
            <a:prstGeom prst="rect">
              <a:avLst/>
            </a:prstGeom>
            <a:gradFill rotWithShape="0">
              <a:gsLst>
                <a:gs pos="0">
                  <a:srgbClr val="FFA64F"/>
                </a:gs>
                <a:gs pos="50000">
                  <a:srgbClr val="FF9C1B"/>
                </a:gs>
                <a:gs pos="100000">
                  <a:srgbClr val="E48C15"/>
                </a:gs>
              </a:gsLst>
              <a:lin ang="5400000"/>
            </a:gradFill>
            <a:ln>
              <a:solidFill>
                <a:srgbClr val="FF9D1B"/>
              </a:solidFill>
            </a:ln>
            <a:effectLst>
              <a:outerShdw blurRad="57240" dist="1908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552960" tIns="1546200" rIns="552960" bIns="330120" numCol="1" spcCol="1440" anchor="t">
              <a:noAutofit/>
            </a:bodyPr>
            <a:lstStyle/>
            <a:p>
              <a:pPr defTabSz="1155600">
                <a:lnSpc>
                  <a:spcPct val="90000"/>
                </a:lnSpc>
                <a:spcAft>
                  <a:spcPts val="910"/>
                </a:spcAft>
                <a:tabLst>
                  <a:tab pos="0" algn="l"/>
                </a:tabLst>
              </a:pPr>
              <a:r>
                <a:rPr lang="en-US" sz="26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Inaccurate measurement of the junction temperature at the Converter terminals (PR5114)</a:t>
              </a:r>
              <a:endParaRPr lang="en-GB" sz="2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6318000" y="1305000"/>
              <a:ext cx="5595480" cy="1541880"/>
            </a:xfrm>
            <a:prstGeom prst="rect">
              <a:avLst/>
            </a:prstGeom>
            <a:noFill/>
            <a:ln>
              <a:noFill/>
            </a:ln>
            <a:effectLst>
              <a:outerShdw blurRad="57240" dist="1908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0">
              <a:scrgbClr r="0" g="0" b="0"/>
            </a:fillRef>
            <a:effectRef idx="3">
              <a:scrgbClr r="0" g="0" b="0"/>
            </a:effectRef>
            <a:fontRef idx="minor"/>
          </p:style>
          <p:txBody>
            <a:bodyPr lIns="552960" tIns="165240" rIns="552960" bIns="165240" numCol="1" spcCol="1440" anchor="ctr">
              <a:noAutofit/>
            </a:bodyPr>
            <a:lstStyle/>
            <a:p>
              <a:pPr defTabSz="2933640">
                <a:lnSpc>
                  <a:spcPct val="90000"/>
                </a:lnSpc>
                <a:spcAft>
                  <a:spcPts val="2310"/>
                </a:spcAft>
                <a:tabLst>
                  <a:tab pos="0" algn="l"/>
                </a:tabLst>
              </a:pPr>
              <a:r>
                <a:rPr lang="en-US" sz="66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02</a:t>
              </a:r>
              <a:endParaRPr lang="en-GB" sz="6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Diagram 2"/>
          <p:cNvGrpSpPr/>
          <p:nvPr/>
        </p:nvGrpSpPr>
        <p:grpSpPr>
          <a:xfrm>
            <a:off x="190800" y="0"/>
            <a:ext cx="11432880" cy="1538280"/>
            <a:chOff x="190800" y="0"/>
            <a:chExt cx="11432880" cy="1538280"/>
          </a:xfrm>
        </p:grpSpPr>
        <p:sp>
          <p:nvSpPr>
            <p:cNvPr id="404" name="Rectangle 403"/>
            <p:cNvSpPr/>
            <p:nvPr/>
          </p:nvSpPr>
          <p:spPr>
            <a:xfrm>
              <a:off x="190800" y="0"/>
              <a:ext cx="11432160" cy="15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GB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" name="Rectangle: Rounded Corners 404"/>
            <p:cNvSpPr/>
            <p:nvPr/>
          </p:nvSpPr>
          <p:spPr>
            <a:xfrm>
              <a:off x="190800" y="18360"/>
              <a:ext cx="11432880" cy="15022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8680" tIns="148680" rIns="148680" bIns="148680" numCol="1" spcCol="1440" anchor="ctr">
              <a:noAutofit/>
            </a:bodyPr>
            <a:lstStyle/>
            <a:p>
              <a:pPr defTabSz="1733400">
                <a:lnSpc>
                  <a:spcPct val="90000"/>
                </a:lnSpc>
                <a:spcAft>
                  <a:spcPts val="1366"/>
                </a:spcAft>
                <a:tabLst>
                  <a:tab pos="0" algn="l"/>
                </a:tabLst>
              </a:pPr>
              <a:r>
                <a:rPr lang="en-US" sz="39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Measure the inaccuracy caused by temperature gradient at unintended Junction</a:t>
              </a:r>
              <a:endParaRPr lang="en-GB" sz="39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406" name="Picture 11"/>
          <p:cNvPicPr/>
          <p:nvPr/>
        </p:nvPicPr>
        <p:blipFill>
          <a:blip r:embed="rId3"/>
          <a:stretch/>
        </p:blipFill>
        <p:spPr>
          <a:xfrm>
            <a:off x="4249440" y="1705680"/>
            <a:ext cx="3688560" cy="380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7" name="Picture 13"/>
          <p:cNvPicPr/>
          <p:nvPr/>
        </p:nvPicPr>
        <p:blipFill>
          <a:blip r:embed="rId4"/>
          <a:stretch/>
        </p:blipFill>
        <p:spPr>
          <a:xfrm>
            <a:off x="8041320" y="1705680"/>
            <a:ext cx="3688560" cy="380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8" name="Picture 407"/>
          <p:cNvPicPr/>
          <p:nvPr/>
        </p:nvPicPr>
        <p:blipFill>
          <a:blip r:embed="rId5"/>
          <a:stretch/>
        </p:blipFill>
        <p:spPr>
          <a:xfrm>
            <a:off x="180000" y="1620000"/>
            <a:ext cx="4291920" cy="4836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Diagram 1"/>
          <p:cNvGrpSpPr/>
          <p:nvPr/>
        </p:nvGrpSpPr>
        <p:grpSpPr>
          <a:xfrm>
            <a:off x="190800" y="0"/>
            <a:ext cx="11432880" cy="1538280"/>
            <a:chOff x="190800" y="0"/>
            <a:chExt cx="11432880" cy="1538280"/>
          </a:xfrm>
        </p:grpSpPr>
        <p:sp>
          <p:nvSpPr>
            <p:cNvPr id="410" name="Rectangle 409"/>
            <p:cNvSpPr/>
            <p:nvPr/>
          </p:nvSpPr>
          <p:spPr>
            <a:xfrm>
              <a:off x="190800" y="0"/>
              <a:ext cx="11432160" cy="15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GB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" name="Rectangle: Rounded Corners 410"/>
            <p:cNvSpPr/>
            <p:nvPr/>
          </p:nvSpPr>
          <p:spPr>
            <a:xfrm>
              <a:off x="190800" y="18360"/>
              <a:ext cx="11432880" cy="15022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8680" tIns="148680" rIns="148680" bIns="148680" numCol="1" spcCol="1440" anchor="ctr">
              <a:noAutofit/>
            </a:bodyPr>
            <a:lstStyle/>
            <a:p>
              <a:pPr defTabSz="1733400">
                <a:lnSpc>
                  <a:spcPct val="90000"/>
                </a:lnSpc>
                <a:spcAft>
                  <a:spcPts val="1366"/>
                </a:spcAft>
                <a:tabLst>
                  <a:tab pos="0" algn="l"/>
                </a:tabLst>
              </a:pPr>
              <a:r>
                <a:rPr lang="en-US" sz="39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Optimize/Find the best place to measure the Junction Temperature</a:t>
              </a:r>
              <a:endParaRPr lang="en-GB" sz="39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412" name="Picture 8"/>
          <p:cNvPicPr/>
          <p:nvPr/>
        </p:nvPicPr>
        <p:blipFill>
          <a:blip r:embed="rId3"/>
          <a:stretch/>
        </p:blipFill>
        <p:spPr>
          <a:xfrm>
            <a:off x="4540320" y="1625760"/>
            <a:ext cx="3376440" cy="4491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itle 1"/>
          <p:cNvSpPr/>
          <p:nvPr/>
        </p:nvSpPr>
        <p:spPr>
          <a:xfrm>
            <a:off x="4877280" y="2672280"/>
            <a:ext cx="5825160" cy="57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GB" sz="40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Thank You </a:t>
            </a:r>
            <a:endParaRPr lang="en-GB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Content Placeholder 3"/>
          <p:cNvSpPr/>
          <p:nvPr/>
        </p:nvSpPr>
        <p:spPr>
          <a:xfrm>
            <a:off x="266760" y="1305000"/>
            <a:ext cx="5825160" cy="434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endParaRPr lang="en-GB" sz="2000" b="0" u="none" strike="noStrik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Target &amp; Cryogenic Moderators Thermocouples</a:t>
            </a:r>
            <a:endParaRPr lang="en-US" sz="36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grpSp>
        <p:nvGrpSpPr>
          <p:cNvPr id="374" name="Content Placeholder 3"/>
          <p:cNvGrpSpPr/>
          <p:nvPr/>
        </p:nvGrpSpPr>
        <p:grpSpPr>
          <a:xfrm>
            <a:off x="266760" y="1305000"/>
            <a:ext cx="11650320" cy="3861360"/>
            <a:chOff x="266760" y="1305000"/>
            <a:chExt cx="11650320" cy="3861360"/>
          </a:xfrm>
        </p:grpSpPr>
        <p:sp>
          <p:nvSpPr>
            <p:cNvPr id="375" name="Rectangle 374"/>
            <p:cNvSpPr/>
            <p:nvPr/>
          </p:nvSpPr>
          <p:spPr>
            <a:xfrm>
              <a:off x="266760" y="1305000"/>
              <a:ext cx="11650320" cy="3861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GB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" name="Rectangle: Rounded Corners 375"/>
            <p:cNvSpPr/>
            <p:nvPr/>
          </p:nvSpPr>
          <p:spPr>
            <a:xfrm>
              <a:off x="266760" y="1755360"/>
              <a:ext cx="11650320" cy="6742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10520" tIns="110520" rIns="110520" bIns="110520" numCol="1" spcCol="1440" anchor="ctr">
              <a:noAutofit/>
            </a:bodyPr>
            <a:lstStyle/>
            <a:p>
              <a:pPr defTabSz="1289160">
                <a:lnSpc>
                  <a:spcPct val="90000"/>
                </a:lnSpc>
                <a:spcAft>
                  <a:spcPts val="1015"/>
                </a:spcAft>
                <a:tabLst>
                  <a:tab pos="0" algn="l"/>
                </a:tabLst>
              </a:pPr>
              <a:r>
                <a:rPr lang="en-US" sz="29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Type K to measure Target and Cooling water temperature</a:t>
              </a:r>
              <a:endParaRPr lang="en-GB" sz="29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" name="Rectangle: Rounded Corners 376"/>
            <p:cNvSpPr/>
            <p:nvPr/>
          </p:nvSpPr>
          <p:spPr>
            <a:xfrm>
              <a:off x="266760" y="2517480"/>
              <a:ext cx="11650320" cy="6742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10520" tIns="110520" rIns="110520" bIns="110520" numCol="1" spcCol="1440" anchor="ctr">
              <a:noAutofit/>
            </a:bodyPr>
            <a:lstStyle/>
            <a:p>
              <a:pPr defTabSz="1289160">
                <a:lnSpc>
                  <a:spcPct val="90000"/>
                </a:lnSpc>
                <a:spcAft>
                  <a:spcPts val="1015"/>
                </a:spcAft>
                <a:tabLst>
                  <a:tab pos="0" algn="l"/>
                </a:tabLst>
              </a:pPr>
              <a:r>
                <a:rPr lang="en-US" sz="29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Above Liquid Nitrogen temperature COTS Converter</a:t>
              </a:r>
              <a:endParaRPr lang="en-GB" sz="29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" name="Rectangle: Rounded Corners 377"/>
            <p:cNvSpPr/>
            <p:nvPr/>
          </p:nvSpPr>
          <p:spPr>
            <a:xfrm>
              <a:off x="266760" y="3279600"/>
              <a:ext cx="11650320" cy="6742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10520" tIns="110520" rIns="110520" bIns="110520" numCol="1" spcCol="1440" anchor="ctr">
              <a:noAutofit/>
            </a:bodyPr>
            <a:lstStyle/>
            <a:p>
              <a:pPr defTabSz="1289160">
                <a:lnSpc>
                  <a:spcPct val="90000"/>
                </a:lnSpc>
                <a:spcAft>
                  <a:spcPts val="1015"/>
                </a:spcAft>
                <a:tabLst>
                  <a:tab pos="0" algn="l"/>
                </a:tabLst>
              </a:pPr>
              <a:r>
                <a:rPr lang="en-GB" sz="29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Type E to measure Cryogenic Moderators temperature</a:t>
              </a:r>
              <a:endParaRPr lang="en-GB" sz="29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" name="Rectangle: Rounded Corners 378"/>
            <p:cNvSpPr/>
            <p:nvPr/>
          </p:nvSpPr>
          <p:spPr>
            <a:xfrm>
              <a:off x="266760" y="4041720"/>
              <a:ext cx="11650320" cy="6742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10520" tIns="110520" rIns="110520" bIns="110520" numCol="1" spcCol="1440" anchor="ctr">
              <a:noAutofit/>
            </a:bodyPr>
            <a:lstStyle/>
            <a:p>
              <a:pPr defTabSz="1289160">
                <a:lnSpc>
                  <a:spcPct val="90000"/>
                </a:lnSpc>
                <a:spcAft>
                  <a:spcPts val="1015"/>
                </a:spcAft>
                <a:tabLst>
                  <a:tab pos="0" algn="l"/>
                </a:tabLst>
              </a:pPr>
              <a:r>
                <a:rPr lang="en-US" sz="2900" b="0" u="none" strike="noStrike">
                  <a:solidFill>
                    <a:schemeClr val="lt1"/>
                  </a:solidFill>
                  <a:effectLst/>
                  <a:uFillTx/>
                  <a:latin typeface="Arial"/>
                </a:rPr>
                <a:t>Below liquid Nitrogen temperature, mV measurement Converter</a:t>
              </a:r>
              <a:endParaRPr lang="en-GB" sz="29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1952640" y="137160"/>
            <a:ext cx="836028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6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Target Thermocouples</a:t>
            </a:r>
            <a:endParaRPr lang="en-US" sz="3600" b="0" u="none" strike="noStrike">
              <a:solidFill>
                <a:srgbClr val="003088"/>
              </a:solidFill>
              <a:effectLst/>
              <a:uFillTx/>
              <a:latin typeface="Arial"/>
            </a:endParaRPr>
          </a:p>
        </p:txBody>
      </p:sp>
      <p:pic>
        <p:nvPicPr>
          <p:cNvPr id="381" name="Picture 7"/>
          <p:cNvPicPr/>
          <p:nvPr/>
        </p:nvPicPr>
        <p:blipFill>
          <a:blip r:embed="rId3"/>
          <a:stretch/>
        </p:blipFill>
        <p:spPr>
          <a:xfrm>
            <a:off x="0" y="835560"/>
            <a:ext cx="12187800" cy="6018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1952640" y="137160"/>
            <a:ext cx="8360280" cy="5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600" b="0" u="none" strike="noStrike">
                <a:solidFill>
                  <a:srgbClr val="003088"/>
                </a:solidFill>
                <a:effectLst/>
                <a:uFillTx/>
                <a:latin typeface="Arial"/>
              </a:rPr>
              <a:t>Target Thermocouple Instrumentation</a:t>
            </a:r>
            <a:endParaRPr lang="en-US" sz="3600" b="0" u="none" strike="noStrike">
              <a:solidFill>
                <a:srgbClr val="003088"/>
              </a:solidFill>
              <a:effectLst/>
              <a:uFillTx/>
              <a:latin typeface="Arial"/>
            </a:endParaRPr>
          </a:p>
        </p:txBody>
      </p:sp>
      <p:pic>
        <p:nvPicPr>
          <p:cNvPr id="383" name="Picture 382"/>
          <p:cNvPicPr/>
          <p:nvPr/>
        </p:nvPicPr>
        <p:blipFill>
          <a:blip r:embed="rId3"/>
          <a:stretch/>
        </p:blipFill>
        <p:spPr>
          <a:xfrm>
            <a:off x="1058400" y="720000"/>
            <a:ext cx="9917640" cy="4042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268560" y="18792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Hydrogen Moderator Temperature Measurement</a:t>
            </a:r>
            <a:endParaRPr lang="en-US" sz="32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pic>
        <p:nvPicPr>
          <p:cNvPr id="385" name="Picture 3"/>
          <p:cNvPicPr/>
          <p:nvPr/>
        </p:nvPicPr>
        <p:blipFill>
          <a:blip r:embed="rId3"/>
          <a:stretch/>
        </p:blipFill>
        <p:spPr>
          <a:xfrm>
            <a:off x="2328480" y="771120"/>
            <a:ext cx="4829400" cy="597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6" name="Picture 5"/>
          <p:cNvPicPr/>
          <p:nvPr/>
        </p:nvPicPr>
        <p:blipFill>
          <a:blip r:embed="rId4"/>
          <a:stretch/>
        </p:blipFill>
        <p:spPr>
          <a:xfrm>
            <a:off x="8367120" y="771120"/>
            <a:ext cx="2091600" cy="5894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PR5114 CH1</a:t>
            </a:r>
            <a:endParaRPr lang="en-US" sz="32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pic>
        <p:nvPicPr>
          <p:cNvPr id="388" name="Picture 10"/>
          <p:cNvPicPr/>
          <p:nvPr/>
        </p:nvPicPr>
        <p:blipFill>
          <a:blip r:embed="rId3"/>
          <a:stretch/>
        </p:blipFill>
        <p:spPr>
          <a:xfrm>
            <a:off x="319680" y="1342800"/>
            <a:ext cx="6023520" cy="2453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11650320" cy="46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PR5114 CH2</a:t>
            </a:r>
            <a:endParaRPr lang="en-US" sz="32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pic>
        <p:nvPicPr>
          <p:cNvPr id="390" name="Picture 3"/>
          <p:cNvPicPr/>
          <p:nvPr/>
        </p:nvPicPr>
        <p:blipFill>
          <a:blip r:embed="rId3"/>
          <a:stretch/>
        </p:blipFill>
        <p:spPr>
          <a:xfrm>
            <a:off x="367560" y="1490400"/>
            <a:ext cx="5775840" cy="2358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266760" y="365040"/>
            <a:ext cx="4102200" cy="262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000" b="1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Hydrogen Moderator</a:t>
            </a:r>
            <a:br>
              <a:rPr sz="4000"/>
            </a:br>
            <a:r>
              <a:rPr lang="en-GB" sz="4000" b="1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Thermocouple Measurement</a:t>
            </a:r>
            <a:endParaRPr lang="en-US" sz="40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pic>
        <p:nvPicPr>
          <p:cNvPr id="392" name="Picture 4"/>
          <p:cNvPicPr/>
          <p:nvPr/>
        </p:nvPicPr>
        <p:blipFill>
          <a:blip r:embed="rId3"/>
          <a:stretch/>
        </p:blipFill>
        <p:spPr>
          <a:xfrm>
            <a:off x="5005080" y="356760"/>
            <a:ext cx="2177280" cy="614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3" name="Picture 6"/>
          <p:cNvPicPr/>
          <p:nvPr/>
        </p:nvPicPr>
        <p:blipFill>
          <a:blip r:embed="rId4"/>
          <a:stretch/>
        </p:blipFill>
        <p:spPr>
          <a:xfrm>
            <a:off x="7449120" y="365040"/>
            <a:ext cx="2100960" cy="6140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3236400" cy="197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u="none" strike="noStrike">
                <a:solidFill>
                  <a:schemeClr val="accent3"/>
                </a:solidFill>
                <a:effectLst/>
                <a:uFillTx/>
                <a:latin typeface="Arial"/>
                <a:ea typeface="Verdana"/>
              </a:rPr>
              <a:t>Type E Temperature Vs mV</a:t>
            </a:r>
            <a:endParaRPr lang="en-US" sz="3200" b="0" u="none" strike="noStrike">
              <a:solidFill>
                <a:schemeClr val="accent3"/>
              </a:solidFill>
              <a:effectLst/>
              <a:uFillTx/>
              <a:latin typeface="Arial"/>
            </a:endParaRPr>
          </a:p>
        </p:txBody>
      </p:sp>
      <p:pic>
        <p:nvPicPr>
          <p:cNvPr id="395" name="Picture 3"/>
          <p:cNvPicPr/>
          <p:nvPr/>
        </p:nvPicPr>
        <p:blipFill>
          <a:blip r:embed="rId3"/>
          <a:stretch/>
        </p:blipFill>
        <p:spPr>
          <a:xfrm>
            <a:off x="3771720" y="166320"/>
            <a:ext cx="4644360" cy="6521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iangles">
  <a:themeElements>
    <a:clrScheme name="STFC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attern">
  <a:themeElements>
    <a:clrScheme name="STFC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lank Layouts">
  <a:themeElements>
    <a:clrScheme name="STFC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12879</TotalTime>
  <Words>137</Words>
  <Application>Microsoft Office PowerPoint</Application>
  <PresentationFormat>Widescreen</PresentationFormat>
  <Paragraphs>36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1_Title slide</vt:lpstr>
      <vt:lpstr>2_Triangles</vt:lpstr>
      <vt:lpstr>3_Pattern</vt:lpstr>
      <vt:lpstr>4_Blank Layouts</vt:lpstr>
      <vt:lpstr>Font and logo master</vt:lpstr>
      <vt:lpstr>Target &amp; Cryogenic Moderator Thermocouples &amp; Instrumentation </vt:lpstr>
      <vt:lpstr>Target &amp; Cryogenic Moderators Thermocouples</vt:lpstr>
      <vt:lpstr>Target Thermocouples</vt:lpstr>
      <vt:lpstr>Target Thermocouple Instrumentation</vt:lpstr>
      <vt:lpstr>Hydrogen Moderator Temperature Measurement</vt:lpstr>
      <vt:lpstr>PR5114 CH1</vt:lpstr>
      <vt:lpstr>PR5114 CH2</vt:lpstr>
      <vt:lpstr>Hydrogen Moderator Thermocouple Measurement</vt:lpstr>
      <vt:lpstr>Type E Temperature Vs mV</vt:lpstr>
      <vt:lpstr>Issue We Encountered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Richardson, Stephanie (STFC,RAL,ISIS)</dc:creator>
  <dc:description/>
  <cp:lastModifiedBy>Gupta, Rajesh (STFC,RAL,ISIS)</cp:lastModifiedBy>
  <cp:revision>247</cp:revision>
  <dcterms:created xsi:type="dcterms:W3CDTF">2023-01-10T12:41:06Z</dcterms:created>
  <dcterms:modified xsi:type="dcterms:W3CDTF">2026-06-01T06:52:40Z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0x010100526E9BCC28C1E044931707BDADCF67FB</vt:lpwstr>
  </property>
  <property fmtid="{D5CDD505-2E9C-101B-9397-08002B2CF9AE}" pid="3" name="Notes">
    <vt:i4>19</vt:i4>
  </property>
  <property fmtid="{D5CDD505-2E9C-101B-9397-08002B2CF9AE}" pid="4" name="PresentationFormat">
    <vt:lpwstr>Widescreen</vt:lpwstr>
  </property>
  <property fmtid="{D5CDD505-2E9C-101B-9397-08002B2CF9AE}" pid="5" name="Slides">
    <vt:i4>20</vt:i4>
  </property>
</Properties>
</file>