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7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E58EB01-F40C-4607-AACE-9D9A60E8E5F6}" v="3" dt="2026-09-17T09:07:30.96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572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seph O'Neill (Physics and Astronomy)" userId="6ba61a02-4f62-425d-9e4d-53dcd17ae671" providerId="ADAL" clId="{4758B3EB-EFDA-4A18-B804-A6D88354AFF1}"/>
    <pc:docChg chg="custSel addSld delSld modSld">
      <pc:chgData name="Joseph O'Neill (Physics and Astronomy)" userId="6ba61a02-4f62-425d-9e4d-53dcd17ae671" providerId="ADAL" clId="{4758B3EB-EFDA-4A18-B804-A6D88354AFF1}" dt="2026-09-17T09:08:23.028" v="206" actId="1036"/>
      <pc:docMkLst>
        <pc:docMk/>
      </pc:docMkLst>
      <pc:sldChg chg="addSp delSp modSp mod">
        <pc:chgData name="Joseph O'Neill (Physics and Astronomy)" userId="6ba61a02-4f62-425d-9e4d-53dcd17ae671" providerId="ADAL" clId="{4758B3EB-EFDA-4A18-B804-A6D88354AFF1}" dt="2026-09-17T09:08:23.028" v="206" actId="1036"/>
        <pc:sldMkLst>
          <pc:docMk/>
          <pc:sldMk cId="928796373" sldId="256"/>
        </pc:sldMkLst>
        <pc:spChg chg="add mod ord">
          <ac:chgData name="Joseph O'Neill (Physics and Astronomy)" userId="6ba61a02-4f62-425d-9e4d-53dcd17ae671" providerId="ADAL" clId="{4758B3EB-EFDA-4A18-B804-A6D88354AFF1}" dt="2026-09-17T09:08:19.625" v="192" actId="1076"/>
          <ac:spMkLst>
            <pc:docMk/>
            <pc:sldMk cId="928796373" sldId="256"/>
            <ac:spMk id="7" creationId="{BAC47C8A-2DE8-76BA-F923-43F8D8991378}"/>
          </ac:spMkLst>
        </pc:spChg>
        <pc:spChg chg="add del mod">
          <ac:chgData name="Joseph O'Neill (Physics and Astronomy)" userId="6ba61a02-4f62-425d-9e4d-53dcd17ae671" providerId="ADAL" clId="{4758B3EB-EFDA-4A18-B804-A6D88354AFF1}" dt="2026-09-17T09:07:32.190" v="190"/>
          <ac:spMkLst>
            <pc:docMk/>
            <pc:sldMk cId="928796373" sldId="256"/>
            <ac:spMk id="8" creationId="{E1CED811-774C-4914-D318-1A65885494A9}"/>
          </ac:spMkLst>
        </pc:spChg>
        <pc:picChg chg="add mod">
          <ac:chgData name="Joseph O'Neill (Physics and Astronomy)" userId="6ba61a02-4f62-425d-9e4d-53dcd17ae671" providerId="ADAL" clId="{4758B3EB-EFDA-4A18-B804-A6D88354AFF1}" dt="2026-09-17T09:07:00.034" v="145" actId="1076"/>
          <ac:picMkLst>
            <pc:docMk/>
            <pc:sldMk cId="928796373" sldId="256"/>
            <ac:picMk id="3" creationId="{3B29841A-9C7A-65AA-EBD5-80219A0B7F2B}"/>
          </ac:picMkLst>
        </pc:picChg>
        <pc:picChg chg="mod ord">
          <ac:chgData name="Joseph O'Neill (Physics and Astronomy)" userId="6ba61a02-4f62-425d-9e4d-53dcd17ae671" providerId="ADAL" clId="{4758B3EB-EFDA-4A18-B804-A6D88354AFF1}" dt="2026-09-17T09:08:23.028" v="206" actId="1036"/>
          <ac:picMkLst>
            <pc:docMk/>
            <pc:sldMk cId="928796373" sldId="256"/>
            <ac:picMk id="4" creationId="{34B23BE0-6027-8F00-FB2E-6764F914531A}"/>
          </ac:picMkLst>
        </pc:picChg>
      </pc:sldChg>
      <pc:sldChg chg="modSp mod">
        <pc:chgData name="Joseph O'Neill (Physics and Astronomy)" userId="6ba61a02-4f62-425d-9e4d-53dcd17ae671" providerId="ADAL" clId="{4758B3EB-EFDA-4A18-B804-A6D88354AFF1}" dt="2026-09-17T09:03:57.463" v="80" actId="1076"/>
        <pc:sldMkLst>
          <pc:docMk/>
          <pc:sldMk cId="2688499340" sldId="257"/>
        </pc:sldMkLst>
        <pc:spChg chg="mod">
          <ac:chgData name="Joseph O'Neill (Physics and Astronomy)" userId="6ba61a02-4f62-425d-9e4d-53dcd17ae671" providerId="ADAL" clId="{4758B3EB-EFDA-4A18-B804-A6D88354AFF1}" dt="2026-09-17T09:03:57.463" v="80" actId="1076"/>
          <ac:spMkLst>
            <pc:docMk/>
            <pc:sldMk cId="2688499340" sldId="257"/>
            <ac:spMk id="6" creationId="{FC208D88-0D1B-C49D-089A-1A415F8CD7DC}"/>
          </ac:spMkLst>
        </pc:spChg>
        <pc:picChg chg="mod">
          <ac:chgData name="Joseph O'Neill (Physics and Astronomy)" userId="6ba61a02-4f62-425d-9e4d-53dcd17ae671" providerId="ADAL" clId="{4758B3EB-EFDA-4A18-B804-A6D88354AFF1}" dt="2026-09-17T09:03:12.763" v="78" actId="1076"/>
          <ac:picMkLst>
            <pc:docMk/>
            <pc:sldMk cId="2688499340" sldId="257"/>
            <ac:picMk id="3" creationId="{8C810E61-70BF-BA5D-9956-E52812039A27}"/>
          </ac:picMkLst>
        </pc:picChg>
      </pc:sldChg>
      <pc:sldChg chg="addSp modSp add mod">
        <pc:chgData name="Joseph O'Neill (Physics and Astronomy)" userId="6ba61a02-4f62-425d-9e4d-53dcd17ae671" providerId="ADAL" clId="{4758B3EB-EFDA-4A18-B804-A6D88354AFF1}" dt="2026-09-17T09:04:24.485" v="87" actId="1076"/>
        <pc:sldMkLst>
          <pc:docMk/>
          <pc:sldMk cId="679905333" sldId="259"/>
        </pc:sldMkLst>
        <pc:spChg chg="add mod">
          <ac:chgData name="Joseph O'Neill (Physics and Astronomy)" userId="6ba61a02-4f62-425d-9e4d-53dcd17ae671" providerId="ADAL" clId="{4758B3EB-EFDA-4A18-B804-A6D88354AFF1}" dt="2026-09-17T09:04:24.485" v="87" actId="1076"/>
          <ac:spMkLst>
            <pc:docMk/>
            <pc:sldMk cId="679905333" sldId="259"/>
            <ac:spMk id="2" creationId="{013161CE-E1D6-660D-ECDE-C3C373B76253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79760F-F7E2-6C31-9D71-1510AA0207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3210D9C-77AE-1A2F-D480-A8F92FC4CF2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983AD1-E9BC-A602-23A4-83667D5B54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701ED-0F02-4912-8875-EE8259AD37C8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CF2799-5622-674B-2FC3-036D35DA9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A96110-DC52-D7B9-85A7-48EC3FD8E0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A337C-2D6D-446D-B30C-EA3492B37D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02663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0338FD-C389-3FA2-1DAB-032777C53C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0FE825-4CCB-AA31-37C3-0C7CE65D14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1835D7-BC26-08E5-DD7E-D97B1931C4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701ED-0F02-4912-8875-EE8259AD37C8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DBC207-AC01-3660-88B8-40BC741042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CDC5B9-899D-A00B-B1B5-182F40DDC9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A337C-2D6D-446D-B30C-EA3492B37D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81401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197D01-E11E-695C-A419-8B142D2DFE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69174F-B757-30C2-221F-E3D77FBA9E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4DA80A-0023-FB88-146D-EA59F840E7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701ED-0F02-4912-8875-EE8259AD37C8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BCADB5-CFBF-667B-85B4-F7BDA0C65C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B040FB-7B03-8F53-209B-913EAA25CB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A337C-2D6D-446D-B30C-EA3492B37D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01064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E73FC1-52A6-1DB3-51E1-100F2D4CBE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A32936-DEA4-509B-E862-DD011203EAB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DAF2DE3-5D01-C8CE-77F7-60A342A9E2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C669E7F-C35D-D167-A918-2E33D4082F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701ED-0F02-4912-8875-EE8259AD37C8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7A6B108-15BC-D032-E74C-F110185EB5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FC5C30B-918A-B421-9A4A-0DD7E30696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A337C-2D6D-446D-B30C-EA3492B37D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37135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785980-5290-9FEA-8C44-E342631AD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B8F8FA-02CA-63F6-FA48-F963445D66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A0A364-CA0C-EB5D-7394-0F0AFA963B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F1D5CDA-C3AB-1C48-7A22-8B05E075666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D59CD56-1DD3-0E35-F6C7-F58BAA8AB73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F0DD32B-80DC-0FF2-6567-1114B0FCDF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701ED-0F02-4912-8875-EE8259AD37C8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7968CC1-B380-2F90-4CF0-736CEE8635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AD0072E-CDE2-B811-CCF2-B9B8923A4B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A337C-2D6D-446D-B30C-EA3492B37D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35138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145B10-0BFB-4542-E5A7-899370E9EE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A6135F0-2E55-5670-DEB6-5AD3ABA631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701ED-0F02-4912-8875-EE8259AD37C8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3DEA2E7-4A0E-8B50-0BCF-12D0FD0225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8E951E9-E5F4-12F7-8744-F756B042AC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A337C-2D6D-446D-B30C-EA3492B37D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84916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9164001-B5F3-59D3-6464-32F22F1600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701ED-0F02-4912-8875-EE8259AD37C8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E7563C8-8FA2-D1FD-6034-A768521532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5869FF-20A0-9B2F-30F0-9F9295838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A337C-2D6D-446D-B30C-EA3492B37D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59532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98E2A4-768F-ADB9-B4BC-B5AD68BC09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735EF3-8596-EFA4-104D-2DE1258FFD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A1E58C-9825-DCA5-D0E8-7BA1291FD8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6CD4A29-E17F-947B-430B-BC921A1214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701ED-0F02-4912-8875-EE8259AD37C8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4795A4A-A4CD-851D-A1E5-1341577092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1F380E-38A6-49A6-12E7-4FF2F0559F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A337C-2D6D-446D-B30C-EA3492B37D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03862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D9021B-6B6E-62D6-4AF7-79532298C5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19EF6BA-6DE2-9EB5-5052-FF04CA77EA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89B066-09D7-7C2B-47A2-A2F4B59B85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51C60A-2233-5C9F-63BE-EA6E9E2125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701ED-0F02-4912-8875-EE8259AD37C8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F70DBF-5CC1-0026-411D-1FBE5DFD31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5EB49C4-CC79-9F09-6561-0182A2C6DB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A337C-2D6D-446D-B30C-EA3492B37D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36109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442470-A220-BFF3-209B-2729F3C62E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A12E1D1-D047-E1D7-A354-65BAE09CD0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B32D1C-94BB-197A-2500-B2F56DAC02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701ED-0F02-4912-8875-EE8259AD37C8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F33A1B-1BEA-8F2F-43DF-41B63D752A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B2061C-3987-665D-5848-3D38889C5B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A337C-2D6D-446D-B30C-EA3492B37D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22892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A07B36C-090B-BACA-175C-E2E2B8B4B46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D832B98-41D5-E274-A3E3-76A6AE1E57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B61EBD-1596-B307-FE88-410815333F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701ED-0F02-4912-8875-EE8259AD37C8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4F280B-6F19-7A80-5E4D-200F7B96D9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B85267-5AAE-B0C1-5888-6A3307F5C3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A337C-2D6D-446D-B30C-EA3492B37D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73883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BEADE99-CC70-DC64-E779-08F7FB1ADB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478E8B-19B2-A6AD-0306-69FE6F6EEB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184961-2672-92D5-C829-FD781705747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81701ED-0F02-4912-8875-EE8259AD37C8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E306AD-88C0-020E-2E3C-5A8D149C9ED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0EB360-EB13-7E74-AC61-24C512A4A2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09A337C-2D6D-446D-B30C-EA3492B37D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079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913DED7-5A4F-9099-EAA0-32C8488C402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0597" b="31897"/>
          <a:stretch>
            <a:fillRect/>
          </a:stretch>
        </p:blipFill>
        <p:spPr>
          <a:xfrm>
            <a:off x="0" y="1"/>
            <a:ext cx="4137102" cy="155169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B29841A-9C7A-65AA-EBD5-80219A0B7F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51765" y="0"/>
            <a:ext cx="1686805" cy="168680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4B23BE0-6027-8F00-FB2E-6764F91453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819275"/>
            <a:ext cx="12198432" cy="462914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AC47C8A-2DE8-76BA-F923-43F8D8991378}"/>
              </a:ext>
            </a:extLst>
          </p:cNvPr>
          <p:cNvSpPr txBox="1"/>
          <p:nvPr/>
        </p:nvSpPr>
        <p:spPr>
          <a:xfrm>
            <a:off x="8451981" y="569268"/>
            <a:ext cx="1990725" cy="461665"/>
          </a:xfrm>
          <a:prstGeom prst="rect">
            <a:avLst/>
          </a:prstGeom>
          <a:noFill/>
          <a:ln w="571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/>
              <a:t>Indico link </a:t>
            </a:r>
          </a:p>
        </p:txBody>
      </p:sp>
    </p:spTree>
    <p:extLst>
      <p:ext uri="{BB962C8B-B14F-4D97-AF65-F5344CB8AC3E}">
        <p14:creationId xmlns:p14="http://schemas.microsoft.com/office/powerpoint/2010/main" val="9287963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A0634D-A95A-5C8A-C366-A154C3ACEC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ADAD92B-28EF-8D4B-5DF0-35D614C67C3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0597" b="31897"/>
          <a:stretch>
            <a:fillRect/>
          </a:stretch>
        </p:blipFill>
        <p:spPr>
          <a:xfrm>
            <a:off x="0" y="1"/>
            <a:ext cx="4137102" cy="155169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46B9769-7CC8-DA81-D563-DF8513D83D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3546" y="1437395"/>
            <a:ext cx="9964907" cy="516797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13161CE-E1D6-660D-ECDE-C3C373B76253}"/>
              </a:ext>
            </a:extLst>
          </p:cNvPr>
          <p:cNvSpPr txBox="1"/>
          <p:nvPr/>
        </p:nvSpPr>
        <p:spPr>
          <a:xfrm>
            <a:off x="6248399" y="3922439"/>
            <a:ext cx="4048126" cy="36933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b="1" dirty="0"/>
              <a:t>7:00 – 9:00 PM       Conference meal </a:t>
            </a:r>
          </a:p>
        </p:txBody>
      </p:sp>
    </p:spTree>
    <p:extLst>
      <p:ext uri="{BB962C8B-B14F-4D97-AF65-F5344CB8AC3E}">
        <p14:creationId xmlns:p14="http://schemas.microsoft.com/office/powerpoint/2010/main" val="6799053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AB47B3-8FEC-6AD2-EFCF-0E6860852A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4A4914C-CE2A-EEA7-B0C9-0579F61AA2A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0597" b="31897"/>
          <a:stretch>
            <a:fillRect/>
          </a:stretch>
        </p:blipFill>
        <p:spPr>
          <a:xfrm>
            <a:off x="0" y="1"/>
            <a:ext cx="4137102" cy="155169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C810E61-70BF-BA5D-9956-E52812039A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6774" y="775848"/>
            <a:ext cx="5630705" cy="543598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C208D88-0D1B-C49D-089A-1A415F8CD7DC}"/>
              </a:ext>
            </a:extLst>
          </p:cNvPr>
          <p:cNvSpPr txBox="1"/>
          <p:nvPr/>
        </p:nvSpPr>
        <p:spPr>
          <a:xfrm>
            <a:off x="333375" y="2046178"/>
            <a:ext cx="5391149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Meal at the Market Halls Oxford Street</a:t>
            </a:r>
          </a:p>
          <a:p>
            <a:endParaRPr lang="en-GB" sz="2800" dirty="0"/>
          </a:p>
          <a:p>
            <a:r>
              <a:rPr lang="en-GB" sz="2800" dirty="0"/>
              <a:t>Tables booked from 19:00 – 21:00</a:t>
            </a:r>
          </a:p>
          <a:p>
            <a:endParaRPr lang="en-GB" sz="2800" dirty="0"/>
          </a:p>
          <a:p>
            <a:r>
              <a:rPr lang="en-GB" sz="2800" dirty="0"/>
              <a:t>20 min underground ride from Kings Cross on the Victoria Line</a:t>
            </a:r>
          </a:p>
        </p:txBody>
      </p:sp>
    </p:spTree>
    <p:extLst>
      <p:ext uri="{BB962C8B-B14F-4D97-AF65-F5344CB8AC3E}">
        <p14:creationId xmlns:p14="http://schemas.microsoft.com/office/powerpoint/2010/main" val="26884993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32</Words>
  <Application>Microsoft Office PowerPoint</Application>
  <PresentationFormat>Widescreen</PresentationFormat>
  <Paragraphs>7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Joseph O'Neill (Physics and Astronomy)</dc:creator>
  <cp:lastModifiedBy>Joseph O'Neill (Physics and Astronomy)</cp:lastModifiedBy>
  <cp:revision>1</cp:revision>
  <dcterms:created xsi:type="dcterms:W3CDTF">2026-09-08T10:06:49Z</dcterms:created>
  <dcterms:modified xsi:type="dcterms:W3CDTF">2026-09-17T09:08:27Z</dcterms:modified>
</cp:coreProperties>
</file>