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86" r:id="rId2"/>
  </p:sldMasterIdLst>
  <p:notesMasterIdLst>
    <p:notesMasterId r:id="rId36"/>
  </p:notesMasterIdLst>
  <p:handoutMasterIdLst>
    <p:handoutMasterId r:id="rId37"/>
  </p:handoutMasterIdLst>
  <p:sldIdLst>
    <p:sldId id="256" r:id="rId3"/>
    <p:sldId id="293" r:id="rId4"/>
    <p:sldId id="404" r:id="rId5"/>
    <p:sldId id="628" r:id="rId6"/>
    <p:sldId id="2147483483" r:id="rId7"/>
    <p:sldId id="274" r:id="rId8"/>
    <p:sldId id="2147483478" r:id="rId9"/>
    <p:sldId id="2147483472" r:id="rId10"/>
    <p:sldId id="612" r:id="rId11"/>
    <p:sldId id="617" r:id="rId12"/>
    <p:sldId id="2145708167" r:id="rId13"/>
    <p:sldId id="2145708157" r:id="rId14"/>
    <p:sldId id="2145708164" r:id="rId15"/>
    <p:sldId id="2145706277" r:id="rId16"/>
    <p:sldId id="303" r:id="rId17"/>
    <p:sldId id="2147483468" r:id="rId18"/>
    <p:sldId id="2147483486" r:id="rId19"/>
    <p:sldId id="2147483485" r:id="rId20"/>
    <p:sldId id="2147483475" r:id="rId21"/>
    <p:sldId id="2145706754" r:id="rId22"/>
    <p:sldId id="258" r:id="rId23"/>
    <p:sldId id="291" r:id="rId24"/>
    <p:sldId id="292" r:id="rId25"/>
    <p:sldId id="2147483476" r:id="rId26"/>
    <p:sldId id="295" r:id="rId27"/>
    <p:sldId id="296" r:id="rId28"/>
    <p:sldId id="2147483477" r:id="rId29"/>
    <p:sldId id="596" r:id="rId30"/>
    <p:sldId id="286" r:id="rId31"/>
    <p:sldId id="605" r:id="rId32"/>
    <p:sldId id="2147483487" r:id="rId33"/>
    <p:sldId id="2147483479" r:id="rId34"/>
    <p:sldId id="2147483488"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971D"/>
    <a:srgbClr val="19FF2F"/>
    <a:srgbClr val="5B6361"/>
    <a:srgbClr val="2D3F55"/>
    <a:srgbClr val="E9D288"/>
    <a:srgbClr val="132B4E"/>
    <a:srgbClr val="9091B3"/>
    <a:srgbClr val="90919C"/>
    <a:srgbClr val="B0B8C9"/>
    <a:srgbClr val="F6A70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B9339F-89CB-4F53-BE2D-FD610C51F8BD}" v="3" dt="2026-09-16T14:48:45.2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32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42"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microsoft.com/office/2015/10/relationships/revisionInfo" Target="revisionInfo.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son, Gemma" userId="0963881a-80e0-4372-bcce-6126a9fd25b8" providerId="ADAL" clId="{45EE75B7-8867-3C36-BB74-B0BDB2010637}"/>
    <pc:docChg chg="custSel modSld">
      <pc:chgData name="Wilson, Gemma" userId="0963881a-80e0-4372-bcce-6126a9fd25b8" providerId="ADAL" clId="{45EE75B7-8867-3C36-BB74-B0BDB2010637}" dt="2026-09-11T12:45:58.045" v="5" actId="7634"/>
      <pc:docMkLst>
        <pc:docMk/>
      </pc:docMkLst>
      <pc:sldChg chg="addSp mod">
        <pc:chgData name="Wilson, Gemma" userId="0963881a-80e0-4372-bcce-6126a9fd25b8" providerId="ADAL" clId="{45EE75B7-8867-3C36-BB74-B0BDB2010637}" dt="2026-09-04T09:16:47.840" v="1" actId="7634"/>
        <pc:sldMkLst>
          <pc:docMk/>
          <pc:sldMk cId="2963347684" sldId="274"/>
        </pc:sldMkLst>
      </pc:sldChg>
      <pc:sldChg chg="addSp mod">
        <pc:chgData name="Wilson, Gemma" userId="0963881a-80e0-4372-bcce-6126a9fd25b8" providerId="ADAL" clId="{45EE75B7-8867-3C36-BB74-B0BDB2010637}" dt="2026-09-04T09:20:11.015" v="4" actId="7634"/>
        <pc:sldMkLst>
          <pc:docMk/>
          <pc:sldMk cId="1236645392" sldId="286"/>
        </pc:sldMkLst>
      </pc:sldChg>
      <pc:sldChg chg="addSp mod">
        <pc:chgData name="Wilson, Gemma" userId="0963881a-80e0-4372-bcce-6126a9fd25b8" providerId="ADAL" clId="{45EE75B7-8867-3C36-BB74-B0BDB2010637}" dt="2026-09-04T09:18:42.205" v="3" actId="7634"/>
        <pc:sldMkLst>
          <pc:docMk/>
          <pc:sldMk cId="1904298387" sldId="296"/>
        </pc:sldMkLst>
      </pc:sldChg>
      <pc:sldChg chg="addSp mod">
        <pc:chgData name="Wilson, Gemma" userId="0963881a-80e0-4372-bcce-6126a9fd25b8" providerId="ADAL" clId="{45EE75B7-8867-3C36-BB74-B0BDB2010637}" dt="2026-09-04T09:16:47.840" v="1" actId="7634"/>
        <pc:sldMkLst>
          <pc:docMk/>
          <pc:sldMk cId="4070319284" sldId="404"/>
        </pc:sldMkLst>
      </pc:sldChg>
      <pc:sldChg chg="addSp mod">
        <pc:chgData name="Wilson, Gemma" userId="0963881a-80e0-4372-bcce-6126a9fd25b8" providerId="ADAL" clId="{45EE75B7-8867-3C36-BB74-B0BDB2010637}" dt="2026-09-04T09:17:10.532" v="2" actId="7634"/>
        <pc:sldMkLst>
          <pc:docMk/>
          <pc:sldMk cId="1986144737" sldId="612"/>
        </pc:sldMkLst>
      </pc:sldChg>
      <pc:sldChg chg="addSp mod">
        <pc:chgData name="Wilson, Gemma" userId="0963881a-80e0-4372-bcce-6126a9fd25b8" providerId="ADAL" clId="{45EE75B7-8867-3C36-BB74-B0BDB2010637}" dt="2026-09-04T09:16:47.840" v="1" actId="7634"/>
        <pc:sldMkLst>
          <pc:docMk/>
          <pc:sldMk cId="3177457746" sldId="628"/>
        </pc:sldMkLst>
      </pc:sldChg>
      <pc:sldChg chg="addSp mod">
        <pc:chgData name="Wilson, Gemma" userId="0963881a-80e0-4372-bcce-6126a9fd25b8" providerId="ADAL" clId="{45EE75B7-8867-3C36-BB74-B0BDB2010637}" dt="2026-09-04T09:13:56.668" v="0" actId="7634"/>
        <pc:sldMkLst>
          <pc:docMk/>
          <pc:sldMk cId="913635719" sldId="2147483468"/>
        </pc:sldMkLst>
      </pc:sldChg>
      <pc:sldChg chg="addSp mod">
        <pc:chgData name="Wilson, Gemma" userId="0963881a-80e0-4372-bcce-6126a9fd25b8" providerId="ADAL" clId="{45EE75B7-8867-3C36-BB74-B0BDB2010637}" dt="2026-09-11T12:45:58.045" v="5" actId="7634"/>
        <pc:sldMkLst>
          <pc:docMk/>
          <pc:sldMk cId="1190460189" sldId="2147483472"/>
        </pc:sldMkLst>
      </pc:sldChg>
      <pc:sldChg chg="addSp mod">
        <pc:chgData name="Wilson, Gemma" userId="0963881a-80e0-4372-bcce-6126a9fd25b8" providerId="ADAL" clId="{45EE75B7-8867-3C36-BB74-B0BDB2010637}" dt="2026-09-04T09:18:42.205" v="3" actId="7634"/>
        <pc:sldMkLst>
          <pc:docMk/>
          <pc:sldMk cId="386274243" sldId="2147483475"/>
        </pc:sldMkLst>
      </pc:sldChg>
      <pc:sldChg chg="addSp mod">
        <pc:chgData name="Wilson, Gemma" userId="0963881a-80e0-4372-bcce-6126a9fd25b8" providerId="ADAL" clId="{45EE75B7-8867-3C36-BB74-B0BDB2010637}" dt="2026-09-04T09:18:42.205" v="3" actId="7634"/>
        <pc:sldMkLst>
          <pc:docMk/>
          <pc:sldMk cId="558102379" sldId="2147483476"/>
        </pc:sldMkLst>
      </pc:sldChg>
      <pc:sldChg chg="addSp mod">
        <pc:chgData name="Wilson, Gemma" userId="0963881a-80e0-4372-bcce-6126a9fd25b8" providerId="ADAL" clId="{45EE75B7-8867-3C36-BB74-B0BDB2010637}" dt="2026-09-04T09:20:11.015" v="4" actId="7634"/>
        <pc:sldMkLst>
          <pc:docMk/>
          <pc:sldMk cId="4025330989" sldId="2147483477"/>
        </pc:sldMkLst>
      </pc:sldChg>
      <pc:sldChg chg="addSp mod">
        <pc:chgData name="Wilson, Gemma" userId="0963881a-80e0-4372-bcce-6126a9fd25b8" providerId="ADAL" clId="{45EE75B7-8867-3C36-BB74-B0BDB2010637}" dt="2026-09-11T12:45:58.045" v="5" actId="7634"/>
        <pc:sldMkLst>
          <pc:docMk/>
          <pc:sldMk cId="3426108754" sldId="2147483478"/>
        </pc:sldMkLst>
      </pc:sldChg>
      <pc:sldChg chg="addSp mod">
        <pc:chgData name="Wilson, Gemma" userId="0963881a-80e0-4372-bcce-6126a9fd25b8" providerId="ADAL" clId="{45EE75B7-8867-3C36-BB74-B0BDB2010637}" dt="2026-09-11T12:45:58.045" v="5" actId="7634"/>
        <pc:sldMkLst>
          <pc:docMk/>
          <pc:sldMk cId="3263857878" sldId="2147483483"/>
        </pc:sldMkLst>
      </pc:sldChg>
      <pc:sldChg chg="addSp mod">
        <pc:chgData name="Wilson, Gemma" userId="0963881a-80e0-4372-bcce-6126a9fd25b8" providerId="ADAL" clId="{45EE75B7-8867-3C36-BB74-B0BDB2010637}" dt="2026-09-11T12:45:58.045" v="5" actId="7634"/>
        <pc:sldMkLst>
          <pc:docMk/>
          <pc:sldMk cId="4087528132" sldId="2147483486"/>
        </pc:sldMkLst>
      </pc:sldChg>
    </pc:docChg>
  </pc:docChgLst>
  <pc:docChgLst>
    <pc:chgData name="Wilson, Gemma" userId="0963881a-80e0-4372-bcce-6126a9fd25b8" providerId="ADAL" clId="{AB7FE48D-D3CA-4A23-88DD-7B51C42FD293}"/>
    <pc:docChg chg="undo custSel addSld delSld modSld sldOrd">
      <pc:chgData name="Wilson, Gemma" userId="0963881a-80e0-4372-bcce-6126a9fd25b8" providerId="ADAL" clId="{AB7FE48D-D3CA-4A23-88DD-7B51C42FD293}" dt="2026-09-16T14:49:56.931" v="5135" actId="1076"/>
      <pc:docMkLst>
        <pc:docMk/>
      </pc:docMkLst>
      <pc:sldChg chg="add">
        <pc:chgData name="Wilson, Gemma" userId="0963881a-80e0-4372-bcce-6126a9fd25b8" providerId="ADAL" clId="{AB7FE48D-D3CA-4A23-88DD-7B51C42FD293}" dt="2026-09-02T15:21:47.844" v="476"/>
        <pc:sldMkLst>
          <pc:docMk/>
          <pc:sldMk cId="3814923981" sldId="258"/>
        </pc:sldMkLst>
      </pc:sldChg>
      <pc:sldChg chg="addSp delSp modSp add del mod">
        <pc:chgData name="Wilson, Gemma" userId="0963881a-80e0-4372-bcce-6126a9fd25b8" providerId="ADAL" clId="{AB7FE48D-D3CA-4A23-88DD-7B51C42FD293}" dt="2026-09-16T11:37:42.734" v="5038" actId="47"/>
        <pc:sldMkLst>
          <pc:docMk/>
          <pc:sldMk cId="4236571874" sldId="260"/>
        </pc:sldMkLst>
      </pc:sldChg>
      <pc:sldChg chg="delSp mod ord modNotesTx">
        <pc:chgData name="Wilson, Gemma" userId="0963881a-80e0-4372-bcce-6126a9fd25b8" providerId="ADAL" clId="{AB7FE48D-D3CA-4A23-88DD-7B51C42FD293}" dt="2026-09-07T09:45:34.345" v="1775"/>
        <pc:sldMkLst>
          <pc:docMk/>
          <pc:sldMk cId="2963347684" sldId="274"/>
        </pc:sldMkLst>
      </pc:sldChg>
      <pc:sldChg chg="delSp add mod">
        <pc:chgData name="Wilson, Gemma" userId="0963881a-80e0-4372-bcce-6126a9fd25b8" providerId="ADAL" clId="{AB7FE48D-D3CA-4A23-88DD-7B51C42FD293}" dt="2026-09-11T15:42:51.448" v="4157" actId="478"/>
        <pc:sldMkLst>
          <pc:docMk/>
          <pc:sldMk cId="1236645392" sldId="286"/>
        </pc:sldMkLst>
      </pc:sldChg>
      <pc:sldChg chg="add">
        <pc:chgData name="Wilson, Gemma" userId="0963881a-80e0-4372-bcce-6126a9fd25b8" providerId="ADAL" clId="{AB7FE48D-D3CA-4A23-88DD-7B51C42FD293}" dt="2026-09-02T15:22:16.035" v="477"/>
        <pc:sldMkLst>
          <pc:docMk/>
          <pc:sldMk cId="2423266021" sldId="291"/>
        </pc:sldMkLst>
      </pc:sldChg>
      <pc:sldChg chg="add">
        <pc:chgData name="Wilson, Gemma" userId="0963881a-80e0-4372-bcce-6126a9fd25b8" providerId="ADAL" clId="{AB7FE48D-D3CA-4A23-88DD-7B51C42FD293}" dt="2026-09-02T15:22:16.035" v="477"/>
        <pc:sldMkLst>
          <pc:docMk/>
          <pc:sldMk cId="1412412771" sldId="292"/>
        </pc:sldMkLst>
      </pc:sldChg>
      <pc:sldChg chg="addSp delSp modSp mod modAnim modNotesTx">
        <pc:chgData name="Wilson, Gemma" userId="0963881a-80e0-4372-bcce-6126a9fd25b8" providerId="ADAL" clId="{AB7FE48D-D3CA-4A23-88DD-7B51C42FD293}" dt="2026-09-16T11:49:44.215" v="5051" actId="1076"/>
        <pc:sldMkLst>
          <pc:docMk/>
          <pc:sldMk cId="537124265" sldId="293"/>
        </pc:sldMkLst>
        <pc:spChg chg="mod">
          <ac:chgData name="Wilson, Gemma" userId="0963881a-80e0-4372-bcce-6126a9fd25b8" providerId="ADAL" clId="{AB7FE48D-D3CA-4A23-88DD-7B51C42FD293}" dt="2026-09-02T14:31:27.371" v="16" actId="20577"/>
          <ac:spMkLst>
            <pc:docMk/>
            <pc:sldMk cId="537124265" sldId="293"/>
            <ac:spMk id="2" creationId="{5A6E763E-1669-25A3-19C0-071D768E7D36}"/>
          </ac:spMkLst>
        </pc:spChg>
        <pc:spChg chg="mod">
          <ac:chgData name="Wilson, Gemma" userId="0963881a-80e0-4372-bcce-6126a9fd25b8" providerId="ADAL" clId="{AB7FE48D-D3CA-4A23-88DD-7B51C42FD293}" dt="2026-09-07T14:37:35.172" v="1946"/>
          <ac:spMkLst>
            <pc:docMk/>
            <pc:sldMk cId="537124265" sldId="293"/>
            <ac:spMk id="9" creationId="{4B74B0A7-B2EC-BE0E-F9FC-9662AD98F4C6}"/>
          </ac:spMkLst>
        </pc:spChg>
        <pc:spChg chg="mod">
          <ac:chgData name="Wilson, Gemma" userId="0963881a-80e0-4372-bcce-6126a9fd25b8" providerId="ADAL" clId="{AB7FE48D-D3CA-4A23-88DD-7B51C42FD293}" dt="2026-09-07T14:37:35.172" v="1946"/>
          <ac:spMkLst>
            <pc:docMk/>
            <pc:sldMk cId="537124265" sldId="293"/>
            <ac:spMk id="10" creationId="{A77061FA-5D06-9E08-998F-5759419D0CD9}"/>
          </ac:spMkLst>
        </pc:spChg>
        <pc:spChg chg="mod">
          <ac:chgData name="Wilson, Gemma" userId="0963881a-80e0-4372-bcce-6126a9fd25b8" providerId="ADAL" clId="{AB7FE48D-D3CA-4A23-88DD-7B51C42FD293}" dt="2026-09-07T14:37:35.172" v="1946"/>
          <ac:spMkLst>
            <pc:docMk/>
            <pc:sldMk cId="537124265" sldId="293"/>
            <ac:spMk id="12" creationId="{E0ED70B6-EBF0-C58E-615D-F06F1C372F3E}"/>
          </ac:spMkLst>
        </pc:spChg>
        <pc:spChg chg="mod">
          <ac:chgData name="Wilson, Gemma" userId="0963881a-80e0-4372-bcce-6126a9fd25b8" providerId="ADAL" clId="{AB7FE48D-D3CA-4A23-88DD-7B51C42FD293}" dt="2026-09-07T14:37:35.172" v="1946"/>
          <ac:spMkLst>
            <pc:docMk/>
            <pc:sldMk cId="537124265" sldId="293"/>
            <ac:spMk id="13" creationId="{2563B197-87D0-EE9A-BF1C-71D94E0EE6D0}"/>
          </ac:spMkLst>
        </pc:spChg>
        <pc:spChg chg="mod">
          <ac:chgData name="Wilson, Gemma" userId="0963881a-80e0-4372-bcce-6126a9fd25b8" providerId="ADAL" clId="{AB7FE48D-D3CA-4A23-88DD-7B51C42FD293}" dt="2026-09-07T14:37:35.172" v="1946"/>
          <ac:spMkLst>
            <pc:docMk/>
            <pc:sldMk cId="537124265" sldId="293"/>
            <ac:spMk id="15" creationId="{9A8FE53C-7BC9-5083-D690-233BCBB69B3A}"/>
          </ac:spMkLst>
        </pc:spChg>
        <pc:spChg chg="mod">
          <ac:chgData name="Wilson, Gemma" userId="0963881a-80e0-4372-bcce-6126a9fd25b8" providerId="ADAL" clId="{AB7FE48D-D3CA-4A23-88DD-7B51C42FD293}" dt="2026-09-07T14:37:35.172" v="1946"/>
          <ac:spMkLst>
            <pc:docMk/>
            <pc:sldMk cId="537124265" sldId="293"/>
            <ac:spMk id="16" creationId="{7702EE3C-3585-9F90-7999-93811F07CDEF}"/>
          </ac:spMkLst>
        </pc:spChg>
        <pc:grpChg chg="add mod">
          <ac:chgData name="Wilson, Gemma" userId="0963881a-80e0-4372-bcce-6126a9fd25b8" providerId="ADAL" clId="{AB7FE48D-D3CA-4A23-88DD-7B51C42FD293}" dt="2026-09-07T14:38:16.940" v="1949" actId="164"/>
          <ac:grpSpMkLst>
            <pc:docMk/>
            <pc:sldMk cId="537124265" sldId="293"/>
            <ac:grpSpMk id="6" creationId="{B9341AD8-EB09-A67F-FAE7-66B32833C949}"/>
          </ac:grpSpMkLst>
        </pc:grpChg>
        <pc:grpChg chg="add mod">
          <ac:chgData name="Wilson, Gemma" userId="0963881a-80e0-4372-bcce-6126a9fd25b8" providerId="ADAL" clId="{AB7FE48D-D3CA-4A23-88DD-7B51C42FD293}" dt="2026-09-07T14:38:16.940" v="1949" actId="164"/>
          <ac:grpSpMkLst>
            <pc:docMk/>
            <pc:sldMk cId="537124265" sldId="293"/>
            <ac:grpSpMk id="11" creationId="{83207D60-A8FF-7349-DCAA-D22561CA9286}"/>
          </ac:grpSpMkLst>
        </pc:grpChg>
        <pc:grpChg chg="add mod">
          <ac:chgData name="Wilson, Gemma" userId="0963881a-80e0-4372-bcce-6126a9fd25b8" providerId="ADAL" clId="{AB7FE48D-D3CA-4A23-88DD-7B51C42FD293}" dt="2026-09-07T14:38:16.940" v="1949" actId="164"/>
          <ac:grpSpMkLst>
            <pc:docMk/>
            <pc:sldMk cId="537124265" sldId="293"/>
            <ac:grpSpMk id="14" creationId="{2E0D3F73-0BC3-5F1C-3ECE-D01B05819FA9}"/>
          </ac:grpSpMkLst>
        </pc:grpChg>
        <pc:grpChg chg="add mod">
          <ac:chgData name="Wilson, Gemma" userId="0963881a-80e0-4372-bcce-6126a9fd25b8" providerId="ADAL" clId="{AB7FE48D-D3CA-4A23-88DD-7B51C42FD293}" dt="2026-09-07T14:38:16.940" v="1949" actId="164"/>
          <ac:grpSpMkLst>
            <pc:docMk/>
            <pc:sldMk cId="537124265" sldId="293"/>
            <ac:grpSpMk id="17" creationId="{F0BB95B6-E6C4-9112-4F15-8047C6DB514E}"/>
          </ac:grpSpMkLst>
        </pc:grpChg>
        <pc:picChg chg="del">
          <ac:chgData name="Wilson, Gemma" userId="0963881a-80e0-4372-bcce-6126a9fd25b8" providerId="ADAL" clId="{AB7FE48D-D3CA-4A23-88DD-7B51C42FD293}" dt="2026-09-16T11:49:14.842" v="5044" actId="478"/>
          <ac:picMkLst>
            <pc:docMk/>
            <pc:sldMk cId="537124265" sldId="293"/>
            <ac:picMk id="4" creationId="{2438DEA9-0129-FDB1-B0D0-591D1C1B5964}"/>
          </ac:picMkLst>
        </pc:picChg>
        <pc:picChg chg="add mod">
          <ac:chgData name="Wilson, Gemma" userId="0963881a-80e0-4372-bcce-6126a9fd25b8" providerId="ADAL" clId="{AB7FE48D-D3CA-4A23-88DD-7B51C42FD293}" dt="2026-09-16T11:49:44.215" v="5051" actId="1076"/>
          <ac:picMkLst>
            <pc:docMk/>
            <pc:sldMk cId="537124265" sldId="293"/>
            <ac:picMk id="19" creationId="{2A97DD66-F866-0725-7400-6CAFF269DE87}"/>
          </ac:picMkLst>
        </pc:picChg>
      </pc:sldChg>
      <pc:sldChg chg="add del">
        <pc:chgData name="Wilson, Gemma" userId="0963881a-80e0-4372-bcce-6126a9fd25b8" providerId="ADAL" clId="{AB7FE48D-D3CA-4A23-88DD-7B51C42FD293}" dt="2026-09-16T11:37:44.328" v="5039" actId="47"/>
        <pc:sldMkLst>
          <pc:docMk/>
          <pc:sldMk cId="2876386998" sldId="294"/>
        </pc:sldMkLst>
      </pc:sldChg>
      <pc:sldChg chg="modSp add mod">
        <pc:chgData name="Wilson, Gemma" userId="0963881a-80e0-4372-bcce-6126a9fd25b8" providerId="ADAL" clId="{AB7FE48D-D3CA-4A23-88DD-7B51C42FD293}" dt="2026-09-02T15:24:54.935" v="543" actId="207"/>
        <pc:sldMkLst>
          <pc:docMk/>
          <pc:sldMk cId="4085172696" sldId="295"/>
        </pc:sldMkLst>
        <pc:spChg chg="mod">
          <ac:chgData name="Wilson, Gemma" userId="0963881a-80e0-4372-bcce-6126a9fd25b8" providerId="ADAL" clId="{AB7FE48D-D3CA-4A23-88DD-7B51C42FD293}" dt="2026-09-02T15:24:54.935" v="543" actId="207"/>
          <ac:spMkLst>
            <pc:docMk/>
            <pc:sldMk cId="4085172696" sldId="295"/>
            <ac:spMk id="4" creationId="{600F9BC0-31D9-6FFE-69F2-0C270B840018}"/>
          </ac:spMkLst>
        </pc:spChg>
        <pc:spChg chg="mod">
          <ac:chgData name="Wilson, Gemma" userId="0963881a-80e0-4372-bcce-6126a9fd25b8" providerId="ADAL" clId="{AB7FE48D-D3CA-4A23-88DD-7B51C42FD293}" dt="2026-09-02T15:22:32.951" v="478" actId="2085"/>
          <ac:spMkLst>
            <pc:docMk/>
            <pc:sldMk cId="4085172696" sldId="295"/>
            <ac:spMk id="16" creationId="{CB8DD0B5-D90E-2C65-6C16-173C7F4AE2D3}"/>
          </ac:spMkLst>
        </pc:spChg>
      </pc:sldChg>
      <pc:sldChg chg="addSp delSp modSp add mod">
        <pc:chgData name="Wilson, Gemma" userId="0963881a-80e0-4372-bcce-6126a9fd25b8" providerId="ADAL" clId="{AB7FE48D-D3CA-4A23-88DD-7B51C42FD293}" dt="2026-09-11T16:16:39.341" v="5034" actId="1076"/>
        <pc:sldMkLst>
          <pc:docMk/>
          <pc:sldMk cId="1904298387" sldId="296"/>
        </pc:sldMkLst>
        <pc:spChg chg="add mod">
          <ac:chgData name="Wilson, Gemma" userId="0963881a-80e0-4372-bcce-6126a9fd25b8" providerId="ADAL" clId="{AB7FE48D-D3CA-4A23-88DD-7B51C42FD293}" dt="2026-09-10T13:51:08.333" v="3257" actId="1076"/>
          <ac:spMkLst>
            <pc:docMk/>
            <pc:sldMk cId="1904298387" sldId="296"/>
            <ac:spMk id="4" creationId="{F9F23C5F-2ED8-7EA6-4A52-7DFDA3F9D09F}"/>
          </ac:spMkLst>
        </pc:spChg>
        <pc:spChg chg="mod">
          <ac:chgData name="Wilson, Gemma" userId="0963881a-80e0-4372-bcce-6126a9fd25b8" providerId="ADAL" clId="{AB7FE48D-D3CA-4A23-88DD-7B51C42FD293}" dt="2026-09-11T15:41:57.204" v="4084" actId="1076"/>
          <ac:spMkLst>
            <pc:docMk/>
            <pc:sldMk cId="1904298387" sldId="296"/>
            <ac:spMk id="8" creationId="{0D3AF932-A4F0-D229-4C07-EA4E00FCFDC4}"/>
          </ac:spMkLst>
        </pc:spChg>
        <pc:spChg chg="mod">
          <ac:chgData name="Wilson, Gemma" userId="0963881a-80e0-4372-bcce-6126a9fd25b8" providerId="ADAL" clId="{AB7FE48D-D3CA-4A23-88DD-7B51C42FD293}" dt="2026-09-11T15:42:00.134" v="4085" actId="1076"/>
          <ac:spMkLst>
            <pc:docMk/>
            <pc:sldMk cId="1904298387" sldId="296"/>
            <ac:spMk id="10" creationId="{7ADDD8D0-6763-6292-7B94-88A7687DBEE7}"/>
          </ac:spMkLst>
        </pc:spChg>
        <pc:spChg chg="mod">
          <ac:chgData name="Wilson, Gemma" userId="0963881a-80e0-4372-bcce-6126a9fd25b8" providerId="ADAL" clId="{AB7FE48D-D3CA-4A23-88DD-7B51C42FD293}" dt="2026-09-11T15:41:44.584" v="4081" actId="1076"/>
          <ac:spMkLst>
            <pc:docMk/>
            <pc:sldMk cId="1904298387" sldId="296"/>
            <ac:spMk id="21" creationId="{6F5C9E57-6F7D-C070-DE62-C195BCCD7184}"/>
          </ac:spMkLst>
        </pc:spChg>
        <pc:picChg chg="mod">
          <ac:chgData name="Wilson, Gemma" userId="0963881a-80e0-4372-bcce-6126a9fd25b8" providerId="ADAL" clId="{AB7FE48D-D3CA-4A23-88DD-7B51C42FD293}" dt="2026-09-11T15:41:51.954" v="4083" actId="1076"/>
          <ac:picMkLst>
            <pc:docMk/>
            <pc:sldMk cId="1904298387" sldId="296"/>
            <ac:picMk id="7" creationId="{95364242-4228-A630-D587-06A7E845A51A}"/>
          </ac:picMkLst>
        </pc:picChg>
        <pc:picChg chg="mod">
          <ac:chgData name="Wilson, Gemma" userId="0963881a-80e0-4372-bcce-6126a9fd25b8" providerId="ADAL" clId="{AB7FE48D-D3CA-4A23-88DD-7B51C42FD293}" dt="2026-09-11T15:41:50.153" v="4082" actId="1076"/>
          <ac:picMkLst>
            <pc:docMk/>
            <pc:sldMk cId="1904298387" sldId="296"/>
            <ac:picMk id="9" creationId="{98FB5ED4-24A5-277E-8E9D-D03034A68C88}"/>
          </ac:picMkLst>
        </pc:picChg>
        <pc:picChg chg="add mod">
          <ac:chgData name="Wilson, Gemma" userId="0963881a-80e0-4372-bcce-6126a9fd25b8" providerId="ADAL" clId="{AB7FE48D-D3CA-4A23-88DD-7B51C42FD293}" dt="2026-09-11T16:16:39.341" v="5034" actId="1076"/>
          <ac:picMkLst>
            <pc:docMk/>
            <pc:sldMk cId="1904298387" sldId="296"/>
            <ac:picMk id="14" creationId="{82760745-4F02-CE38-6908-7846F86A5154}"/>
          </ac:picMkLst>
        </pc:picChg>
      </pc:sldChg>
      <pc:sldChg chg="addSp delSp modSp mod">
        <pc:chgData name="Wilson, Gemma" userId="0963881a-80e0-4372-bcce-6126a9fd25b8" providerId="ADAL" clId="{AB7FE48D-D3CA-4A23-88DD-7B51C42FD293}" dt="2026-09-07T10:20:00.399" v="1893" actId="478"/>
        <pc:sldMkLst>
          <pc:docMk/>
          <pc:sldMk cId="1141575578" sldId="303"/>
        </pc:sldMkLst>
        <pc:spChg chg="mod">
          <ac:chgData name="Wilson, Gemma" userId="0963881a-80e0-4372-bcce-6126a9fd25b8" providerId="ADAL" clId="{AB7FE48D-D3CA-4A23-88DD-7B51C42FD293}" dt="2026-09-07T10:19:54.055" v="1891" actId="20577"/>
          <ac:spMkLst>
            <pc:docMk/>
            <pc:sldMk cId="1141575578" sldId="303"/>
            <ac:spMk id="3" creationId="{768FBDFB-F14F-0D0C-1CD9-989F127197B0}"/>
          </ac:spMkLst>
        </pc:spChg>
      </pc:sldChg>
      <pc:sldChg chg="addSp delSp modSp add mod">
        <pc:chgData name="Wilson, Gemma" userId="0963881a-80e0-4372-bcce-6126a9fd25b8" providerId="ADAL" clId="{AB7FE48D-D3CA-4A23-88DD-7B51C42FD293}" dt="2026-09-07T08:13:37.018" v="594" actId="1076"/>
        <pc:sldMkLst>
          <pc:docMk/>
          <pc:sldMk cId="4070319284" sldId="404"/>
        </pc:sldMkLst>
        <pc:spChg chg="add mod">
          <ac:chgData name="Wilson, Gemma" userId="0963881a-80e0-4372-bcce-6126a9fd25b8" providerId="ADAL" clId="{AB7FE48D-D3CA-4A23-88DD-7B51C42FD293}" dt="2026-09-07T08:13:37.018" v="594" actId="1076"/>
          <ac:spMkLst>
            <pc:docMk/>
            <pc:sldMk cId="4070319284" sldId="404"/>
            <ac:spMk id="5" creationId="{3DF5B9BD-7C7A-EB7D-C607-69E9772D1187}"/>
          </ac:spMkLst>
        </pc:spChg>
      </pc:sldChg>
      <pc:sldChg chg="add">
        <pc:chgData name="Wilson, Gemma" userId="0963881a-80e0-4372-bcce-6126a9fd25b8" providerId="ADAL" clId="{AB7FE48D-D3CA-4A23-88DD-7B51C42FD293}" dt="2026-09-02T15:28:19.469" v="572"/>
        <pc:sldMkLst>
          <pc:docMk/>
          <pc:sldMk cId="2882209128" sldId="596"/>
        </pc:sldMkLst>
      </pc:sldChg>
      <pc:sldChg chg="add">
        <pc:chgData name="Wilson, Gemma" userId="0963881a-80e0-4372-bcce-6126a9fd25b8" providerId="ADAL" clId="{AB7FE48D-D3CA-4A23-88DD-7B51C42FD293}" dt="2026-09-02T15:32:03.682" v="579"/>
        <pc:sldMkLst>
          <pc:docMk/>
          <pc:sldMk cId="2438816242" sldId="605"/>
        </pc:sldMkLst>
      </pc:sldChg>
      <pc:sldChg chg="delSp add mod ord">
        <pc:chgData name="Wilson, Gemma" userId="0963881a-80e0-4372-bcce-6126a9fd25b8" providerId="ADAL" clId="{AB7FE48D-D3CA-4A23-88DD-7B51C42FD293}" dt="2026-09-11T15:41:16.302" v="4080" actId="478"/>
        <pc:sldMkLst>
          <pc:docMk/>
          <pc:sldMk cId="1986144737" sldId="612"/>
        </pc:sldMkLst>
      </pc:sldChg>
      <pc:sldChg chg="delSp add del mod ord modShow">
        <pc:chgData name="Wilson, Gemma" userId="0963881a-80e0-4372-bcce-6126a9fd25b8" providerId="ADAL" clId="{AB7FE48D-D3CA-4A23-88DD-7B51C42FD293}" dt="2026-09-16T11:38:44.230" v="5042" actId="47"/>
        <pc:sldMkLst>
          <pc:docMk/>
          <pc:sldMk cId="792135824" sldId="615"/>
        </pc:sldMkLst>
      </pc:sldChg>
      <pc:sldChg chg="add ord">
        <pc:chgData name="Wilson, Gemma" userId="0963881a-80e0-4372-bcce-6126a9fd25b8" providerId="ADAL" clId="{AB7FE48D-D3CA-4A23-88DD-7B51C42FD293}" dt="2026-09-07T09:46:14.810" v="1783"/>
        <pc:sldMkLst>
          <pc:docMk/>
          <pc:sldMk cId="1417677236" sldId="617"/>
        </pc:sldMkLst>
      </pc:sldChg>
      <pc:sldChg chg="delSp add mod ord">
        <pc:chgData name="Wilson, Gemma" userId="0963881a-80e0-4372-bcce-6126a9fd25b8" providerId="ADAL" clId="{AB7FE48D-D3CA-4A23-88DD-7B51C42FD293}" dt="2026-09-11T13:24:08.082" v="3347"/>
        <pc:sldMkLst>
          <pc:docMk/>
          <pc:sldMk cId="3177457746" sldId="628"/>
        </pc:sldMkLst>
      </pc:sldChg>
      <pc:sldChg chg="modSp mod ord">
        <pc:chgData name="Wilson, Gemma" userId="0963881a-80e0-4372-bcce-6126a9fd25b8" providerId="ADAL" clId="{AB7FE48D-D3CA-4A23-88DD-7B51C42FD293}" dt="2026-09-02T15:02:19.823" v="399"/>
        <pc:sldMkLst>
          <pc:docMk/>
          <pc:sldMk cId="1469186822" sldId="2145706277"/>
        </pc:sldMkLst>
        <pc:spChg chg="mod">
          <ac:chgData name="Wilson, Gemma" userId="0963881a-80e0-4372-bcce-6126a9fd25b8" providerId="ADAL" clId="{AB7FE48D-D3CA-4A23-88DD-7B51C42FD293}" dt="2026-09-02T15:02:03.637" v="398" actId="207"/>
          <ac:spMkLst>
            <pc:docMk/>
            <pc:sldMk cId="1469186822" sldId="2145706277"/>
            <ac:spMk id="25" creationId="{CCD6A05B-B93C-A7A3-FC1D-552E5606AE7A}"/>
          </ac:spMkLst>
        </pc:spChg>
        <pc:picChg chg="mod">
          <ac:chgData name="Wilson, Gemma" userId="0963881a-80e0-4372-bcce-6126a9fd25b8" providerId="ADAL" clId="{AB7FE48D-D3CA-4A23-88DD-7B51C42FD293}" dt="2026-09-02T15:02:19.823" v="399"/>
          <ac:picMkLst>
            <pc:docMk/>
            <pc:sldMk cId="1469186822" sldId="2145706277"/>
            <ac:picMk id="7" creationId="{BE5C7DC2-792F-07FE-2C3C-059141809C3C}"/>
          </ac:picMkLst>
        </pc:picChg>
      </pc:sldChg>
      <pc:sldChg chg="add">
        <pc:chgData name="Wilson, Gemma" userId="0963881a-80e0-4372-bcce-6126a9fd25b8" providerId="ADAL" clId="{AB7FE48D-D3CA-4A23-88DD-7B51C42FD293}" dt="2026-09-02T15:21:31.644" v="475"/>
        <pc:sldMkLst>
          <pc:docMk/>
          <pc:sldMk cId="3891119184" sldId="2145706754"/>
        </pc:sldMkLst>
      </pc:sldChg>
      <pc:sldChg chg="ord">
        <pc:chgData name="Wilson, Gemma" userId="0963881a-80e0-4372-bcce-6126a9fd25b8" providerId="ADAL" clId="{AB7FE48D-D3CA-4A23-88DD-7B51C42FD293}" dt="2026-09-02T14:59:45.719" v="394"/>
        <pc:sldMkLst>
          <pc:docMk/>
          <pc:sldMk cId="87168116" sldId="2145708157"/>
        </pc:sldMkLst>
      </pc:sldChg>
      <pc:sldChg chg="ord">
        <pc:chgData name="Wilson, Gemma" userId="0963881a-80e0-4372-bcce-6126a9fd25b8" providerId="ADAL" clId="{AB7FE48D-D3CA-4A23-88DD-7B51C42FD293}" dt="2026-09-02T14:58:40.258" v="390"/>
        <pc:sldMkLst>
          <pc:docMk/>
          <pc:sldMk cId="869073475" sldId="2145708164"/>
        </pc:sldMkLst>
      </pc:sldChg>
      <pc:sldChg chg="ord">
        <pc:chgData name="Wilson, Gemma" userId="0963881a-80e0-4372-bcce-6126a9fd25b8" providerId="ADAL" clId="{AB7FE48D-D3CA-4A23-88DD-7B51C42FD293}" dt="2026-09-02T14:59:45.719" v="394"/>
        <pc:sldMkLst>
          <pc:docMk/>
          <pc:sldMk cId="1699344308" sldId="2145708167"/>
        </pc:sldMkLst>
      </pc:sldChg>
      <pc:sldChg chg="addSp delSp modSp mod ord">
        <pc:chgData name="Wilson, Gemma" userId="0963881a-80e0-4372-bcce-6126a9fd25b8" providerId="ADAL" clId="{AB7FE48D-D3CA-4A23-88DD-7B51C42FD293}" dt="2026-09-11T15:26:50.773" v="3582"/>
        <pc:sldMkLst>
          <pc:docMk/>
          <pc:sldMk cId="913635719" sldId="2147483468"/>
        </pc:sldMkLst>
        <pc:spChg chg="add mod">
          <ac:chgData name="Wilson, Gemma" userId="0963881a-80e0-4372-bcce-6126a9fd25b8" providerId="ADAL" clId="{AB7FE48D-D3CA-4A23-88DD-7B51C42FD293}" dt="2026-09-07T10:21:54.287" v="1904" actId="1076"/>
          <ac:spMkLst>
            <pc:docMk/>
            <pc:sldMk cId="913635719" sldId="2147483468"/>
            <ac:spMk id="14" creationId="{A963F737-09E8-FB0B-E577-3084C28C9745}"/>
          </ac:spMkLst>
        </pc:spChg>
        <pc:spChg chg="mod">
          <ac:chgData name="Wilson, Gemma" userId="0963881a-80e0-4372-bcce-6126a9fd25b8" providerId="ADAL" clId="{AB7FE48D-D3CA-4A23-88DD-7B51C42FD293}" dt="2026-09-07T10:21:03.169" v="1902" actId="20577"/>
          <ac:spMkLst>
            <pc:docMk/>
            <pc:sldMk cId="913635719" sldId="2147483468"/>
            <ac:spMk id="27" creationId="{9F936C7C-050E-913E-54C6-420E891CC52D}"/>
          </ac:spMkLst>
        </pc:spChg>
      </pc:sldChg>
      <pc:sldChg chg="addSp delSp modSp new mod">
        <pc:chgData name="Wilson, Gemma" userId="0963881a-80e0-4372-bcce-6126a9fd25b8" providerId="ADAL" clId="{AB7FE48D-D3CA-4A23-88DD-7B51C42FD293}" dt="2026-09-11T15:36:42.379" v="4074" actId="27636"/>
        <pc:sldMkLst>
          <pc:docMk/>
          <pc:sldMk cId="1190460189" sldId="2147483472"/>
        </pc:sldMkLst>
        <pc:spChg chg="mod">
          <ac:chgData name="Wilson, Gemma" userId="0963881a-80e0-4372-bcce-6126a9fd25b8" providerId="ADAL" clId="{AB7FE48D-D3CA-4A23-88DD-7B51C42FD293}" dt="2026-09-11T15:36:42.379" v="4074" actId="27636"/>
          <ac:spMkLst>
            <pc:docMk/>
            <pc:sldMk cId="1190460189" sldId="2147483472"/>
            <ac:spMk id="2" creationId="{E7B95DBC-BA5A-414C-4441-582F02418FB2}"/>
          </ac:spMkLst>
        </pc:spChg>
        <pc:spChg chg="mod">
          <ac:chgData name="Wilson, Gemma" userId="0963881a-80e0-4372-bcce-6126a9fd25b8" providerId="ADAL" clId="{AB7FE48D-D3CA-4A23-88DD-7B51C42FD293}" dt="2026-09-02T14:57:45.943" v="320" actId="20577"/>
          <ac:spMkLst>
            <pc:docMk/>
            <pc:sldMk cId="1190460189" sldId="2147483472"/>
            <ac:spMk id="3" creationId="{9F822203-69C4-BCBD-EF82-D87F55E12D5C}"/>
          </ac:spMkLst>
        </pc:spChg>
        <pc:spChg chg="add mod">
          <ac:chgData name="Wilson, Gemma" userId="0963881a-80e0-4372-bcce-6126a9fd25b8" providerId="ADAL" clId="{AB7FE48D-D3CA-4A23-88DD-7B51C42FD293}" dt="2026-09-02T15:05:06.951" v="466"/>
          <ac:spMkLst>
            <pc:docMk/>
            <pc:sldMk cId="1190460189" sldId="2147483472"/>
            <ac:spMk id="8" creationId="{FECFACF9-6D41-A6B9-B7B1-20CB66314603}"/>
          </ac:spMkLst>
        </pc:spChg>
        <pc:spChg chg="add mod">
          <ac:chgData name="Wilson, Gemma" userId="0963881a-80e0-4372-bcce-6126a9fd25b8" providerId="ADAL" clId="{AB7FE48D-D3CA-4A23-88DD-7B51C42FD293}" dt="2026-09-11T15:36:14.406" v="4044" actId="1076"/>
          <ac:spMkLst>
            <pc:docMk/>
            <pc:sldMk cId="1190460189" sldId="2147483472"/>
            <ac:spMk id="10" creationId="{7DCBB414-27CD-B711-CA73-68AE452CB098}"/>
          </ac:spMkLst>
        </pc:spChg>
        <pc:picChg chg="mod">
          <ac:chgData name="Wilson, Gemma" userId="0963881a-80e0-4372-bcce-6126a9fd25b8" providerId="ADAL" clId="{AB7FE48D-D3CA-4A23-88DD-7B51C42FD293}" dt="2026-09-11T15:36:21.935" v="4045" actId="1076"/>
          <ac:picMkLst>
            <pc:docMk/>
            <pc:sldMk cId="1190460189" sldId="2147483472"/>
            <ac:picMk id="4" creationId="{20829858-49D2-7828-2DD8-39B78C109C8F}"/>
          </ac:picMkLst>
        </pc:picChg>
        <pc:picChg chg="mod">
          <ac:chgData name="Wilson, Gemma" userId="0963881a-80e0-4372-bcce-6126a9fd25b8" providerId="ADAL" clId="{AB7FE48D-D3CA-4A23-88DD-7B51C42FD293}" dt="2026-09-11T15:35:30.564" v="4003" actId="1076"/>
          <ac:picMkLst>
            <pc:docMk/>
            <pc:sldMk cId="1190460189" sldId="2147483472"/>
            <ac:picMk id="7" creationId="{C8FE61B3-1B68-7999-53A6-DBA71E3B2FE1}"/>
          </ac:picMkLst>
        </pc:picChg>
      </pc:sldChg>
      <pc:sldChg chg="delSp add mod">
        <pc:chgData name="Wilson, Gemma" userId="0963881a-80e0-4372-bcce-6126a9fd25b8" providerId="ADAL" clId="{AB7FE48D-D3CA-4A23-88DD-7B51C42FD293}" dt="2026-09-07T15:17:58.142" v="2867" actId="478"/>
        <pc:sldMkLst>
          <pc:docMk/>
          <pc:sldMk cId="386274243" sldId="2147483475"/>
        </pc:sldMkLst>
      </pc:sldChg>
      <pc:sldChg chg="delSp add mod modAnim">
        <pc:chgData name="Wilson, Gemma" userId="0963881a-80e0-4372-bcce-6126a9fd25b8" providerId="ADAL" clId="{AB7FE48D-D3CA-4A23-88DD-7B51C42FD293}" dt="2026-09-16T11:40:00.831" v="5043"/>
        <pc:sldMkLst>
          <pc:docMk/>
          <pc:sldMk cId="558102379" sldId="2147483476"/>
        </pc:sldMkLst>
      </pc:sldChg>
      <pc:sldChg chg="addSp delSp modSp new mod">
        <pc:chgData name="Wilson, Gemma" userId="0963881a-80e0-4372-bcce-6126a9fd25b8" providerId="ADAL" clId="{AB7FE48D-D3CA-4A23-88DD-7B51C42FD293}" dt="2026-09-11T16:16:14.727" v="5027"/>
        <pc:sldMkLst>
          <pc:docMk/>
          <pc:sldMk cId="4025330989" sldId="2147483477"/>
        </pc:sldMkLst>
        <pc:spChg chg="mod">
          <ac:chgData name="Wilson, Gemma" userId="0963881a-80e0-4372-bcce-6126a9fd25b8" providerId="ADAL" clId="{AB7FE48D-D3CA-4A23-88DD-7B51C42FD293}" dt="2026-09-02T15:25:27.815" v="570" actId="20577"/>
          <ac:spMkLst>
            <pc:docMk/>
            <pc:sldMk cId="4025330989" sldId="2147483477"/>
            <ac:spMk id="4" creationId="{DBE81F27-695C-4A4E-D8EA-F319A1C00B9A}"/>
          </ac:spMkLst>
        </pc:spChg>
        <pc:spChg chg="mod">
          <ac:chgData name="Wilson, Gemma" userId="0963881a-80e0-4372-bcce-6126a9fd25b8" providerId="ADAL" clId="{AB7FE48D-D3CA-4A23-88DD-7B51C42FD293}" dt="2026-09-11T15:42:32.663" v="4156" actId="20577"/>
          <ac:spMkLst>
            <pc:docMk/>
            <pc:sldMk cId="4025330989" sldId="2147483477"/>
            <ac:spMk id="5" creationId="{61FD0C11-F2A1-0834-9D5C-2F7B4DACD279}"/>
          </ac:spMkLst>
        </pc:spChg>
      </pc:sldChg>
      <pc:sldChg chg="addSp delSp modSp mod ord">
        <pc:chgData name="Wilson, Gemma" userId="0963881a-80e0-4372-bcce-6126a9fd25b8" providerId="ADAL" clId="{AB7FE48D-D3CA-4A23-88DD-7B51C42FD293}" dt="2026-09-11T15:32:05.538" v="3879" actId="478"/>
        <pc:sldMkLst>
          <pc:docMk/>
          <pc:sldMk cId="3426108754" sldId="2147483478"/>
        </pc:sldMkLst>
        <pc:spChg chg="mod">
          <ac:chgData name="Wilson, Gemma" userId="0963881a-80e0-4372-bcce-6126a9fd25b8" providerId="ADAL" clId="{AB7FE48D-D3CA-4A23-88DD-7B51C42FD293}" dt="2026-09-07T10:03:12.369" v="1835" actId="1076"/>
          <ac:spMkLst>
            <pc:docMk/>
            <pc:sldMk cId="3426108754" sldId="2147483478"/>
            <ac:spMk id="9" creationId="{A276938C-4EA4-D025-5891-AD32E1EACE84}"/>
          </ac:spMkLst>
        </pc:spChg>
        <pc:spChg chg="add mod">
          <ac:chgData name="Wilson, Gemma" userId="0963881a-80e0-4372-bcce-6126a9fd25b8" providerId="ADAL" clId="{AB7FE48D-D3CA-4A23-88DD-7B51C42FD293}" dt="2026-09-11T15:31:29.388" v="3877" actId="20577"/>
          <ac:spMkLst>
            <pc:docMk/>
            <pc:sldMk cId="3426108754" sldId="2147483478"/>
            <ac:spMk id="11" creationId="{C8489437-C622-0F8F-BFE1-238AAD0897EF}"/>
          </ac:spMkLst>
        </pc:spChg>
      </pc:sldChg>
      <pc:sldChg chg="addSp delSp modSp mod">
        <pc:chgData name="Wilson, Gemma" userId="0963881a-80e0-4372-bcce-6126a9fd25b8" providerId="ADAL" clId="{AB7FE48D-D3CA-4A23-88DD-7B51C42FD293}" dt="2026-09-16T11:37:59.492" v="5041" actId="1076"/>
        <pc:sldMkLst>
          <pc:docMk/>
          <pc:sldMk cId="1220516418" sldId="2147483479"/>
        </pc:sldMkLst>
        <pc:spChg chg="mod">
          <ac:chgData name="Wilson, Gemma" userId="0963881a-80e0-4372-bcce-6126a9fd25b8" providerId="ADAL" clId="{AB7FE48D-D3CA-4A23-88DD-7B51C42FD293}" dt="2026-09-11T16:01:11.869" v="5015" actId="20577"/>
          <ac:spMkLst>
            <pc:docMk/>
            <pc:sldMk cId="1220516418" sldId="2147483479"/>
            <ac:spMk id="2" creationId="{18760AE9-C91D-29AE-D315-C17D14BB1711}"/>
          </ac:spMkLst>
        </pc:spChg>
        <pc:spChg chg="add mod">
          <ac:chgData name="Wilson, Gemma" userId="0963881a-80e0-4372-bcce-6126a9fd25b8" providerId="ADAL" clId="{AB7FE48D-D3CA-4A23-88DD-7B51C42FD293}" dt="2026-09-11T16:15:39.833" v="5019"/>
          <ac:spMkLst>
            <pc:docMk/>
            <pc:sldMk cId="1220516418" sldId="2147483479"/>
            <ac:spMk id="6" creationId="{1083B8E1-6A3A-A699-F312-4A03FF163FB1}"/>
          </ac:spMkLst>
        </pc:spChg>
        <pc:spChg chg="add mod">
          <ac:chgData name="Wilson, Gemma" userId="0963881a-80e0-4372-bcce-6126a9fd25b8" providerId="ADAL" clId="{AB7FE48D-D3CA-4A23-88DD-7B51C42FD293}" dt="2026-09-16T11:37:59.492" v="5041" actId="1076"/>
          <ac:spMkLst>
            <pc:docMk/>
            <pc:sldMk cId="1220516418" sldId="2147483479"/>
            <ac:spMk id="7" creationId="{304BE0E1-1841-1F15-D68D-18C0BF06286B}"/>
          </ac:spMkLst>
        </pc:spChg>
      </pc:sldChg>
      <pc:sldChg chg="del">
        <pc:chgData name="Wilson, Gemma" userId="0963881a-80e0-4372-bcce-6126a9fd25b8" providerId="ADAL" clId="{AB7FE48D-D3CA-4A23-88DD-7B51C42FD293}" dt="2026-09-16T11:37:41.119" v="5037" actId="47"/>
        <pc:sldMkLst>
          <pc:docMk/>
          <pc:sldMk cId="1503880789" sldId="2147483482"/>
        </pc:sldMkLst>
      </pc:sldChg>
      <pc:sldChg chg="addSp delSp modSp new mod">
        <pc:chgData name="Wilson, Gemma" userId="0963881a-80e0-4372-bcce-6126a9fd25b8" providerId="ADAL" clId="{AB7FE48D-D3CA-4A23-88DD-7B51C42FD293}" dt="2026-09-11T15:34:28.101" v="3992" actId="208"/>
        <pc:sldMkLst>
          <pc:docMk/>
          <pc:sldMk cId="3263857878" sldId="2147483483"/>
        </pc:sldMkLst>
        <pc:spChg chg="mod">
          <ac:chgData name="Wilson, Gemma" userId="0963881a-80e0-4372-bcce-6126a9fd25b8" providerId="ADAL" clId="{AB7FE48D-D3CA-4A23-88DD-7B51C42FD293}" dt="2026-09-07T08:28:29.548" v="622" actId="20577"/>
          <ac:spMkLst>
            <pc:docMk/>
            <pc:sldMk cId="3263857878" sldId="2147483483"/>
            <ac:spMk id="2" creationId="{0D9E30F3-32A4-7547-ACC9-9B1107A5DD57}"/>
          </ac:spMkLst>
        </pc:spChg>
        <pc:spChg chg="mod">
          <ac:chgData name="Wilson, Gemma" userId="0963881a-80e0-4372-bcce-6126a9fd25b8" providerId="ADAL" clId="{AB7FE48D-D3CA-4A23-88DD-7B51C42FD293}" dt="2026-09-11T15:29:13.894" v="3587" actId="20577"/>
          <ac:spMkLst>
            <pc:docMk/>
            <pc:sldMk cId="3263857878" sldId="2147483483"/>
            <ac:spMk id="3" creationId="{59BA4E7A-6440-62E9-CBBB-D20B178D5264}"/>
          </ac:spMkLst>
        </pc:spChg>
        <pc:spChg chg="add mod">
          <ac:chgData name="Wilson, Gemma" userId="0963881a-80e0-4372-bcce-6126a9fd25b8" providerId="ADAL" clId="{AB7FE48D-D3CA-4A23-88DD-7B51C42FD293}" dt="2026-09-11T15:30:48.478" v="3799" actId="20577"/>
          <ac:spMkLst>
            <pc:docMk/>
            <pc:sldMk cId="3263857878" sldId="2147483483"/>
            <ac:spMk id="11" creationId="{BEA45F03-64E8-0FF6-520D-02C58CD292D0}"/>
          </ac:spMkLst>
        </pc:spChg>
        <pc:picChg chg="add mod">
          <ac:chgData name="Wilson, Gemma" userId="0963881a-80e0-4372-bcce-6126a9fd25b8" providerId="ADAL" clId="{AB7FE48D-D3CA-4A23-88DD-7B51C42FD293}" dt="2026-09-11T15:34:28.101" v="3992" actId="208"/>
          <ac:picMkLst>
            <pc:docMk/>
            <pc:sldMk cId="3263857878" sldId="2147483483"/>
            <ac:picMk id="13" creationId="{8DA2E880-F3F9-09B0-5EA6-CFFF3CE8BC30}"/>
          </ac:picMkLst>
        </pc:picChg>
      </pc:sldChg>
      <pc:sldChg chg="addSp delSp modSp new mod ord modAnim">
        <pc:chgData name="Wilson, Gemma" userId="0963881a-80e0-4372-bcce-6126a9fd25b8" providerId="ADAL" clId="{AB7FE48D-D3CA-4A23-88DD-7B51C42FD293}" dt="2026-09-07T15:31:52.786" v="3226" actId="1076"/>
        <pc:sldMkLst>
          <pc:docMk/>
          <pc:sldMk cId="3151654116" sldId="2147483485"/>
        </pc:sldMkLst>
        <pc:spChg chg="mod">
          <ac:chgData name="Wilson, Gemma" userId="0963881a-80e0-4372-bcce-6126a9fd25b8" providerId="ADAL" clId="{AB7FE48D-D3CA-4A23-88DD-7B51C42FD293}" dt="2026-09-07T15:18:58.923" v="2884" actId="20577"/>
          <ac:spMkLst>
            <pc:docMk/>
            <pc:sldMk cId="3151654116" sldId="2147483485"/>
            <ac:spMk id="3" creationId="{9F0F671C-1F7D-7B48-5C35-D906849CE5B9}"/>
          </ac:spMkLst>
        </pc:spChg>
        <pc:spChg chg="add mod">
          <ac:chgData name="Wilson, Gemma" userId="0963881a-80e0-4372-bcce-6126a9fd25b8" providerId="ADAL" clId="{AB7FE48D-D3CA-4A23-88DD-7B51C42FD293}" dt="2026-09-07T10:07:54.093" v="1861"/>
          <ac:spMkLst>
            <pc:docMk/>
            <pc:sldMk cId="3151654116" sldId="2147483485"/>
            <ac:spMk id="8" creationId="{1E862EA3-08CE-258F-50F1-233AE567D8F9}"/>
          </ac:spMkLst>
        </pc:spChg>
        <pc:spChg chg="add mod topLvl">
          <ac:chgData name="Wilson, Gemma" userId="0963881a-80e0-4372-bcce-6126a9fd25b8" providerId="ADAL" clId="{AB7FE48D-D3CA-4A23-88DD-7B51C42FD293}" dt="2026-09-07T15:18:45.851" v="2875" actId="1076"/>
          <ac:spMkLst>
            <pc:docMk/>
            <pc:sldMk cId="3151654116" sldId="2147483485"/>
            <ac:spMk id="12" creationId="{10C5346F-9FE8-4EC3-E50C-5D20C7CC1AB1}"/>
          </ac:spMkLst>
        </pc:spChg>
        <pc:spChg chg="add mod topLvl">
          <ac:chgData name="Wilson, Gemma" userId="0963881a-80e0-4372-bcce-6126a9fd25b8" providerId="ADAL" clId="{AB7FE48D-D3CA-4A23-88DD-7B51C42FD293}" dt="2026-09-07T15:27:29.600" v="3012" actId="1076"/>
          <ac:spMkLst>
            <pc:docMk/>
            <pc:sldMk cId="3151654116" sldId="2147483485"/>
            <ac:spMk id="13" creationId="{E966260A-879E-745B-0B96-DBCC17148C37}"/>
          </ac:spMkLst>
        </pc:spChg>
        <pc:spChg chg="add mod">
          <ac:chgData name="Wilson, Gemma" userId="0963881a-80e0-4372-bcce-6126a9fd25b8" providerId="ADAL" clId="{AB7FE48D-D3CA-4A23-88DD-7B51C42FD293}" dt="2026-09-07T15:31:52.786" v="3226" actId="1076"/>
          <ac:spMkLst>
            <pc:docMk/>
            <pc:sldMk cId="3151654116" sldId="2147483485"/>
            <ac:spMk id="16" creationId="{47ACF0B9-D3C7-6FAD-BAB0-7E80E9EE212B}"/>
          </ac:spMkLst>
        </pc:spChg>
        <pc:picChg chg="add mod ord topLvl">
          <ac:chgData name="Wilson, Gemma" userId="0963881a-80e0-4372-bcce-6126a9fd25b8" providerId="ADAL" clId="{AB7FE48D-D3CA-4A23-88DD-7B51C42FD293}" dt="2026-09-07T15:18:29.938" v="2872" actId="167"/>
          <ac:picMkLst>
            <pc:docMk/>
            <pc:sldMk cId="3151654116" sldId="2147483485"/>
            <ac:picMk id="11" creationId="{42A865EC-B8A8-D63A-6977-A75795DA6E2C}"/>
          </ac:picMkLst>
        </pc:picChg>
      </pc:sldChg>
      <pc:sldChg chg="addSp delSp modSp new mod ord modAnim">
        <pc:chgData name="Wilson, Gemma" userId="0963881a-80e0-4372-bcce-6126a9fd25b8" providerId="ADAL" clId="{AB7FE48D-D3CA-4A23-88DD-7B51C42FD293}" dt="2026-09-11T15:26:53.833" v="3583" actId="478"/>
        <pc:sldMkLst>
          <pc:docMk/>
          <pc:sldMk cId="4087528132" sldId="2147483486"/>
        </pc:sldMkLst>
        <pc:spChg chg="mod">
          <ac:chgData name="Wilson, Gemma" userId="0963881a-80e0-4372-bcce-6126a9fd25b8" providerId="ADAL" clId="{AB7FE48D-D3CA-4A23-88DD-7B51C42FD293}" dt="2026-09-07T14:46:18.808" v="1975" actId="20577"/>
          <ac:spMkLst>
            <pc:docMk/>
            <pc:sldMk cId="4087528132" sldId="2147483486"/>
            <ac:spMk id="3" creationId="{0ACAC678-8C35-C942-86A5-9B84582069CE}"/>
          </ac:spMkLst>
        </pc:spChg>
        <pc:spChg chg="add mod">
          <ac:chgData name="Wilson, Gemma" userId="0963881a-80e0-4372-bcce-6126a9fd25b8" providerId="ADAL" clId="{AB7FE48D-D3CA-4A23-88DD-7B51C42FD293}" dt="2026-09-07T14:53:17.811" v="2507" actId="255"/>
          <ac:spMkLst>
            <pc:docMk/>
            <pc:sldMk cId="4087528132" sldId="2147483486"/>
            <ac:spMk id="8" creationId="{40D179EF-DC27-0767-B316-C732AC3FDA19}"/>
          </ac:spMkLst>
        </pc:spChg>
        <pc:spChg chg="add mod">
          <ac:chgData name="Wilson, Gemma" userId="0963881a-80e0-4372-bcce-6126a9fd25b8" providerId="ADAL" clId="{AB7FE48D-D3CA-4A23-88DD-7B51C42FD293}" dt="2026-09-07T14:56:18.460" v="2583" actId="164"/>
          <ac:spMkLst>
            <pc:docMk/>
            <pc:sldMk cId="4087528132" sldId="2147483486"/>
            <ac:spMk id="9" creationId="{A7405AD3-303F-D9A4-AA2A-8B4A4550EEDA}"/>
          </ac:spMkLst>
        </pc:spChg>
        <pc:spChg chg="add mod">
          <ac:chgData name="Wilson, Gemma" userId="0963881a-80e0-4372-bcce-6126a9fd25b8" providerId="ADAL" clId="{AB7FE48D-D3CA-4A23-88DD-7B51C42FD293}" dt="2026-09-07T15:17:07.116" v="2863" actId="164"/>
          <ac:spMkLst>
            <pc:docMk/>
            <pc:sldMk cId="4087528132" sldId="2147483486"/>
            <ac:spMk id="10" creationId="{305EEFE7-C18F-829E-7783-8063AFD2D9E0}"/>
          </ac:spMkLst>
        </pc:spChg>
        <pc:spChg chg="add mod">
          <ac:chgData name="Wilson, Gemma" userId="0963881a-80e0-4372-bcce-6126a9fd25b8" providerId="ADAL" clId="{AB7FE48D-D3CA-4A23-88DD-7B51C42FD293}" dt="2026-09-07T15:14:59.155" v="2786" actId="164"/>
          <ac:spMkLst>
            <pc:docMk/>
            <pc:sldMk cId="4087528132" sldId="2147483486"/>
            <ac:spMk id="11" creationId="{829E4D97-1923-CAFE-D6BC-984E73F547F6}"/>
          </ac:spMkLst>
        </pc:spChg>
        <pc:spChg chg="add mod">
          <ac:chgData name="Wilson, Gemma" userId="0963881a-80e0-4372-bcce-6126a9fd25b8" providerId="ADAL" clId="{AB7FE48D-D3CA-4A23-88DD-7B51C42FD293}" dt="2026-09-07T15:14:59.155" v="2786" actId="164"/>
          <ac:spMkLst>
            <pc:docMk/>
            <pc:sldMk cId="4087528132" sldId="2147483486"/>
            <ac:spMk id="12" creationId="{DCBD6020-9506-6735-85F2-B791551AD17B}"/>
          </ac:spMkLst>
        </pc:spChg>
        <pc:spChg chg="add mod">
          <ac:chgData name="Wilson, Gemma" userId="0963881a-80e0-4372-bcce-6126a9fd25b8" providerId="ADAL" clId="{AB7FE48D-D3CA-4A23-88DD-7B51C42FD293}" dt="2026-09-07T15:13:28.531" v="2716" actId="207"/>
          <ac:spMkLst>
            <pc:docMk/>
            <pc:sldMk cId="4087528132" sldId="2147483486"/>
            <ac:spMk id="15" creationId="{5015FBC3-A15F-63C6-038F-B1B3C9CD1F75}"/>
          </ac:spMkLst>
        </pc:spChg>
        <pc:spChg chg="add mod">
          <ac:chgData name="Wilson, Gemma" userId="0963881a-80e0-4372-bcce-6126a9fd25b8" providerId="ADAL" clId="{AB7FE48D-D3CA-4A23-88DD-7B51C42FD293}" dt="2026-09-07T15:13:45.364" v="2749" actId="207"/>
          <ac:spMkLst>
            <pc:docMk/>
            <pc:sldMk cId="4087528132" sldId="2147483486"/>
            <ac:spMk id="16" creationId="{2B998D7E-A436-E16D-DDA3-B4598679AC9C}"/>
          </ac:spMkLst>
        </pc:spChg>
        <pc:spChg chg="add mod">
          <ac:chgData name="Wilson, Gemma" userId="0963881a-80e0-4372-bcce-6126a9fd25b8" providerId="ADAL" clId="{AB7FE48D-D3CA-4A23-88DD-7B51C42FD293}" dt="2026-09-07T15:14:59.155" v="2786" actId="164"/>
          <ac:spMkLst>
            <pc:docMk/>
            <pc:sldMk cId="4087528132" sldId="2147483486"/>
            <ac:spMk id="18" creationId="{F5E01DB4-81F1-C21A-9CFD-0C599D3178CA}"/>
          </ac:spMkLst>
        </pc:spChg>
        <pc:spChg chg="add mod">
          <ac:chgData name="Wilson, Gemma" userId="0963881a-80e0-4372-bcce-6126a9fd25b8" providerId="ADAL" clId="{AB7FE48D-D3CA-4A23-88DD-7B51C42FD293}" dt="2026-09-07T15:14:59.155" v="2786" actId="164"/>
          <ac:spMkLst>
            <pc:docMk/>
            <pc:sldMk cId="4087528132" sldId="2147483486"/>
            <ac:spMk id="19" creationId="{0D987EBF-B6C9-8744-5EF4-FB2BC3C9F958}"/>
          </ac:spMkLst>
        </pc:spChg>
        <pc:spChg chg="add mod">
          <ac:chgData name="Wilson, Gemma" userId="0963881a-80e0-4372-bcce-6126a9fd25b8" providerId="ADAL" clId="{AB7FE48D-D3CA-4A23-88DD-7B51C42FD293}" dt="2026-09-07T15:17:07.116" v="2863" actId="164"/>
          <ac:spMkLst>
            <pc:docMk/>
            <pc:sldMk cId="4087528132" sldId="2147483486"/>
            <ac:spMk id="21" creationId="{3034D0BA-34CB-C8C4-F419-1A87BA8DF2C6}"/>
          </ac:spMkLst>
        </pc:spChg>
        <pc:spChg chg="add mod">
          <ac:chgData name="Wilson, Gemma" userId="0963881a-80e0-4372-bcce-6126a9fd25b8" providerId="ADAL" clId="{AB7FE48D-D3CA-4A23-88DD-7B51C42FD293}" dt="2026-09-07T15:17:07.116" v="2863" actId="164"/>
          <ac:spMkLst>
            <pc:docMk/>
            <pc:sldMk cId="4087528132" sldId="2147483486"/>
            <ac:spMk id="23" creationId="{796EB4BC-1CF3-628C-A679-68E8421D1E29}"/>
          </ac:spMkLst>
        </pc:spChg>
        <pc:spChg chg="add mod">
          <ac:chgData name="Wilson, Gemma" userId="0963881a-80e0-4372-bcce-6126a9fd25b8" providerId="ADAL" clId="{AB7FE48D-D3CA-4A23-88DD-7B51C42FD293}" dt="2026-09-07T15:18:37.714" v="2874"/>
          <ac:spMkLst>
            <pc:docMk/>
            <pc:sldMk cId="4087528132" sldId="2147483486"/>
            <ac:spMk id="25" creationId="{FE26E6EC-735A-000D-447B-504A33429BB6}"/>
          </ac:spMkLst>
        </pc:spChg>
        <pc:grpChg chg="add mod">
          <ac:chgData name="Wilson, Gemma" userId="0963881a-80e0-4372-bcce-6126a9fd25b8" providerId="ADAL" clId="{AB7FE48D-D3CA-4A23-88DD-7B51C42FD293}" dt="2026-09-07T14:56:18.460" v="2583" actId="164"/>
          <ac:grpSpMkLst>
            <pc:docMk/>
            <pc:sldMk cId="4087528132" sldId="2147483486"/>
            <ac:grpSpMk id="17" creationId="{83AB45C9-271D-D274-2AF7-09BF72AB190A}"/>
          </ac:grpSpMkLst>
        </pc:grpChg>
        <pc:grpChg chg="add mod">
          <ac:chgData name="Wilson, Gemma" userId="0963881a-80e0-4372-bcce-6126a9fd25b8" providerId="ADAL" clId="{AB7FE48D-D3CA-4A23-88DD-7B51C42FD293}" dt="2026-09-07T15:14:59.155" v="2786" actId="164"/>
          <ac:grpSpMkLst>
            <pc:docMk/>
            <pc:sldMk cId="4087528132" sldId="2147483486"/>
            <ac:grpSpMk id="20" creationId="{BEE45933-FD9D-8999-315F-C18AD56BF7F2}"/>
          </ac:grpSpMkLst>
        </pc:grpChg>
        <pc:grpChg chg="add mod">
          <ac:chgData name="Wilson, Gemma" userId="0963881a-80e0-4372-bcce-6126a9fd25b8" providerId="ADAL" clId="{AB7FE48D-D3CA-4A23-88DD-7B51C42FD293}" dt="2026-09-07T15:17:07.116" v="2863" actId="164"/>
          <ac:grpSpMkLst>
            <pc:docMk/>
            <pc:sldMk cId="4087528132" sldId="2147483486"/>
            <ac:grpSpMk id="24" creationId="{FA571C73-506D-B22A-647E-62C6B8D545B4}"/>
          </ac:grpSpMkLst>
        </pc:grpChg>
      </pc:sldChg>
      <pc:sldChg chg="addSp delSp modSp new mod">
        <pc:chgData name="Wilson, Gemma" userId="0963881a-80e0-4372-bcce-6126a9fd25b8" providerId="ADAL" clId="{AB7FE48D-D3CA-4A23-88DD-7B51C42FD293}" dt="2026-09-11T16:15:36.642" v="5017"/>
        <pc:sldMkLst>
          <pc:docMk/>
          <pc:sldMk cId="4176324889" sldId="2147483487"/>
        </pc:sldMkLst>
        <pc:spChg chg="mod">
          <ac:chgData name="Wilson, Gemma" userId="0963881a-80e0-4372-bcce-6126a9fd25b8" providerId="ADAL" clId="{AB7FE48D-D3CA-4A23-88DD-7B51C42FD293}" dt="2026-09-11T15:52:09.091" v="4577" actId="20577"/>
          <ac:spMkLst>
            <pc:docMk/>
            <pc:sldMk cId="4176324889" sldId="2147483487"/>
            <ac:spMk id="3" creationId="{1C0A3749-3F2D-E064-7B81-C0D346C26610}"/>
          </ac:spMkLst>
        </pc:spChg>
        <pc:spChg chg="add mod">
          <ac:chgData name="Wilson, Gemma" userId="0963881a-80e0-4372-bcce-6126a9fd25b8" providerId="ADAL" clId="{AB7FE48D-D3CA-4A23-88DD-7B51C42FD293}" dt="2026-09-11T15:59:24.748" v="4876" actId="20577"/>
          <ac:spMkLst>
            <pc:docMk/>
            <pc:sldMk cId="4176324889" sldId="2147483487"/>
            <ac:spMk id="8" creationId="{8EBADA50-082B-B9E4-4AD7-816037E58127}"/>
          </ac:spMkLst>
        </pc:spChg>
        <pc:spChg chg="add mod">
          <ac:chgData name="Wilson, Gemma" userId="0963881a-80e0-4372-bcce-6126a9fd25b8" providerId="ADAL" clId="{AB7FE48D-D3CA-4A23-88DD-7B51C42FD293}" dt="2026-09-11T16:15:36.642" v="5017"/>
          <ac:spMkLst>
            <pc:docMk/>
            <pc:sldMk cId="4176324889" sldId="2147483487"/>
            <ac:spMk id="9" creationId="{E8E32BD5-145B-EAAF-6EC0-8FE9E9244916}"/>
          </ac:spMkLst>
        </pc:spChg>
        <pc:picChg chg="add mod">
          <ac:chgData name="Wilson, Gemma" userId="0963881a-80e0-4372-bcce-6126a9fd25b8" providerId="ADAL" clId="{AB7FE48D-D3CA-4A23-88DD-7B51C42FD293}" dt="2026-09-11T15:58:44.055" v="4822" actId="1076"/>
          <ac:picMkLst>
            <pc:docMk/>
            <pc:sldMk cId="4176324889" sldId="2147483487"/>
            <ac:picMk id="7" creationId="{2188D7D4-1B12-07C5-1903-CF5E7254810E}"/>
          </ac:picMkLst>
        </pc:picChg>
      </pc:sldChg>
      <pc:sldChg chg="addSp delSp modSp new mod">
        <pc:chgData name="Wilson, Gemma" userId="0963881a-80e0-4372-bcce-6126a9fd25b8" providerId="ADAL" clId="{AB7FE48D-D3CA-4A23-88DD-7B51C42FD293}" dt="2026-09-16T14:49:56.931" v="5135" actId="1076"/>
        <pc:sldMkLst>
          <pc:docMk/>
          <pc:sldMk cId="2576379192" sldId="2147483488"/>
        </pc:sldMkLst>
        <pc:spChg chg="del">
          <ac:chgData name="Wilson, Gemma" userId="0963881a-80e0-4372-bcce-6126a9fd25b8" providerId="ADAL" clId="{AB7FE48D-D3CA-4A23-88DD-7B51C42FD293}" dt="2026-09-16T14:43:25.421" v="5053" actId="22"/>
          <ac:spMkLst>
            <pc:docMk/>
            <pc:sldMk cId="2576379192" sldId="2147483488"/>
            <ac:spMk id="2" creationId="{63F4254C-FCF7-0887-9018-CED7FFA45EC9}"/>
          </ac:spMkLst>
        </pc:spChg>
        <pc:spChg chg="mod">
          <ac:chgData name="Wilson, Gemma" userId="0963881a-80e0-4372-bcce-6126a9fd25b8" providerId="ADAL" clId="{AB7FE48D-D3CA-4A23-88DD-7B51C42FD293}" dt="2026-09-16T14:49:50.031" v="5134" actId="20577"/>
          <ac:spMkLst>
            <pc:docMk/>
            <pc:sldMk cId="2576379192" sldId="2147483488"/>
            <ac:spMk id="3" creationId="{1227A0CD-9CAB-38F6-D621-73E849B193D0}"/>
          </ac:spMkLst>
        </pc:spChg>
        <pc:spChg chg="del">
          <ac:chgData name="Wilson, Gemma" userId="0963881a-80e0-4372-bcce-6126a9fd25b8" providerId="ADAL" clId="{AB7FE48D-D3CA-4A23-88DD-7B51C42FD293}" dt="2026-09-16T14:48:38.014" v="5126" actId="478"/>
          <ac:spMkLst>
            <pc:docMk/>
            <pc:sldMk cId="2576379192" sldId="2147483488"/>
            <ac:spMk id="4" creationId="{F5F03D71-E702-C91D-A70F-D58D1A4EF3B7}"/>
          </ac:spMkLst>
        </pc:spChg>
        <pc:spChg chg="add mod">
          <ac:chgData name="Wilson, Gemma" userId="0963881a-80e0-4372-bcce-6126a9fd25b8" providerId="ADAL" clId="{AB7FE48D-D3CA-4A23-88DD-7B51C42FD293}" dt="2026-09-16T14:48:34.061" v="5125" actId="164"/>
          <ac:spMkLst>
            <pc:docMk/>
            <pc:sldMk cId="2576379192" sldId="2147483488"/>
            <ac:spMk id="10" creationId="{EE5649B9-BA2F-5524-2A34-CB7D01E94A15}"/>
          </ac:spMkLst>
        </pc:spChg>
        <pc:spChg chg="add mod">
          <ac:chgData name="Wilson, Gemma" userId="0963881a-80e0-4372-bcce-6126a9fd25b8" providerId="ADAL" clId="{AB7FE48D-D3CA-4A23-88DD-7B51C42FD293}" dt="2026-09-16T14:48:34.061" v="5125" actId="164"/>
          <ac:spMkLst>
            <pc:docMk/>
            <pc:sldMk cId="2576379192" sldId="2147483488"/>
            <ac:spMk id="12" creationId="{9B906CFF-C4DF-E719-E799-A5DC7F83FD1C}"/>
          </ac:spMkLst>
        </pc:spChg>
        <pc:spChg chg="add mod">
          <ac:chgData name="Wilson, Gemma" userId="0963881a-80e0-4372-bcce-6126a9fd25b8" providerId="ADAL" clId="{AB7FE48D-D3CA-4A23-88DD-7B51C42FD293}" dt="2026-09-16T14:48:45.265" v="5127"/>
          <ac:spMkLst>
            <pc:docMk/>
            <pc:sldMk cId="2576379192" sldId="2147483488"/>
            <ac:spMk id="14" creationId="{5F09B709-201A-7711-282F-98AE67BFCF67}"/>
          </ac:spMkLst>
        </pc:spChg>
        <pc:grpChg chg="add mod">
          <ac:chgData name="Wilson, Gemma" userId="0963881a-80e0-4372-bcce-6126a9fd25b8" providerId="ADAL" clId="{AB7FE48D-D3CA-4A23-88DD-7B51C42FD293}" dt="2026-09-16T14:49:02.231" v="5129" actId="1076"/>
          <ac:grpSpMkLst>
            <pc:docMk/>
            <pc:sldMk cId="2576379192" sldId="2147483488"/>
            <ac:grpSpMk id="13" creationId="{6B2DAD43-8F39-1035-2F75-C9C1CD4B3114}"/>
          </ac:grpSpMkLst>
        </pc:grpChg>
        <pc:picChg chg="add mod ord">
          <ac:chgData name="Wilson, Gemma" userId="0963881a-80e0-4372-bcce-6126a9fd25b8" providerId="ADAL" clId="{AB7FE48D-D3CA-4A23-88DD-7B51C42FD293}" dt="2026-09-16T14:49:56.931" v="5135" actId="1076"/>
          <ac:picMkLst>
            <pc:docMk/>
            <pc:sldMk cId="2576379192" sldId="2147483488"/>
            <ac:picMk id="7" creationId="{F9DBF2ED-FF7E-9308-5A46-95C6DCDDFCF2}"/>
          </ac:picMkLst>
        </pc:picChg>
        <pc:picChg chg="add mod">
          <ac:chgData name="Wilson, Gemma" userId="0963881a-80e0-4372-bcce-6126a9fd25b8" providerId="ADAL" clId="{AB7FE48D-D3CA-4A23-88DD-7B51C42FD293}" dt="2026-09-16T14:48:34.061" v="5125" actId="164"/>
          <ac:picMkLst>
            <pc:docMk/>
            <pc:sldMk cId="2576379192" sldId="2147483488"/>
            <ac:picMk id="9" creationId="{F0B6B0C8-E2D3-1422-3C23-009179712B9D}"/>
          </ac:picMkLst>
        </pc:picChg>
        <pc:picChg chg="add mod">
          <ac:chgData name="Wilson, Gemma" userId="0963881a-80e0-4372-bcce-6126a9fd25b8" providerId="ADAL" clId="{AB7FE48D-D3CA-4A23-88DD-7B51C42FD293}" dt="2026-09-16T14:49:46.791" v="5131" actId="1076"/>
          <ac:picMkLst>
            <pc:docMk/>
            <pc:sldMk cId="2576379192" sldId="2147483488"/>
            <ac:picMk id="16" creationId="{E2F93639-9153-0EFF-8E9E-7D9415621F04}"/>
          </ac:picMkLst>
        </pc:picChg>
      </pc:sldChg>
    </pc:docChg>
  </pc:docChgLst>
  <pc:docChgLst>
    <pc:chgData name="Wilson, Gemma" userId="0963881a-80e0-4372-bcce-6126a9fd25b8" providerId="ADAL" clId="{1848A5C7-7578-481B-A8BB-BD8FF8AF3240}"/>
    <pc:docChg chg="undo custSel addSld delSld modSld sldOrd">
      <pc:chgData name="Wilson, Gemma" userId="0963881a-80e0-4372-bcce-6126a9fd25b8" providerId="ADAL" clId="{1848A5C7-7578-481B-A8BB-BD8FF8AF3240}" dt="2026-09-03T15:18:56.239" v="2055" actId="47"/>
      <pc:docMkLst>
        <pc:docMk/>
      </pc:docMkLst>
      <pc:sldChg chg="addSp delSp modSp mod">
        <pc:chgData name="Wilson, Gemma" userId="0963881a-80e0-4372-bcce-6126a9fd25b8" providerId="ADAL" clId="{1848A5C7-7578-481B-A8BB-BD8FF8AF3240}" dt="2026-09-03T14:35:52.903" v="1612" actId="1038"/>
        <pc:sldMkLst>
          <pc:docMk/>
          <pc:sldMk cId="3814923981" sldId="258"/>
        </pc:sldMkLst>
        <pc:picChg chg="add mod">
          <ac:chgData name="Wilson, Gemma" userId="0963881a-80e0-4372-bcce-6126a9fd25b8" providerId="ADAL" clId="{1848A5C7-7578-481B-A8BB-BD8FF8AF3240}" dt="2026-09-03T14:35:52.903" v="1612" actId="1038"/>
          <ac:picMkLst>
            <pc:docMk/>
            <pc:sldMk cId="3814923981" sldId="258"/>
            <ac:picMk id="19" creationId="{93814137-C6E5-C0C8-EE51-41F8380B309C}"/>
          </ac:picMkLst>
        </pc:picChg>
      </pc:sldChg>
      <pc:sldChg chg="addSp delSp modSp add mod ord modClrScheme modAnim chgLayout modNotesTx">
        <pc:chgData name="Wilson, Gemma" userId="0963881a-80e0-4372-bcce-6126a9fd25b8" providerId="ADAL" clId="{1848A5C7-7578-481B-A8BB-BD8FF8AF3240}" dt="2026-09-03T14:29:53.205" v="1551" actId="478"/>
        <pc:sldMkLst>
          <pc:docMk/>
          <pc:sldMk cId="2963347684" sldId="274"/>
        </pc:sldMkLst>
        <pc:spChg chg="mod">
          <ac:chgData name="Wilson, Gemma" userId="0963881a-80e0-4372-bcce-6126a9fd25b8" providerId="ADAL" clId="{1848A5C7-7578-481B-A8BB-BD8FF8AF3240}" dt="2026-09-03T14:27:56.187" v="1529" actId="1076"/>
          <ac:spMkLst>
            <pc:docMk/>
            <pc:sldMk cId="2963347684" sldId="274"/>
            <ac:spMk id="2" creationId="{17D11CEF-B073-67E2-AF8C-B7F18685340D}"/>
          </ac:spMkLst>
        </pc:spChg>
        <pc:spChg chg="mod">
          <ac:chgData name="Wilson, Gemma" userId="0963881a-80e0-4372-bcce-6126a9fd25b8" providerId="ADAL" clId="{1848A5C7-7578-481B-A8BB-BD8FF8AF3240}" dt="2026-09-03T14:27:56.187" v="1529" actId="1076"/>
          <ac:spMkLst>
            <pc:docMk/>
            <pc:sldMk cId="2963347684" sldId="274"/>
            <ac:spMk id="17" creationId="{11594018-0014-C74D-4E0C-1DE071E9EB32}"/>
          </ac:spMkLst>
        </pc:spChg>
        <pc:spChg chg="add mod">
          <ac:chgData name="Wilson, Gemma" userId="0963881a-80e0-4372-bcce-6126a9fd25b8" providerId="ADAL" clId="{1848A5C7-7578-481B-A8BB-BD8FF8AF3240}" dt="2026-09-03T14:27:56.187" v="1529" actId="1076"/>
          <ac:spMkLst>
            <pc:docMk/>
            <pc:sldMk cId="2963347684" sldId="274"/>
            <ac:spMk id="23" creationId="{E7A8A599-E26B-2351-7801-07632D5F5121}"/>
          </ac:spMkLst>
        </pc:spChg>
        <pc:spChg chg="add mod">
          <ac:chgData name="Wilson, Gemma" userId="0963881a-80e0-4372-bcce-6126a9fd25b8" providerId="ADAL" clId="{1848A5C7-7578-481B-A8BB-BD8FF8AF3240}" dt="2026-09-03T14:27:56.187" v="1529" actId="1076"/>
          <ac:spMkLst>
            <pc:docMk/>
            <pc:sldMk cId="2963347684" sldId="274"/>
            <ac:spMk id="24" creationId="{EA2F40B4-5690-F1A9-F57B-A72190CD04A6}"/>
          </ac:spMkLst>
        </pc:spChg>
        <pc:spChg chg="mod ord">
          <ac:chgData name="Wilson, Gemma" userId="0963881a-80e0-4372-bcce-6126a9fd25b8" providerId="ADAL" clId="{1848A5C7-7578-481B-A8BB-BD8FF8AF3240}" dt="2026-09-03T14:28:04.189" v="1530" actId="700"/>
          <ac:spMkLst>
            <pc:docMk/>
            <pc:sldMk cId="2963347684" sldId="274"/>
            <ac:spMk id="54" creationId="{A632C28D-767E-EBAA-F7F8-1F5635E194BB}"/>
          </ac:spMkLst>
        </pc:spChg>
        <pc:spChg chg="mod">
          <ac:chgData name="Wilson, Gemma" userId="0963881a-80e0-4372-bcce-6126a9fd25b8" providerId="ADAL" clId="{1848A5C7-7578-481B-A8BB-BD8FF8AF3240}" dt="2026-09-03T14:27:56.187" v="1529" actId="1076"/>
          <ac:spMkLst>
            <pc:docMk/>
            <pc:sldMk cId="2963347684" sldId="274"/>
            <ac:spMk id="56" creationId="{7CDBF639-1413-5A07-2AF3-143D059F7893}"/>
          </ac:spMkLst>
        </pc:spChg>
        <pc:spChg chg="mod">
          <ac:chgData name="Wilson, Gemma" userId="0963881a-80e0-4372-bcce-6126a9fd25b8" providerId="ADAL" clId="{1848A5C7-7578-481B-A8BB-BD8FF8AF3240}" dt="2026-09-03T14:27:56.187" v="1529" actId="1076"/>
          <ac:spMkLst>
            <pc:docMk/>
            <pc:sldMk cId="2963347684" sldId="274"/>
            <ac:spMk id="58" creationId="{F229BD6C-BBE4-C44F-23C2-7B64D2207EA8}"/>
          </ac:spMkLst>
        </pc:spChg>
        <pc:spChg chg="mod">
          <ac:chgData name="Wilson, Gemma" userId="0963881a-80e0-4372-bcce-6126a9fd25b8" providerId="ADAL" clId="{1848A5C7-7578-481B-A8BB-BD8FF8AF3240}" dt="2026-09-03T14:27:56.187" v="1529" actId="1076"/>
          <ac:spMkLst>
            <pc:docMk/>
            <pc:sldMk cId="2963347684" sldId="274"/>
            <ac:spMk id="59" creationId="{D777A12A-ADD0-9E45-799B-1F7F22D30629}"/>
          </ac:spMkLst>
        </pc:spChg>
        <pc:spChg chg="add mod">
          <ac:chgData name="Wilson, Gemma" userId="0963881a-80e0-4372-bcce-6126a9fd25b8" providerId="ADAL" clId="{1848A5C7-7578-481B-A8BB-BD8FF8AF3240}" dt="2026-09-03T14:27:56.187" v="1529" actId="1076"/>
          <ac:spMkLst>
            <pc:docMk/>
            <pc:sldMk cId="2963347684" sldId="274"/>
            <ac:spMk id="63" creationId="{4406402D-0778-286D-5694-B6330E68B145}"/>
          </ac:spMkLst>
        </pc:spChg>
        <pc:spChg chg="mod ord">
          <ac:chgData name="Wilson, Gemma" userId="0963881a-80e0-4372-bcce-6126a9fd25b8" providerId="ADAL" clId="{1848A5C7-7578-481B-A8BB-BD8FF8AF3240}" dt="2026-09-03T14:28:04.189" v="1530" actId="700"/>
          <ac:spMkLst>
            <pc:docMk/>
            <pc:sldMk cId="2963347684" sldId="274"/>
            <ac:spMk id="1027" creationId="{DFF1ACD0-8143-21E3-B801-7C6471CA17DB}"/>
          </ac:spMkLst>
        </pc:spChg>
        <pc:spChg chg="add mod">
          <ac:chgData name="Wilson, Gemma" userId="0963881a-80e0-4372-bcce-6126a9fd25b8" providerId="ADAL" clId="{1848A5C7-7578-481B-A8BB-BD8FF8AF3240}" dt="2026-09-03T14:27:56.187" v="1529" actId="1076"/>
          <ac:spMkLst>
            <pc:docMk/>
            <pc:sldMk cId="2963347684" sldId="274"/>
            <ac:spMk id="1028" creationId="{A7211A88-17A5-4AA8-DB2C-EF0A4C308291}"/>
          </ac:spMkLst>
        </pc:spChg>
        <pc:spChg chg="add mod">
          <ac:chgData name="Wilson, Gemma" userId="0963881a-80e0-4372-bcce-6126a9fd25b8" providerId="ADAL" clId="{1848A5C7-7578-481B-A8BB-BD8FF8AF3240}" dt="2026-09-03T14:27:56.187" v="1529" actId="1076"/>
          <ac:spMkLst>
            <pc:docMk/>
            <pc:sldMk cId="2963347684" sldId="274"/>
            <ac:spMk id="1032" creationId="{F6BFA1B5-B470-6611-6F0E-7F74DDA28769}"/>
          </ac:spMkLst>
        </pc:spChg>
        <pc:spChg chg="add mod ord">
          <ac:chgData name="Wilson, Gemma" userId="0963881a-80e0-4372-bcce-6126a9fd25b8" providerId="ADAL" clId="{1848A5C7-7578-481B-A8BB-BD8FF8AF3240}" dt="2026-09-03T14:28:12.625" v="1542" actId="20577"/>
          <ac:spMkLst>
            <pc:docMk/>
            <pc:sldMk cId="2963347684" sldId="274"/>
            <ac:spMk id="1035" creationId="{53C78301-7037-EF48-9BB9-30FB5C2FBD5F}"/>
          </ac:spMkLst>
        </pc:spChg>
        <pc:grpChg chg="add mod">
          <ac:chgData name="Wilson, Gemma" userId="0963881a-80e0-4372-bcce-6126a9fd25b8" providerId="ADAL" clId="{1848A5C7-7578-481B-A8BB-BD8FF8AF3240}" dt="2026-09-03T08:15:30.940" v="374" actId="14100"/>
          <ac:grpSpMkLst>
            <pc:docMk/>
            <pc:sldMk cId="2963347684" sldId="274"/>
            <ac:grpSpMk id="5" creationId="{E2A5B25E-0A94-B138-A53D-9178A65AA49E}"/>
          </ac:grpSpMkLst>
        </pc:grpChg>
        <pc:grpChg chg="mod">
          <ac:chgData name="Wilson, Gemma" userId="0963881a-80e0-4372-bcce-6126a9fd25b8" providerId="ADAL" clId="{1848A5C7-7578-481B-A8BB-BD8FF8AF3240}" dt="2026-09-03T08:10:21.158" v="291" actId="1076"/>
          <ac:grpSpMkLst>
            <pc:docMk/>
            <pc:sldMk cId="2963347684" sldId="274"/>
            <ac:grpSpMk id="41" creationId="{A25BA61A-0769-A80B-5C52-B4207D6AC2EB}"/>
          </ac:grpSpMkLst>
        </pc:grpChg>
        <pc:grpChg chg="mod">
          <ac:chgData name="Wilson, Gemma" userId="0963881a-80e0-4372-bcce-6126a9fd25b8" providerId="ADAL" clId="{1848A5C7-7578-481B-A8BB-BD8FF8AF3240}" dt="2026-09-03T14:27:50.440" v="1527" actId="164"/>
          <ac:grpSpMkLst>
            <pc:docMk/>
            <pc:sldMk cId="2963347684" sldId="274"/>
            <ac:grpSpMk id="1033" creationId="{3E49B04E-6E7F-06D3-C839-D283CDB54FB3}"/>
          </ac:grpSpMkLst>
        </pc:grpChg>
        <pc:grpChg chg="add mod">
          <ac:chgData name="Wilson, Gemma" userId="0963881a-80e0-4372-bcce-6126a9fd25b8" providerId="ADAL" clId="{1848A5C7-7578-481B-A8BB-BD8FF8AF3240}" dt="2026-09-03T14:27:50.440" v="1527" actId="164"/>
          <ac:grpSpMkLst>
            <pc:docMk/>
            <pc:sldMk cId="2963347684" sldId="274"/>
            <ac:grpSpMk id="1034" creationId="{023239CE-5214-BE2B-A15B-DEB930734DF6}"/>
          </ac:grpSpMkLst>
        </pc:grpChg>
        <pc:picChg chg="mod">
          <ac:chgData name="Wilson, Gemma" userId="0963881a-80e0-4372-bcce-6126a9fd25b8" providerId="ADAL" clId="{1848A5C7-7578-481B-A8BB-BD8FF8AF3240}" dt="2026-09-03T08:07:27.815" v="266"/>
          <ac:picMkLst>
            <pc:docMk/>
            <pc:sldMk cId="2963347684" sldId="274"/>
            <ac:picMk id="6" creationId="{53C79FB3-251F-3325-E142-ACB9E3E6C0CF}"/>
          </ac:picMkLst>
        </pc:picChg>
        <pc:picChg chg="mod">
          <ac:chgData name="Wilson, Gemma" userId="0963881a-80e0-4372-bcce-6126a9fd25b8" providerId="ADAL" clId="{1848A5C7-7578-481B-A8BB-BD8FF8AF3240}" dt="2026-09-03T08:07:27.815" v="266"/>
          <ac:picMkLst>
            <pc:docMk/>
            <pc:sldMk cId="2963347684" sldId="274"/>
            <ac:picMk id="11" creationId="{15893040-7A9F-E32A-1042-F1311241B17C}"/>
          </ac:picMkLst>
        </pc:picChg>
        <pc:picChg chg="add mod">
          <ac:chgData name="Wilson, Gemma" userId="0963881a-80e0-4372-bcce-6126a9fd25b8" providerId="ADAL" clId="{1848A5C7-7578-481B-A8BB-BD8FF8AF3240}" dt="2026-09-03T14:26:58.388" v="1522" actId="164"/>
          <ac:picMkLst>
            <pc:docMk/>
            <pc:sldMk cId="2963347684" sldId="274"/>
            <ac:picMk id="13" creationId="{E8726627-4810-A20A-7861-87661000B793}"/>
          </ac:picMkLst>
        </pc:picChg>
        <pc:picChg chg="add mod">
          <ac:chgData name="Wilson, Gemma" userId="0963881a-80e0-4372-bcce-6126a9fd25b8" providerId="ADAL" clId="{1848A5C7-7578-481B-A8BB-BD8FF8AF3240}" dt="2026-09-03T14:27:50.440" v="1527" actId="164"/>
          <ac:picMkLst>
            <pc:docMk/>
            <pc:sldMk cId="2963347684" sldId="274"/>
            <ac:picMk id="14" creationId="{BA863908-A0DE-2FA2-4FD3-9001D565989F}"/>
          </ac:picMkLst>
        </pc:picChg>
        <pc:picChg chg="add mod">
          <ac:chgData name="Wilson, Gemma" userId="0963881a-80e0-4372-bcce-6126a9fd25b8" providerId="ADAL" clId="{1848A5C7-7578-481B-A8BB-BD8FF8AF3240}" dt="2026-09-03T14:26:58.388" v="1522" actId="164"/>
          <ac:picMkLst>
            <pc:docMk/>
            <pc:sldMk cId="2963347684" sldId="274"/>
            <ac:picMk id="21" creationId="{B4398BC2-FF29-415F-61DC-92385C01983C}"/>
          </ac:picMkLst>
        </pc:picChg>
        <pc:picChg chg="add mod">
          <ac:chgData name="Wilson, Gemma" userId="0963881a-80e0-4372-bcce-6126a9fd25b8" providerId="ADAL" clId="{1848A5C7-7578-481B-A8BB-BD8FF8AF3240}" dt="2026-09-03T14:26:58.388" v="1522" actId="164"/>
          <ac:picMkLst>
            <pc:docMk/>
            <pc:sldMk cId="2963347684" sldId="274"/>
            <ac:picMk id="22" creationId="{33D4B583-0F21-893B-49E5-3B3B691D0BB3}"/>
          </ac:picMkLst>
        </pc:picChg>
        <pc:picChg chg="add mod">
          <ac:chgData name="Wilson, Gemma" userId="0963881a-80e0-4372-bcce-6126a9fd25b8" providerId="ADAL" clId="{1848A5C7-7578-481B-A8BB-BD8FF8AF3240}" dt="2026-09-03T08:13:08.255" v="310" actId="1076"/>
          <ac:picMkLst>
            <pc:docMk/>
            <pc:sldMk cId="2963347684" sldId="274"/>
            <ac:picMk id="28" creationId="{56B72E40-F949-37BB-6A61-5358DDDF14A1}"/>
          </ac:picMkLst>
        </pc:picChg>
        <pc:picChg chg="add mod">
          <ac:chgData name="Wilson, Gemma" userId="0963881a-80e0-4372-bcce-6126a9fd25b8" providerId="ADAL" clId="{1848A5C7-7578-481B-A8BB-BD8FF8AF3240}" dt="2026-09-03T08:10:10.099" v="288" actId="1076"/>
          <ac:picMkLst>
            <pc:docMk/>
            <pc:sldMk cId="2963347684" sldId="274"/>
            <ac:picMk id="46" creationId="{F1F1CD67-FAE3-7D2B-DBEE-49193BEC148D}"/>
          </ac:picMkLst>
        </pc:picChg>
        <pc:picChg chg="add mod">
          <ac:chgData name="Wilson, Gemma" userId="0963881a-80e0-4372-bcce-6126a9fd25b8" providerId="ADAL" clId="{1848A5C7-7578-481B-A8BB-BD8FF8AF3240}" dt="2026-09-03T08:10:29.431" v="292" actId="1076"/>
          <ac:picMkLst>
            <pc:docMk/>
            <pc:sldMk cId="2963347684" sldId="274"/>
            <ac:picMk id="47" creationId="{BAFBD2FD-7D86-88BF-F23D-D18C18908138}"/>
          </ac:picMkLst>
        </pc:picChg>
        <pc:picChg chg="add mod">
          <ac:chgData name="Wilson, Gemma" userId="0963881a-80e0-4372-bcce-6126a9fd25b8" providerId="ADAL" clId="{1848A5C7-7578-481B-A8BB-BD8FF8AF3240}" dt="2026-09-03T08:10:15.136" v="289" actId="1076"/>
          <ac:picMkLst>
            <pc:docMk/>
            <pc:sldMk cId="2963347684" sldId="274"/>
            <ac:picMk id="49" creationId="{35AC9A7D-7720-40B3-3217-9FF2748CDF4A}"/>
          </ac:picMkLst>
        </pc:picChg>
        <pc:picChg chg="add mod">
          <ac:chgData name="Wilson, Gemma" userId="0963881a-80e0-4372-bcce-6126a9fd25b8" providerId="ADAL" clId="{1848A5C7-7578-481B-A8BB-BD8FF8AF3240}" dt="2026-09-03T14:26:58.388" v="1522" actId="164"/>
          <ac:picMkLst>
            <pc:docMk/>
            <pc:sldMk cId="2963347684" sldId="274"/>
            <ac:picMk id="53" creationId="{BA4C36B0-EAD9-BCB1-225D-6FDF3B4DCCE9}"/>
          </ac:picMkLst>
        </pc:picChg>
        <pc:picChg chg="add mod">
          <ac:chgData name="Wilson, Gemma" userId="0963881a-80e0-4372-bcce-6126a9fd25b8" providerId="ADAL" clId="{1848A5C7-7578-481B-A8BB-BD8FF8AF3240}" dt="2026-09-03T14:26:58.388" v="1522" actId="164"/>
          <ac:picMkLst>
            <pc:docMk/>
            <pc:sldMk cId="2963347684" sldId="274"/>
            <ac:picMk id="57" creationId="{5EE2E731-9C20-F258-4BBC-160CEA762486}"/>
          </ac:picMkLst>
        </pc:picChg>
        <pc:cxnChg chg="add mod">
          <ac:chgData name="Wilson, Gemma" userId="0963881a-80e0-4372-bcce-6126a9fd25b8" providerId="ADAL" clId="{1848A5C7-7578-481B-A8BB-BD8FF8AF3240}" dt="2026-09-03T08:10:46.964" v="296" actId="14100"/>
          <ac:cxnSpMkLst>
            <pc:docMk/>
            <pc:sldMk cId="2963347684" sldId="274"/>
            <ac:cxnSpMk id="4" creationId="{94FDF249-1876-4D2D-6C00-9B9512F2E854}"/>
          </ac:cxnSpMkLst>
        </pc:cxnChg>
        <pc:cxnChg chg="add mod ord">
          <ac:chgData name="Wilson, Gemma" userId="0963881a-80e0-4372-bcce-6126a9fd25b8" providerId="ADAL" clId="{1848A5C7-7578-481B-A8BB-BD8FF8AF3240}" dt="2026-09-03T08:18:13.298" v="430" actId="167"/>
          <ac:cxnSpMkLst>
            <pc:docMk/>
            <pc:sldMk cId="2963347684" sldId="274"/>
            <ac:cxnSpMk id="18" creationId="{25702881-1E61-2D7E-13DD-7AAFE5C9B6F8}"/>
          </ac:cxnSpMkLst>
        </pc:cxnChg>
        <pc:cxnChg chg="add mod ord">
          <ac:chgData name="Wilson, Gemma" userId="0963881a-80e0-4372-bcce-6126a9fd25b8" providerId="ADAL" clId="{1848A5C7-7578-481B-A8BB-BD8FF8AF3240}" dt="2026-09-03T08:13:00.058" v="309" actId="167"/>
          <ac:cxnSpMkLst>
            <pc:docMk/>
            <pc:sldMk cId="2963347684" sldId="274"/>
            <ac:cxnSpMk id="19" creationId="{45225BFC-2BD0-F907-C738-A7294FE80737}"/>
          </ac:cxnSpMkLst>
        </pc:cxnChg>
        <pc:cxnChg chg="add mod">
          <ac:chgData name="Wilson, Gemma" userId="0963881a-80e0-4372-bcce-6126a9fd25b8" providerId="ADAL" clId="{1848A5C7-7578-481B-A8BB-BD8FF8AF3240}" dt="2026-09-03T14:27:50.440" v="1527" actId="164"/>
          <ac:cxnSpMkLst>
            <pc:docMk/>
            <pc:sldMk cId="2963347684" sldId="274"/>
            <ac:cxnSpMk id="26" creationId="{1A95FE39-7375-35E2-8618-A02F59623654}"/>
          </ac:cxnSpMkLst>
        </pc:cxnChg>
        <pc:cxnChg chg="add mod">
          <ac:chgData name="Wilson, Gemma" userId="0963881a-80e0-4372-bcce-6126a9fd25b8" providerId="ADAL" clId="{1848A5C7-7578-481B-A8BB-BD8FF8AF3240}" dt="2026-09-03T08:10:34.124" v="293" actId="14100"/>
          <ac:cxnSpMkLst>
            <pc:docMk/>
            <pc:sldMk cId="2963347684" sldId="274"/>
            <ac:cxnSpMk id="45" creationId="{BDFDB13C-828F-897B-DC28-DB0E8D19E112}"/>
          </ac:cxnSpMkLst>
        </pc:cxnChg>
        <pc:cxnChg chg="add mod">
          <ac:chgData name="Wilson, Gemma" userId="0963881a-80e0-4372-bcce-6126a9fd25b8" providerId="ADAL" clId="{1848A5C7-7578-481B-A8BB-BD8FF8AF3240}" dt="2026-09-03T14:27:50.440" v="1527" actId="164"/>
          <ac:cxnSpMkLst>
            <pc:docMk/>
            <pc:sldMk cId="2963347684" sldId="274"/>
            <ac:cxnSpMk id="48" creationId="{AD9DB02F-C4B6-9EA4-2FDD-569F02308238}"/>
          </ac:cxnSpMkLst>
        </pc:cxnChg>
        <pc:cxnChg chg="add mod">
          <ac:chgData name="Wilson, Gemma" userId="0963881a-80e0-4372-bcce-6126a9fd25b8" providerId="ADAL" clId="{1848A5C7-7578-481B-A8BB-BD8FF8AF3240}" dt="2026-09-03T08:18:00.260" v="428" actId="1582"/>
          <ac:cxnSpMkLst>
            <pc:docMk/>
            <pc:sldMk cId="2963347684" sldId="274"/>
            <ac:cxnSpMk id="1025" creationId="{89B17839-D2F9-A8B9-A4A6-865EFB4035FA}"/>
          </ac:cxnSpMkLst>
        </pc:cxnChg>
        <pc:cxnChg chg="add mod">
          <ac:chgData name="Wilson, Gemma" userId="0963881a-80e0-4372-bcce-6126a9fd25b8" providerId="ADAL" clId="{1848A5C7-7578-481B-A8BB-BD8FF8AF3240}" dt="2026-09-03T08:17:46.637" v="427" actId="208"/>
          <ac:cxnSpMkLst>
            <pc:docMk/>
            <pc:sldMk cId="2963347684" sldId="274"/>
            <ac:cxnSpMk id="1030" creationId="{D519D84A-54FB-513D-4A3F-69BE67B98489}"/>
          </ac:cxnSpMkLst>
        </pc:cxnChg>
      </pc:sldChg>
      <pc:sldChg chg="delSp mod">
        <pc:chgData name="Wilson, Gemma" userId="0963881a-80e0-4372-bcce-6126a9fd25b8" providerId="ADAL" clId="{1848A5C7-7578-481B-A8BB-BD8FF8AF3240}" dt="2026-09-03T14:37:04.528" v="1638" actId="478"/>
        <pc:sldMkLst>
          <pc:docMk/>
          <pc:sldMk cId="1236645392" sldId="286"/>
        </pc:sldMkLst>
      </pc:sldChg>
      <pc:sldChg chg="addSp delSp modSp mod">
        <pc:chgData name="Wilson, Gemma" userId="0963881a-80e0-4372-bcce-6126a9fd25b8" providerId="ADAL" clId="{1848A5C7-7578-481B-A8BB-BD8FF8AF3240}" dt="2026-09-03T14:35:06.909" v="1601" actId="1037"/>
        <pc:sldMkLst>
          <pc:docMk/>
          <pc:sldMk cId="2423266021" sldId="291"/>
        </pc:sldMkLst>
        <pc:picChg chg="add mod">
          <ac:chgData name="Wilson, Gemma" userId="0963881a-80e0-4372-bcce-6126a9fd25b8" providerId="ADAL" clId="{1848A5C7-7578-481B-A8BB-BD8FF8AF3240}" dt="2026-09-03T14:35:06.909" v="1601" actId="1037"/>
          <ac:picMkLst>
            <pc:docMk/>
            <pc:sldMk cId="2423266021" sldId="291"/>
            <ac:picMk id="13" creationId="{2E829317-7FD3-208B-1612-4EF7A48CAC40}"/>
          </ac:picMkLst>
        </pc:picChg>
      </pc:sldChg>
      <pc:sldChg chg="delSp mod">
        <pc:chgData name="Wilson, Gemma" userId="0963881a-80e0-4372-bcce-6126a9fd25b8" providerId="ADAL" clId="{1848A5C7-7578-481B-A8BB-BD8FF8AF3240}" dt="2026-09-03T14:36:04.206" v="1613" actId="478"/>
        <pc:sldMkLst>
          <pc:docMk/>
          <pc:sldMk cId="1412412771" sldId="292"/>
        </pc:sldMkLst>
      </pc:sldChg>
      <pc:sldChg chg="addSp modSp mod">
        <pc:chgData name="Wilson, Gemma" userId="0963881a-80e0-4372-bcce-6126a9fd25b8" providerId="ADAL" clId="{1848A5C7-7578-481B-A8BB-BD8FF8AF3240}" dt="2026-09-03T07:53:51.766" v="16" actId="20577"/>
        <pc:sldMkLst>
          <pc:docMk/>
          <pc:sldMk cId="537124265" sldId="293"/>
        </pc:sldMkLst>
        <pc:spChg chg="mod">
          <ac:chgData name="Wilson, Gemma" userId="0963881a-80e0-4372-bcce-6126a9fd25b8" providerId="ADAL" clId="{1848A5C7-7578-481B-A8BB-BD8FF8AF3240}" dt="2026-09-03T07:53:51.766" v="16" actId="20577"/>
          <ac:spMkLst>
            <pc:docMk/>
            <pc:sldMk cId="537124265" sldId="293"/>
            <ac:spMk id="2" creationId="{5A6E763E-1669-25A3-19C0-071D768E7D36}"/>
          </ac:spMkLst>
        </pc:spChg>
        <pc:picChg chg="add mod">
          <ac:chgData name="Wilson, Gemma" userId="0963881a-80e0-4372-bcce-6126a9fd25b8" providerId="ADAL" clId="{1848A5C7-7578-481B-A8BB-BD8FF8AF3240}" dt="2026-09-03T07:51:17.739" v="8" actId="14100"/>
          <ac:picMkLst>
            <pc:docMk/>
            <pc:sldMk cId="537124265" sldId="293"/>
            <ac:picMk id="8" creationId="{3C651112-7677-53D0-4CED-E4A8480A94D1}"/>
          </ac:picMkLst>
        </pc:picChg>
      </pc:sldChg>
      <pc:sldChg chg="addSp delSp modSp mod">
        <pc:chgData name="Wilson, Gemma" userId="0963881a-80e0-4372-bcce-6126a9fd25b8" providerId="ADAL" clId="{1848A5C7-7578-481B-A8BB-BD8FF8AF3240}" dt="2026-09-03T14:36:51.660" v="1635" actId="1076"/>
        <pc:sldMkLst>
          <pc:docMk/>
          <pc:sldMk cId="4085172696" sldId="295"/>
        </pc:sldMkLst>
        <pc:picChg chg="add mod">
          <ac:chgData name="Wilson, Gemma" userId="0963881a-80e0-4372-bcce-6126a9fd25b8" providerId="ADAL" clId="{1848A5C7-7578-481B-A8BB-BD8FF8AF3240}" dt="2026-09-03T14:36:51.660" v="1635" actId="1076"/>
          <ac:picMkLst>
            <pc:docMk/>
            <pc:sldMk cId="4085172696" sldId="295"/>
            <ac:picMk id="9" creationId="{F2B4270C-F50D-D240-B210-D684CEA5F68E}"/>
          </ac:picMkLst>
        </pc:picChg>
      </pc:sldChg>
      <pc:sldChg chg="addSp delSp modSp mod">
        <pc:chgData name="Wilson, Gemma" userId="0963881a-80e0-4372-bcce-6126a9fd25b8" providerId="ADAL" clId="{1848A5C7-7578-481B-A8BB-BD8FF8AF3240}" dt="2026-09-03T14:33:55.021" v="1572"/>
        <pc:sldMkLst>
          <pc:docMk/>
          <pc:sldMk cId="4070319284" sldId="404"/>
        </pc:sldMkLst>
        <pc:spChg chg="add mod">
          <ac:chgData name="Wilson, Gemma" userId="0963881a-80e0-4372-bcce-6126a9fd25b8" providerId="ADAL" clId="{1848A5C7-7578-481B-A8BB-BD8FF8AF3240}" dt="2026-09-03T14:33:55.021" v="1572"/>
          <ac:spMkLst>
            <pc:docMk/>
            <pc:sldMk cId="4070319284" sldId="404"/>
            <ac:spMk id="2" creationId="{5559E147-746D-4454-FB76-28DC2D6A91A7}"/>
          </ac:spMkLst>
        </pc:spChg>
        <pc:spChg chg="mod">
          <ac:chgData name="Wilson, Gemma" userId="0963881a-80e0-4372-bcce-6126a9fd25b8" providerId="ADAL" clId="{1848A5C7-7578-481B-A8BB-BD8FF8AF3240}" dt="2026-09-03T10:27:40.664" v="857" actId="20577"/>
          <ac:spMkLst>
            <pc:docMk/>
            <pc:sldMk cId="4070319284" sldId="404"/>
            <ac:spMk id="3" creationId="{1F424717-E27A-41DD-97C1-68B24FE0BCA7}"/>
          </ac:spMkLst>
        </pc:spChg>
        <pc:spChg chg="mod">
          <ac:chgData name="Wilson, Gemma" userId="0963881a-80e0-4372-bcce-6126a9fd25b8" providerId="ADAL" clId="{1848A5C7-7578-481B-A8BB-BD8FF8AF3240}" dt="2026-09-03T10:21:03.230" v="762" actId="20577"/>
          <ac:spMkLst>
            <pc:docMk/>
            <pc:sldMk cId="4070319284" sldId="404"/>
            <ac:spMk id="52" creationId="{00000000-0000-0000-0000-000000000000}"/>
          </ac:spMkLst>
        </pc:spChg>
      </pc:sldChg>
      <pc:sldChg chg="addSp delSp modSp mod">
        <pc:chgData name="Wilson, Gemma" userId="0963881a-80e0-4372-bcce-6126a9fd25b8" providerId="ADAL" clId="{1848A5C7-7578-481B-A8BB-BD8FF8AF3240}" dt="2026-09-03T14:36:57.732" v="1637"/>
        <pc:sldMkLst>
          <pc:docMk/>
          <pc:sldMk cId="2882209128" sldId="596"/>
        </pc:sldMkLst>
        <pc:spChg chg="add mod">
          <ac:chgData name="Wilson, Gemma" userId="0963881a-80e0-4372-bcce-6126a9fd25b8" providerId="ADAL" clId="{1848A5C7-7578-481B-A8BB-BD8FF8AF3240}" dt="2026-09-03T14:36:57.732" v="1637"/>
          <ac:spMkLst>
            <pc:docMk/>
            <pc:sldMk cId="2882209128" sldId="596"/>
            <ac:spMk id="2" creationId="{D3D878CF-98FC-7557-18A8-DD1C3E22D95E}"/>
          </ac:spMkLst>
        </pc:spChg>
      </pc:sldChg>
      <pc:sldChg chg="addSp delSp modSp mod">
        <pc:chgData name="Wilson, Gemma" userId="0963881a-80e0-4372-bcce-6126a9fd25b8" providerId="ADAL" clId="{1848A5C7-7578-481B-A8BB-BD8FF8AF3240}" dt="2026-09-03T14:37:09.532" v="1640"/>
        <pc:sldMkLst>
          <pc:docMk/>
          <pc:sldMk cId="2438816242" sldId="605"/>
        </pc:sldMkLst>
        <pc:spChg chg="add mod">
          <ac:chgData name="Wilson, Gemma" userId="0963881a-80e0-4372-bcce-6126a9fd25b8" providerId="ADAL" clId="{1848A5C7-7578-481B-A8BB-BD8FF8AF3240}" dt="2026-09-03T14:37:09.532" v="1640"/>
          <ac:spMkLst>
            <pc:docMk/>
            <pc:sldMk cId="2438816242" sldId="605"/>
            <ac:spMk id="4" creationId="{B2B5242C-9ACF-323B-66DA-D96ED5691649}"/>
          </ac:spMkLst>
        </pc:spChg>
      </pc:sldChg>
      <pc:sldChg chg="addSp delSp modSp mod">
        <pc:chgData name="Wilson, Gemma" userId="0963881a-80e0-4372-bcce-6126a9fd25b8" providerId="ADAL" clId="{1848A5C7-7578-481B-A8BB-BD8FF8AF3240}" dt="2026-09-03T14:34:12.658" v="1577"/>
        <pc:sldMkLst>
          <pc:docMk/>
          <pc:sldMk cId="1986144737" sldId="612"/>
        </pc:sldMkLst>
        <pc:spChg chg="add mod">
          <ac:chgData name="Wilson, Gemma" userId="0963881a-80e0-4372-bcce-6126a9fd25b8" providerId="ADAL" clId="{1848A5C7-7578-481B-A8BB-BD8FF8AF3240}" dt="2026-09-03T14:34:12.658" v="1577"/>
          <ac:spMkLst>
            <pc:docMk/>
            <pc:sldMk cId="1986144737" sldId="612"/>
            <ac:spMk id="4" creationId="{CC555C71-C3EE-37FD-0F7B-7F4CAABEC100}"/>
          </ac:spMkLst>
        </pc:spChg>
      </pc:sldChg>
      <pc:sldChg chg="addSp delSp modSp mod">
        <pc:chgData name="Wilson, Gemma" userId="0963881a-80e0-4372-bcce-6126a9fd25b8" providerId="ADAL" clId="{1848A5C7-7578-481B-A8BB-BD8FF8AF3240}" dt="2026-09-03T14:34:18.396" v="1579"/>
        <pc:sldMkLst>
          <pc:docMk/>
          <pc:sldMk cId="1417677236" sldId="617"/>
        </pc:sldMkLst>
        <pc:spChg chg="add mod">
          <ac:chgData name="Wilson, Gemma" userId="0963881a-80e0-4372-bcce-6126a9fd25b8" providerId="ADAL" clId="{1848A5C7-7578-481B-A8BB-BD8FF8AF3240}" dt="2026-09-03T14:34:18.396" v="1579"/>
          <ac:spMkLst>
            <pc:docMk/>
            <pc:sldMk cId="1417677236" sldId="617"/>
            <ac:spMk id="2" creationId="{98B7DB4D-BB14-4055-DC2A-8938331B4F9A}"/>
          </ac:spMkLst>
        </pc:spChg>
      </pc:sldChg>
      <pc:sldChg chg="addSp delSp modSp mod">
        <pc:chgData name="Wilson, Gemma" userId="0963881a-80e0-4372-bcce-6126a9fd25b8" providerId="ADAL" clId="{1848A5C7-7578-481B-A8BB-BD8FF8AF3240}" dt="2026-09-03T14:33:56.675" v="1573"/>
        <pc:sldMkLst>
          <pc:docMk/>
          <pc:sldMk cId="3177457746" sldId="628"/>
        </pc:sldMkLst>
        <pc:spChg chg="add mod">
          <ac:chgData name="Wilson, Gemma" userId="0963881a-80e0-4372-bcce-6126a9fd25b8" providerId="ADAL" clId="{1848A5C7-7578-481B-A8BB-BD8FF8AF3240}" dt="2026-09-03T14:33:56.675" v="1573"/>
          <ac:spMkLst>
            <pc:docMk/>
            <pc:sldMk cId="3177457746" sldId="628"/>
            <ac:spMk id="2" creationId="{DA1AEE52-4996-5E90-E9DD-D87446182710}"/>
          </ac:spMkLst>
        </pc:spChg>
      </pc:sldChg>
      <pc:sldChg chg="delSp mod ord modAnim">
        <pc:chgData name="Wilson, Gemma" userId="0963881a-80e0-4372-bcce-6126a9fd25b8" providerId="ADAL" clId="{1848A5C7-7578-481B-A8BB-BD8FF8AF3240}" dt="2026-09-03T14:24:25.497" v="1517"/>
        <pc:sldMkLst>
          <pc:docMk/>
          <pc:sldMk cId="1469186822" sldId="2145706277"/>
        </pc:sldMkLst>
      </pc:sldChg>
      <pc:sldChg chg="addSp delSp modSp mod">
        <pc:chgData name="Wilson, Gemma" userId="0963881a-80e0-4372-bcce-6126a9fd25b8" providerId="ADAL" clId="{1848A5C7-7578-481B-A8BB-BD8FF8AF3240}" dt="2026-09-03T14:34:31.017" v="1583"/>
        <pc:sldMkLst>
          <pc:docMk/>
          <pc:sldMk cId="3891119184" sldId="2145706754"/>
        </pc:sldMkLst>
        <pc:spChg chg="add mod">
          <ac:chgData name="Wilson, Gemma" userId="0963881a-80e0-4372-bcce-6126a9fd25b8" providerId="ADAL" clId="{1848A5C7-7578-481B-A8BB-BD8FF8AF3240}" dt="2026-09-03T14:34:31.017" v="1583"/>
          <ac:spMkLst>
            <pc:docMk/>
            <pc:sldMk cId="3891119184" sldId="2145706754"/>
            <ac:spMk id="24" creationId="{4B5E0E5E-73D5-729B-EE99-FE2C1F54A775}"/>
          </ac:spMkLst>
        </pc:spChg>
      </pc:sldChg>
      <pc:sldChg chg="delSp modSp mod modNotesTx">
        <pc:chgData name="Wilson, Gemma" userId="0963881a-80e0-4372-bcce-6126a9fd25b8" providerId="ADAL" clId="{1848A5C7-7578-481B-A8BB-BD8FF8AF3240}" dt="2026-09-03T10:26:39.329" v="833" actId="20577"/>
        <pc:sldMkLst>
          <pc:docMk/>
          <pc:sldMk cId="87168116" sldId="2145708157"/>
        </pc:sldMkLst>
        <pc:spChg chg="mod">
          <ac:chgData name="Wilson, Gemma" userId="0963881a-80e0-4372-bcce-6126a9fd25b8" providerId="ADAL" clId="{1848A5C7-7578-481B-A8BB-BD8FF8AF3240}" dt="2026-09-03T10:26:39.329" v="833" actId="20577"/>
          <ac:spMkLst>
            <pc:docMk/>
            <pc:sldMk cId="87168116" sldId="2145708157"/>
            <ac:spMk id="3" creationId="{A4EA9E26-9AB8-25DC-5C9F-EA7253B3082A}"/>
          </ac:spMkLst>
        </pc:spChg>
        <pc:spChg chg="mod">
          <ac:chgData name="Wilson, Gemma" userId="0963881a-80e0-4372-bcce-6126a9fd25b8" providerId="ADAL" clId="{1848A5C7-7578-481B-A8BB-BD8FF8AF3240}" dt="2026-09-03T09:09:04.413" v="665" actId="1076"/>
          <ac:spMkLst>
            <pc:docMk/>
            <pc:sldMk cId="87168116" sldId="2145708157"/>
            <ac:spMk id="9" creationId="{B081961F-3C1C-A2BE-5CD2-CBF7FE788DE0}"/>
          </ac:spMkLst>
        </pc:spChg>
        <pc:spChg chg="mod">
          <ac:chgData name="Wilson, Gemma" userId="0963881a-80e0-4372-bcce-6126a9fd25b8" providerId="ADAL" clId="{1848A5C7-7578-481B-A8BB-BD8FF8AF3240}" dt="2026-09-03T09:07:22.070" v="569" actId="14100"/>
          <ac:spMkLst>
            <pc:docMk/>
            <pc:sldMk cId="87168116" sldId="2145708157"/>
            <ac:spMk id="11" creationId="{4EB37214-1E81-49AF-68F7-4FA8C9892B87}"/>
          </ac:spMkLst>
        </pc:spChg>
        <pc:spChg chg="mod">
          <ac:chgData name="Wilson, Gemma" userId="0963881a-80e0-4372-bcce-6126a9fd25b8" providerId="ADAL" clId="{1848A5C7-7578-481B-A8BB-BD8FF8AF3240}" dt="2026-09-03T09:06:53.454" v="562" actId="1076"/>
          <ac:spMkLst>
            <pc:docMk/>
            <pc:sldMk cId="87168116" sldId="2145708157"/>
            <ac:spMk id="12" creationId="{0BA8CC4D-3095-0DB8-C9B0-316A9E924DC3}"/>
          </ac:spMkLst>
        </pc:spChg>
        <pc:spChg chg="mod">
          <ac:chgData name="Wilson, Gemma" userId="0963881a-80e0-4372-bcce-6126a9fd25b8" providerId="ADAL" clId="{1848A5C7-7578-481B-A8BB-BD8FF8AF3240}" dt="2026-09-03T09:09:00.527" v="664" actId="1076"/>
          <ac:spMkLst>
            <pc:docMk/>
            <pc:sldMk cId="87168116" sldId="2145708157"/>
            <ac:spMk id="13" creationId="{E077C492-6DD9-91B7-AFE8-646ECF46D3B1}"/>
          </ac:spMkLst>
        </pc:spChg>
        <pc:spChg chg="mod">
          <ac:chgData name="Wilson, Gemma" userId="0963881a-80e0-4372-bcce-6126a9fd25b8" providerId="ADAL" clId="{1848A5C7-7578-481B-A8BB-BD8FF8AF3240}" dt="2026-09-03T09:06:24.837" v="542" actId="14100"/>
          <ac:spMkLst>
            <pc:docMk/>
            <pc:sldMk cId="87168116" sldId="2145708157"/>
            <ac:spMk id="14" creationId="{CC1E83A7-8593-FBA9-B446-0A91FA613848}"/>
          </ac:spMkLst>
        </pc:spChg>
        <pc:spChg chg="mod">
          <ac:chgData name="Wilson, Gemma" userId="0963881a-80e0-4372-bcce-6126a9fd25b8" providerId="ADAL" clId="{1848A5C7-7578-481B-A8BB-BD8FF8AF3240}" dt="2026-09-03T09:06:25.007" v="543" actId="1076"/>
          <ac:spMkLst>
            <pc:docMk/>
            <pc:sldMk cId="87168116" sldId="2145708157"/>
            <ac:spMk id="15" creationId="{F177F5F1-96F3-88DB-F347-37368C163743}"/>
          </ac:spMkLst>
        </pc:spChg>
        <pc:spChg chg="mod">
          <ac:chgData name="Wilson, Gemma" userId="0963881a-80e0-4372-bcce-6126a9fd25b8" providerId="ADAL" clId="{1848A5C7-7578-481B-A8BB-BD8FF8AF3240}" dt="2026-09-03T09:07:17.594" v="568" actId="1076"/>
          <ac:spMkLst>
            <pc:docMk/>
            <pc:sldMk cId="87168116" sldId="2145708157"/>
            <ac:spMk id="17" creationId="{C3BCF0DF-0EFA-35A4-ACB2-D1CB4B0BDAE5}"/>
          </ac:spMkLst>
        </pc:spChg>
        <pc:spChg chg="mod">
          <ac:chgData name="Wilson, Gemma" userId="0963881a-80e0-4372-bcce-6126a9fd25b8" providerId="ADAL" clId="{1848A5C7-7578-481B-A8BB-BD8FF8AF3240}" dt="2026-09-03T09:07:03.539" v="565" actId="1076"/>
          <ac:spMkLst>
            <pc:docMk/>
            <pc:sldMk cId="87168116" sldId="2145708157"/>
            <ac:spMk id="20" creationId="{ADC2C0F5-1296-C237-3211-0053F435E2A5}"/>
          </ac:spMkLst>
        </pc:spChg>
        <pc:spChg chg="mod">
          <ac:chgData name="Wilson, Gemma" userId="0963881a-80e0-4372-bcce-6126a9fd25b8" providerId="ADAL" clId="{1848A5C7-7578-481B-A8BB-BD8FF8AF3240}" dt="2026-09-03T09:08:39.883" v="660" actId="14100"/>
          <ac:spMkLst>
            <pc:docMk/>
            <pc:sldMk cId="87168116" sldId="2145708157"/>
            <ac:spMk id="21" creationId="{C2AA1B39-FF42-D53F-F54A-D90FF68A6900}"/>
          </ac:spMkLst>
        </pc:spChg>
        <pc:spChg chg="mod">
          <ac:chgData name="Wilson, Gemma" userId="0963881a-80e0-4372-bcce-6126a9fd25b8" providerId="ADAL" clId="{1848A5C7-7578-481B-A8BB-BD8FF8AF3240}" dt="2026-09-03T09:08:43.071" v="661" actId="1076"/>
          <ac:spMkLst>
            <pc:docMk/>
            <pc:sldMk cId="87168116" sldId="2145708157"/>
            <ac:spMk id="22" creationId="{5D6FB546-B0AA-E674-F318-443DB73F7AC5}"/>
          </ac:spMkLst>
        </pc:spChg>
        <pc:spChg chg="mod">
          <ac:chgData name="Wilson, Gemma" userId="0963881a-80e0-4372-bcce-6126a9fd25b8" providerId="ADAL" clId="{1848A5C7-7578-481B-A8BB-BD8FF8AF3240}" dt="2026-09-03T09:07:56.179" v="651" actId="14100"/>
          <ac:spMkLst>
            <pc:docMk/>
            <pc:sldMk cId="87168116" sldId="2145708157"/>
            <ac:spMk id="23" creationId="{3EF1B644-66FF-548D-CF62-1E70FD26A598}"/>
          </ac:spMkLst>
        </pc:spChg>
        <pc:picChg chg="mod">
          <ac:chgData name="Wilson, Gemma" userId="0963881a-80e0-4372-bcce-6126a9fd25b8" providerId="ADAL" clId="{1848A5C7-7578-481B-A8BB-BD8FF8AF3240}" dt="2026-09-03T09:09:09.828" v="666" actId="14100"/>
          <ac:picMkLst>
            <pc:docMk/>
            <pc:sldMk cId="87168116" sldId="2145708157"/>
            <ac:picMk id="2" creationId="{7E61C8C2-575A-7143-A6BE-A002207F84AD}"/>
          </ac:picMkLst>
        </pc:picChg>
        <pc:picChg chg="mod">
          <ac:chgData name="Wilson, Gemma" userId="0963881a-80e0-4372-bcce-6126a9fd25b8" providerId="ADAL" clId="{1848A5C7-7578-481B-A8BB-BD8FF8AF3240}" dt="2026-09-03T09:06:26.497" v="549" actId="14100"/>
          <ac:picMkLst>
            <pc:docMk/>
            <pc:sldMk cId="87168116" sldId="2145708157"/>
            <ac:picMk id="6" creationId="{9F7E8F16-6304-8FA7-4D87-BEE94D13D27A}"/>
          </ac:picMkLst>
        </pc:picChg>
        <pc:picChg chg="mod">
          <ac:chgData name="Wilson, Gemma" userId="0963881a-80e0-4372-bcce-6126a9fd25b8" providerId="ADAL" clId="{1848A5C7-7578-481B-A8BB-BD8FF8AF3240}" dt="2026-09-03T09:06:57.004" v="563" actId="1076"/>
          <ac:picMkLst>
            <pc:docMk/>
            <pc:sldMk cId="87168116" sldId="2145708157"/>
            <ac:picMk id="7" creationId="{8D356F53-65C3-926E-D7F1-8DCEF006FEBC}"/>
          </ac:picMkLst>
        </pc:picChg>
        <pc:picChg chg="mod">
          <ac:chgData name="Wilson, Gemma" userId="0963881a-80e0-4372-bcce-6126a9fd25b8" providerId="ADAL" clId="{1848A5C7-7578-481B-A8BB-BD8FF8AF3240}" dt="2026-09-03T09:07:10.904" v="566" actId="1076"/>
          <ac:picMkLst>
            <pc:docMk/>
            <pc:sldMk cId="87168116" sldId="2145708157"/>
            <ac:picMk id="8" creationId="{B1504AFD-8398-C1C9-DA8F-C822F880C456}"/>
          </ac:picMkLst>
        </pc:picChg>
        <pc:picChg chg="mod">
          <ac:chgData name="Wilson, Gemma" userId="0963881a-80e0-4372-bcce-6126a9fd25b8" providerId="ADAL" clId="{1848A5C7-7578-481B-A8BB-BD8FF8AF3240}" dt="2026-09-03T09:08:50.103" v="663" actId="1076"/>
          <ac:picMkLst>
            <pc:docMk/>
            <pc:sldMk cId="87168116" sldId="2145708157"/>
            <ac:picMk id="10" creationId="{31B8702D-C131-02A9-C27D-C7961B20A529}"/>
          </ac:picMkLst>
        </pc:picChg>
        <pc:picChg chg="mod">
          <ac:chgData name="Wilson, Gemma" userId="0963881a-80e0-4372-bcce-6126a9fd25b8" providerId="ADAL" clId="{1848A5C7-7578-481B-A8BB-BD8FF8AF3240}" dt="2026-09-03T09:06:26.072" v="547" actId="14100"/>
          <ac:picMkLst>
            <pc:docMk/>
            <pc:sldMk cId="87168116" sldId="2145708157"/>
            <ac:picMk id="18" creationId="{078497FA-69F5-7F95-DB73-8D02A22789CF}"/>
          </ac:picMkLst>
        </pc:picChg>
        <pc:picChg chg="mod">
          <ac:chgData name="Wilson, Gemma" userId="0963881a-80e0-4372-bcce-6126a9fd25b8" providerId="ADAL" clId="{1848A5C7-7578-481B-A8BB-BD8FF8AF3240}" dt="2026-09-03T09:06:46.163" v="560" actId="14100"/>
          <ac:picMkLst>
            <pc:docMk/>
            <pc:sldMk cId="87168116" sldId="2145708157"/>
            <ac:picMk id="19" creationId="{27FD0DA1-BCEA-9244-06C2-573BA2D407E6}"/>
          </ac:picMkLst>
        </pc:picChg>
        <pc:picChg chg="mod">
          <ac:chgData name="Wilson, Gemma" userId="0963881a-80e0-4372-bcce-6126a9fd25b8" providerId="ADAL" clId="{1848A5C7-7578-481B-A8BB-BD8FF8AF3240}" dt="2026-09-03T09:06:46.163" v="560" actId="14100"/>
          <ac:picMkLst>
            <pc:docMk/>
            <pc:sldMk cId="87168116" sldId="2145708157"/>
            <ac:picMk id="1026" creationId="{1927BC24-74D4-0F11-CAF8-C65D08949340}"/>
          </ac:picMkLst>
        </pc:picChg>
      </pc:sldChg>
      <pc:sldChg chg="modSp mod ord">
        <pc:chgData name="Wilson, Gemma" userId="0963881a-80e0-4372-bcce-6126a9fd25b8" providerId="ADAL" clId="{1848A5C7-7578-481B-A8BB-BD8FF8AF3240}" dt="2026-09-03T14:41:33.605" v="1645" actId="255"/>
        <pc:sldMkLst>
          <pc:docMk/>
          <pc:sldMk cId="869073475" sldId="2145708164"/>
        </pc:sldMkLst>
        <pc:spChg chg="mod">
          <ac:chgData name="Wilson, Gemma" userId="0963881a-80e0-4372-bcce-6126a9fd25b8" providerId="ADAL" clId="{1848A5C7-7578-481B-A8BB-BD8FF8AF3240}" dt="2026-09-03T14:41:33.605" v="1645" actId="255"/>
          <ac:spMkLst>
            <pc:docMk/>
            <pc:sldMk cId="869073475" sldId="2145708164"/>
            <ac:spMk id="7" creationId="{25372DF4-B2EF-CD9E-5141-00553F354EDF}"/>
          </ac:spMkLst>
        </pc:spChg>
      </pc:sldChg>
      <pc:sldChg chg="modSp mod">
        <pc:chgData name="Wilson, Gemma" userId="0963881a-80e0-4372-bcce-6126a9fd25b8" providerId="ADAL" clId="{1848A5C7-7578-481B-A8BB-BD8FF8AF3240}" dt="2026-09-03T10:23:10.042" v="798" actId="20577"/>
        <pc:sldMkLst>
          <pc:docMk/>
          <pc:sldMk cId="1699344308" sldId="2145708167"/>
        </pc:sldMkLst>
        <pc:spChg chg="mod">
          <ac:chgData name="Wilson, Gemma" userId="0963881a-80e0-4372-bcce-6126a9fd25b8" providerId="ADAL" clId="{1848A5C7-7578-481B-A8BB-BD8FF8AF3240}" dt="2026-09-03T10:23:10.042" v="798" actId="20577"/>
          <ac:spMkLst>
            <pc:docMk/>
            <pc:sldMk cId="1699344308" sldId="2145708167"/>
            <ac:spMk id="2" creationId="{17561C25-139F-E0CD-5684-D431E5147593}"/>
          </ac:spMkLst>
        </pc:spChg>
      </pc:sldChg>
      <pc:sldChg chg="addSp delSp modSp mod ord">
        <pc:chgData name="Wilson, Gemma" userId="0963881a-80e0-4372-bcce-6126a9fd25b8" providerId="ADAL" clId="{1848A5C7-7578-481B-A8BB-BD8FF8AF3240}" dt="2026-09-03T14:40:01.621" v="1641" actId="20577"/>
        <pc:sldMkLst>
          <pc:docMk/>
          <pc:sldMk cId="1190460189" sldId="2147483472"/>
        </pc:sldMkLst>
        <pc:spChg chg="mod">
          <ac:chgData name="Wilson, Gemma" userId="0963881a-80e0-4372-bcce-6126a9fd25b8" providerId="ADAL" clId="{1848A5C7-7578-481B-A8BB-BD8FF8AF3240}" dt="2026-09-03T14:40:01.621" v="1641" actId="20577"/>
          <ac:spMkLst>
            <pc:docMk/>
            <pc:sldMk cId="1190460189" sldId="2147483472"/>
            <ac:spMk id="2" creationId="{E7B95DBC-BA5A-414C-4441-582F02418FB2}"/>
          </ac:spMkLst>
        </pc:spChg>
        <pc:spChg chg="mod">
          <ac:chgData name="Wilson, Gemma" userId="0963881a-80e0-4372-bcce-6126a9fd25b8" providerId="ADAL" clId="{1848A5C7-7578-481B-A8BB-BD8FF8AF3240}" dt="2026-09-03T10:29:43.037" v="893" actId="14100"/>
          <ac:spMkLst>
            <pc:docMk/>
            <pc:sldMk cId="1190460189" sldId="2147483472"/>
            <ac:spMk id="3" creationId="{9F822203-69C4-BCBD-EF82-D87F55E12D5C}"/>
          </ac:spMkLst>
        </pc:spChg>
        <pc:picChg chg="add mod">
          <ac:chgData name="Wilson, Gemma" userId="0963881a-80e0-4372-bcce-6126a9fd25b8" providerId="ADAL" clId="{1848A5C7-7578-481B-A8BB-BD8FF8AF3240}" dt="2026-09-03T10:29:20.382" v="888" actId="1076"/>
          <ac:picMkLst>
            <pc:docMk/>
            <pc:sldMk cId="1190460189" sldId="2147483472"/>
            <ac:picMk id="4" creationId="{20829858-49D2-7828-2DD8-39B78C109C8F}"/>
          </ac:picMkLst>
        </pc:picChg>
        <pc:picChg chg="add mod">
          <ac:chgData name="Wilson, Gemma" userId="0963881a-80e0-4372-bcce-6126a9fd25b8" providerId="ADAL" clId="{1848A5C7-7578-481B-A8BB-BD8FF8AF3240}" dt="2026-09-03T10:29:30.417" v="891" actId="1076"/>
          <ac:picMkLst>
            <pc:docMk/>
            <pc:sldMk cId="1190460189" sldId="2147483472"/>
            <ac:picMk id="7" creationId="{C8FE61B3-1B68-7999-53A6-DBA71E3B2FE1}"/>
          </ac:picMkLst>
        </pc:picChg>
      </pc:sldChg>
      <pc:sldChg chg="addSp delSp modSp mod">
        <pc:chgData name="Wilson, Gemma" userId="0963881a-80e0-4372-bcce-6126a9fd25b8" providerId="ADAL" clId="{1848A5C7-7578-481B-A8BB-BD8FF8AF3240}" dt="2026-09-03T14:34:26.147" v="1581"/>
        <pc:sldMkLst>
          <pc:docMk/>
          <pc:sldMk cId="386274243" sldId="2147483475"/>
        </pc:sldMkLst>
        <pc:spChg chg="add mod">
          <ac:chgData name="Wilson, Gemma" userId="0963881a-80e0-4372-bcce-6126a9fd25b8" providerId="ADAL" clId="{1848A5C7-7578-481B-A8BB-BD8FF8AF3240}" dt="2026-09-03T14:34:26.147" v="1581"/>
          <ac:spMkLst>
            <pc:docMk/>
            <pc:sldMk cId="386274243" sldId="2147483475"/>
            <ac:spMk id="2" creationId="{B0BF599E-3138-9E2F-DF02-90C4BE11AD99}"/>
          </ac:spMkLst>
        </pc:spChg>
      </pc:sldChg>
      <pc:sldChg chg="addSp delSp modSp mod">
        <pc:chgData name="Wilson, Gemma" userId="0963881a-80e0-4372-bcce-6126a9fd25b8" providerId="ADAL" clId="{1848A5C7-7578-481B-A8BB-BD8FF8AF3240}" dt="2026-09-03T14:36:24.334" v="1621" actId="1076"/>
        <pc:sldMkLst>
          <pc:docMk/>
          <pc:sldMk cId="558102379" sldId="2147483476"/>
        </pc:sldMkLst>
        <pc:spChg chg="mod">
          <ac:chgData name="Wilson, Gemma" userId="0963881a-80e0-4372-bcce-6126a9fd25b8" providerId="ADAL" clId="{1848A5C7-7578-481B-A8BB-BD8FF8AF3240}" dt="2026-09-03T14:36:10.964" v="1614" actId="1076"/>
          <ac:spMkLst>
            <pc:docMk/>
            <pc:sldMk cId="558102379" sldId="2147483476"/>
            <ac:spMk id="29" creationId="{C8D8CED6-AF09-3D5C-E541-7A1FC19CE402}"/>
          </ac:spMkLst>
        </pc:spChg>
        <pc:picChg chg="add mod">
          <ac:chgData name="Wilson, Gemma" userId="0963881a-80e0-4372-bcce-6126a9fd25b8" providerId="ADAL" clId="{1848A5C7-7578-481B-A8BB-BD8FF8AF3240}" dt="2026-09-03T14:36:24.334" v="1621" actId="1076"/>
          <ac:picMkLst>
            <pc:docMk/>
            <pc:sldMk cId="558102379" sldId="2147483476"/>
            <ac:picMk id="7" creationId="{C4B9D852-D283-03F2-1C2B-10FF4171306E}"/>
          </ac:picMkLst>
        </pc:picChg>
      </pc:sldChg>
      <pc:sldChg chg="addSp modSp add mod">
        <pc:chgData name="Wilson, Gemma" userId="0963881a-80e0-4372-bcce-6126a9fd25b8" providerId="ADAL" clId="{1848A5C7-7578-481B-A8BB-BD8FF8AF3240}" dt="2026-09-03T15:05:09.114" v="1986" actId="20577"/>
        <pc:sldMkLst>
          <pc:docMk/>
          <pc:sldMk cId="3426108754" sldId="2147483478"/>
        </pc:sldMkLst>
        <pc:spChg chg="add mod">
          <ac:chgData name="Wilson, Gemma" userId="0963881a-80e0-4372-bcce-6126a9fd25b8" providerId="ADAL" clId="{1848A5C7-7578-481B-A8BB-BD8FF8AF3240}" dt="2026-09-03T14:58:05.994" v="1703" actId="1076"/>
          <ac:spMkLst>
            <pc:docMk/>
            <pc:sldMk cId="3426108754" sldId="2147483478"/>
            <ac:spMk id="2" creationId="{09B639DE-9D6B-15F3-B7B1-3A266BA2F902}"/>
          </ac:spMkLst>
        </pc:spChg>
        <pc:spChg chg="mod">
          <ac:chgData name="Wilson, Gemma" userId="0963881a-80e0-4372-bcce-6126a9fd25b8" providerId="ADAL" clId="{1848A5C7-7578-481B-A8BB-BD8FF8AF3240}" dt="2026-09-03T14:58:05.994" v="1703" actId="1076"/>
          <ac:spMkLst>
            <pc:docMk/>
            <pc:sldMk cId="3426108754" sldId="2147483478"/>
            <ac:spMk id="4" creationId="{A4E8628B-B258-876A-EBA4-47A720DEC36C}"/>
          </ac:spMkLst>
        </pc:spChg>
        <pc:spChg chg="add mod">
          <ac:chgData name="Wilson, Gemma" userId="0963881a-80e0-4372-bcce-6126a9fd25b8" providerId="ADAL" clId="{1848A5C7-7578-481B-A8BB-BD8FF8AF3240}" dt="2026-09-03T14:58:05.994" v="1703" actId="1076"/>
          <ac:spMkLst>
            <pc:docMk/>
            <pc:sldMk cId="3426108754" sldId="2147483478"/>
            <ac:spMk id="8" creationId="{159F8D03-CBE2-2860-B90B-F221EB944136}"/>
          </ac:spMkLst>
        </pc:spChg>
        <pc:spChg chg="add mod">
          <ac:chgData name="Wilson, Gemma" userId="0963881a-80e0-4372-bcce-6126a9fd25b8" providerId="ADAL" clId="{1848A5C7-7578-481B-A8BB-BD8FF8AF3240}" dt="2026-09-03T15:05:09.114" v="1986" actId="20577"/>
          <ac:spMkLst>
            <pc:docMk/>
            <pc:sldMk cId="3426108754" sldId="2147483478"/>
            <ac:spMk id="9" creationId="{A276938C-4EA4-D025-5891-AD32E1EACE84}"/>
          </ac:spMkLst>
        </pc:spChg>
        <pc:spChg chg="mod">
          <ac:chgData name="Wilson, Gemma" userId="0963881a-80e0-4372-bcce-6126a9fd25b8" providerId="ADAL" clId="{1848A5C7-7578-481B-A8BB-BD8FF8AF3240}" dt="2026-09-03T14:58:05.994" v="1703" actId="1076"/>
          <ac:spMkLst>
            <pc:docMk/>
            <pc:sldMk cId="3426108754" sldId="2147483478"/>
            <ac:spMk id="12" creationId="{B0105405-8A38-102A-69D5-6BB18F392DBD}"/>
          </ac:spMkLst>
        </pc:spChg>
        <pc:spChg chg="mod">
          <ac:chgData name="Wilson, Gemma" userId="0963881a-80e0-4372-bcce-6126a9fd25b8" providerId="ADAL" clId="{1848A5C7-7578-481B-A8BB-BD8FF8AF3240}" dt="2026-09-03T14:58:05.994" v="1703" actId="1076"/>
          <ac:spMkLst>
            <pc:docMk/>
            <pc:sldMk cId="3426108754" sldId="2147483478"/>
            <ac:spMk id="14" creationId="{289B9EDD-D9B1-0A1A-C6DC-82A3AC4745ED}"/>
          </ac:spMkLst>
        </pc:spChg>
        <pc:spChg chg="mod">
          <ac:chgData name="Wilson, Gemma" userId="0963881a-80e0-4372-bcce-6126a9fd25b8" providerId="ADAL" clId="{1848A5C7-7578-481B-A8BB-BD8FF8AF3240}" dt="2026-09-03T14:58:05.994" v="1703" actId="1076"/>
          <ac:spMkLst>
            <pc:docMk/>
            <pc:sldMk cId="3426108754" sldId="2147483478"/>
            <ac:spMk id="16" creationId="{7E15E58C-70CB-B853-5BDE-93F59D8AAB57}"/>
          </ac:spMkLst>
        </pc:spChg>
        <pc:spChg chg="mod">
          <ac:chgData name="Wilson, Gemma" userId="0963881a-80e0-4372-bcce-6126a9fd25b8" providerId="ADAL" clId="{1848A5C7-7578-481B-A8BB-BD8FF8AF3240}" dt="2026-09-03T14:58:05.994" v="1703" actId="1076"/>
          <ac:spMkLst>
            <pc:docMk/>
            <pc:sldMk cId="3426108754" sldId="2147483478"/>
            <ac:spMk id="18" creationId="{F5A22EAF-BB20-4BF8-BF1F-1921FE80E6D1}"/>
          </ac:spMkLst>
        </pc:spChg>
        <pc:spChg chg="mod">
          <ac:chgData name="Wilson, Gemma" userId="0963881a-80e0-4372-bcce-6126a9fd25b8" providerId="ADAL" clId="{1848A5C7-7578-481B-A8BB-BD8FF8AF3240}" dt="2026-09-03T14:58:05.994" v="1703" actId="1076"/>
          <ac:spMkLst>
            <pc:docMk/>
            <pc:sldMk cId="3426108754" sldId="2147483478"/>
            <ac:spMk id="21" creationId="{0ECD2D06-E6A5-8803-1A9B-993DC9EC6AAD}"/>
          </ac:spMkLst>
        </pc:spChg>
      </pc:sldChg>
      <pc:sldChg chg="modSp new mod">
        <pc:chgData name="Wilson, Gemma" userId="0963881a-80e0-4372-bcce-6126a9fd25b8" providerId="ADAL" clId="{1848A5C7-7578-481B-A8BB-BD8FF8AF3240}" dt="2026-09-03T15:12:31.745" v="1994" actId="20577"/>
        <pc:sldMkLst>
          <pc:docMk/>
          <pc:sldMk cId="1220516418" sldId="2147483479"/>
        </pc:sldMkLst>
        <pc:spChg chg="mod">
          <ac:chgData name="Wilson, Gemma" userId="0963881a-80e0-4372-bcce-6126a9fd25b8" providerId="ADAL" clId="{1848A5C7-7578-481B-A8BB-BD8FF8AF3240}" dt="2026-09-03T15:12:31.745" v="1994" actId="20577"/>
          <ac:spMkLst>
            <pc:docMk/>
            <pc:sldMk cId="1220516418" sldId="2147483479"/>
            <ac:spMk id="3" creationId="{C3D6BC9C-17CD-E99A-5A04-4CAF9855A97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8C494B7-3010-C04A-A8D2-3A67F5B3F740}" type="slidenum">
              <a:rPr lang="en-US" smtClean="0"/>
              <a:t>‹#›</a:t>
            </a:fld>
            <a:endParaRPr lang="en-US"/>
          </a:p>
        </p:txBody>
      </p:sp>
      <p:sp>
        <p:nvSpPr>
          <p:cNvPr id="6" name="Date Placeholder 5"/>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8F9E3AD-85AA-4D4F-953B-BDDC046C417F}" type="datetimeFigureOut">
              <a:rPr lang="en-US" smtClean="0"/>
              <a:t>9/16/2026</a:t>
            </a:fld>
            <a:endParaRPr lang="en-US"/>
          </a:p>
        </p:txBody>
      </p:sp>
    </p:spTree>
    <p:extLst>
      <p:ext uri="{BB962C8B-B14F-4D97-AF65-F5344CB8AC3E}">
        <p14:creationId xmlns:p14="http://schemas.microsoft.com/office/powerpoint/2010/main" val="17432365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C9CD0D-D0C5-DD4D-B44E-98E59B6DF763}"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C2E606-7E0B-0B4A-8955-4487729DC77D}" type="slidenum">
              <a:rPr lang="en-US" smtClean="0"/>
              <a:t>‹#›</a:t>
            </a:fld>
            <a:endParaRPr lang="en-US"/>
          </a:p>
        </p:txBody>
      </p:sp>
    </p:spTree>
    <p:extLst>
      <p:ext uri="{BB962C8B-B14F-4D97-AF65-F5344CB8AC3E}">
        <p14:creationId xmlns:p14="http://schemas.microsoft.com/office/powerpoint/2010/main" val="1976250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C2E606-7E0B-0B4A-8955-4487729DC77D}" type="slidenum">
              <a:rPr lang="en-US" smtClean="0"/>
              <a:t>2</a:t>
            </a:fld>
            <a:endParaRPr lang="en-US"/>
          </a:p>
        </p:txBody>
      </p:sp>
    </p:spTree>
    <p:extLst>
      <p:ext uri="{BB962C8B-B14F-4D97-AF65-F5344CB8AC3E}">
        <p14:creationId xmlns:p14="http://schemas.microsoft.com/office/powerpoint/2010/main" val="1913289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C2E606-7E0B-0B4A-8955-4487729DC77D}" type="slidenum">
              <a:rPr lang="en-US" smtClean="0"/>
              <a:t>3</a:t>
            </a:fld>
            <a:endParaRPr lang="en-US"/>
          </a:p>
        </p:txBody>
      </p:sp>
    </p:spTree>
    <p:extLst>
      <p:ext uri="{BB962C8B-B14F-4D97-AF65-F5344CB8AC3E}">
        <p14:creationId xmlns:p14="http://schemas.microsoft.com/office/powerpoint/2010/main" val="283480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3C2E606-7E0B-0B4A-8955-4487729DC77D}" type="slidenum">
              <a:rPr lang="en-US" smtClean="0"/>
              <a:t>5</a:t>
            </a:fld>
            <a:endParaRPr lang="en-US"/>
          </a:p>
        </p:txBody>
      </p:sp>
    </p:spTree>
    <p:extLst>
      <p:ext uri="{BB962C8B-B14F-4D97-AF65-F5344CB8AC3E}">
        <p14:creationId xmlns:p14="http://schemas.microsoft.com/office/powerpoint/2010/main" val="930910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A0EC9-6D1A-5385-28F7-068A8D66EF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D4C8F4-76AC-03DE-CFA1-5005C0689E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04BD1F-00EA-4F90-0A6B-8857E1C8A37E}"/>
              </a:ext>
            </a:extLst>
          </p:cNvPr>
          <p:cNvSpPr>
            <a:spLocks noGrp="1"/>
          </p:cNvSpPr>
          <p:nvPr>
            <p:ph type="body" idx="1"/>
          </p:nvPr>
        </p:nvSpPr>
        <p:spPr/>
        <p:txBody>
          <a:bodyPr/>
          <a:lstStyle/>
          <a:p>
            <a:r>
              <a:rPr lang="en-GB"/>
              <a:t>provide measurement services, training, and collaborate in five core areas. </a:t>
            </a:r>
            <a:endParaRPr lang="en-GB" i="0"/>
          </a:p>
          <a:p>
            <a:endParaRPr lang="en-GB"/>
          </a:p>
          <a:p>
            <a:r>
              <a:rPr lang="en-GB"/>
              <a:t>The </a:t>
            </a:r>
            <a:r>
              <a:rPr lang="en-GB" err="1"/>
              <a:t>RADLab</a:t>
            </a:r>
            <a:r>
              <a:rPr lang="en-GB"/>
              <a:t> core areas are: </a:t>
            </a:r>
          </a:p>
          <a:p>
            <a:pPr marL="228600" indent="-228600">
              <a:buFont typeface="+mj-lt"/>
              <a:buAutoNum type="arabicPeriod"/>
            </a:pPr>
            <a:r>
              <a:rPr lang="en-GB"/>
              <a:t>Waste assay services - for item clearance from radiological areas across site and JDR decommissioning support, </a:t>
            </a:r>
          </a:p>
          <a:p>
            <a:pPr marL="228600" indent="-228600">
              <a:buFont typeface="+mj-lt"/>
              <a:buAutoNum type="arabicPeriod"/>
            </a:pPr>
            <a:r>
              <a:rPr lang="en-GB"/>
              <a:t>Research support services – measuring stuff at MRF and private fusion</a:t>
            </a:r>
          </a:p>
          <a:p>
            <a:pPr marL="228600" indent="-228600">
              <a:buFont typeface="+mj-lt"/>
              <a:buAutoNum type="arabicPeriod"/>
            </a:pPr>
            <a:r>
              <a:rPr lang="en-GB"/>
              <a:t>Gamma diagnostic R&amp;D – research work includes improving gamma spectroscopy systems</a:t>
            </a:r>
          </a:p>
          <a:p>
            <a:pPr marL="228600" indent="-228600">
              <a:buFont typeface="+mj-lt"/>
              <a:buAutoNum type="arabicPeriod"/>
            </a:pPr>
            <a:r>
              <a:rPr lang="en-GB"/>
              <a:t>AI for detector noise reductions (recently published work!)</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a:t>Neutron diagnostic R&amp;D - in-house development of systems and experimental testing/validation of radiation tolerant equipment,</a:t>
            </a:r>
          </a:p>
          <a:p>
            <a:pPr marL="228600" indent="-228600">
              <a:buFont typeface="+mj-lt"/>
              <a:buAutoNum type="arabicPeriod"/>
            </a:pPr>
            <a:endParaRPr lang="en-GB" i="1"/>
          </a:p>
        </p:txBody>
      </p:sp>
      <p:sp>
        <p:nvSpPr>
          <p:cNvPr id="4" name="Slide Number Placeholder 3">
            <a:extLst>
              <a:ext uri="{FF2B5EF4-FFF2-40B4-BE49-F238E27FC236}">
                <a16:creationId xmlns:a16="http://schemas.microsoft.com/office/drawing/2014/main" id="{D2E8E679-045E-C7AE-3786-65F6543C14C5}"/>
              </a:ext>
            </a:extLst>
          </p:cNvPr>
          <p:cNvSpPr>
            <a:spLocks noGrp="1"/>
          </p:cNvSpPr>
          <p:nvPr>
            <p:ph type="sldNum" sz="quarter" idx="5"/>
          </p:nvPr>
        </p:nvSpPr>
        <p:spPr/>
        <p:txBody>
          <a:bodyPr/>
          <a:lstStyle/>
          <a:p>
            <a:fld id="{13C2E606-7E0B-0B4A-8955-4487729DC77D}" type="slidenum">
              <a:rPr lang="en-US" smtClean="0"/>
              <a:t>6</a:t>
            </a:fld>
            <a:endParaRPr lang="en-US"/>
          </a:p>
        </p:txBody>
      </p:sp>
    </p:spTree>
    <p:extLst>
      <p:ext uri="{BB962C8B-B14F-4D97-AF65-F5344CB8AC3E}">
        <p14:creationId xmlns:p14="http://schemas.microsoft.com/office/powerpoint/2010/main" val="819566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3C2E606-7E0B-0B4A-8955-4487729DC77D}" type="slidenum">
              <a:rPr lang="en-US" smtClean="0"/>
              <a:t>8</a:t>
            </a:fld>
            <a:endParaRPr lang="en-US"/>
          </a:p>
        </p:txBody>
      </p:sp>
    </p:spTree>
    <p:extLst>
      <p:ext uri="{BB962C8B-B14F-4D97-AF65-F5344CB8AC3E}">
        <p14:creationId xmlns:p14="http://schemas.microsoft.com/office/powerpoint/2010/main" val="704904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a:effectLst/>
                <a:latin typeface="Calibri" panose="020F0502020204030204" pitchFamily="34" charset="0"/>
                <a:ea typeface="Calibri" panose="020F0502020204030204" pitchFamily="34" charset="0"/>
              </a:rPr>
              <a:t>Fusion Technologies world leading neutronics team have been contracted by General Fusion (private fusion company looking at MTF), to support their radiation modelling and later verify the outputs from their latest fusion experiments. Our team aim to “count” the number of neutrons produced from their latest fusion device.  </a:t>
            </a:r>
          </a:p>
          <a:p>
            <a:r>
              <a:rPr lang="en-GB" sz="1800">
                <a:effectLst/>
                <a:latin typeface="Calibri" panose="020F0502020204030204" pitchFamily="34" charset="0"/>
                <a:ea typeface="Calibri" panose="020F0502020204030204" pitchFamily="34" charset="0"/>
              </a:rPr>
              <a:t>Team members recently visited their site in Vancouver as part of the contract; this is strengthening our collaborations and highlights UKAEA’s support. </a:t>
            </a:r>
          </a:p>
          <a:p>
            <a:r>
              <a:rPr lang="en-GB" sz="1800">
                <a:effectLst/>
                <a:latin typeface="Calibri" panose="020F0502020204030204" pitchFamily="34" charset="0"/>
                <a:ea typeface="Calibri" panose="020F0502020204030204" pitchFamily="34" charset="0"/>
              </a:rPr>
              <a:t>With the completion of this works, our leading neutronics team will have verified fusion reaction outputs from: MCF (JET, MAST, etc,), ICF (First light fusion) and MTF (General Fusion), showing the value in UKAEA concept agnostic skills for realisation of fusion.</a:t>
            </a:r>
          </a:p>
          <a:p>
            <a:r>
              <a:rPr lang="en-GB" sz="1800">
                <a:effectLst/>
                <a:latin typeface="Calibri" panose="020F0502020204030204" pitchFamily="34" charset="0"/>
                <a:ea typeface="Calibri" panose="020F0502020204030204" pitchFamily="34" charset="0"/>
              </a:rPr>
              <a:t>Impact of neutronics work on licencing, determination of dose rates and waste inventories, verification of neutron diagnostic responses, determination of ion temperature</a:t>
            </a:r>
            <a:endParaRPr lang="en-GB"/>
          </a:p>
        </p:txBody>
      </p:sp>
      <p:sp>
        <p:nvSpPr>
          <p:cNvPr id="4" name="Slide Number Placeholder 3"/>
          <p:cNvSpPr>
            <a:spLocks noGrp="1"/>
          </p:cNvSpPr>
          <p:nvPr>
            <p:ph type="sldNum" sz="quarter" idx="5"/>
          </p:nvPr>
        </p:nvSpPr>
        <p:spPr/>
        <p:txBody>
          <a:bodyPr/>
          <a:lstStyle/>
          <a:p>
            <a:fld id="{178634DB-9E49-4A0C-AC0F-8CCA79C8B8B1}" type="slidenum">
              <a:rPr lang="en-GB" smtClean="0"/>
              <a:t>12</a:t>
            </a:fld>
            <a:endParaRPr lang="en-GB"/>
          </a:p>
        </p:txBody>
      </p:sp>
    </p:spTree>
    <p:extLst>
      <p:ext uri="{BB962C8B-B14F-4D97-AF65-F5344CB8AC3E}">
        <p14:creationId xmlns:p14="http://schemas.microsoft.com/office/powerpoint/2010/main" val="996472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3C2E606-7E0B-0B4A-8955-4487729DC77D}" type="slidenum">
              <a:rPr lang="en-US" smtClean="0"/>
              <a:t>15</a:t>
            </a:fld>
            <a:endParaRPr lang="en-US"/>
          </a:p>
        </p:txBody>
      </p:sp>
    </p:spTree>
    <p:extLst>
      <p:ext uri="{BB962C8B-B14F-4D97-AF65-F5344CB8AC3E}">
        <p14:creationId xmlns:p14="http://schemas.microsoft.com/office/powerpoint/2010/main" val="759256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Characterisation is the bootstrap for the source monitors in the room. It’s the ‘worst case’ for the safety monitors – source is more bare. Digital measure for source term</a:t>
            </a:r>
          </a:p>
        </p:txBody>
      </p:sp>
      <p:sp>
        <p:nvSpPr>
          <p:cNvPr id="4" name="Slide Number Placeholder 3"/>
          <p:cNvSpPr>
            <a:spLocks noGrp="1"/>
          </p:cNvSpPr>
          <p:nvPr>
            <p:ph type="sldNum" sz="quarter" idx="5"/>
          </p:nvPr>
        </p:nvSpPr>
        <p:spPr/>
        <p:txBody>
          <a:bodyPr/>
          <a:lstStyle/>
          <a:p>
            <a:fld id="{D5212CBB-4AA8-435E-8CA4-A42A0AC22CBE}" type="slidenum">
              <a:rPr lang="en-GB" smtClean="0"/>
              <a:t>20</a:t>
            </a:fld>
            <a:endParaRPr lang="en-GB"/>
          </a:p>
        </p:txBody>
      </p:sp>
    </p:spTree>
    <p:extLst>
      <p:ext uri="{BB962C8B-B14F-4D97-AF65-F5344CB8AC3E}">
        <p14:creationId xmlns:p14="http://schemas.microsoft.com/office/powerpoint/2010/main" val="14293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3C2E606-7E0B-0B4A-8955-4487729DC77D}" type="slidenum">
              <a:rPr lang="en-US" smtClean="0"/>
              <a:t>28</a:t>
            </a:fld>
            <a:endParaRPr lang="en-US"/>
          </a:p>
        </p:txBody>
      </p:sp>
    </p:spTree>
    <p:extLst>
      <p:ext uri="{BB962C8B-B14F-4D97-AF65-F5344CB8AC3E}">
        <p14:creationId xmlns:p14="http://schemas.microsoft.com/office/powerpoint/2010/main" val="2773085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3C2E606-7E0B-0B4A-8955-4487729DC77D}" type="slidenum">
              <a:rPr lang="en-US" smtClean="0"/>
              <a:t>29</a:t>
            </a:fld>
            <a:endParaRPr lang="en-US"/>
          </a:p>
        </p:txBody>
      </p:sp>
    </p:spTree>
    <p:extLst>
      <p:ext uri="{BB962C8B-B14F-4D97-AF65-F5344CB8AC3E}">
        <p14:creationId xmlns:p14="http://schemas.microsoft.com/office/powerpoint/2010/main" val="5767185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3C2E606-7E0B-0B4A-8955-4487729DC77D}" type="slidenum">
              <a:rPr lang="en-US" smtClean="0"/>
              <a:t>30</a:t>
            </a:fld>
            <a:endParaRPr lang="en-US"/>
          </a:p>
        </p:txBody>
      </p:sp>
    </p:spTree>
    <p:extLst>
      <p:ext uri="{BB962C8B-B14F-4D97-AF65-F5344CB8AC3E}">
        <p14:creationId xmlns:p14="http://schemas.microsoft.com/office/powerpoint/2010/main" val="4076069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3C2E606-7E0B-0B4A-8955-4487729DC77D}" type="slidenum">
              <a:rPr lang="en-US" smtClean="0"/>
              <a:t>32</a:t>
            </a:fld>
            <a:endParaRPr lang="en-US"/>
          </a:p>
        </p:txBody>
      </p:sp>
    </p:spTree>
    <p:extLst>
      <p:ext uri="{BB962C8B-B14F-4D97-AF65-F5344CB8AC3E}">
        <p14:creationId xmlns:p14="http://schemas.microsoft.com/office/powerpoint/2010/main" val="12056779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image1">
    <p:spTree>
      <p:nvGrpSpPr>
        <p:cNvPr id="1" name=""/>
        <p:cNvGrpSpPr/>
        <p:nvPr/>
      </p:nvGrpSpPr>
      <p:grpSpPr>
        <a:xfrm>
          <a:off x="0" y="0"/>
          <a:ext cx="0" cy="0"/>
          <a:chOff x="0" y="0"/>
          <a:chExt cx="0" cy="0"/>
        </a:xfrm>
      </p:grpSpPr>
      <p:pic>
        <p:nvPicPr>
          <p:cNvPr id="5" name="Picture 4" descr="A group of people standing in a factory&#10;&#10;Description automatically generated">
            <a:extLst>
              <a:ext uri="{FF2B5EF4-FFF2-40B4-BE49-F238E27FC236}">
                <a16:creationId xmlns:a16="http://schemas.microsoft.com/office/drawing/2014/main" id="{74378655-6313-4BA8-FD7F-E1652BEBAF0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8930" y="-14623"/>
            <a:ext cx="12236064" cy="5308999"/>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a:t>UKAEA</a:t>
            </a:r>
          </a:p>
        </p:txBody>
      </p:sp>
      <p:sp>
        <p:nvSpPr>
          <p:cNvPr id="16" name="Subtitle 2"/>
          <p:cNvSpPr>
            <a:spLocks noGrp="1"/>
          </p:cNvSpPr>
          <p:nvPr>
            <p:ph type="subTitle" idx="1" hasCustomPrompt="1"/>
          </p:nvPr>
        </p:nvSpPr>
        <p:spPr>
          <a:xfrm>
            <a:off x="307662" y="4594103"/>
            <a:ext cx="8734738" cy="1287122"/>
          </a:xfr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title</a:t>
            </a:r>
          </a:p>
        </p:txBody>
      </p:sp>
      <p:sp>
        <p:nvSpPr>
          <p:cNvPr id="18" name="Text Placeholder 12"/>
          <p:cNvSpPr>
            <a:spLocks noGrp="1"/>
          </p:cNvSpPr>
          <p:nvPr>
            <p:ph type="body" sz="quarter" idx="14" hasCustomPrompt="1"/>
          </p:nvPr>
        </p:nvSpPr>
        <p:spPr>
          <a:xfrm>
            <a:off x="307714" y="6050503"/>
            <a:ext cx="7324725" cy="588486"/>
          </a:xfr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a:t>Click to add text</a:t>
            </a:r>
          </a:p>
        </p:txBody>
      </p:sp>
      <p:sp>
        <p:nvSpPr>
          <p:cNvPr id="2" name="Triangle 6">
            <a:extLst>
              <a:ext uri="{FF2B5EF4-FFF2-40B4-BE49-F238E27FC236}">
                <a16:creationId xmlns:a16="http://schemas.microsoft.com/office/drawing/2014/main" id="{F1B9A15D-34F0-32AE-A6E3-A67F8A8B1F97}"/>
              </a:ext>
            </a:extLst>
          </p:cNvPr>
          <p:cNvSpPr/>
          <p:nvPr userDrawn="1"/>
        </p:nvSpPr>
        <p:spPr>
          <a:xfrm rot="10800000">
            <a:off x="10200902" y="-14621"/>
            <a:ext cx="2016232" cy="1998781"/>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 name="connsiteX0" fmla="*/ 0 w 1996672"/>
              <a:gd name="connsiteY0" fmla="*/ 1991922 h 1993891"/>
              <a:gd name="connsiteX1" fmla="*/ 0 w 1996672"/>
              <a:gd name="connsiteY1" fmla="*/ 0 h 1993891"/>
              <a:gd name="connsiteX2" fmla="*/ 1996672 w 1996672"/>
              <a:gd name="connsiteY2" fmla="*/ 1993891 h 1993891"/>
              <a:gd name="connsiteX3" fmla="*/ 0 w 1996672"/>
              <a:gd name="connsiteY3" fmla="*/ 1991922 h 1993891"/>
              <a:gd name="connsiteX0" fmla="*/ 19560 w 2016232"/>
              <a:gd name="connsiteY0" fmla="*/ 1996812 h 1998781"/>
              <a:gd name="connsiteX1" fmla="*/ 0 w 2016232"/>
              <a:gd name="connsiteY1" fmla="*/ 0 h 1998781"/>
              <a:gd name="connsiteX2" fmla="*/ 2016232 w 2016232"/>
              <a:gd name="connsiteY2" fmla="*/ 1998781 h 1998781"/>
              <a:gd name="connsiteX3" fmla="*/ 19560 w 2016232"/>
              <a:gd name="connsiteY3" fmla="*/ 1996812 h 1998781"/>
            </a:gdLst>
            <a:ahLst/>
            <a:cxnLst>
              <a:cxn ang="0">
                <a:pos x="connsiteX0" y="connsiteY0"/>
              </a:cxn>
              <a:cxn ang="0">
                <a:pos x="connsiteX1" y="connsiteY1"/>
              </a:cxn>
              <a:cxn ang="0">
                <a:pos x="connsiteX2" y="connsiteY2"/>
              </a:cxn>
              <a:cxn ang="0">
                <a:pos x="connsiteX3" y="connsiteY3"/>
              </a:cxn>
            </a:cxnLst>
            <a:rect l="l" t="t" r="r" b="b"/>
            <a:pathLst>
              <a:path w="2016232" h="1998781">
                <a:moveTo>
                  <a:pt x="19560" y="1996812"/>
                </a:moveTo>
                <a:lnTo>
                  <a:pt x="0" y="0"/>
                </a:lnTo>
                <a:lnTo>
                  <a:pt x="2016232" y="1998781"/>
                </a:lnTo>
                <a:lnTo>
                  <a:pt x="19560" y="199681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a:extLst>
              <a:ext uri="{FF2B5EF4-FFF2-40B4-BE49-F238E27FC236}">
                <a16:creationId xmlns:a16="http://schemas.microsoft.com/office/drawing/2014/main" id="{481FBA85-64D3-3742-3AC5-32E5CEC89B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Tree>
    <p:extLst>
      <p:ext uri="{BB962C8B-B14F-4D97-AF65-F5344CB8AC3E}">
        <p14:creationId xmlns:p14="http://schemas.microsoft.com/office/powerpoint/2010/main" val="1718795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5" name="Content Placeholder 3"/>
          <p:cNvSpPr>
            <a:spLocks noGrp="1"/>
          </p:cNvSpPr>
          <p:nvPr>
            <p:ph sz="half" idx="2"/>
          </p:nvPr>
        </p:nvSpPr>
        <p:spPr>
          <a:xfrm>
            <a:off x="166867" y="1530994"/>
            <a:ext cx="11465690" cy="4491980"/>
          </a:xfrm>
        </p:spPr>
        <p:txBody>
          <a:bodyPr/>
          <a:lstStyle>
            <a:lvl1pPr>
              <a:defRPr sz="2400">
                <a:solidFill>
                  <a:schemeClr val="tx1"/>
                </a:solidFill>
              </a:defRPr>
            </a:lvl1pPr>
            <a:lvl2pPr>
              <a:defRPr sz="22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itle 1"/>
          <p:cNvSpPr>
            <a:spLocks noGrp="1"/>
          </p:cNvSpPr>
          <p:nvPr>
            <p:ph type="title"/>
          </p:nvPr>
        </p:nvSpPr>
        <p:spPr>
          <a:xfrm>
            <a:off x="166868" y="205430"/>
            <a:ext cx="10018853" cy="1325564"/>
          </a:xfrm>
          <a:prstGeom prst="rect">
            <a:avLst/>
          </a:prstGeom>
        </p:spPr>
        <p:txBody>
          <a:bodyPr/>
          <a:lstStyle>
            <a:lvl1pPr>
              <a:defRPr>
                <a:solidFill>
                  <a:schemeClr val="tx1"/>
                </a:solidFill>
              </a:defRPr>
            </a:lvl1pPr>
          </a:lstStyle>
          <a:p>
            <a:r>
              <a:rPr lang="en-US"/>
              <a:t>Click to edit Master title style</a:t>
            </a:r>
          </a:p>
        </p:txBody>
      </p:sp>
      <p:sp>
        <p:nvSpPr>
          <p:cNvPr id="2" name="Footer Placeholder 1"/>
          <p:cNvSpPr>
            <a:spLocks noGrp="1"/>
          </p:cNvSpPr>
          <p:nvPr>
            <p:ph type="ftr" sz="quarter" idx="10"/>
          </p:nvPr>
        </p:nvSpPr>
        <p:spPr/>
        <p:txBody>
          <a:bodyPr/>
          <a:lstStyle>
            <a:lvl1pPr>
              <a:defRPr>
                <a:solidFill>
                  <a:schemeClr val="tx1"/>
                </a:solidFill>
              </a:defRPr>
            </a:lvl1pPr>
          </a:lstStyle>
          <a:p>
            <a:r>
              <a:rPr lang="en-US"/>
              <a:t>Official - Sensitive - Commercial </a:t>
            </a:r>
          </a:p>
        </p:txBody>
      </p:sp>
      <p:sp>
        <p:nvSpPr>
          <p:cNvPr id="7" name="Slide Number Placeholder 5"/>
          <p:cNvSpPr>
            <a:spLocks noGrp="1"/>
          </p:cNvSpPr>
          <p:nvPr>
            <p:ph type="sldNum" sz="quarter" idx="4"/>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a:p>
        </p:txBody>
      </p:sp>
    </p:spTree>
    <p:extLst>
      <p:ext uri="{BB962C8B-B14F-4D97-AF65-F5344CB8AC3E}">
        <p14:creationId xmlns:p14="http://schemas.microsoft.com/office/powerpoint/2010/main" val="54068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ffiliations">
    <p:spTree>
      <p:nvGrpSpPr>
        <p:cNvPr id="1" name=""/>
        <p:cNvGrpSpPr/>
        <p:nvPr/>
      </p:nvGrpSpPr>
      <p:grpSpPr>
        <a:xfrm>
          <a:off x="0" y="0"/>
          <a:ext cx="0" cy="0"/>
          <a:chOff x="0" y="0"/>
          <a:chExt cx="0" cy="0"/>
        </a:xfrm>
      </p:grpSpPr>
      <p:sp>
        <p:nvSpPr>
          <p:cNvPr id="15" name="Content Placeholder 3"/>
          <p:cNvSpPr>
            <a:spLocks noGrp="1"/>
          </p:cNvSpPr>
          <p:nvPr>
            <p:ph sz="half" idx="2" hasCustomPrompt="1"/>
          </p:nvPr>
        </p:nvSpPr>
        <p:spPr>
          <a:xfrm>
            <a:off x="166867" y="1530994"/>
            <a:ext cx="11465690" cy="4491980"/>
          </a:xfrm>
        </p:spPr>
        <p:txBody>
          <a:bodyPr/>
          <a:lstStyle>
            <a:lvl1pPr marL="342900" indent="-342900">
              <a:buFont typeface="Arial" charset="0"/>
              <a:buChar char="•"/>
              <a:defRPr sz="2400">
                <a:solidFill>
                  <a:schemeClr val="tx1"/>
                </a:solidFill>
              </a:defRPr>
            </a:lvl1pPr>
            <a:lvl2pPr>
              <a:defRPr sz="2200"/>
            </a:lvl2pPr>
          </a:lstStyle>
          <a:p>
            <a:pPr lvl="0"/>
            <a:r>
              <a:rPr lang="en-US"/>
              <a:t>Insert text or logos as necessary</a:t>
            </a:r>
          </a:p>
        </p:txBody>
      </p:sp>
      <p:sp>
        <p:nvSpPr>
          <p:cNvPr id="2" name="Footer Placeholder 1"/>
          <p:cNvSpPr>
            <a:spLocks noGrp="1"/>
          </p:cNvSpPr>
          <p:nvPr>
            <p:ph type="ftr" sz="quarter" idx="10"/>
          </p:nvPr>
        </p:nvSpPr>
        <p:spPr/>
        <p:txBody>
          <a:bodyPr/>
          <a:lstStyle>
            <a:lvl1pPr>
              <a:defRPr>
                <a:solidFill>
                  <a:schemeClr val="tx1"/>
                </a:solidFill>
              </a:defRPr>
            </a:lvl1pPr>
          </a:lstStyle>
          <a:p>
            <a:r>
              <a:rPr lang="en-US"/>
              <a:t>Official - Sensitive - Commercial </a:t>
            </a:r>
          </a:p>
        </p:txBody>
      </p:sp>
      <p:sp>
        <p:nvSpPr>
          <p:cNvPr id="3" name="TextBox 2"/>
          <p:cNvSpPr txBox="1"/>
          <p:nvPr userDrawn="1"/>
        </p:nvSpPr>
        <p:spPr>
          <a:xfrm>
            <a:off x="166867" y="265043"/>
            <a:ext cx="8539811" cy="646331"/>
          </a:xfrm>
          <a:prstGeom prst="rect">
            <a:avLst/>
          </a:prstGeom>
          <a:noFill/>
        </p:spPr>
        <p:txBody>
          <a:bodyPr wrap="square" rtlCol="0">
            <a:spAutoFit/>
          </a:bodyPr>
          <a:lstStyle/>
          <a:p>
            <a:r>
              <a:rPr kumimoji="0" lang="en-US" sz="3600" b="1" i="0" u="none" strike="noStrike" kern="1200" cap="none" spc="0" normalizeH="0" baseline="0" noProof="0">
                <a:ln>
                  <a:noFill/>
                </a:ln>
                <a:solidFill>
                  <a:schemeClr val="tx1"/>
                </a:solidFill>
                <a:effectLst/>
                <a:uLnTx/>
                <a:uFillTx/>
                <a:latin typeface="Arial Black" charset="0"/>
                <a:ea typeface="Arial Black" charset="0"/>
                <a:cs typeface="Arial Black" charset="0"/>
              </a:rPr>
              <a:t>Affiliations</a:t>
            </a:r>
            <a:endParaRPr lang="en-US">
              <a:solidFill>
                <a:schemeClr val="tx1"/>
              </a:solidFill>
            </a:endParaRPr>
          </a:p>
        </p:txBody>
      </p:sp>
      <p:sp>
        <p:nvSpPr>
          <p:cNvPr id="7" name="Slide Number Placeholder 5"/>
          <p:cNvSpPr>
            <a:spLocks noGrp="1"/>
          </p:cNvSpPr>
          <p:nvPr>
            <p:ph type="sldNum" sz="quarter" idx="4"/>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with Title">
    <p:spTree>
      <p:nvGrpSpPr>
        <p:cNvPr id="1" name=""/>
        <p:cNvGrpSpPr/>
        <p:nvPr/>
      </p:nvGrpSpPr>
      <p:grpSpPr>
        <a:xfrm>
          <a:off x="0" y="0"/>
          <a:ext cx="0" cy="0"/>
          <a:chOff x="0" y="0"/>
          <a:chExt cx="0" cy="0"/>
        </a:xfrm>
      </p:grpSpPr>
      <p:sp>
        <p:nvSpPr>
          <p:cNvPr id="10" name="Title 1"/>
          <p:cNvSpPr>
            <a:spLocks noGrp="1"/>
          </p:cNvSpPr>
          <p:nvPr>
            <p:ph type="title"/>
          </p:nvPr>
        </p:nvSpPr>
        <p:spPr>
          <a:xfrm>
            <a:off x="166868" y="205431"/>
            <a:ext cx="10018853" cy="1325563"/>
          </a:xfrm>
          <a:prstGeom prst="rect">
            <a:avLst/>
          </a:prstGeom>
        </p:spPr>
        <p:txBody>
          <a:bodyPr/>
          <a:lstStyle>
            <a:lvl1pPr>
              <a:defRPr>
                <a:solidFill>
                  <a:schemeClr val="tx1"/>
                </a:solidFill>
              </a:defRPr>
            </a:lvl1pPr>
          </a:lstStyle>
          <a:p>
            <a:r>
              <a:rPr lang="en-US"/>
              <a:t>Click to edit Master title style</a:t>
            </a:r>
          </a:p>
        </p:txBody>
      </p:sp>
      <p:sp>
        <p:nvSpPr>
          <p:cNvPr id="11" name="Content Placeholder 3"/>
          <p:cNvSpPr>
            <a:spLocks noGrp="1"/>
          </p:cNvSpPr>
          <p:nvPr>
            <p:ph sz="half" idx="2"/>
          </p:nvPr>
        </p:nvSpPr>
        <p:spPr>
          <a:xfrm>
            <a:off x="166868" y="1530994"/>
            <a:ext cx="5624603" cy="4491980"/>
          </a:xfrm>
        </p:spPr>
        <p:txBody>
          <a:bodyPr/>
          <a:lstStyle>
            <a:lvl1pPr>
              <a:defRPr sz="2400">
                <a:solidFill>
                  <a:schemeClr val="tx1"/>
                </a:solidFill>
              </a:defRPr>
            </a:lvl1pPr>
            <a:lvl2pPr>
              <a:defRPr sz="22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5"/>
          <p:cNvSpPr>
            <a:spLocks noGrp="1"/>
          </p:cNvSpPr>
          <p:nvPr>
            <p:ph sz="quarter" idx="10"/>
          </p:nvPr>
        </p:nvSpPr>
        <p:spPr>
          <a:xfrm>
            <a:off x="5980255" y="1530994"/>
            <a:ext cx="5652303" cy="4491980"/>
          </a:xfrm>
        </p:spPr>
        <p:txBody>
          <a:bodyPr/>
          <a:lstStyle>
            <a:lvl1pPr>
              <a:defRPr sz="2400">
                <a:solidFill>
                  <a:schemeClr val="tx1"/>
                </a:solidFill>
              </a:defRPr>
            </a:lvl1pPr>
            <a:lvl2pPr>
              <a:defRPr sz="22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1"/>
          <p:cNvSpPr>
            <a:spLocks noGrp="1"/>
          </p:cNvSpPr>
          <p:nvPr>
            <p:ph type="ftr" sz="quarter" idx="11"/>
          </p:nvPr>
        </p:nvSpPr>
        <p:spPr>
          <a:xfrm>
            <a:off x="876222" y="6387700"/>
            <a:ext cx="4114800" cy="365125"/>
          </a:xfrm>
        </p:spPr>
        <p:txBody>
          <a:bodyPr/>
          <a:lstStyle>
            <a:lvl1pPr>
              <a:defRPr>
                <a:solidFill>
                  <a:schemeClr val="tx1"/>
                </a:solidFill>
              </a:defRPr>
            </a:lvl1pPr>
          </a:lstStyle>
          <a:p>
            <a:r>
              <a:rPr lang="en-US"/>
              <a:t>Official - Sensitive - Commercial </a:t>
            </a:r>
          </a:p>
        </p:txBody>
      </p:sp>
      <p:sp>
        <p:nvSpPr>
          <p:cNvPr id="7" name="Slide Number Placeholder 5"/>
          <p:cNvSpPr>
            <a:spLocks noGrp="1"/>
          </p:cNvSpPr>
          <p:nvPr>
            <p:ph type="sldNum" sz="quarter" idx="4"/>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a:p>
        </p:txBody>
      </p:sp>
    </p:spTree>
    <p:extLst>
      <p:ext uri="{BB962C8B-B14F-4D97-AF65-F5344CB8AC3E}">
        <p14:creationId xmlns:p14="http://schemas.microsoft.com/office/powerpoint/2010/main" val="2023695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Text Placeholder 2"/>
          <p:cNvSpPr>
            <a:spLocks noGrp="1"/>
          </p:cNvSpPr>
          <p:nvPr>
            <p:ph type="body" idx="1"/>
          </p:nvPr>
        </p:nvSpPr>
        <p:spPr>
          <a:xfrm>
            <a:off x="166868" y="1530994"/>
            <a:ext cx="5624603" cy="823912"/>
          </a:xfrm>
        </p:spPr>
        <p:txBody>
          <a:bodyPr anchor="b"/>
          <a:lstStyle>
            <a:lvl1pPr marL="0" indent="0">
              <a:buNone/>
              <a:defRPr sz="24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13" name="Text Placeholder 4"/>
          <p:cNvSpPr>
            <a:spLocks noGrp="1"/>
          </p:cNvSpPr>
          <p:nvPr>
            <p:ph type="body" sz="quarter" idx="3"/>
          </p:nvPr>
        </p:nvSpPr>
        <p:spPr>
          <a:xfrm>
            <a:off x="5980255" y="1530994"/>
            <a:ext cx="5624603" cy="823912"/>
          </a:xfrm>
        </p:spPr>
        <p:txBody>
          <a:bodyPr anchor="b"/>
          <a:lstStyle>
            <a:lvl1pPr marL="0" indent="0">
              <a:buNone/>
              <a:defRPr sz="24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14" name="Title 1"/>
          <p:cNvSpPr>
            <a:spLocks noGrp="1"/>
          </p:cNvSpPr>
          <p:nvPr>
            <p:ph type="title"/>
          </p:nvPr>
        </p:nvSpPr>
        <p:spPr>
          <a:xfrm>
            <a:off x="166868" y="205431"/>
            <a:ext cx="10018853" cy="1325563"/>
          </a:xfrm>
          <a:prstGeom prst="rect">
            <a:avLst/>
          </a:prstGeom>
        </p:spPr>
        <p:txBody>
          <a:bodyPr/>
          <a:lstStyle>
            <a:lvl1pPr>
              <a:defRPr>
                <a:solidFill>
                  <a:schemeClr val="tx1"/>
                </a:solidFill>
              </a:defRPr>
            </a:lvl1pPr>
          </a:lstStyle>
          <a:p>
            <a:r>
              <a:rPr lang="en-US"/>
              <a:t>Click to edit Master title style</a:t>
            </a:r>
          </a:p>
        </p:txBody>
      </p:sp>
      <p:sp>
        <p:nvSpPr>
          <p:cNvPr id="15" name="Content Placeholder 3"/>
          <p:cNvSpPr>
            <a:spLocks noGrp="1"/>
          </p:cNvSpPr>
          <p:nvPr>
            <p:ph sz="half" idx="2"/>
          </p:nvPr>
        </p:nvSpPr>
        <p:spPr>
          <a:xfrm>
            <a:off x="5980255" y="2354906"/>
            <a:ext cx="5624603" cy="3668068"/>
          </a:xfrm>
        </p:spPr>
        <p:txBody>
          <a:bodyPr/>
          <a:lstStyle>
            <a:lvl1pPr marL="0" marR="0" indent="0" algn="l" defTabSz="914377" rtl="0" eaLnBrk="1" fontAlgn="auto" latinLnBrk="0" hangingPunct="1">
              <a:lnSpc>
                <a:spcPct val="90000"/>
              </a:lnSpc>
              <a:spcBef>
                <a:spcPts val="1000"/>
              </a:spcBef>
              <a:spcAft>
                <a:spcPts val="0"/>
              </a:spcAft>
              <a:buClrTx/>
              <a:buSzTx/>
              <a:buFont typeface="Arial"/>
              <a:buNone/>
              <a:tabLst/>
              <a:defRPr sz="2000">
                <a:solidFill>
                  <a:schemeClr val="tx1"/>
                </a:solidFill>
              </a:defRPr>
            </a:lvl1pPr>
            <a:lvl2pPr marL="457189" marR="0" indent="0" algn="l" defTabSz="914377" rtl="0" eaLnBrk="1" fontAlgn="auto" latinLnBrk="0" hangingPunct="1">
              <a:lnSpc>
                <a:spcPct val="90000"/>
              </a:lnSpc>
              <a:spcBef>
                <a:spcPts val="500"/>
              </a:spcBef>
              <a:spcAft>
                <a:spcPts val="0"/>
              </a:spcAft>
              <a:buClrTx/>
              <a:buSzTx/>
              <a:buFont typeface="Arial"/>
              <a:buNone/>
              <a:tabLst/>
              <a:defRPr sz="2000">
                <a:solidFill>
                  <a:schemeClr val="tx1"/>
                </a:solidFill>
              </a:defRPr>
            </a:lvl2pPr>
            <a:lvl3pPr marL="914377" marR="0" indent="0" algn="l" defTabSz="914377" rtl="0" eaLnBrk="1" fontAlgn="auto" latinLnBrk="0" hangingPunct="1">
              <a:lnSpc>
                <a:spcPct val="90000"/>
              </a:lnSpc>
              <a:spcBef>
                <a:spcPts val="500"/>
              </a:spcBef>
              <a:spcAft>
                <a:spcPts val="0"/>
              </a:spcAft>
              <a:buClrTx/>
              <a:buSzTx/>
              <a:buFont typeface="Arial"/>
              <a:buNone/>
              <a:tabLst/>
              <a:defRPr sz="2000">
                <a:solidFill>
                  <a:schemeClr val="tx1"/>
                </a:solidFill>
              </a:defRPr>
            </a:lvl3pPr>
            <a:lvl4pPr marL="1371566" marR="0" indent="0" algn="l" defTabSz="914377" rtl="0" eaLnBrk="1" fontAlgn="auto" latinLnBrk="0" hangingPunct="1">
              <a:lnSpc>
                <a:spcPct val="90000"/>
              </a:lnSpc>
              <a:spcBef>
                <a:spcPts val="500"/>
              </a:spcBef>
              <a:spcAft>
                <a:spcPts val="0"/>
              </a:spcAft>
              <a:buClrTx/>
              <a:buSzTx/>
              <a:buFont typeface="Arial"/>
              <a:buNone/>
              <a:tabLst/>
              <a:defRPr>
                <a:solidFill>
                  <a:schemeClr val="tx1"/>
                </a:solidFill>
              </a:defRPr>
            </a:lvl4pPr>
            <a:lvl5pPr marL="1828754" marR="0" indent="0" algn="l" defTabSz="914377" rtl="0" eaLnBrk="1" fontAlgn="auto" latinLnBrk="0" hangingPunct="1">
              <a:lnSpc>
                <a:spcPct val="90000"/>
              </a:lnSpc>
              <a:spcBef>
                <a:spcPts val="500"/>
              </a:spcBef>
              <a:spcAft>
                <a:spcPts val="0"/>
              </a:spcAft>
              <a:buClrTx/>
              <a:buSzTx/>
              <a:buFont typeface="Arial"/>
              <a:buNone/>
              <a:tabLst/>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5"/>
          <p:cNvSpPr>
            <a:spLocks noGrp="1"/>
          </p:cNvSpPr>
          <p:nvPr>
            <p:ph sz="quarter" idx="4"/>
          </p:nvPr>
        </p:nvSpPr>
        <p:spPr>
          <a:xfrm>
            <a:off x="166868" y="2354906"/>
            <a:ext cx="5624603" cy="3668068"/>
          </a:xfrm>
        </p:spPr>
        <p:txBody>
          <a:bodyPr/>
          <a:lstStyle>
            <a:lvl1pPr>
              <a:defRPr sz="2000">
                <a:solidFill>
                  <a:schemeClr val="tx1"/>
                </a:solidFill>
              </a:defRPr>
            </a:lvl1pPr>
            <a:lvl2pPr>
              <a:defRPr sz="20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1"/>
          <p:cNvSpPr>
            <a:spLocks noGrp="1"/>
          </p:cNvSpPr>
          <p:nvPr>
            <p:ph type="ftr" sz="quarter" idx="10"/>
          </p:nvPr>
        </p:nvSpPr>
        <p:spPr>
          <a:xfrm>
            <a:off x="876222" y="6387700"/>
            <a:ext cx="4114800" cy="365125"/>
          </a:xfrm>
        </p:spPr>
        <p:txBody>
          <a:bodyPr/>
          <a:lstStyle>
            <a:lvl1pPr>
              <a:defRPr>
                <a:solidFill>
                  <a:schemeClr val="tx1"/>
                </a:solidFill>
              </a:defRPr>
            </a:lvl1pPr>
          </a:lstStyle>
          <a:p>
            <a:r>
              <a:rPr lang="en-US"/>
              <a:t>Official - Sensitive - Commercial </a:t>
            </a:r>
          </a:p>
        </p:txBody>
      </p:sp>
      <p:sp>
        <p:nvSpPr>
          <p:cNvPr id="9" name="Slide Number Placeholder 5"/>
          <p:cNvSpPr>
            <a:spLocks noGrp="1"/>
          </p:cNvSpPr>
          <p:nvPr>
            <p:ph type="sldNum" sz="quarter" idx="11"/>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a:p>
        </p:txBody>
      </p:sp>
    </p:spTree>
    <p:extLst>
      <p:ext uri="{BB962C8B-B14F-4D97-AF65-F5344CB8AC3E}">
        <p14:creationId xmlns:p14="http://schemas.microsoft.com/office/powerpoint/2010/main" val="399426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1" name="Rectangle 10"/>
          <p:cNvSpPr/>
          <p:nvPr userDrawn="1"/>
        </p:nvSpPr>
        <p:spPr>
          <a:xfrm>
            <a:off x="-2788"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20" name="Triangle 6"/>
          <p:cNvSpPr/>
          <p:nvPr userDrawn="1"/>
        </p:nvSpPr>
        <p:spPr>
          <a:xfrm rot="10800000">
            <a:off x="10205791" y="-12651"/>
            <a:ext cx="1991783" cy="1991922"/>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Lst>
            <a:ahLst/>
            <a:cxnLst>
              <a:cxn ang="0">
                <a:pos x="connsiteX0" y="connsiteY0"/>
              </a:cxn>
              <a:cxn ang="0">
                <a:pos x="connsiteX1" y="connsiteY1"/>
              </a:cxn>
              <a:cxn ang="0">
                <a:pos x="connsiteX2" y="connsiteY2"/>
              </a:cxn>
              <a:cxn ang="0">
                <a:pos x="connsiteX3" y="connsiteY3"/>
              </a:cxn>
            </a:cxnLst>
            <a:rect l="l" t="t" r="r" b="b"/>
            <a:pathLst>
              <a:path w="1991783" h="1991922">
                <a:moveTo>
                  <a:pt x="0" y="1991922"/>
                </a:moveTo>
                <a:lnTo>
                  <a:pt x="0" y="0"/>
                </a:lnTo>
                <a:lnTo>
                  <a:pt x="1991783" y="1979222"/>
                </a:lnTo>
                <a:lnTo>
                  <a:pt x="0" y="199192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14" name="Title 1"/>
          <p:cNvSpPr>
            <a:spLocks noGrp="1"/>
          </p:cNvSpPr>
          <p:nvPr>
            <p:ph type="title" hasCustomPrompt="1"/>
          </p:nvPr>
        </p:nvSpPr>
        <p:spPr>
          <a:xfrm>
            <a:off x="1666479" y="1308009"/>
            <a:ext cx="8853467" cy="3968772"/>
          </a:xfrm>
          <a:prstGeom prst="rect">
            <a:avLst/>
          </a:prstGeom>
        </p:spPr>
        <p:txBody>
          <a:bodyPr anchor="ctr" anchorCtr="0">
            <a:normAutofit/>
          </a:bodyPr>
          <a:lstStyle>
            <a:lvl1pPr algn="ctr">
              <a:lnSpc>
                <a:spcPct val="100000"/>
              </a:lnSpc>
              <a:defRPr sz="3600" spc="0">
                <a:solidFill>
                  <a:schemeClr val="bg1"/>
                </a:solidFill>
              </a:defRPr>
            </a:lvl1pPr>
          </a:lstStyle>
          <a:p>
            <a:r>
              <a:rPr lang="en-GB"/>
              <a:t>INSERT QUOTE HERE</a:t>
            </a:r>
            <a:endParaRPr lang="en-US"/>
          </a:p>
        </p:txBody>
      </p:sp>
      <p:sp>
        <p:nvSpPr>
          <p:cNvPr id="15" name="Content Placeholder 2"/>
          <p:cNvSpPr>
            <a:spLocks noGrp="1"/>
          </p:cNvSpPr>
          <p:nvPr>
            <p:ph sz="quarter" idx="11" hasCustomPrompt="1"/>
          </p:nvPr>
        </p:nvSpPr>
        <p:spPr>
          <a:xfrm>
            <a:off x="1886674" y="5564305"/>
            <a:ext cx="8413078" cy="487362"/>
          </a:xfrm>
        </p:spPr>
        <p:txBody>
          <a:bodyPr>
            <a:noAutofit/>
          </a:bodyPr>
          <a:lstStyle>
            <a:lvl1pPr algn="ctr">
              <a:defRPr sz="2000" b="1">
                <a:solidFill>
                  <a:srgbClr val="9091B3"/>
                </a:solidFill>
              </a:defRPr>
            </a:lvl1pPr>
          </a:lstStyle>
          <a:p>
            <a:pPr lvl="0"/>
            <a:r>
              <a:rPr lang="en-US"/>
              <a:t>NAME / DATE</a:t>
            </a:r>
          </a:p>
        </p:txBody>
      </p:sp>
      <p:pic>
        <p:nvPicPr>
          <p:cNvPr id="16" name="Picture 1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
        <p:nvSpPr>
          <p:cNvPr id="17" name="TextBox 16"/>
          <p:cNvSpPr txBox="1"/>
          <p:nvPr userDrawn="1"/>
        </p:nvSpPr>
        <p:spPr>
          <a:xfrm>
            <a:off x="731458" y="1034180"/>
            <a:ext cx="1342664" cy="1477328"/>
          </a:xfrm>
          <a:prstGeom prst="rect">
            <a:avLst/>
          </a:prstGeom>
          <a:noFill/>
        </p:spPr>
        <p:txBody>
          <a:bodyPr wrap="square" rtlCol="0">
            <a:spAutoFit/>
          </a:bodyPr>
          <a:lstStyle/>
          <a:p>
            <a:r>
              <a:rPr lang="en-US" sz="9000" b="1" i="0">
                <a:solidFill>
                  <a:srgbClr val="9091B3"/>
                </a:solidFill>
                <a:latin typeface="Arial Black" charset="0"/>
                <a:ea typeface="Arial Black" charset="0"/>
                <a:cs typeface="Arial Black" charset="0"/>
              </a:rPr>
              <a:t>“</a:t>
            </a:r>
          </a:p>
        </p:txBody>
      </p:sp>
      <p:sp>
        <p:nvSpPr>
          <p:cNvPr id="18" name="TextBox 17"/>
          <p:cNvSpPr txBox="1"/>
          <p:nvPr userDrawn="1"/>
        </p:nvSpPr>
        <p:spPr>
          <a:xfrm>
            <a:off x="10573850" y="4825641"/>
            <a:ext cx="1342664" cy="1477328"/>
          </a:xfrm>
          <a:prstGeom prst="rect">
            <a:avLst/>
          </a:prstGeom>
          <a:noFill/>
        </p:spPr>
        <p:txBody>
          <a:bodyPr wrap="square" rtlCol="0">
            <a:spAutoFit/>
          </a:bodyPr>
          <a:lstStyle/>
          <a:p>
            <a:r>
              <a:rPr lang="en-US" sz="9000" b="1" i="0">
                <a:solidFill>
                  <a:srgbClr val="9091B3"/>
                </a:solidFill>
                <a:latin typeface="Arial Black" charset="0"/>
                <a:ea typeface="Arial Black" charset="0"/>
                <a:cs typeface="Arial Black" charset="0"/>
              </a:rPr>
              <a:t>”</a:t>
            </a:r>
          </a:p>
        </p:txBody>
      </p:sp>
      <p:sp>
        <p:nvSpPr>
          <p:cNvPr id="2" name="Footer Placeholder 1"/>
          <p:cNvSpPr>
            <a:spLocks noGrp="1"/>
          </p:cNvSpPr>
          <p:nvPr>
            <p:ph type="ftr" sz="quarter" idx="12"/>
          </p:nvPr>
        </p:nvSpPr>
        <p:spPr/>
        <p:txBody>
          <a:bodyPr/>
          <a:lstStyle>
            <a:lvl1pPr>
              <a:defRPr>
                <a:solidFill>
                  <a:schemeClr val="bg1"/>
                </a:solidFill>
              </a:defRPr>
            </a:lvl1pPr>
          </a:lstStyle>
          <a:p>
            <a:r>
              <a:rPr lang="en-US"/>
              <a:t>Official - Sensitive - Commercial </a:t>
            </a:r>
          </a:p>
        </p:txBody>
      </p:sp>
      <p:sp>
        <p:nvSpPr>
          <p:cNvPr id="3" name="Slide Number Placeholder 2"/>
          <p:cNvSpPr>
            <a:spLocks noGrp="1"/>
          </p:cNvSpPr>
          <p:nvPr>
            <p:ph type="sldNum" sz="quarter" idx="13"/>
          </p:nvPr>
        </p:nvSpPr>
        <p:spPr/>
        <p:txBody>
          <a:bodyPr/>
          <a:lstStyle>
            <a:lvl1pPr>
              <a:defRPr>
                <a:solidFill>
                  <a:srgbClr val="9091B3"/>
                </a:solidFill>
              </a:defRPr>
            </a:lvl1pPr>
          </a:lstStyle>
          <a:p>
            <a:fld id="{35482B25-261F-464E-BDD8-63296DE4D8A4}" type="slidenum">
              <a:rPr lang="en-US" smtClean="0"/>
              <a:pPr/>
              <a:t>‹#›</a:t>
            </a:fld>
            <a:endParaRPr lang="en-US"/>
          </a:p>
        </p:txBody>
      </p:sp>
      <p:sp>
        <p:nvSpPr>
          <p:cNvPr id="19" name="Slide Number Placeholder 5"/>
          <p:cNvSpPr txBox="1">
            <a:spLocks/>
          </p:cNvSpPr>
          <p:nvPr userDrawn="1"/>
        </p:nvSpPr>
        <p:spPr>
          <a:xfrm flipH="1">
            <a:off x="775684" y="6357413"/>
            <a:ext cx="45719"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90919C"/>
                </a:solidFill>
                <a:latin typeface="Arial Black" charset="0"/>
                <a:ea typeface="Arial Black" charset="0"/>
                <a:cs typeface="Arial Black"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0" i="0">
                <a:solidFill>
                  <a:schemeClr val="bg1"/>
                </a:solidFill>
                <a:latin typeface="Arial" charset="0"/>
                <a:ea typeface="Arial" charset="0"/>
                <a:cs typeface="Arial" charset="0"/>
              </a:rPr>
              <a:t>|</a:t>
            </a:r>
          </a:p>
        </p:txBody>
      </p:sp>
    </p:spTree>
    <p:extLst>
      <p:ext uri="{BB962C8B-B14F-4D97-AF65-F5344CB8AC3E}">
        <p14:creationId xmlns:p14="http://schemas.microsoft.com/office/powerpoint/2010/main" val="14762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Footer Placeholder 1"/>
          <p:cNvSpPr>
            <a:spLocks noGrp="1"/>
          </p:cNvSpPr>
          <p:nvPr>
            <p:ph type="ftr" sz="quarter" idx="10"/>
          </p:nvPr>
        </p:nvSpPr>
        <p:spPr>
          <a:xfrm>
            <a:off x="876222" y="6387700"/>
            <a:ext cx="4114800" cy="365125"/>
          </a:xfrm>
        </p:spPr>
        <p:txBody>
          <a:bodyPr/>
          <a:lstStyle>
            <a:lvl1pPr>
              <a:defRPr>
                <a:solidFill>
                  <a:schemeClr val="tx1"/>
                </a:solidFill>
              </a:defRPr>
            </a:lvl1pPr>
          </a:lstStyle>
          <a:p>
            <a:r>
              <a:rPr lang="en-US"/>
              <a:t>Official - Sensitive - Commercial </a:t>
            </a:r>
          </a:p>
        </p:txBody>
      </p:sp>
      <p:sp>
        <p:nvSpPr>
          <p:cNvPr id="5" name="Slide Number Placeholder 5"/>
          <p:cNvSpPr>
            <a:spLocks noGrp="1"/>
          </p:cNvSpPr>
          <p:nvPr>
            <p:ph type="sldNum" sz="quarter" idx="4"/>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a:p>
        </p:txBody>
      </p:sp>
    </p:spTree>
    <p:extLst>
      <p:ext uri="{BB962C8B-B14F-4D97-AF65-F5344CB8AC3E}">
        <p14:creationId xmlns:p14="http://schemas.microsoft.com/office/powerpoint/2010/main" val="1477052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a:prstGeom prst="rect">
            <a:avLst/>
          </a:prstGeom>
        </p:spPr>
        <p:txBody>
          <a:bodyPr anchor="b">
            <a:normAutofit/>
          </a:bodyPr>
          <a:lstStyle>
            <a:lvl1pPr>
              <a:defRPr sz="400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normAutofit/>
          </a:bodyPr>
          <a:lstStyle>
            <a:lvl1pPr marL="0" indent="0">
              <a:buNone/>
              <a:defRPr sz="2000">
                <a:solidFill>
                  <a:srgbClr val="9091B3"/>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8" name="Footer Placeholder 1"/>
          <p:cNvSpPr>
            <a:spLocks noGrp="1"/>
          </p:cNvSpPr>
          <p:nvPr>
            <p:ph type="ftr" sz="quarter" idx="10"/>
          </p:nvPr>
        </p:nvSpPr>
        <p:spPr>
          <a:xfrm>
            <a:off x="876222" y="6387700"/>
            <a:ext cx="4114800" cy="365125"/>
          </a:xfrm>
        </p:spPr>
        <p:txBody>
          <a:bodyPr/>
          <a:lstStyle>
            <a:lvl1pPr>
              <a:defRPr>
                <a:solidFill>
                  <a:schemeClr val="tx1"/>
                </a:solidFill>
              </a:defRPr>
            </a:lvl1pPr>
          </a:lstStyle>
          <a:p>
            <a:r>
              <a:rPr lang="en-US"/>
              <a:t>Official - Sensitive - Commercial </a:t>
            </a:r>
          </a:p>
        </p:txBody>
      </p:sp>
      <p:sp>
        <p:nvSpPr>
          <p:cNvPr id="6" name="Slide Number Placeholder 5"/>
          <p:cNvSpPr>
            <a:spLocks noGrp="1"/>
          </p:cNvSpPr>
          <p:nvPr>
            <p:ph type="sldNum" sz="quarter" idx="4"/>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a:p>
        </p:txBody>
      </p:sp>
    </p:spTree>
    <p:extLst>
      <p:ext uri="{BB962C8B-B14F-4D97-AF65-F5344CB8AC3E}">
        <p14:creationId xmlns:p14="http://schemas.microsoft.com/office/powerpoint/2010/main" val="336419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Colour">
    <p:spTree>
      <p:nvGrpSpPr>
        <p:cNvPr id="1" name=""/>
        <p:cNvGrpSpPr/>
        <p:nvPr/>
      </p:nvGrpSpPr>
      <p:grpSpPr>
        <a:xfrm>
          <a:off x="0" y="0"/>
          <a:ext cx="0" cy="0"/>
          <a:chOff x="0" y="0"/>
          <a:chExt cx="0" cy="0"/>
        </a:xfrm>
      </p:grpSpPr>
      <p:sp>
        <p:nvSpPr>
          <p:cNvPr id="7" name="Rectangle 6"/>
          <p:cNvSpPr/>
          <p:nvPr userDrawn="1"/>
        </p:nvSpPr>
        <p:spPr>
          <a:xfrm>
            <a:off x="-2788"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
        <p:nvSpPr>
          <p:cNvPr id="10" name="Footer Placeholder 1"/>
          <p:cNvSpPr>
            <a:spLocks noGrp="1"/>
          </p:cNvSpPr>
          <p:nvPr>
            <p:ph type="ftr" sz="quarter" idx="12"/>
          </p:nvPr>
        </p:nvSpPr>
        <p:spPr>
          <a:xfrm>
            <a:off x="876221" y="6387700"/>
            <a:ext cx="7008821" cy="365125"/>
          </a:xfrm>
        </p:spPr>
        <p:txBody>
          <a:bodyPr/>
          <a:lstStyle>
            <a:lvl1pPr>
              <a:defRPr>
                <a:solidFill>
                  <a:schemeClr val="bg1"/>
                </a:solidFill>
              </a:defRPr>
            </a:lvl1pPr>
          </a:lstStyle>
          <a:p>
            <a:r>
              <a:rPr lang="en-US"/>
              <a:t>Official - Sensitive - Commercial </a:t>
            </a:r>
          </a:p>
        </p:txBody>
      </p:sp>
      <p:sp>
        <p:nvSpPr>
          <p:cNvPr id="11" name="Slide Number Placeholder 2"/>
          <p:cNvSpPr>
            <a:spLocks noGrp="1"/>
          </p:cNvSpPr>
          <p:nvPr>
            <p:ph type="sldNum" sz="quarter" idx="13"/>
          </p:nvPr>
        </p:nvSpPr>
        <p:spPr>
          <a:xfrm>
            <a:off x="101600" y="6387702"/>
            <a:ext cx="663451" cy="365125"/>
          </a:xfrm>
        </p:spPr>
        <p:txBody>
          <a:bodyPr/>
          <a:lstStyle>
            <a:lvl1pPr>
              <a:defRPr>
                <a:solidFill>
                  <a:srgbClr val="9091B3"/>
                </a:solidFill>
              </a:defRPr>
            </a:lvl1pPr>
          </a:lstStyle>
          <a:p>
            <a:fld id="{35482B25-261F-464E-BDD8-63296DE4D8A4}" type="slidenum">
              <a:rPr lang="en-US" smtClean="0"/>
              <a:pPr/>
              <a:t>‹#›</a:t>
            </a:fld>
            <a:endParaRPr lang="en-US"/>
          </a:p>
        </p:txBody>
      </p:sp>
      <p:sp>
        <p:nvSpPr>
          <p:cNvPr id="12" name="Slide Number Placeholder 5"/>
          <p:cNvSpPr txBox="1">
            <a:spLocks/>
          </p:cNvSpPr>
          <p:nvPr userDrawn="1"/>
        </p:nvSpPr>
        <p:spPr>
          <a:xfrm flipH="1">
            <a:off x="775684" y="6357413"/>
            <a:ext cx="45719"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90919C"/>
                </a:solidFill>
                <a:latin typeface="Arial Black" charset="0"/>
                <a:ea typeface="Arial Black" charset="0"/>
                <a:cs typeface="Arial Black"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0" i="0">
                <a:solidFill>
                  <a:schemeClr val="bg1"/>
                </a:solidFill>
                <a:latin typeface="Arial" charset="0"/>
                <a:ea typeface="Arial" charset="0"/>
                <a:cs typeface="Arial" charset="0"/>
              </a:rPr>
              <a:t>|</a:t>
            </a:r>
          </a:p>
        </p:txBody>
      </p:sp>
      <p:sp>
        <p:nvSpPr>
          <p:cNvPr id="2" name="Title 1"/>
          <p:cNvSpPr>
            <a:spLocks noGrp="1"/>
          </p:cNvSpPr>
          <p:nvPr>
            <p:ph type="title"/>
          </p:nvPr>
        </p:nvSpPr>
        <p:spPr>
          <a:xfrm>
            <a:off x="831851" y="1709740"/>
            <a:ext cx="10515600" cy="2852737"/>
          </a:xfrm>
          <a:prstGeom prst="rect">
            <a:avLst/>
          </a:prstGeom>
        </p:spPr>
        <p:txBody>
          <a:bodyPr anchor="b">
            <a:normAutofit/>
          </a:bodyPr>
          <a:lstStyle>
            <a:lvl1pPr>
              <a:defRPr sz="40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normAutofit/>
          </a:bodyPr>
          <a:lstStyle>
            <a:lvl1pPr marL="0" indent="0">
              <a:buNone/>
              <a:defRPr sz="2000">
                <a:solidFill>
                  <a:srgbClr val="9091B3"/>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image2">
    <p:spTree>
      <p:nvGrpSpPr>
        <p:cNvPr id="1" name=""/>
        <p:cNvGrpSpPr/>
        <p:nvPr/>
      </p:nvGrpSpPr>
      <p:grpSpPr>
        <a:xfrm>
          <a:off x="0" y="0"/>
          <a:ext cx="0" cy="0"/>
          <a:chOff x="0" y="0"/>
          <a:chExt cx="0" cy="0"/>
        </a:xfrm>
      </p:grpSpPr>
      <p:pic>
        <p:nvPicPr>
          <p:cNvPr id="3" name="Picture 2" descr="A person in a factory&#10;&#10;Description automatically generated">
            <a:extLst>
              <a:ext uri="{FF2B5EF4-FFF2-40B4-BE49-F238E27FC236}">
                <a16:creationId xmlns:a16="http://schemas.microsoft.com/office/drawing/2014/main" id="{EE1D502D-9674-88B5-CAD8-36A8D1F7F55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4622"/>
            <a:ext cx="12192000" cy="5245528"/>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11" name="Triangle 6"/>
          <p:cNvSpPr/>
          <p:nvPr userDrawn="1"/>
        </p:nvSpPr>
        <p:spPr>
          <a:xfrm rot="10800000">
            <a:off x="10200902" y="-14621"/>
            <a:ext cx="2016232" cy="1998781"/>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 name="connsiteX0" fmla="*/ 0 w 1996672"/>
              <a:gd name="connsiteY0" fmla="*/ 1991922 h 1993891"/>
              <a:gd name="connsiteX1" fmla="*/ 0 w 1996672"/>
              <a:gd name="connsiteY1" fmla="*/ 0 h 1993891"/>
              <a:gd name="connsiteX2" fmla="*/ 1996672 w 1996672"/>
              <a:gd name="connsiteY2" fmla="*/ 1993891 h 1993891"/>
              <a:gd name="connsiteX3" fmla="*/ 0 w 1996672"/>
              <a:gd name="connsiteY3" fmla="*/ 1991922 h 1993891"/>
              <a:gd name="connsiteX0" fmla="*/ 19560 w 2016232"/>
              <a:gd name="connsiteY0" fmla="*/ 1996812 h 1998781"/>
              <a:gd name="connsiteX1" fmla="*/ 0 w 2016232"/>
              <a:gd name="connsiteY1" fmla="*/ 0 h 1998781"/>
              <a:gd name="connsiteX2" fmla="*/ 2016232 w 2016232"/>
              <a:gd name="connsiteY2" fmla="*/ 1998781 h 1998781"/>
              <a:gd name="connsiteX3" fmla="*/ 19560 w 2016232"/>
              <a:gd name="connsiteY3" fmla="*/ 1996812 h 1998781"/>
            </a:gdLst>
            <a:ahLst/>
            <a:cxnLst>
              <a:cxn ang="0">
                <a:pos x="connsiteX0" y="connsiteY0"/>
              </a:cxn>
              <a:cxn ang="0">
                <a:pos x="connsiteX1" y="connsiteY1"/>
              </a:cxn>
              <a:cxn ang="0">
                <a:pos x="connsiteX2" y="connsiteY2"/>
              </a:cxn>
              <a:cxn ang="0">
                <a:pos x="connsiteX3" y="connsiteY3"/>
              </a:cxn>
            </a:cxnLst>
            <a:rect l="l" t="t" r="r" b="b"/>
            <a:pathLst>
              <a:path w="2016232" h="1998781">
                <a:moveTo>
                  <a:pt x="19560" y="1996812"/>
                </a:moveTo>
                <a:lnTo>
                  <a:pt x="0" y="0"/>
                </a:lnTo>
                <a:lnTo>
                  <a:pt x="2016232" y="1998781"/>
                </a:lnTo>
                <a:lnTo>
                  <a:pt x="19560" y="199681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a:t>UKAEA</a:t>
            </a:r>
          </a:p>
        </p:txBody>
      </p:sp>
      <p:sp>
        <p:nvSpPr>
          <p:cNvPr id="16" name="Subtitle 2"/>
          <p:cNvSpPr>
            <a:spLocks noGrp="1"/>
          </p:cNvSpPr>
          <p:nvPr>
            <p:ph type="subTitle" idx="1" hasCustomPrompt="1"/>
          </p:nvPr>
        </p:nvSpPr>
        <p:spPr>
          <a:xfrm>
            <a:off x="307662" y="4594103"/>
            <a:ext cx="8734738" cy="1287122"/>
          </a:xfr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title</a:t>
            </a:r>
          </a:p>
        </p:txBody>
      </p:sp>
      <p:sp>
        <p:nvSpPr>
          <p:cNvPr id="17" name="Text Placeholder 12"/>
          <p:cNvSpPr>
            <a:spLocks noGrp="1"/>
          </p:cNvSpPr>
          <p:nvPr>
            <p:ph type="body" sz="quarter" idx="14" hasCustomPrompt="1"/>
          </p:nvPr>
        </p:nvSpPr>
        <p:spPr>
          <a:xfrm>
            <a:off x="307714" y="6050503"/>
            <a:ext cx="7324725" cy="588486"/>
          </a:xfr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a:t>Click to add text</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image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441264-3313-9B47-B87B-70DE9C28B82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5251077"/>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a:t>UKAEA</a:t>
            </a:r>
          </a:p>
        </p:txBody>
      </p:sp>
      <p:sp>
        <p:nvSpPr>
          <p:cNvPr id="17" name="Subtitle 2"/>
          <p:cNvSpPr>
            <a:spLocks noGrp="1"/>
          </p:cNvSpPr>
          <p:nvPr>
            <p:ph type="subTitle" idx="1" hasCustomPrompt="1"/>
          </p:nvPr>
        </p:nvSpPr>
        <p:spPr>
          <a:xfrm>
            <a:off x="307662" y="4594103"/>
            <a:ext cx="8734738" cy="1287122"/>
          </a:xfr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title</a:t>
            </a:r>
          </a:p>
        </p:txBody>
      </p:sp>
      <p:sp>
        <p:nvSpPr>
          <p:cNvPr id="18" name="Text Placeholder 12"/>
          <p:cNvSpPr>
            <a:spLocks noGrp="1"/>
          </p:cNvSpPr>
          <p:nvPr>
            <p:ph type="body" sz="quarter" idx="14" hasCustomPrompt="1"/>
          </p:nvPr>
        </p:nvSpPr>
        <p:spPr>
          <a:xfrm>
            <a:off x="307714" y="6050503"/>
            <a:ext cx="7324725" cy="588486"/>
          </a:xfr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a:t>Click to add text</a:t>
            </a:r>
          </a:p>
        </p:txBody>
      </p:sp>
      <p:sp>
        <p:nvSpPr>
          <p:cNvPr id="5" name="Triangle 6">
            <a:extLst>
              <a:ext uri="{FF2B5EF4-FFF2-40B4-BE49-F238E27FC236}">
                <a16:creationId xmlns:a16="http://schemas.microsoft.com/office/drawing/2014/main" id="{85CB16D8-6C40-ED27-0031-9D09E1430FEC}"/>
              </a:ext>
            </a:extLst>
          </p:cNvPr>
          <p:cNvSpPr/>
          <p:nvPr userDrawn="1"/>
        </p:nvSpPr>
        <p:spPr>
          <a:xfrm rot="10800000">
            <a:off x="10200902" y="-14621"/>
            <a:ext cx="2016232" cy="1998781"/>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 name="connsiteX0" fmla="*/ 0 w 1996672"/>
              <a:gd name="connsiteY0" fmla="*/ 1991922 h 1993891"/>
              <a:gd name="connsiteX1" fmla="*/ 0 w 1996672"/>
              <a:gd name="connsiteY1" fmla="*/ 0 h 1993891"/>
              <a:gd name="connsiteX2" fmla="*/ 1996672 w 1996672"/>
              <a:gd name="connsiteY2" fmla="*/ 1993891 h 1993891"/>
              <a:gd name="connsiteX3" fmla="*/ 0 w 1996672"/>
              <a:gd name="connsiteY3" fmla="*/ 1991922 h 1993891"/>
              <a:gd name="connsiteX0" fmla="*/ 19560 w 2016232"/>
              <a:gd name="connsiteY0" fmla="*/ 1996812 h 1998781"/>
              <a:gd name="connsiteX1" fmla="*/ 0 w 2016232"/>
              <a:gd name="connsiteY1" fmla="*/ 0 h 1998781"/>
              <a:gd name="connsiteX2" fmla="*/ 2016232 w 2016232"/>
              <a:gd name="connsiteY2" fmla="*/ 1998781 h 1998781"/>
              <a:gd name="connsiteX3" fmla="*/ 19560 w 2016232"/>
              <a:gd name="connsiteY3" fmla="*/ 1996812 h 1998781"/>
            </a:gdLst>
            <a:ahLst/>
            <a:cxnLst>
              <a:cxn ang="0">
                <a:pos x="connsiteX0" y="connsiteY0"/>
              </a:cxn>
              <a:cxn ang="0">
                <a:pos x="connsiteX1" y="connsiteY1"/>
              </a:cxn>
              <a:cxn ang="0">
                <a:pos x="connsiteX2" y="connsiteY2"/>
              </a:cxn>
              <a:cxn ang="0">
                <a:pos x="connsiteX3" y="connsiteY3"/>
              </a:cxn>
            </a:cxnLst>
            <a:rect l="l" t="t" r="r" b="b"/>
            <a:pathLst>
              <a:path w="2016232" h="1998781">
                <a:moveTo>
                  <a:pt x="19560" y="1996812"/>
                </a:moveTo>
                <a:lnTo>
                  <a:pt x="0" y="0"/>
                </a:lnTo>
                <a:lnTo>
                  <a:pt x="2016232" y="1998781"/>
                </a:lnTo>
                <a:lnTo>
                  <a:pt x="19560" y="199681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6" name="Picture 5">
            <a:extLst>
              <a:ext uri="{FF2B5EF4-FFF2-40B4-BE49-F238E27FC236}">
                <a16:creationId xmlns:a16="http://schemas.microsoft.com/office/drawing/2014/main" id="{81409DEB-91FF-C0C2-9FD8-2F5AD05DBAC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image4">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63430B-242D-C74B-B8F9-B32BD16FE8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2653"/>
            <a:ext cx="12207532" cy="5283899"/>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a:t>UKAEA</a:t>
            </a:r>
          </a:p>
        </p:txBody>
      </p:sp>
      <p:sp>
        <p:nvSpPr>
          <p:cNvPr id="17" name="Subtitle 2"/>
          <p:cNvSpPr>
            <a:spLocks noGrp="1"/>
          </p:cNvSpPr>
          <p:nvPr>
            <p:ph type="subTitle" idx="1" hasCustomPrompt="1"/>
          </p:nvPr>
        </p:nvSpPr>
        <p:spPr>
          <a:xfrm>
            <a:off x="307662" y="4594103"/>
            <a:ext cx="8734738" cy="1287122"/>
          </a:xfr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title</a:t>
            </a:r>
          </a:p>
        </p:txBody>
      </p:sp>
      <p:sp>
        <p:nvSpPr>
          <p:cNvPr id="18" name="Text Placeholder 12"/>
          <p:cNvSpPr>
            <a:spLocks noGrp="1"/>
          </p:cNvSpPr>
          <p:nvPr>
            <p:ph type="body" sz="quarter" idx="14" hasCustomPrompt="1"/>
          </p:nvPr>
        </p:nvSpPr>
        <p:spPr>
          <a:xfrm>
            <a:off x="307714" y="6050503"/>
            <a:ext cx="7324725" cy="588486"/>
          </a:xfr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a:t>Click to add text</a:t>
            </a:r>
          </a:p>
        </p:txBody>
      </p:sp>
      <p:sp>
        <p:nvSpPr>
          <p:cNvPr id="2" name="Triangle 6">
            <a:extLst>
              <a:ext uri="{FF2B5EF4-FFF2-40B4-BE49-F238E27FC236}">
                <a16:creationId xmlns:a16="http://schemas.microsoft.com/office/drawing/2014/main" id="{0028596E-A45E-F435-570F-F20AA63E964D}"/>
              </a:ext>
            </a:extLst>
          </p:cNvPr>
          <p:cNvSpPr/>
          <p:nvPr userDrawn="1"/>
        </p:nvSpPr>
        <p:spPr>
          <a:xfrm rot="10800000">
            <a:off x="10200902" y="-14621"/>
            <a:ext cx="2016232" cy="1998781"/>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 name="connsiteX0" fmla="*/ 0 w 1996672"/>
              <a:gd name="connsiteY0" fmla="*/ 1991922 h 1993891"/>
              <a:gd name="connsiteX1" fmla="*/ 0 w 1996672"/>
              <a:gd name="connsiteY1" fmla="*/ 0 h 1993891"/>
              <a:gd name="connsiteX2" fmla="*/ 1996672 w 1996672"/>
              <a:gd name="connsiteY2" fmla="*/ 1993891 h 1993891"/>
              <a:gd name="connsiteX3" fmla="*/ 0 w 1996672"/>
              <a:gd name="connsiteY3" fmla="*/ 1991922 h 1993891"/>
              <a:gd name="connsiteX0" fmla="*/ 19560 w 2016232"/>
              <a:gd name="connsiteY0" fmla="*/ 1996812 h 1998781"/>
              <a:gd name="connsiteX1" fmla="*/ 0 w 2016232"/>
              <a:gd name="connsiteY1" fmla="*/ 0 h 1998781"/>
              <a:gd name="connsiteX2" fmla="*/ 2016232 w 2016232"/>
              <a:gd name="connsiteY2" fmla="*/ 1998781 h 1998781"/>
              <a:gd name="connsiteX3" fmla="*/ 19560 w 2016232"/>
              <a:gd name="connsiteY3" fmla="*/ 1996812 h 1998781"/>
            </a:gdLst>
            <a:ahLst/>
            <a:cxnLst>
              <a:cxn ang="0">
                <a:pos x="connsiteX0" y="connsiteY0"/>
              </a:cxn>
              <a:cxn ang="0">
                <a:pos x="connsiteX1" y="connsiteY1"/>
              </a:cxn>
              <a:cxn ang="0">
                <a:pos x="connsiteX2" y="connsiteY2"/>
              </a:cxn>
              <a:cxn ang="0">
                <a:pos x="connsiteX3" y="connsiteY3"/>
              </a:cxn>
            </a:cxnLst>
            <a:rect l="l" t="t" r="r" b="b"/>
            <a:pathLst>
              <a:path w="2016232" h="1998781">
                <a:moveTo>
                  <a:pt x="19560" y="1996812"/>
                </a:moveTo>
                <a:lnTo>
                  <a:pt x="0" y="0"/>
                </a:lnTo>
                <a:lnTo>
                  <a:pt x="2016232" y="1998781"/>
                </a:lnTo>
                <a:lnTo>
                  <a:pt x="19560" y="199681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a:extLst>
              <a:ext uri="{FF2B5EF4-FFF2-40B4-BE49-F238E27FC236}">
                <a16:creationId xmlns:a16="http://schemas.microsoft.com/office/drawing/2014/main" id="{0DC57A5D-FE21-5BE2-9560-6C23CCC7252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image5">
    <p:spTree>
      <p:nvGrpSpPr>
        <p:cNvPr id="1" name=""/>
        <p:cNvGrpSpPr/>
        <p:nvPr/>
      </p:nvGrpSpPr>
      <p:grpSpPr>
        <a:xfrm>
          <a:off x="0" y="0"/>
          <a:ext cx="0" cy="0"/>
          <a:chOff x="0" y="0"/>
          <a:chExt cx="0" cy="0"/>
        </a:xfrm>
      </p:grpSpPr>
      <p:pic>
        <p:nvPicPr>
          <p:cNvPr id="6" name="Picture 5" descr="A group of people sitting in front of computers&#10;&#10;Description automatically generated">
            <a:extLst>
              <a:ext uri="{FF2B5EF4-FFF2-40B4-BE49-F238E27FC236}">
                <a16:creationId xmlns:a16="http://schemas.microsoft.com/office/drawing/2014/main" id="{A2B4C594-311C-4543-E27E-8C147C83E90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724" y="0"/>
            <a:ext cx="12198724" cy="5228956"/>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a:t>UKAEA</a:t>
            </a:r>
          </a:p>
        </p:txBody>
      </p:sp>
      <p:sp>
        <p:nvSpPr>
          <p:cNvPr id="17" name="Subtitle 2"/>
          <p:cNvSpPr>
            <a:spLocks noGrp="1"/>
          </p:cNvSpPr>
          <p:nvPr>
            <p:ph type="subTitle" idx="1" hasCustomPrompt="1"/>
          </p:nvPr>
        </p:nvSpPr>
        <p:spPr>
          <a:xfrm>
            <a:off x="307662" y="4594103"/>
            <a:ext cx="8734738" cy="1287122"/>
          </a:xfr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title</a:t>
            </a:r>
          </a:p>
        </p:txBody>
      </p:sp>
      <p:sp>
        <p:nvSpPr>
          <p:cNvPr id="18" name="Text Placeholder 12"/>
          <p:cNvSpPr>
            <a:spLocks noGrp="1"/>
          </p:cNvSpPr>
          <p:nvPr>
            <p:ph type="body" sz="quarter" idx="14" hasCustomPrompt="1"/>
          </p:nvPr>
        </p:nvSpPr>
        <p:spPr>
          <a:xfrm>
            <a:off x="307714" y="6050503"/>
            <a:ext cx="7324725" cy="588486"/>
          </a:xfr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a:t>Click to add text</a:t>
            </a:r>
          </a:p>
        </p:txBody>
      </p:sp>
      <p:sp>
        <p:nvSpPr>
          <p:cNvPr id="2" name="Triangle 6">
            <a:extLst>
              <a:ext uri="{FF2B5EF4-FFF2-40B4-BE49-F238E27FC236}">
                <a16:creationId xmlns:a16="http://schemas.microsoft.com/office/drawing/2014/main" id="{7561F1F0-0D5F-B033-FD79-56D0A61EBBCB}"/>
              </a:ext>
            </a:extLst>
          </p:cNvPr>
          <p:cNvSpPr/>
          <p:nvPr userDrawn="1"/>
        </p:nvSpPr>
        <p:spPr>
          <a:xfrm rot="10800000">
            <a:off x="10200902" y="-14621"/>
            <a:ext cx="2016232" cy="1998781"/>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 name="connsiteX0" fmla="*/ 0 w 1996672"/>
              <a:gd name="connsiteY0" fmla="*/ 1991922 h 1993891"/>
              <a:gd name="connsiteX1" fmla="*/ 0 w 1996672"/>
              <a:gd name="connsiteY1" fmla="*/ 0 h 1993891"/>
              <a:gd name="connsiteX2" fmla="*/ 1996672 w 1996672"/>
              <a:gd name="connsiteY2" fmla="*/ 1993891 h 1993891"/>
              <a:gd name="connsiteX3" fmla="*/ 0 w 1996672"/>
              <a:gd name="connsiteY3" fmla="*/ 1991922 h 1993891"/>
              <a:gd name="connsiteX0" fmla="*/ 19560 w 2016232"/>
              <a:gd name="connsiteY0" fmla="*/ 1996812 h 1998781"/>
              <a:gd name="connsiteX1" fmla="*/ 0 w 2016232"/>
              <a:gd name="connsiteY1" fmla="*/ 0 h 1998781"/>
              <a:gd name="connsiteX2" fmla="*/ 2016232 w 2016232"/>
              <a:gd name="connsiteY2" fmla="*/ 1998781 h 1998781"/>
              <a:gd name="connsiteX3" fmla="*/ 19560 w 2016232"/>
              <a:gd name="connsiteY3" fmla="*/ 1996812 h 1998781"/>
            </a:gdLst>
            <a:ahLst/>
            <a:cxnLst>
              <a:cxn ang="0">
                <a:pos x="connsiteX0" y="connsiteY0"/>
              </a:cxn>
              <a:cxn ang="0">
                <a:pos x="connsiteX1" y="connsiteY1"/>
              </a:cxn>
              <a:cxn ang="0">
                <a:pos x="connsiteX2" y="connsiteY2"/>
              </a:cxn>
              <a:cxn ang="0">
                <a:pos x="connsiteX3" y="connsiteY3"/>
              </a:cxn>
            </a:cxnLst>
            <a:rect l="l" t="t" r="r" b="b"/>
            <a:pathLst>
              <a:path w="2016232" h="1998781">
                <a:moveTo>
                  <a:pt x="19560" y="1996812"/>
                </a:moveTo>
                <a:lnTo>
                  <a:pt x="0" y="0"/>
                </a:lnTo>
                <a:lnTo>
                  <a:pt x="2016232" y="1998781"/>
                </a:lnTo>
                <a:lnTo>
                  <a:pt x="19560" y="199681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a:extLst>
              <a:ext uri="{FF2B5EF4-FFF2-40B4-BE49-F238E27FC236}">
                <a16:creationId xmlns:a16="http://schemas.microsoft.com/office/drawing/2014/main" id="{530C50E3-1653-5DE2-D1C5-EC5BA3B9B6D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image6">
    <p:spTree>
      <p:nvGrpSpPr>
        <p:cNvPr id="1" name=""/>
        <p:cNvGrpSpPr/>
        <p:nvPr/>
      </p:nvGrpSpPr>
      <p:grpSpPr>
        <a:xfrm>
          <a:off x="0" y="0"/>
          <a:ext cx="0" cy="0"/>
          <a:chOff x="0" y="0"/>
          <a:chExt cx="0" cy="0"/>
        </a:xfrm>
      </p:grpSpPr>
      <p:pic>
        <p:nvPicPr>
          <p:cNvPr id="6" name="Picture 5" descr="A building with a sign on the side of it&#10;&#10;Description automatically generated">
            <a:extLst>
              <a:ext uri="{FF2B5EF4-FFF2-40B4-BE49-F238E27FC236}">
                <a16:creationId xmlns:a16="http://schemas.microsoft.com/office/drawing/2014/main" id="{E0DA9190-BE64-2177-9CB0-12E2293685B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4622"/>
            <a:ext cx="12192000" cy="5337989"/>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a:t>UKAEA</a:t>
            </a:r>
          </a:p>
        </p:txBody>
      </p:sp>
      <p:sp>
        <p:nvSpPr>
          <p:cNvPr id="16" name="Subtitle 2"/>
          <p:cNvSpPr>
            <a:spLocks noGrp="1"/>
          </p:cNvSpPr>
          <p:nvPr>
            <p:ph type="subTitle" idx="1" hasCustomPrompt="1"/>
          </p:nvPr>
        </p:nvSpPr>
        <p:spPr>
          <a:xfrm>
            <a:off x="307662" y="4594103"/>
            <a:ext cx="8734738" cy="1287122"/>
          </a:xfr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title</a:t>
            </a:r>
          </a:p>
        </p:txBody>
      </p:sp>
      <p:sp>
        <p:nvSpPr>
          <p:cNvPr id="18" name="Text Placeholder 12"/>
          <p:cNvSpPr>
            <a:spLocks noGrp="1"/>
          </p:cNvSpPr>
          <p:nvPr>
            <p:ph type="body" sz="quarter" idx="14" hasCustomPrompt="1"/>
          </p:nvPr>
        </p:nvSpPr>
        <p:spPr>
          <a:xfrm>
            <a:off x="307714" y="6050503"/>
            <a:ext cx="7324725" cy="588486"/>
          </a:xfr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a:t>Click to add text</a:t>
            </a:r>
          </a:p>
        </p:txBody>
      </p:sp>
      <p:sp>
        <p:nvSpPr>
          <p:cNvPr id="2" name="Triangle 6">
            <a:extLst>
              <a:ext uri="{FF2B5EF4-FFF2-40B4-BE49-F238E27FC236}">
                <a16:creationId xmlns:a16="http://schemas.microsoft.com/office/drawing/2014/main" id="{5D799A25-0458-1ACE-F73F-F8E4AFCCC42B}"/>
              </a:ext>
            </a:extLst>
          </p:cNvPr>
          <p:cNvSpPr/>
          <p:nvPr userDrawn="1"/>
        </p:nvSpPr>
        <p:spPr>
          <a:xfrm rot="10800000">
            <a:off x="10200902" y="-14621"/>
            <a:ext cx="2016232" cy="1998781"/>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 name="connsiteX0" fmla="*/ 0 w 1996672"/>
              <a:gd name="connsiteY0" fmla="*/ 1991922 h 1993891"/>
              <a:gd name="connsiteX1" fmla="*/ 0 w 1996672"/>
              <a:gd name="connsiteY1" fmla="*/ 0 h 1993891"/>
              <a:gd name="connsiteX2" fmla="*/ 1996672 w 1996672"/>
              <a:gd name="connsiteY2" fmla="*/ 1993891 h 1993891"/>
              <a:gd name="connsiteX3" fmla="*/ 0 w 1996672"/>
              <a:gd name="connsiteY3" fmla="*/ 1991922 h 1993891"/>
              <a:gd name="connsiteX0" fmla="*/ 19560 w 2016232"/>
              <a:gd name="connsiteY0" fmla="*/ 1996812 h 1998781"/>
              <a:gd name="connsiteX1" fmla="*/ 0 w 2016232"/>
              <a:gd name="connsiteY1" fmla="*/ 0 h 1998781"/>
              <a:gd name="connsiteX2" fmla="*/ 2016232 w 2016232"/>
              <a:gd name="connsiteY2" fmla="*/ 1998781 h 1998781"/>
              <a:gd name="connsiteX3" fmla="*/ 19560 w 2016232"/>
              <a:gd name="connsiteY3" fmla="*/ 1996812 h 1998781"/>
            </a:gdLst>
            <a:ahLst/>
            <a:cxnLst>
              <a:cxn ang="0">
                <a:pos x="connsiteX0" y="connsiteY0"/>
              </a:cxn>
              <a:cxn ang="0">
                <a:pos x="connsiteX1" y="connsiteY1"/>
              </a:cxn>
              <a:cxn ang="0">
                <a:pos x="connsiteX2" y="connsiteY2"/>
              </a:cxn>
              <a:cxn ang="0">
                <a:pos x="connsiteX3" y="connsiteY3"/>
              </a:cxn>
            </a:cxnLst>
            <a:rect l="l" t="t" r="r" b="b"/>
            <a:pathLst>
              <a:path w="2016232" h="1998781">
                <a:moveTo>
                  <a:pt x="19560" y="1996812"/>
                </a:moveTo>
                <a:lnTo>
                  <a:pt x="0" y="0"/>
                </a:lnTo>
                <a:lnTo>
                  <a:pt x="2016232" y="1998781"/>
                </a:lnTo>
                <a:lnTo>
                  <a:pt x="19560" y="199681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a:extLst>
              <a:ext uri="{FF2B5EF4-FFF2-40B4-BE49-F238E27FC236}">
                <a16:creationId xmlns:a16="http://schemas.microsoft.com/office/drawing/2014/main" id="{C900194C-040C-5DA4-A94C-28A3595F69F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image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710637-E575-9447-A555-DB547E0A158A}"/>
              </a:ext>
            </a:extLst>
          </p:cNvPr>
          <p:cNvPicPr>
            <a:picLocks noChangeAspect="1"/>
          </p:cNvPicPr>
          <p:nvPr userDrawn="1"/>
        </p:nvPicPr>
        <p:blipFill>
          <a:blip r:embed="rId2"/>
          <a:stretch>
            <a:fillRect/>
          </a:stretch>
        </p:blipFill>
        <p:spPr>
          <a:xfrm>
            <a:off x="0" y="-12652"/>
            <a:ext cx="12197227" cy="5308448"/>
          </a:xfrm>
          <a:prstGeom prst="rect">
            <a:avLst/>
          </a:prstGeom>
        </p:spPr>
      </p:pic>
      <p:sp>
        <p:nvSpPr>
          <p:cNvPr id="13" name="Freeform 12"/>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14" name="Triangle 6"/>
          <p:cNvSpPr/>
          <p:nvPr userDrawn="1"/>
        </p:nvSpPr>
        <p:spPr>
          <a:xfrm rot="10800000">
            <a:off x="10205791" y="-12651"/>
            <a:ext cx="1991783" cy="1991922"/>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Lst>
            <a:ahLst/>
            <a:cxnLst>
              <a:cxn ang="0">
                <a:pos x="connsiteX0" y="connsiteY0"/>
              </a:cxn>
              <a:cxn ang="0">
                <a:pos x="connsiteX1" y="connsiteY1"/>
              </a:cxn>
              <a:cxn ang="0">
                <a:pos x="connsiteX2" y="connsiteY2"/>
              </a:cxn>
              <a:cxn ang="0">
                <a:pos x="connsiteX3" y="connsiteY3"/>
              </a:cxn>
            </a:cxnLst>
            <a:rect l="l" t="t" r="r" b="b"/>
            <a:pathLst>
              <a:path w="1991783" h="1991922">
                <a:moveTo>
                  <a:pt x="0" y="1991922"/>
                </a:moveTo>
                <a:lnTo>
                  <a:pt x="0" y="0"/>
                </a:lnTo>
                <a:lnTo>
                  <a:pt x="1991783" y="1979222"/>
                </a:lnTo>
                <a:lnTo>
                  <a:pt x="0" y="199192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15" name="Picture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
        <p:nvSpPr>
          <p:cNvPr id="21"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a:t>UKAEA</a:t>
            </a:r>
          </a:p>
        </p:txBody>
      </p:sp>
      <p:sp>
        <p:nvSpPr>
          <p:cNvPr id="22" name="Subtitle 2"/>
          <p:cNvSpPr>
            <a:spLocks noGrp="1"/>
          </p:cNvSpPr>
          <p:nvPr>
            <p:ph type="subTitle" idx="1" hasCustomPrompt="1"/>
          </p:nvPr>
        </p:nvSpPr>
        <p:spPr>
          <a:xfrm>
            <a:off x="307662" y="4594103"/>
            <a:ext cx="8734738" cy="1287122"/>
          </a:xfr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title</a:t>
            </a:r>
          </a:p>
        </p:txBody>
      </p:sp>
      <p:sp>
        <p:nvSpPr>
          <p:cNvPr id="23" name="Text Placeholder 12"/>
          <p:cNvSpPr>
            <a:spLocks noGrp="1"/>
          </p:cNvSpPr>
          <p:nvPr>
            <p:ph type="body" sz="quarter" idx="14" hasCustomPrompt="1"/>
          </p:nvPr>
        </p:nvSpPr>
        <p:spPr>
          <a:xfrm>
            <a:off x="307714" y="6050503"/>
            <a:ext cx="7324725" cy="588486"/>
          </a:xfr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a:t>Click to add text</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image8">
    <p:spTree>
      <p:nvGrpSpPr>
        <p:cNvPr id="1" name=""/>
        <p:cNvGrpSpPr/>
        <p:nvPr/>
      </p:nvGrpSpPr>
      <p:grpSpPr>
        <a:xfrm>
          <a:off x="0" y="0"/>
          <a:ext cx="0" cy="0"/>
          <a:chOff x="0" y="0"/>
          <a:chExt cx="0" cy="0"/>
        </a:xfrm>
      </p:grpSpPr>
      <p:pic>
        <p:nvPicPr>
          <p:cNvPr id="5" name="Picture 4" descr="A person standing in front of a group of people&#10;&#10;Description automatically generated">
            <a:extLst>
              <a:ext uri="{FF2B5EF4-FFF2-40B4-BE49-F238E27FC236}">
                <a16:creationId xmlns:a16="http://schemas.microsoft.com/office/drawing/2014/main" id="{3C9D6F55-F3B9-0388-A008-C5CFC72E6CF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4622"/>
            <a:ext cx="12192000" cy="5332934"/>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a:t>UKAEA</a:t>
            </a:r>
          </a:p>
        </p:txBody>
      </p:sp>
      <p:sp>
        <p:nvSpPr>
          <p:cNvPr id="16" name="Subtitle 2"/>
          <p:cNvSpPr>
            <a:spLocks noGrp="1"/>
          </p:cNvSpPr>
          <p:nvPr>
            <p:ph type="subTitle" idx="1" hasCustomPrompt="1"/>
          </p:nvPr>
        </p:nvSpPr>
        <p:spPr>
          <a:xfrm>
            <a:off x="307662" y="4594103"/>
            <a:ext cx="8734738" cy="1287122"/>
          </a:xfr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title</a:t>
            </a:r>
          </a:p>
        </p:txBody>
      </p:sp>
      <p:sp>
        <p:nvSpPr>
          <p:cNvPr id="18" name="Text Placeholder 12"/>
          <p:cNvSpPr>
            <a:spLocks noGrp="1"/>
          </p:cNvSpPr>
          <p:nvPr>
            <p:ph type="body" sz="quarter" idx="14" hasCustomPrompt="1"/>
          </p:nvPr>
        </p:nvSpPr>
        <p:spPr>
          <a:xfrm>
            <a:off x="307714" y="6050503"/>
            <a:ext cx="7324725" cy="588486"/>
          </a:xfr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a:t>Click to add text</a:t>
            </a:r>
          </a:p>
        </p:txBody>
      </p:sp>
      <p:sp>
        <p:nvSpPr>
          <p:cNvPr id="2" name="Triangle 6">
            <a:extLst>
              <a:ext uri="{FF2B5EF4-FFF2-40B4-BE49-F238E27FC236}">
                <a16:creationId xmlns:a16="http://schemas.microsoft.com/office/drawing/2014/main" id="{F1B9A15D-34F0-32AE-A6E3-A67F8A8B1F97}"/>
              </a:ext>
            </a:extLst>
          </p:cNvPr>
          <p:cNvSpPr/>
          <p:nvPr userDrawn="1"/>
        </p:nvSpPr>
        <p:spPr>
          <a:xfrm rot="10800000">
            <a:off x="10200902" y="-14621"/>
            <a:ext cx="2016232" cy="1998781"/>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 name="connsiteX0" fmla="*/ 0 w 1996672"/>
              <a:gd name="connsiteY0" fmla="*/ 1991922 h 1993891"/>
              <a:gd name="connsiteX1" fmla="*/ 0 w 1996672"/>
              <a:gd name="connsiteY1" fmla="*/ 0 h 1993891"/>
              <a:gd name="connsiteX2" fmla="*/ 1996672 w 1996672"/>
              <a:gd name="connsiteY2" fmla="*/ 1993891 h 1993891"/>
              <a:gd name="connsiteX3" fmla="*/ 0 w 1996672"/>
              <a:gd name="connsiteY3" fmla="*/ 1991922 h 1993891"/>
              <a:gd name="connsiteX0" fmla="*/ 19560 w 2016232"/>
              <a:gd name="connsiteY0" fmla="*/ 1996812 h 1998781"/>
              <a:gd name="connsiteX1" fmla="*/ 0 w 2016232"/>
              <a:gd name="connsiteY1" fmla="*/ 0 h 1998781"/>
              <a:gd name="connsiteX2" fmla="*/ 2016232 w 2016232"/>
              <a:gd name="connsiteY2" fmla="*/ 1998781 h 1998781"/>
              <a:gd name="connsiteX3" fmla="*/ 19560 w 2016232"/>
              <a:gd name="connsiteY3" fmla="*/ 1996812 h 1998781"/>
            </a:gdLst>
            <a:ahLst/>
            <a:cxnLst>
              <a:cxn ang="0">
                <a:pos x="connsiteX0" y="connsiteY0"/>
              </a:cxn>
              <a:cxn ang="0">
                <a:pos x="connsiteX1" y="connsiteY1"/>
              </a:cxn>
              <a:cxn ang="0">
                <a:pos x="connsiteX2" y="connsiteY2"/>
              </a:cxn>
              <a:cxn ang="0">
                <a:pos x="connsiteX3" y="connsiteY3"/>
              </a:cxn>
            </a:cxnLst>
            <a:rect l="l" t="t" r="r" b="b"/>
            <a:pathLst>
              <a:path w="2016232" h="1998781">
                <a:moveTo>
                  <a:pt x="19560" y="1996812"/>
                </a:moveTo>
                <a:lnTo>
                  <a:pt x="0" y="0"/>
                </a:lnTo>
                <a:lnTo>
                  <a:pt x="2016232" y="1998781"/>
                </a:lnTo>
                <a:lnTo>
                  <a:pt x="19560" y="199681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a:extLst>
              <a:ext uri="{FF2B5EF4-FFF2-40B4-BE49-F238E27FC236}">
                <a16:creationId xmlns:a16="http://schemas.microsoft.com/office/drawing/2014/main" id="{481FBA85-64D3-3742-3AC5-32E5CEC89B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Tree>
    <p:extLst>
      <p:ext uri="{BB962C8B-B14F-4D97-AF65-F5344CB8AC3E}">
        <p14:creationId xmlns:p14="http://schemas.microsoft.com/office/powerpoint/2010/main" val="12632142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image9">
    <p:spTree>
      <p:nvGrpSpPr>
        <p:cNvPr id="1" name=""/>
        <p:cNvGrpSpPr/>
        <p:nvPr/>
      </p:nvGrpSpPr>
      <p:grpSpPr>
        <a:xfrm>
          <a:off x="0" y="0"/>
          <a:ext cx="0" cy="0"/>
          <a:chOff x="0" y="0"/>
          <a:chExt cx="0" cy="0"/>
        </a:xfrm>
      </p:grpSpPr>
      <p:pic>
        <p:nvPicPr>
          <p:cNvPr id="5" name="Picture 4" descr="A pink light on a black background&#10;&#10;Description automatically generated">
            <a:extLst>
              <a:ext uri="{FF2B5EF4-FFF2-40B4-BE49-F238E27FC236}">
                <a16:creationId xmlns:a16="http://schemas.microsoft.com/office/drawing/2014/main" id="{B1D632BA-73F6-2CAA-7E76-C94956A6C7C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8930" y="0"/>
            <a:ext cx="12210930" cy="5365376"/>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a:t>UKAEA</a:t>
            </a:r>
          </a:p>
        </p:txBody>
      </p:sp>
      <p:sp>
        <p:nvSpPr>
          <p:cNvPr id="16" name="Subtitle 2"/>
          <p:cNvSpPr>
            <a:spLocks noGrp="1"/>
          </p:cNvSpPr>
          <p:nvPr>
            <p:ph type="subTitle" idx="1" hasCustomPrompt="1"/>
          </p:nvPr>
        </p:nvSpPr>
        <p:spPr>
          <a:xfrm>
            <a:off x="307662" y="4594103"/>
            <a:ext cx="8734738" cy="1287122"/>
          </a:xfr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title</a:t>
            </a:r>
          </a:p>
        </p:txBody>
      </p:sp>
      <p:sp>
        <p:nvSpPr>
          <p:cNvPr id="18" name="Text Placeholder 12"/>
          <p:cNvSpPr>
            <a:spLocks noGrp="1"/>
          </p:cNvSpPr>
          <p:nvPr>
            <p:ph type="body" sz="quarter" idx="14" hasCustomPrompt="1"/>
          </p:nvPr>
        </p:nvSpPr>
        <p:spPr>
          <a:xfrm>
            <a:off x="307714" y="6050503"/>
            <a:ext cx="7324725" cy="588486"/>
          </a:xfr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a:t>Click to add text</a:t>
            </a:r>
          </a:p>
        </p:txBody>
      </p:sp>
      <p:sp>
        <p:nvSpPr>
          <p:cNvPr id="2" name="Triangle 6">
            <a:extLst>
              <a:ext uri="{FF2B5EF4-FFF2-40B4-BE49-F238E27FC236}">
                <a16:creationId xmlns:a16="http://schemas.microsoft.com/office/drawing/2014/main" id="{F1B9A15D-34F0-32AE-A6E3-A67F8A8B1F97}"/>
              </a:ext>
            </a:extLst>
          </p:cNvPr>
          <p:cNvSpPr/>
          <p:nvPr userDrawn="1"/>
        </p:nvSpPr>
        <p:spPr>
          <a:xfrm rot="10800000">
            <a:off x="10200902" y="-14621"/>
            <a:ext cx="2016232" cy="1998781"/>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 name="connsiteX0" fmla="*/ 0 w 1996672"/>
              <a:gd name="connsiteY0" fmla="*/ 1991922 h 1993891"/>
              <a:gd name="connsiteX1" fmla="*/ 0 w 1996672"/>
              <a:gd name="connsiteY1" fmla="*/ 0 h 1993891"/>
              <a:gd name="connsiteX2" fmla="*/ 1996672 w 1996672"/>
              <a:gd name="connsiteY2" fmla="*/ 1993891 h 1993891"/>
              <a:gd name="connsiteX3" fmla="*/ 0 w 1996672"/>
              <a:gd name="connsiteY3" fmla="*/ 1991922 h 1993891"/>
              <a:gd name="connsiteX0" fmla="*/ 19560 w 2016232"/>
              <a:gd name="connsiteY0" fmla="*/ 1996812 h 1998781"/>
              <a:gd name="connsiteX1" fmla="*/ 0 w 2016232"/>
              <a:gd name="connsiteY1" fmla="*/ 0 h 1998781"/>
              <a:gd name="connsiteX2" fmla="*/ 2016232 w 2016232"/>
              <a:gd name="connsiteY2" fmla="*/ 1998781 h 1998781"/>
              <a:gd name="connsiteX3" fmla="*/ 19560 w 2016232"/>
              <a:gd name="connsiteY3" fmla="*/ 1996812 h 1998781"/>
            </a:gdLst>
            <a:ahLst/>
            <a:cxnLst>
              <a:cxn ang="0">
                <a:pos x="connsiteX0" y="connsiteY0"/>
              </a:cxn>
              <a:cxn ang="0">
                <a:pos x="connsiteX1" y="connsiteY1"/>
              </a:cxn>
              <a:cxn ang="0">
                <a:pos x="connsiteX2" y="connsiteY2"/>
              </a:cxn>
              <a:cxn ang="0">
                <a:pos x="connsiteX3" y="connsiteY3"/>
              </a:cxn>
            </a:cxnLst>
            <a:rect l="l" t="t" r="r" b="b"/>
            <a:pathLst>
              <a:path w="2016232" h="1998781">
                <a:moveTo>
                  <a:pt x="19560" y="1996812"/>
                </a:moveTo>
                <a:lnTo>
                  <a:pt x="0" y="0"/>
                </a:lnTo>
                <a:lnTo>
                  <a:pt x="2016232" y="1998781"/>
                </a:lnTo>
                <a:lnTo>
                  <a:pt x="19560" y="199681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a:extLst>
              <a:ext uri="{FF2B5EF4-FFF2-40B4-BE49-F238E27FC236}">
                <a16:creationId xmlns:a16="http://schemas.microsoft.com/office/drawing/2014/main" id="{481FBA85-64D3-3742-3AC5-32E5CEC89B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Tree>
    <p:extLst>
      <p:ext uri="{BB962C8B-B14F-4D97-AF65-F5344CB8AC3E}">
        <p14:creationId xmlns:p14="http://schemas.microsoft.com/office/powerpoint/2010/main" val="39138788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image10">
    <p:spTree>
      <p:nvGrpSpPr>
        <p:cNvPr id="1" name=""/>
        <p:cNvGrpSpPr/>
        <p:nvPr/>
      </p:nvGrpSpPr>
      <p:grpSpPr>
        <a:xfrm>
          <a:off x="0" y="0"/>
          <a:ext cx="0" cy="0"/>
          <a:chOff x="0" y="0"/>
          <a:chExt cx="0" cy="0"/>
        </a:xfrm>
      </p:grpSpPr>
      <p:pic>
        <p:nvPicPr>
          <p:cNvPr id="6" name="Picture 5" descr="People sitting in front of several monitors&#10;&#10;Description automatically generated">
            <a:extLst>
              <a:ext uri="{FF2B5EF4-FFF2-40B4-BE49-F238E27FC236}">
                <a16:creationId xmlns:a16="http://schemas.microsoft.com/office/drawing/2014/main" id="{29F38B8C-B0F7-4DFD-E3CD-D105B0F1F0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4976"/>
          <a:stretch/>
        </p:blipFill>
        <p:spPr>
          <a:xfrm>
            <a:off x="-18930" y="-14622"/>
            <a:ext cx="12236064" cy="5402470"/>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a:t>UKAEA</a:t>
            </a:r>
          </a:p>
        </p:txBody>
      </p:sp>
      <p:sp>
        <p:nvSpPr>
          <p:cNvPr id="16" name="Subtitle 2"/>
          <p:cNvSpPr>
            <a:spLocks noGrp="1"/>
          </p:cNvSpPr>
          <p:nvPr>
            <p:ph type="subTitle" idx="1" hasCustomPrompt="1"/>
          </p:nvPr>
        </p:nvSpPr>
        <p:spPr>
          <a:xfrm>
            <a:off x="307662" y="4594103"/>
            <a:ext cx="8734738" cy="1287122"/>
          </a:xfr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title</a:t>
            </a:r>
          </a:p>
        </p:txBody>
      </p:sp>
      <p:sp>
        <p:nvSpPr>
          <p:cNvPr id="18" name="Text Placeholder 12"/>
          <p:cNvSpPr>
            <a:spLocks noGrp="1"/>
          </p:cNvSpPr>
          <p:nvPr>
            <p:ph type="body" sz="quarter" idx="14" hasCustomPrompt="1"/>
          </p:nvPr>
        </p:nvSpPr>
        <p:spPr>
          <a:xfrm>
            <a:off x="307714" y="6050503"/>
            <a:ext cx="7324725" cy="588486"/>
          </a:xfr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a:t>Click to add text</a:t>
            </a:r>
          </a:p>
        </p:txBody>
      </p:sp>
      <p:sp>
        <p:nvSpPr>
          <p:cNvPr id="2" name="Triangle 6">
            <a:extLst>
              <a:ext uri="{FF2B5EF4-FFF2-40B4-BE49-F238E27FC236}">
                <a16:creationId xmlns:a16="http://schemas.microsoft.com/office/drawing/2014/main" id="{F1B9A15D-34F0-32AE-A6E3-A67F8A8B1F97}"/>
              </a:ext>
            </a:extLst>
          </p:cNvPr>
          <p:cNvSpPr/>
          <p:nvPr userDrawn="1"/>
        </p:nvSpPr>
        <p:spPr>
          <a:xfrm rot="10800000">
            <a:off x="10200902" y="-14621"/>
            <a:ext cx="2016232" cy="1998781"/>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 name="connsiteX0" fmla="*/ 0 w 1996672"/>
              <a:gd name="connsiteY0" fmla="*/ 1991922 h 1993891"/>
              <a:gd name="connsiteX1" fmla="*/ 0 w 1996672"/>
              <a:gd name="connsiteY1" fmla="*/ 0 h 1993891"/>
              <a:gd name="connsiteX2" fmla="*/ 1996672 w 1996672"/>
              <a:gd name="connsiteY2" fmla="*/ 1993891 h 1993891"/>
              <a:gd name="connsiteX3" fmla="*/ 0 w 1996672"/>
              <a:gd name="connsiteY3" fmla="*/ 1991922 h 1993891"/>
              <a:gd name="connsiteX0" fmla="*/ 19560 w 2016232"/>
              <a:gd name="connsiteY0" fmla="*/ 1996812 h 1998781"/>
              <a:gd name="connsiteX1" fmla="*/ 0 w 2016232"/>
              <a:gd name="connsiteY1" fmla="*/ 0 h 1998781"/>
              <a:gd name="connsiteX2" fmla="*/ 2016232 w 2016232"/>
              <a:gd name="connsiteY2" fmla="*/ 1998781 h 1998781"/>
              <a:gd name="connsiteX3" fmla="*/ 19560 w 2016232"/>
              <a:gd name="connsiteY3" fmla="*/ 1996812 h 1998781"/>
            </a:gdLst>
            <a:ahLst/>
            <a:cxnLst>
              <a:cxn ang="0">
                <a:pos x="connsiteX0" y="connsiteY0"/>
              </a:cxn>
              <a:cxn ang="0">
                <a:pos x="connsiteX1" y="connsiteY1"/>
              </a:cxn>
              <a:cxn ang="0">
                <a:pos x="connsiteX2" y="connsiteY2"/>
              </a:cxn>
              <a:cxn ang="0">
                <a:pos x="connsiteX3" y="connsiteY3"/>
              </a:cxn>
            </a:cxnLst>
            <a:rect l="l" t="t" r="r" b="b"/>
            <a:pathLst>
              <a:path w="2016232" h="1998781">
                <a:moveTo>
                  <a:pt x="19560" y="1996812"/>
                </a:moveTo>
                <a:lnTo>
                  <a:pt x="0" y="0"/>
                </a:lnTo>
                <a:lnTo>
                  <a:pt x="2016232" y="1998781"/>
                </a:lnTo>
                <a:lnTo>
                  <a:pt x="19560" y="199681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a:extLst>
              <a:ext uri="{FF2B5EF4-FFF2-40B4-BE49-F238E27FC236}">
                <a16:creationId xmlns:a16="http://schemas.microsoft.com/office/drawing/2014/main" id="{481FBA85-64D3-3742-3AC5-32E5CEC89B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Tree>
    <p:extLst>
      <p:ext uri="{BB962C8B-B14F-4D97-AF65-F5344CB8AC3E}">
        <p14:creationId xmlns:p14="http://schemas.microsoft.com/office/powerpoint/2010/main" val="239533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image11">
    <p:spTree>
      <p:nvGrpSpPr>
        <p:cNvPr id="1" name=""/>
        <p:cNvGrpSpPr/>
        <p:nvPr/>
      </p:nvGrpSpPr>
      <p:grpSpPr>
        <a:xfrm>
          <a:off x="0" y="0"/>
          <a:ext cx="0" cy="0"/>
          <a:chOff x="0" y="0"/>
          <a:chExt cx="0" cy="0"/>
        </a:xfrm>
      </p:grpSpPr>
      <p:pic>
        <p:nvPicPr>
          <p:cNvPr id="6" name="Picture 5" descr="A person working on a machine&#10;&#10;Description automatically generated">
            <a:extLst>
              <a:ext uri="{FF2B5EF4-FFF2-40B4-BE49-F238E27FC236}">
                <a16:creationId xmlns:a16="http://schemas.microsoft.com/office/drawing/2014/main" id="{8959FC96-E3F0-4A79-531C-ECCF4D08660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8930" y="-14622"/>
            <a:ext cx="12210930" cy="6359368"/>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a:t>UKAEA</a:t>
            </a:r>
          </a:p>
        </p:txBody>
      </p:sp>
      <p:sp>
        <p:nvSpPr>
          <p:cNvPr id="16" name="Subtitle 2"/>
          <p:cNvSpPr>
            <a:spLocks noGrp="1"/>
          </p:cNvSpPr>
          <p:nvPr>
            <p:ph type="subTitle" idx="1" hasCustomPrompt="1"/>
          </p:nvPr>
        </p:nvSpPr>
        <p:spPr>
          <a:xfrm>
            <a:off x="307662" y="4594103"/>
            <a:ext cx="8734738" cy="1287122"/>
          </a:xfr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title</a:t>
            </a:r>
          </a:p>
        </p:txBody>
      </p:sp>
      <p:sp>
        <p:nvSpPr>
          <p:cNvPr id="18" name="Text Placeholder 12"/>
          <p:cNvSpPr>
            <a:spLocks noGrp="1"/>
          </p:cNvSpPr>
          <p:nvPr>
            <p:ph type="body" sz="quarter" idx="14" hasCustomPrompt="1"/>
          </p:nvPr>
        </p:nvSpPr>
        <p:spPr>
          <a:xfrm>
            <a:off x="307714" y="6050503"/>
            <a:ext cx="7324725" cy="588486"/>
          </a:xfr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a:t>Click to add text</a:t>
            </a:r>
          </a:p>
        </p:txBody>
      </p:sp>
      <p:sp>
        <p:nvSpPr>
          <p:cNvPr id="2" name="Triangle 6">
            <a:extLst>
              <a:ext uri="{FF2B5EF4-FFF2-40B4-BE49-F238E27FC236}">
                <a16:creationId xmlns:a16="http://schemas.microsoft.com/office/drawing/2014/main" id="{F1B9A15D-34F0-32AE-A6E3-A67F8A8B1F97}"/>
              </a:ext>
            </a:extLst>
          </p:cNvPr>
          <p:cNvSpPr/>
          <p:nvPr userDrawn="1"/>
        </p:nvSpPr>
        <p:spPr>
          <a:xfrm rot="10800000">
            <a:off x="10200902" y="-14621"/>
            <a:ext cx="2016232" cy="1998781"/>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 name="connsiteX0" fmla="*/ 0 w 1996672"/>
              <a:gd name="connsiteY0" fmla="*/ 1991922 h 1993891"/>
              <a:gd name="connsiteX1" fmla="*/ 0 w 1996672"/>
              <a:gd name="connsiteY1" fmla="*/ 0 h 1993891"/>
              <a:gd name="connsiteX2" fmla="*/ 1996672 w 1996672"/>
              <a:gd name="connsiteY2" fmla="*/ 1993891 h 1993891"/>
              <a:gd name="connsiteX3" fmla="*/ 0 w 1996672"/>
              <a:gd name="connsiteY3" fmla="*/ 1991922 h 1993891"/>
              <a:gd name="connsiteX0" fmla="*/ 19560 w 2016232"/>
              <a:gd name="connsiteY0" fmla="*/ 1996812 h 1998781"/>
              <a:gd name="connsiteX1" fmla="*/ 0 w 2016232"/>
              <a:gd name="connsiteY1" fmla="*/ 0 h 1998781"/>
              <a:gd name="connsiteX2" fmla="*/ 2016232 w 2016232"/>
              <a:gd name="connsiteY2" fmla="*/ 1998781 h 1998781"/>
              <a:gd name="connsiteX3" fmla="*/ 19560 w 2016232"/>
              <a:gd name="connsiteY3" fmla="*/ 1996812 h 1998781"/>
            </a:gdLst>
            <a:ahLst/>
            <a:cxnLst>
              <a:cxn ang="0">
                <a:pos x="connsiteX0" y="connsiteY0"/>
              </a:cxn>
              <a:cxn ang="0">
                <a:pos x="connsiteX1" y="connsiteY1"/>
              </a:cxn>
              <a:cxn ang="0">
                <a:pos x="connsiteX2" y="connsiteY2"/>
              </a:cxn>
              <a:cxn ang="0">
                <a:pos x="connsiteX3" y="connsiteY3"/>
              </a:cxn>
            </a:cxnLst>
            <a:rect l="l" t="t" r="r" b="b"/>
            <a:pathLst>
              <a:path w="2016232" h="1998781">
                <a:moveTo>
                  <a:pt x="19560" y="1996812"/>
                </a:moveTo>
                <a:lnTo>
                  <a:pt x="0" y="0"/>
                </a:lnTo>
                <a:lnTo>
                  <a:pt x="2016232" y="1998781"/>
                </a:lnTo>
                <a:lnTo>
                  <a:pt x="19560" y="199681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a:extLst>
              <a:ext uri="{FF2B5EF4-FFF2-40B4-BE49-F238E27FC236}">
                <a16:creationId xmlns:a16="http://schemas.microsoft.com/office/drawing/2014/main" id="{481FBA85-64D3-3742-3AC5-32E5CEC89B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Tree>
    <p:extLst>
      <p:ext uri="{BB962C8B-B14F-4D97-AF65-F5344CB8AC3E}">
        <p14:creationId xmlns:p14="http://schemas.microsoft.com/office/powerpoint/2010/main" val="11298830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image12">
    <p:spTree>
      <p:nvGrpSpPr>
        <p:cNvPr id="1" name=""/>
        <p:cNvGrpSpPr/>
        <p:nvPr/>
      </p:nvGrpSpPr>
      <p:grpSpPr>
        <a:xfrm>
          <a:off x="0" y="0"/>
          <a:ext cx="0" cy="0"/>
          <a:chOff x="0" y="0"/>
          <a:chExt cx="0" cy="0"/>
        </a:xfrm>
      </p:grpSpPr>
      <p:pic>
        <p:nvPicPr>
          <p:cNvPr id="5" name="Picture 4" descr="A close-up of a machine&#10;&#10;Description automatically generated">
            <a:extLst>
              <a:ext uri="{FF2B5EF4-FFF2-40B4-BE49-F238E27FC236}">
                <a16:creationId xmlns:a16="http://schemas.microsoft.com/office/drawing/2014/main" id="{1A284294-3C35-458B-013F-88D137987E9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8930" y="-20320"/>
            <a:ext cx="12238414" cy="5357707"/>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a:t>UKAEA</a:t>
            </a:r>
          </a:p>
        </p:txBody>
      </p:sp>
      <p:sp>
        <p:nvSpPr>
          <p:cNvPr id="16" name="Subtitle 2"/>
          <p:cNvSpPr>
            <a:spLocks noGrp="1"/>
          </p:cNvSpPr>
          <p:nvPr>
            <p:ph type="subTitle" idx="1" hasCustomPrompt="1"/>
          </p:nvPr>
        </p:nvSpPr>
        <p:spPr>
          <a:xfrm>
            <a:off x="307662" y="4594103"/>
            <a:ext cx="8734738" cy="1287122"/>
          </a:xfr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title</a:t>
            </a:r>
          </a:p>
        </p:txBody>
      </p:sp>
      <p:sp>
        <p:nvSpPr>
          <p:cNvPr id="18" name="Text Placeholder 12"/>
          <p:cNvSpPr>
            <a:spLocks noGrp="1"/>
          </p:cNvSpPr>
          <p:nvPr>
            <p:ph type="body" sz="quarter" idx="14" hasCustomPrompt="1"/>
          </p:nvPr>
        </p:nvSpPr>
        <p:spPr>
          <a:xfrm>
            <a:off x="307714" y="6050503"/>
            <a:ext cx="7324725" cy="588486"/>
          </a:xfr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a:t>Click to add text</a:t>
            </a:r>
          </a:p>
        </p:txBody>
      </p:sp>
      <p:sp>
        <p:nvSpPr>
          <p:cNvPr id="2" name="Triangle 6">
            <a:extLst>
              <a:ext uri="{FF2B5EF4-FFF2-40B4-BE49-F238E27FC236}">
                <a16:creationId xmlns:a16="http://schemas.microsoft.com/office/drawing/2014/main" id="{F1B9A15D-34F0-32AE-A6E3-A67F8A8B1F97}"/>
              </a:ext>
            </a:extLst>
          </p:cNvPr>
          <p:cNvSpPr/>
          <p:nvPr userDrawn="1"/>
        </p:nvSpPr>
        <p:spPr>
          <a:xfrm rot="10800000">
            <a:off x="10200902" y="-14621"/>
            <a:ext cx="2016232" cy="1998781"/>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 name="connsiteX0" fmla="*/ 0 w 1996672"/>
              <a:gd name="connsiteY0" fmla="*/ 1991922 h 1993891"/>
              <a:gd name="connsiteX1" fmla="*/ 0 w 1996672"/>
              <a:gd name="connsiteY1" fmla="*/ 0 h 1993891"/>
              <a:gd name="connsiteX2" fmla="*/ 1996672 w 1996672"/>
              <a:gd name="connsiteY2" fmla="*/ 1993891 h 1993891"/>
              <a:gd name="connsiteX3" fmla="*/ 0 w 1996672"/>
              <a:gd name="connsiteY3" fmla="*/ 1991922 h 1993891"/>
              <a:gd name="connsiteX0" fmla="*/ 19560 w 2016232"/>
              <a:gd name="connsiteY0" fmla="*/ 1996812 h 1998781"/>
              <a:gd name="connsiteX1" fmla="*/ 0 w 2016232"/>
              <a:gd name="connsiteY1" fmla="*/ 0 h 1998781"/>
              <a:gd name="connsiteX2" fmla="*/ 2016232 w 2016232"/>
              <a:gd name="connsiteY2" fmla="*/ 1998781 h 1998781"/>
              <a:gd name="connsiteX3" fmla="*/ 19560 w 2016232"/>
              <a:gd name="connsiteY3" fmla="*/ 1996812 h 1998781"/>
            </a:gdLst>
            <a:ahLst/>
            <a:cxnLst>
              <a:cxn ang="0">
                <a:pos x="connsiteX0" y="connsiteY0"/>
              </a:cxn>
              <a:cxn ang="0">
                <a:pos x="connsiteX1" y="connsiteY1"/>
              </a:cxn>
              <a:cxn ang="0">
                <a:pos x="connsiteX2" y="connsiteY2"/>
              </a:cxn>
              <a:cxn ang="0">
                <a:pos x="connsiteX3" y="connsiteY3"/>
              </a:cxn>
            </a:cxnLst>
            <a:rect l="l" t="t" r="r" b="b"/>
            <a:pathLst>
              <a:path w="2016232" h="1998781">
                <a:moveTo>
                  <a:pt x="19560" y="1996812"/>
                </a:moveTo>
                <a:lnTo>
                  <a:pt x="0" y="0"/>
                </a:lnTo>
                <a:lnTo>
                  <a:pt x="2016232" y="1998781"/>
                </a:lnTo>
                <a:lnTo>
                  <a:pt x="19560" y="199681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a:extLst>
              <a:ext uri="{FF2B5EF4-FFF2-40B4-BE49-F238E27FC236}">
                <a16:creationId xmlns:a16="http://schemas.microsoft.com/office/drawing/2014/main" id="{481FBA85-64D3-3742-3AC5-32E5CEC89B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Tree>
    <p:extLst>
      <p:ext uri="{BB962C8B-B14F-4D97-AF65-F5344CB8AC3E}">
        <p14:creationId xmlns:p14="http://schemas.microsoft.com/office/powerpoint/2010/main" val="27953123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custom_image">
    <p:spTree>
      <p:nvGrpSpPr>
        <p:cNvPr id="1" name=""/>
        <p:cNvGrpSpPr/>
        <p:nvPr/>
      </p:nvGrpSpPr>
      <p:grpSpPr>
        <a:xfrm>
          <a:off x="0" y="0"/>
          <a:ext cx="0" cy="0"/>
          <a:chOff x="0" y="0"/>
          <a:chExt cx="0" cy="0"/>
        </a:xfrm>
      </p:grpSpPr>
      <p:sp>
        <p:nvSpPr>
          <p:cNvPr id="3" name="Picture Placeholder 2"/>
          <p:cNvSpPr>
            <a:spLocks noGrp="1"/>
          </p:cNvSpPr>
          <p:nvPr>
            <p:ph type="pic" sz="quarter" idx="15"/>
          </p:nvPr>
        </p:nvSpPr>
        <p:spPr>
          <a:xfrm>
            <a:off x="0" y="-12699"/>
            <a:ext cx="12202079" cy="5246988"/>
          </a:xfrm>
          <a:custGeom>
            <a:avLst/>
            <a:gdLst>
              <a:gd name="connsiteX0" fmla="*/ 0 w 12196763"/>
              <a:gd name="connsiteY0" fmla="*/ 0 h 5225723"/>
              <a:gd name="connsiteX1" fmla="*/ 10202575 w 12196763"/>
              <a:gd name="connsiteY1" fmla="*/ 0 h 5225723"/>
              <a:gd name="connsiteX2" fmla="*/ 12196763 w 12196763"/>
              <a:gd name="connsiteY2" fmla="*/ 1994188 h 5225723"/>
              <a:gd name="connsiteX3" fmla="*/ 12196763 w 12196763"/>
              <a:gd name="connsiteY3" fmla="*/ 5225723 h 5225723"/>
              <a:gd name="connsiteX4" fmla="*/ 0 w 12196763"/>
              <a:gd name="connsiteY4" fmla="*/ 5225723 h 5225723"/>
              <a:gd name="connsiteX5" fmla="*/ 0 w 12196763"/>
              <a:gd name="connsiteY5" fmla="*/ 0 h 5225723"/>
              <a:gd name="connsiteX6" fmla="*/ 0 w 12196763"/>
              <a:gd name="connsiteY6" fmla="*/ 0 h 5225723"/>
              <a:gd name="connsiteX0" fmla="*/ 0 w 12196763"/>
              <a:gd name="connsiteY0" fmla="*/ 0 h 5225723"/>
              <a:gd name="connsiteX1" fmla="*/ 10202575 w 12196763"/>
              <a:gd name="connsiteY1" fmla="*/ 0 h 5225723"/>
              <a:gd name="connsiteX2" fmla="*/ 12196763 w 12196763"/>
              <a:gd name="connsiteY2" fmla="*/ 1994188 h 5225723"/>
              <a:gd name="connsiteX3" fmla="*/ 12196763 w 12196763"/>
              <a:gd name="connsiteY3" fmla="*/ 5225723 h 5225723"/>
              <a:gd name="connsiteX4" fmla="*/ 0 w 12196763"/>
              <a:gd name="connsiteY4" fmla="*/ 2916156 h 5225723"/>
              <a:gd name="connsiteX5" fmla="*/ 0 w 12196763"/>
              <a:gd name="connsiteY5" fmla="*/ 0 h 5225723"/>
              <a:gd name="connsiteX6" fmla="*/ 0 w 12196763"/>
              <a:gd name="connsiteY6" fmla="*/ 0 h 5225723"/>
              <a:gd name="connsiteX0" fmla="*/ 0 w 12202079"/>
              <a:gd name="connsiteY0" fmla="*/ 0 h 5246988"/>
              <a:gd name="connsiteX1" fmla="*/ 10202575 w 12202079"/>
              <a:gd name="connsiteY1" fmla="*/ 0 h 5246988"/>
              <a:gd name="connsiteX2" fmla="*/ 12196763 w 12202079"/>
              <a:gd name="connsiteY2" fmla="*/ 1994188 h 5246988"/>
              <a:gd name="connsiteX3" fmla="*/ 12202079 w 12202079"/>
              <a:gd name="connsiteY3" fmla="*/ 5246988 h 5246988"/>
              <a:gd name="connsiteX4" fmla="*/ 0 w 12202079"/>
              <a:gd name="connsiteY4" fmla="*/ 2916156 h 5246988"/>
              <a:gd name="connsiteX5" fmla="*/ 0 w 12202079"/>
              <a:gd name="connsiteY5" fmla="*/ 0 h 5246988"/>
              <a:gd name="connsiteX6" fmla="*/ 0 w 12202079"/>
              <a:gd name="connsiteY6" fmla="*/ 0 h 5246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2079" h="5246988">
                <a:moveTo>
                  <a:pt x="0" y="0"/>
                </a:moveTo>
                <a:lnTo>
                  <a:pt x="10202575" y="0"/>
                </a:lnTo>
                <a:lnTo>
                  <a:pt x="12196763" y="1994188"/>
                </a:lnTo>
                <a:lnTo>
                  <a:pt x="12202079" y="5246988"/>
                </a:lnTo>
                <a:lnTo>
                  <a:pt x="0" y="2916156"/>
                </a:lnTo>
                <a:lnTo>
                  <a:pt x="0" y="0"/>
                </a:lnTo>
                <a:lnTo>
                  <a:pt x="0" y="0"/>
                </a:lnTo>
                <a:close/>
              </a:path>
            </a:pathLst>
          </a:custGeom>
        </p:spPr>
        <p:txBody>
          <a:bodyPr anchor="ctr"/>
          <a:lstStyle>
            <a:lvl1pPr algn="ctr">
              <a:defRPr/>
            </a:lvl1pPr>
          </a:lstStyle>
          <a:p>
            <a:r>
              <a:rPr lang="en-US"/>
              <a:t>Click icon to add picture</a:t>
            </a:r>
          </a:p>
        </p:txBody>
      </p:sp>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a:t>UKAEA</a:t>
            </a:r>
          </a:p>
        </p:txBody>
      </p:sp>
      <p:sp>
        <p:nvSpPr>
          <p:cNvPr id="14" name="Subtitle 2"/>
          <p:cNvSpPr>
            <a:spLocks noGrp="1"/>
          </p:cNvSpPr>
          <p:nvPr>
            <p:ph type="subTitle" idx="1" hasCustomPrompt="1"/>
          </p:nvPr>
        </p:nvSpPr>
        <p:spPr>
          <a:xfrm>
            <a:off x="307662" y="4594103"/>
            <a:ext cx="8734738" cy="1287122"/>
          </a:xfr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title</a:t>
            </a:r>
          </a:p>
        </p:txBody>
      </p:sp>
      <p:sp>
        <p:nvSpPr>
          <p:cNvPr id="15" name="Text Placeholder 12"/>
          <p:cNvSpPr>
            <a:spLocks noGrp="1"/>
          </p:cNvSpPr>
          <p:nvPr>
            <p:ph type="body" sz="quarter" idx="14" hasCustomPrompt="1"/>
          </p:nvPr>
        </p:nvSpPr>
        <p:spPr>
          <a:xfrm>
            <a:off x="307714" y="6050503"/>
            <a:ext cx="7324725" cy="588486"/>
          </a:xfr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a:t>Click to add text</a:t>
            </a:r>
          </a:p>
        </p:txBody>
      </p:sp>
      <p:sp>
        <p:nvSpPr>
          <p:cNvPr id="2" name="Triangle 6">
            <a:extLst>
              <a:ext uri="{FF2B5EF4-FFF2-40B4-BE49-F238E27FC236}">
                <a16:creationId xmlns:a16="http://schemas.microsoft.com/office/drawing/2014/main" id="{EB6ACF58-AF63-EB3C-6171-45E1A7703C71}"/>
              </a:ext>
            </a:extLst>
          </p:cNvPr>
          <p:cNvSpPr/>
          <p:nvPr userDrawn="1"/>
        </p:nvSpPr>
        <p:spPr>
          <a:xfrm rot="10800000">
            <a:off x="10200902" y="-14621"/>
            <a:ext cx="2016232" cy="1998781"/>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 name="connsiteX0" fmla="*/ 0 w 1996672"/>
              <a:gd name="connsiteY0" fmla="*/ 1991922 h 1993891"/>
              <a:gd name="connsiteX1" fmla="*/ 0 w 1996672"/>
              <a:gd name="connsiteY1" fmla="*/ 0 h 1993891"/>
              <a:gd name="connsiteX2" fmla="*/ 1996672 w 1996672"/>
              <a:gd name="connsiteY2" fmla="*/ 1993891 h 1993891"/>
              <a:gd name="connsiteX3" fmla="*/ 0 w 1996672"/>
              <a:gd name="connsiteY3" fmla="*/ 1991922 h 1993891"/>
              <a:gd name="connsiteX0" fmla="*/ 19560 w 2016232"/>
              <a:gd name="connsiteY0" fmla="*/ 1996812 h 1998781"/>
              <a:gd name="connsiteX1" fmla="*/ 0 w 2016232"/>
              <a:gd name="connsiteY1" fmla="*/ 0 h 1998781"/>
              <a:gd name="connsiteX2" fmla="*/ 2016232 w 2016232"/>
              <a:gd name="connsiteY2" fmla="*/ 1998781 h 1998781"/>
              <a:gd name="connsiteX3" fmla="*/ 19560 w 2016232"/>
              <a:gd name="connsiteY3" fmla="*/ 1996812 h 1998781"/>
            </a:gdLst>
            <a:ahLst/>
            <a:cxnLst>
              <a:cxn ang="0">
                <a:pos x="connsiteX0" y="connsiteY0"/>
              </a:cxn>
              <a:cxn ang="0">
                <a:pos x="connsiteX1" y="connsiteY1"/>
              </a:cxn>
              <a:cxn ang="0">
                <a:pos x="connsiteX2" y="connsiteY2"/>
              </a:cxn>
              <a:cxn ang="0">
                <a:pos x="connsiteX3" y="connsiteY3"/>
              </a:cxn>
            </a:cxnLst>
            <a:rect l="l" t="t" r="r" b="b"/>
            <a:pathLst>
              <a:path w="2016232" h="1998781">
                <a:moveTo>
                  <a:pt x="19560" y="1996812"/>
                </a:moveTo>
                <a:lnTo>
                  <a:pt x="0" y="0"/>
                </a:lnTo>
                <a:lnTo>
                  <a:pt x="2016232" y="1998781"/>
                </a:lnTo>
                <a:lnTo>
                  <a:pt x="19560" y="199681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a:extLst>
              <a:ext uri="{FF2B5EF4-FFF2-40B4-BE49-F238E27FC236}">
                <a16:creationId xmlns:a16="http://schemas.microsoft.com/office/drawing/2014/main" id="{5924DD4F-8ACB-51DB-8E00-180A379A213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image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4378655-6313-4BA8-FD7F-E1652BEBAF09}"/>
              </a:ext>
            </a:extLst>
          </p:cNvPr>
          <p:cNvPicPr>
            <a:picLocks noChangeAspect="1"/>
          </p:cNvPicPr>
          <p:nvPr userDrawn="1"/>
        </p:nvPicPr>
        <p:blipFill>
          <a:blip r:embed="rId2"/>
          <a:srcRect l="6158" t="31044" r="13476"/>
          <a:stretch>
            <a:fillRect/>
          </a:stretch>
        </p:blipFill>
        <p:spPr>
          <a:xfrm>
            <a:off x="-18930" y="-14622"/>
            <a:ext cx="12216157" cy="5895847"/>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a:t>UKAEA</a:t>
            </a:r>
          </a:p>
        </p:txBody>
      </p:sp>
      <p:sp>
        <p:nvSpPr>
          <p:cNvPr id="16" name="Subtitle 2"/>
          <p:cNvSpPr>
            <a:spLocks noGrp="1"/>
          </p:cNvSpPr>
          <p:nvPr>
            <p:ph type="subTitle" idx="1" hasCustomPrompt="1"/>
          </p:nvPr>
        </p:nvSpPr>
        <p:spPr>
          <a:xfrm>
            <a:off x="307662" y="4594103"/>
            <a:ext cx="8734738" cy="1287122"/>
          </a:xfr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title</a:t>
            </a:r>
          </a:p>
        </p:txBody>
      </p:sp>
      <p:sp>
        <p:nvSpPr>
          <p:cNvPr id="18" name="Text Placeholder 12"/>
          <p:cNvSpPr>
            <a:spLocks noGrp="1"/>
          </p:cNvSpPr>
          <p:nvPr>
            <p:ph type="body" sz="quarter" idx="14" hasCustomPrompt="1"/>
          </p:nvPr>
        </p:nvSpPr>
        <p:spPr>
          <a:xfrm>
            <a:off x="307714" y="6050503"/>
            <a:ext cx="7324725" cy="588486"/>
          </a:xfr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a:t>Click to add text</a:t>
            </a:r>
          </a:p>
        </p:txBody>
      </p:sp>
      <p:sp>
        <p:nvSpPr>
          <p:cNvPr id="2" name="Triangle 6">
            <a:extLst>
              <a:ext uri="{FF2B5EF4-FFF2-40B4-BE49-F238E27FC236}">
                <a16:creationId xmlns:a16="http://schemas.microsoft.com/office/drawing/2014/main" id="{F1B9A15D-34F0-32AE-A6E3-A67F8A8B1F97}"/>
              </a:ext>
            </a:extLst>
          </p:cNvPr>
          <p:cNvSpPr/>
          <p:nvPr userDrawn="1"/>
        </p:nvSpPr>
        <p:spPr>
          <a:xfrm rot="10800000">
            <a:off x="10200902" y="-14621"/>
            <a:ext cx="2016232" cy="1998781"/>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 name="connsiteX0" fmla="*/ 0 w 1996672"/>
              <a:gd name="connsiteY0" fmla="*/ 1991922 h 1993891"/>
              <a:gd name="connsiteX1" fmla="*/ 0 w 1996672"/>
              <a:gd name="connsiteY1" fmla="*/ 0 h 1993891"/>
              <a:gd name="connsiteX2" fmla="*/ 1996672 w 1996672"/>
              <a:gd name="connsiteY2" fmla="*/ 1993891 h 1993891"/>
              <a:gd name="connsiteX3" fmla="*/ 0 w 1996672"/>
              <a:gd name="connsiteY3" fmla="*/ 1991922 h 1993891"/>
              <a:gd name="connsiteX0" fmla="*/ 19560 w 2016232"/>
              <a:gd name="connsiteY0" fmla="*/ 1996812 h 1998781"/>
              <a:gd name="connsiteX1" fmla="*/ 0 w 2016232"/>
              <a:gd name="connsiteY1" fmla="*/ 0 h 1998781"/>
              <a:gd name="connsiteX2" fmla="*/ 2016232 w 2016232"/>
              <a:gd name="connsiteY2" fmla="*/ 1998781 h 1998781"/>
              <a:gd name="connsiteX3" fmla="*/ 19560 w 2016232"/>
              <a:gd name="connsiteY3" fmla="*/ 1996812 h 1998781"/>
            </a:gdLst>
            <a:ahLst/>
            <a:cxnLst>
              <a:cxn ang="0">
                <a:pos x="connsiteX0" y="connsiteY0"/>
              </a:cxn>
              <a:cxn ang="0">
                <a:pos x="connsiteX1" y="connsiteY1"/>
              </a:cxn>
              <a:cxn ang="0">
                <a:pos x="connsiteX2" y="connsiteY2"/>
              </a:cxn>
              <a:cxn ang="0">
                <a:pos x="connsiteX3" y="connsiteY3"/>
              </a:cxn>
            </a:cxnLst>
            <a:rect l="l" t="t" r="r" b="b"/>
            <a:pathLst>
              <a:path w="2016232" h="1998781">
                <a:moveTo>
                  <a:pt x="19560" y="1996812"/>
                </a:moveTo>
                <a:lnTo>
                  <a:pt x="0" y="0"/>
                </a:lnTo>
                <a:lnTo>
                  <a:pt x="2016232" y="1998781"/>
                </a:lnTo>
                <a:lnTo>
                  <a:pt x="19560" y="199681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a:extLst>
              <a:ext uri="{FF2B5EF4-FFF2-40B4-BE49-F238E27FC236}">
                <a16:creationId xmlns:a16="http://schemas.microsoft.com/office/drawing/2014/main" id="{481FBA85-64D3-3742-3AC5-32E5CEC89B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Tree>
    <p:extLst>
      <p:ext uri="{BB962C8B-B14F-4D97-AF65-F5344CB8AC3E}">
        <p14:creationId xmlns:p14="http://schemas.microsoft.com/office/powerpoint/2010/main" val="20977347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5" name="Content Placeholder 3"/>
          <p:cNvSpPr>
            <a:spLocks noGrp="1"/>
          </p:cNvSpPr>
          <p:nvPr>
            <p:ph sz="half" idx="2"/>
          </p:nvPr>
        </p:nvSpPr>
        <p:spPr>
          <a:xfrm>
            <a:off x="166867" y="1530994"/>
            <a:ext cx="11465690" cy="4491980"/>
          </a:xfrm>
        </p:spPr>
        <p:txBody>
          <a:bodyPr/>
          <a:lstStyle>
            <a:lvl1pPr>
              <a:defRPr sz="2400">
                <a:solidFill>
                  <a:schemeClr val="tx1"/>
                </a:solidFill>
              </a:defRPr>
            </a:lvl1pPr>
            <a:lvl2pPr>
              <a:defRPr sz="22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itle 1"/>
          <p:cNvSpPr>
            <a:spLocks noGrp="1"/>
          </p:cNvSpPr>
          <p:nvPr>
            <p:ph type="title"/>
          </p:nvPr>
        </p:nvSpPr>
        <p:spPr>
          <a:xfrm>
            <a:off x="166868" y="205430"/>
            <a:ext cx="10018853" cy="1325564"/>
          </a:xfrm>
          <a:prstGeom prst="rect">
            <a:avLst/>
          </a:prstGeom>
        </p:spPr>
        <p:txBody>
          <a:bodyPr/>
          <a:lstStyle>
            <a:lvl1pPr>
              <a:defRPr>
                <a:solidFill>
                  <a:schemeClr val="tx1"/>
                </a:solidFill>
              </a:defRPr>
            </a:lvl1pPr>
          </a:lstStyle>
          <a:p>
            <a:r>
              <a:rPr lang="en-US"/>
              <a:t>Click to edit Master title style</a:t>
            </a:r>
          </a:p>
        </p:txBody>
      </p:sp>
      <p:sp>
        <p:nvSpPr>
          <p:cNvPr id="2" name="Footer Placeholder 1"/>
          <p:cNvSpPr>
            <a:spLocks noGrp="1"/>
          </p:cNvSpPr>
          <p:nvPr>
            <p:ph type="ftr" sz="quarter" idx="10"/>
          </p:nvPr>
        </p:nvSpPr>
        <p:spPr/>
        <p:txBody>
          <a:bodyPr/>
          <a:lstStyle>
            <a:lvl1pPr>
              <a:defRPr>
                <a:solidFill>
                  <a:schemeClr val="tx1"/>
                </a:solidFill>
              </a:defRPr>
            </a:lvl1pPr>
          </a:lstStyle>
          <a:p>
            <a:r>
              <a:rPr lang="en-GB"/>
              <a:t>OFFICIAL – Export Control [rating] – UKAEA © 2026 – All rights reserved</a:t>
            </a:r>
            <a:endParaRPr lang="en-US"/>
          </a:p>
        </p:txBody>
      </p:sp>
      <p:sp>
        <p:nvSpPr>
          <p:cNvPr id="7" name="Slide Number Placeholder 5"/>
          <p:cNvSpPr>
            <a:spLocks noGrp="1"/>
          </p:cNvSpPr>
          <p:nvPr>
            <p:ph type="sldNum" sz="quarter" idx="4"/>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a:p>
        </p:txBody>
      </p:sp>
    </p:spTree>
    <p:extLst>
      <p:ext uri="{BB962C8B-B14F-4D97-AF65-F5344CB8AC3E}">
        <p14:creationId xmlns:p14="http://schemas.microsoft.com/office/powerpoint/2010/main" val="16459975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ffiliations">
    <p:spTree>
      <p:nvGrpSpPr>
        <p:cNvPr id="1" name=""/>
        <p:cNvGrpSpPr/>
        <p:nvPr/>
      </p:nvGrpSpPr>
      <p:grpSpPr>
        <a:xfrm>
          <a:off x="0" y="0"/>
          <a:ext cx="0" cy="0"/>
          <a:chOff x="0" y="0"/>
          <a:chExt cx="0" cy="0"/>
        </a:xfrm>
      </p:grpSpPr>
      <p:sp>
        <p:nvSpPr>
          <p:cNvPr id="15" name="Content Placeholder 3"/>
          <p:cNvSpPr>
            <a:spLocks noGrp="1"/>
          </p:cNvSpPr>
          <p:nvPr>
            <p:ph sz="half" idx="2" hasCustomPrompt="1"/>
          </p:nvPr>
        </p:nvSpPr>
        <p:spPr>
          <a:xfrm>
            <a:off x="166867" y="1530994"/>
            <a:ext cx="11465690" cy="4491980"/>
          </a:xfrm>
        </p:spPr>
        <p:txBody>
          <a:bodyPr/>
          <a:lstStyle>
            <a:lvl1pPr marL="342900" indent="-342900">
              <a:buFont typeface="Arial" charset="0"/>
              <a:buChar char="•"/>
              <a:defRPr sz="2400">
                <a:solidFill>
                  <a:schemeClr val="tx1"/>
                </a:solidFill>
              </a:defRPr>
            </a:lvl1pPr>
            <a:lvl2pPr>
              <a:defRPr sz="2200"/>
            </a:lvl2pPr>
          </a:lstStyle>
          <a:p>
            <a:pPr lvl="0"/>
            <a:r>
              <a:rPr lang="en-US"/>
              <a:t>Insert text or logos as necessary</a:t>
            </a:r>
          </a:p>
        </p:txBody>
      </p:sp>
      <p:sp>
        <p:nvSpPr>
          <p:cNvPr id="2" name="Footer Placeholder 1"/>
          <p:cNvSpPr>
            <a:spLocks noGrp="1"/>
          </p:cNvSpPr>
          <p:nvPr>
            <p:ph type="ftr" sz="quarter" idx="10"/>
          </p:nvPr>
        </p:nvSpPr>
        <p:spPr/>
        <p:txBody>
          <a:bodyPr/>
          <a:lstStyle>
            <a:lvl1pPr>
              <a:defRPr>
                <a:solidFill>
                  <a:schemeClr val="tx1"/>
                </a:solidFill>
              </a:defRPr>
            </a:lvl1pPr>
          </a:lstStyle>
          <a:p>
            <a:r>
              <a:rPr lang="en-GB"/>
              <a:t>OFFICIAL – Export Control [rating] – UKAEA © 2026 – All rights reserved</a:t>
            </a:r>
            <a:endParaRPr lang="en-US"/>
          </a:p>
        </p:txBody>
      </p:sp>
      <p:sp>
        <p:nvSpPr>
          <p:cNvPr id="3" name="TextBox 2"/>
          <p:cNvSpPr txBox="1"/>
          <p:nvPr userDrawn="1"/>
        </p:nvSpPr>
        <p:spPr>
          <a:xfrm>
            <a:off x="166867" y="265043"/>
            <a:ext cx="8539811" cy="646331"/>
          </a:xfrm>
          <a:prstGeom prst="rect">
            <a:avLst/>
          </a:prstGeom>
          <a:noFill/>
        </p:spPr>
        <p:txBody>
          <a:bodyPr wrap="square" rtlCol="0">
            <a:spAutoFit/>
          </a:bodyPr>
          <a:lstStyle/>
          <a:p>
            <a:r>
              <a:rPr kumimoji="0" lang="en-US" sz="3600" b="1" i="0" u="none" strike="noStrike" kern="1200" cap="none" spc="0" normalizeH="0" baseline="0" noProof="0">
                <a:ln>
                  <a:noFill/>
                </a:ln>
                <a:solidFill>
                  <a:schemeClr val="tx1"/>
                </a:solidFill>
                <a:effectLst/>
                <a:uLnTx/>
                <a:uFillTx/>
                <a:latin typeface="Arial Black" charset="0"/>
                <a:ea typeface="Arial Black" charset="0"/>
                <a:cs typeface="Arial Black" charset="0"/>
              </a:rPr>
              <a:t>Affiliations</a:t>
            </a:r>
            <a:endParaRPr lang="en-US">
              <a:solidFill>
                <a:schemeClr val="tx1"/>
              </a:solidFill>
            </a:endParaRPr>
          </a:p>
        </p:txBody>
      </p:sp>
      <p:sp>
        <p:nvSpPr>
          <p:cNvPr id="7" name="Slide Number Placeholder 5"/>
          <p:cNvSpPr>
            <a:spLocks noGrp="1"/>
          </p:cNvSpPr>
          <p:nvPr>
            <p:ph type="sldNum" sz="quarter" idx="4"/>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a:p>
        </p:txBody>
      </p:sp>
    </p:spTree>
    <p:extLst>
      <p:ext uri="{BB962C8B-B14F-4D97-AF65-F5344CB8AC3E}">
        <p14:creationId xmlns:p14="http://schemas.microsoft.com/office/powerpoint/2010/main" val="34577042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ntent with Title">
    <p:spTree>
      <p:nvGrpSpPr>
        <p:cNvPr id="1" name=""/>
        <p:cNvGrpSpPr/>
        <p:nvPr/>
      </p:nvGrpSpPr>
      <p:grpSpPr>
        <a:xfrm>
          <a:off x="0" y="0"/>
          <a:ext cx="0" cy="0"/>
          <a:chOff x="0" y="0"/>
          <a:chExt cx="0" cy="0"/>
        </a:xfrm>
      </p:grpSpPr>
      <p:sp>
        <p:nvSpPr>
          <p:cNvPr id="10" name="Title 1"/>
          <p:cNvSpPr>
            <a:spLocks noGrp="1"/>
          </p:cNvSpPr>
          <p:nvPr>
            <p:ph type="title"/>
          </p:nvPr>
        </p:nvSpPr>
        <p:spPr>
          <a:xfrm>
            <a:off x="166868" y="205431"/>
            <a:ext cx="10018853" cy="1325563"/>
          </a:xfrm>
          <a:prstGeom prst="rect">
            <a:avLst/>
          </a:prstGeom>
        </p:spPr>
        <p:txBody>
          <a:bodyPr/>
          <a:lstStyle>
            <a:lvl1pPr>
              <a:defRPr>
                <a:solidFill>
                  <a:schemeClr val="tx1"/>
                </a:solidFill>
              </a:defRPr>
            </a:lvl1pPr>
          </a:lstStyle>
          <a:p>
            <a:r>
              <a:rPr lang="en-US"/>
              <a:t>Click to edit Master title style</a:t>
            </a:r>
          </a:p>
        </p:txBody>
      </p:sp>
      <p:sp>
        <p:nvSpPr>
          <p:cNvPr id="11" name="Content Placeholder 3"/>
          <p:cNvSpPr>
            <a:spLocks noGrp="1"/>
          </p:cNvSpPr>
          <p:nvPr>
            <p:ph sz="half" idx="2"/>
          </p:nvPr>
        </p:nvSpPr>
        <p:spPr>
          <a:xfrm>
            <a:off x="166868" y="1530994"/>
            <a:ext cx="5624603" cy="4491980"/>
          </a:xfrm>
        </p:spPr>
        <p:txBody>
          <a:bodyPr/>
          <a:lstStyle>
            <a:lvl1pPr>
              <a:defRPr sz="2400">
                <a:solidFill>
                  <a:schemeClr val="tx1"/>
                </a:solidFill>
              </a:defRPr>
            </a:lvl1pPr>
            <a:lvl2pPr>
              <a:defRPr sz="22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5"/>
          <p:cNvSpPr>
            <a:spLocks noGrp="1"/>
          </p:cNvSpPr>
          <p:nvPr>
            <p:ph sz="quarter" idx="10"/>
          </p:nvPr>
        </p:nvSpPr>
        <p:spPr>
          <a:xfrm>
            <a:off x="5980255" y="1530994"/>
            <a:ext cx="5652303" cy="4491980"/>
          </a:xfrm>
        </p:spPr>
        <p:txBody>
          <a:bodyPr/>
          <a:lstStyle>
            <a:lvl1pPr>
              <a:defRPr sz="2400">
                <a:solidFill>
                  <a:schemeClr val="tx1"/>
                </a:solidFill>
              </a:defRPr>
            </a:lvl1pPr>
            <a:lvl2pPr>
              <a:defRPr sz="22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1"/>
          <p:cNvSpPr>
            <a:spLocks noGrp="1"/>
          </p:cNvSpPr>
          <p:nvPr>
            <p:ph type="ftr" sz="quarter" idx="11"/>
          </p:nvPr>
        </p:nvSpPr>
        <p:spPr>
          <a:xfrm>
            <a:off x="876222" y="6387700"/>
            <a:ext cx="5524578" cy="365125"/>
          </a:xfrm>
        </p:spPr>
        <p:txBody>
          <a:bodyPr/>
          <a:lstStyle>
            <a:lvl1pPr>
              <a:defRPr>
                <a:solidFill>
                  <a:schemeClr val="tx1"/>
                </a:solidFill>
              </a:defRPr>
            </a:lvl1pPr>
          </a:lstStyle>
          <a:p>
            <a:r>
              <a:rPr lang="en-GB"/>
              <a:t>OFFICIAL – Export Control [rating] – UKAEA © 2026 – All rights reserved</a:t>
            </a:r>
            <a:endParaRPr lang="en-US"/>
          </a:p>
        </p:txBody>
      </p:sp>
      <p:sp>
        <p:nvSpPr>
          <p:cNvPr id="7" name="Slide Number Placeholder 5"/>
          <p:cNvSpPr>
            <a:spLocks noGrp="1"/>
          </p:cNvSpPr>
          <p:nvPr>
            <p:ph type="sldNum" sz="quarter" idx="4"/>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a:p>
        </p:txBody>
      </p:sp>
    </p:spTree>
    <p:extLst>
      <p:ext uri="{BB962C8B-B14F-4D97-AF65-F5344CB8AC3E}">
        <p14:creationId xmlns:p14="http://schemas.microsoft.com/office/powerpoint/2010/main" val="1623416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Text Placeholder 2"/>
          <p:cNvSpPr>
            <a:spLocks noGrp="1"/>
          </p:cNvSpPr>
          <p:nvPr>
            <p:ph type="body" idx="1"/>
          </p:nvPr>
        </p:nvSpPr>
        <p:spPr>
          <a:xfrm>
            <a:off x="166868" y="1530994"/>
            <a:ext cx="5624603" cy="823912"/>
          </a:xfrm>
        </p:spPr>
        <p:txBody>
          <a:bodyPr anchor="b"/>
          <a:lstStyle>
            <a:lvl1pPr marL="0" indent="0">
              <a:buNone/>
              <a:defRPr sz="24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13" name="Text Placeholder 4"/>
          <p:cNvSpPr>
            <a:spLocks noGrp="1"/>
          </p:cNvSpPr>
          <p:nvPr>
            <p:ph type="body" sz="quarter" idx="3"/>
          </p:nvPr>
        </p:nvSpPr>
        <p:spPr>
          <a:xfrm>
            <a:off x="5980255" y="1530994"/>
            <a:ext cx="5624603" cy="823912"/>
          </a:xfrm>
        </p:spPr>
        <p:txBody>
          <a:bodyPr anchor="b"/>
          <a:lstStyle>
            <a:lvl1pPr marL="0" indent="0">
              <a:buNone/>
              <a:defRPr sz="24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14" name="Title 1"/>
          <p:cNvSpPr>
            <a:spLocks noGrp="1"/>
          </p:cNvSpPr>
          <p:nvPr>
            <p:ph type="title"/>
          </p:nvPr>
        </p:nvSpPr>
        <p:spPr>
          <a:xfrm>
            <a:off x="166868" y="205431"/>
            <a:ext cx="10018853" cy="1325563"/>
          </a:xfrm>
          <a:prstGeom prst="rect">
            <a:avLst/>
          </a:prstGeom>
        </p:spPr>
        <p:txBody>
          <a:bodyPr/>
          <a:lstStyle>
            <a:lvl1pPr>
              <a:defRPr>
                <a:solidFill>
                  <a:schemeClr val="tx1"/>
                </a:solidFill>
              </a:defRPr>
            </a:lvl1pPr>
          </a:lstStyle>
          <a:p>
            <a:r>
              <a:rPr lang="en-US"/>
              <a:t>Click to edit Master title style</a:t>
            </a:r>
          </a:p>
        </p:txBody>
      </p:sp>
      <p:sp>
        <p:nvSpPr>
          <p:cNvPr id="15" name="Content Placeholder 3"/>
          <p:cNvSpPr>
            <a:spLocks noGrp="1"/>
          </p:cNvSpPr>
          <p:nvPr>
            <p:ph sz="half" idx="2"/>
          </p:nvPr>
        </p:nvSpPr>
        <p:spPr>
          <a:xfrm>
            <a:off x="5980255" y="2354906"/>
            <a:ext cx="5624603" cy="3668068"/>
          </a:xfrm>
        </p:spPr>
        <p:txBody>
          <a:bodyPr/>
          <a:lstStyle>
            <a:lvl1pPr marL="0" marR="0" indent="0" algn="l" defTabSz="914377" rtl="0" eaLnBrk="1" fontAlgn="auto" latinLnBrk="0" hangingPunct="1">
              <a:lnSpc>
                <a:spcPct val="90000"/>
              </a:lnSpc>
              <a:spcBef>
                <a:spcPts val="1000"/>
              </a:spcBef>
              <a:spcAft>
                <a:spcPts val="0"/>
              </a:spcAft>
              <a:buClrTx/>
              <a:buSzTx/>
              <a:buFont typeface="Arial"/>
              <a:buNone/>
              <a:tabLst/>
              <a:defRPr sz="2000">
                <a:solidFill>
                  <a:schemeClr val="tx1"/>
                </a:solidFill>
              </a:defRPr>
            </a:lvl1pPr>
            <a:lvl2pPr marL="457189" marR="0" indent="0" algn="l" defTabSz="914377" rtl="0" eaLnBrk="1" fontAlgn="auto" latinLnBrk="0" hangingPunct="1">
              <a:lnSpc>
                <a:spcPct val="90000"/>
              </a:lnSpc>
              <a:spcBef>
                <a:spcPts val="500"/>
              </a:spcBef>
              <a:spcAft>
                <a:spcPts val="0"/>
              </a:spcAft>
              <a:buClrTx/>
              <a:buSzTx/>
              <a:buFont typeface="Arial"/>
              <a:buNone/>
              <a:tabLst/>
              <a:defRPr sz="2000">
                <a:solidFill>
                  <a:schemeClr val="tx1"/>
                </a:solidFill>
              </a:defRPr>
            </a:lvl2pPr>
            <a:lvl3pPr marL="914377" marR="0" indent="0" algn="l" defTabSz="914377" rtl="0" eaLnBrk="1" fontAlgn="auto" latinLnBrk="0" hangingPunct="1">
              <a:lnSpc>
                <a:spcPct val="90000"/>
              </a:lnSpc>
              <a:spcBef>
                <a:spcPts val="500"/>
              </a:spcBef>
              <a:spcAft>
                <a:spcPts val="0"/>
              </a:spcAft>
              <a:buClrTx/>
              <a:buSzTx/>
              <a:buFont typeface="Arial"/>
              <a:buNone/>
              <a:tabLst/>
              <a:defRPr sz="2000">
                <a:solidFill>
                  <a:schemeClr val="tx1"/>
                </a:solidFill>
              </a:defRPr>
            </a:lvl3pPr>
            <a:lvl4pPr marL="1371566" marR="0" indent="0" algn="l" defTabSz="914377" rtl="0" eaLnBrk="1" fontAlgn="auto" latinLnBrk="0" hangingPunct="1">
              <a:lnSpc>
                <a:spcPct val="90000"/>
              </a:lnSpc>
              <a:spcBef>
                <a:spcPts val="500"/>
              </a:spcBef>
              <a:spcAft>
                <a:spcPts val="0"/>
              </a:spcAft>
              <a:buClrTx/>
              <a:buSzTx/>
              <a:buFont typeface="Arial"/>
              <a:buNone/>
              <a:tabLst/>
              <a:defRPr>
                <a:solidFill>
                  <a:schemeClr val="tx1"/>
                </a:solidFill>
              </a:defRPr>
            </a:lvl4pPr>
            <a:lvl5pPr marL="1828754" marR="0" indent="0" algn="l" defTabSz="914377" rtl="0" eaLnBrk="1" fontAlgn="auto" latinLnBrk="0" hangingPunct="1">
              <a:lnSpc>
                <a:spcPct val="90000"/>
              </a:lnSpc>
              <a:spcBef>
                <a:spcPts val="500"/>
              </a:spcBef>
              <a:spcAft>
                <a:spcPts val="0"/>
              </a:spcAft>
              <a:buClrTx/>
              <a:buSzTx/>
              <a:buFont typeface="Arial"/>
              <a:buNone/>
              <a:tabLst/>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5"/>
          <p:cNvSpPr>
            <a:spLocks noGrp="1"/>
          </p:cNvSpPr>
          <p:nvPr>
            <p:ph sz="quarter" idx="4"/>
          </p:nvPr>
        </p:nvSpPr>
        <p:spPr>
          <a:xfrm>
            <a:off x="166868" y="2354906"/>
            <a:ext cx="5624603" cy="3668068"/>
          </a:xfrm>
        </p:spPr>
        <p:txBody>
          <a:bodyPr/>
          <a:lstStyle>
            <a:lvl1pPr>
              <a:defRPr sz="2000">
                <a:solidFill>
                  <a:schemeClr val="tx1"/>
                </a:solidFill>
              </a:defRPr>
            </a:lvl1pPr>
            <a:lvl2pPr>
              <a:defRPr sz="20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1"/>
          <p:cNvSpPr>
            <a:spLocks noGrp="1"/>
          </p:cNvSpPr>
          <p:nvPr>
            <p:ph type="ftr" sz="quarter" idx="10"/>
          </p:nvPr>
        </p:nvSpPr>
        <p:spPr>
          <a:xfrm>
            <a:off x="876222" y="6387700"/>
            <a:ext cx="5351260" cy="365125"/>
          </a:xfrm>
        </p:spPr>
        <p:txBody>
          <a:bodyPr/>
          <a:lstStyle>
            <a:lvl1pPr>
              <a:defRPr>
                <a:solidFill>
                  <a:schemeClr val="tx1"/>
                </a:solidFill>
              </a:defRPr>
            </a:lvl1pPr>
          </a:lstStyle>
          <a:p>
            <a:r>
              <a:rPr lang="en-GB"/>
              <a:t>OFFICIAL – Export Control [rating] – UKAEA © 2026 – All rights reserved</a:t>
            </a:r>
            <a:endParaRPr lang="en-US"/>
          </a:p>
        </p:txBody>
      </p:sp>
      <p:sp>
        <p:nvSpPr>
          <p:cNvPr id="9" name="Slide Number Placeholder 5"/>
          <p:cNvSpPr>
            <a:spLocks noGrp="1"/>
          </p:cNvSpPr>
          <p:nvPr>
            <p:ph type="sldNum" sz="quarter" idx="11"/>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a:p>
        </p:txBody>
      </p:sp>
    </p:spTree>
    <p:extLst>
      <p:ext uri="{BB962C8B-B14F-4D97-AF65-F5344CB8AC3E}">
        <p14:creationId xmlns:p14="http://schemas.microsoft.com/office/powerpoint/2010/main" val="41988569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1" name="Rectangle 10"/>
          <p:cNvSpPr/>
          <p:nvPr userDrawn="1"/>
        </p:nvSpPr>
        <p:spPr>
          <a:xfrm>
            <a:off x="-2788"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20" name="Triangle 6"/>
          <p:cNvSpPr/>
          <p:nvPr userDrawn="1"/>
        </p:nvSpPr>
        <p:spPr>
          <a:xfrm rot="10800000">
            <a:off x="10205791" y="-12651"/>
            <a:ext cx="1991783" cy="1991922"/>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Lst>
            <a:ahLst/>
            <a:cxnLst>
              <a:cxn ang="0">
                <a:pos x="connsiteX0" y="connsiteY0"/>
              </a:cxn>
              <a:cxn ang="0">
                <a:pos x="connsiteX1" y="connsiteY1"/>
              </a:cxn>
              <a:cxn ang="0">
                <a:pos x="connsiteX2" y="connsiteY2"/>
              </a:cxn>
              <a:cxn ang="0">
                <a:pos x="connsiteX3" y="connsiteY3"/>
              </a:cxn>
            </a:cxnLst>
            <a:rect l="l" t="t" r="r" b="b"/>
            <a:pathLst>
              <a:path w="1991783" h="1991922">
                <a:moveTo>
                  <a:pt x="0" y="1991922"/>
                </a:moveTo>
                <a:lnTo>
                  <a:pt x="0" y="0"/>
                </a:lnTo>
                <a:lnTo>
                  <a:pt x="1991783" y="1979222"/>
                </a:lnTo>
                <a:lnTo>
                  <a:pt x="0" y="199192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14" name="Title 1"/>
          <p:cNvSpPr>
            <a:spLocks noGrp="1"/>
          </p:cNvSpPr>
          <p:nvPr>
            <p:ph type="title" hasCustomPrompt="1"/>
          </p:nvPr>
        </p:nvSpPr>
        <p:spPr>
          <a:xfrm>
            <a:off x="1666479" y="1308009"/>
            <a:ext cx="8853467" cy="3968772"/>
          </a:xfrm>
          <a:prstGeom prst="rect">
            <a:avLst/>
          </a:prstGeom>
        </p:spPr>
        <p:txBody>
          <a:bodyPr anchor="ctr" anchorCtr="0">
            <a:normAutofit/>
          </a:bodyPr>
          <a:lstStyle>
            <a:lvl1pPr algn="ctr">
              <a:lnSpc>
                <a:spcPct val="100000"/>
              </a:lnSpc>
              <a:defRPr sz="3600" spc="0">
                <a:solidFill>
                  <a:schemeClr val="bg1"/>
                </a:solidFill>
              </a:defRPr>
            </a:lvl1pPr>
          </a:lstStyle>
          <a:p>
            <a:r>
              <a:rPr lang="en-GB"/>
              <a:t>INSERT QUOTE HERE</a:t>
            </a:r>
            <a:endParaRPr lang="en-US"/>
          </a:p>
        </p:txBody>
      </p:sp>
      <p:sp>
        <p:nvSpPr>
          <p:cNvPr id="15" name="Content Placeholder 2"/>
          <p:cNvSpPr>
            <a:spLocks noGrp="1"/>
          </p:cNvSpPr>
          <p:nvPr>
            <p:ph sz="quarter" idx="11" hasCustomPrompt="1"/>
          </p:nvPr>
        </p:nvSpPr>
        <p:spPr>
          <a:xfrm>
            <a:off x="1886674" y="5564305"/>
            <a:ext cx="8413078" cy="487362"/>
          </a:xfrm>
        </p:spPr>
        <p:txBody>
          <a:bodyPr>
            <a:noAutofit/>
          </a:bodyPr>
          <a:lstStyle>
            <a:lvl1pPr algn="ctr">
              <a:defRPr sz="2000" b="1">
                <a:solidFill>
                  <a:srgbClr val="9091B3"/>
                </a:solidFill>
              </a:defRPr>
            </a:lvl1pPr>
          </a:lstStyle>
          <a:p>
            <a:pPr lvl="0"/>
            <a:r>
              <a:rPr lang="en-US"/>
              <a:t>NAME / DATE</a:t>
            </a:r>
          </a:p>
        </p:txBody>
      </p:sp>
      <p:pic>
        <p:nvPicPr>
          <p:cNvPr id="16" name="Picture 1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
        <p:nvSpPr>
          <p:cNvPr id="17" name="TextBox 16"/>
          <p:cNvSpPr txBox="1"/>
          <p:nvPr userDrawn="1"/>
        </p:nvSpPr>
        <p:spPr>
          <a:xfrm>
            <a:off x="731458" y="1034180"/>
            <a:ext cx="1342664" cy="1477328"/>
          </a:xfrm>
          <a:prstGeom prst="rect">
            <a:avLst/>
          </a:prstGeom>
          <a:noFill/>
        </p:spPr>
        <p:txBody>
          <a:bodyPr wrap="square" rtlCol="0">
            <a:spAutoFit/>
          </a:bodyPr>
          <a:lstStyle/>
          <a:p>
            <a:r>
              <a:rPr lang="en-US" sz="9000" b="1" i="0">
                <a:solidFill>
                  <a:srgbClr val="9091B3"/>
                </a:solidFill>
                <a:latin typeface="Arial Black" charset="0"/>
                <a:ea typeface="Arial Black" charset="0"/>
                <a:cs typeface="Arial Black" charset="0"/>
              </a:rPr>
              <a:t>“</a:t>
            </a:r>
          </a:p>
        </p:txBody>
      </p:sp>
      <p:sp>
        <p:nvSpPr>
          <p:cNvPr id="18" name="TextBox 17"/>
          <p:cNvSpPr txBox="1"/>
          <p:nvPr userDrawn="1"/>
        </p:nvSpPr>
        <p:spPr>
          <a:xfrm>
            <a:off x="10573850" y="4825641"/>
            <a:ext cx="1342664" cy="1477328"/>
          </a:xfrm>
          <a:prstGeom prst="rect">
            <a:avLst/>
          </a:prstGeom>
          <a:noFill/>
        </p:spPr>
        <p:txBody>
          <a:bodyPr wrap="square" rtlCol="0">
            <a:spAutoFit/>
          </a:bodyPr>
          <a:lstStyle/>
          <a:p>
            <a:r>
              <a:rPr lang="en-US" sz="9000" b="1" i="0">
                <a:solidFill>
                  <a:srgbClr val="9091B3"/>
                </a:solidFill>
                <a:latin typeface="Arial Black" charset="0"/>
                <a:ea typeface="Arial Black" charset="0"/>
                <a:cs typeface="Arial Black" charset="0"/>
              </a:rPr>
              <a:t>”</a:t>
            </a:r>
          </a:p>
        </p:txBody>
      </p:sp>
      <p:sp>
        <p:nvSpPr>
          <p:cNvPr id="2" name="Footer Placeholder 1"/>
          <p:cNvSpPr>
            <a:spLocks noGrp="1"/>
          </p:cNvSpPr>
          <p:nvPr>
            <p:ph type="ftr" sz="quarter" idx="12"/>
          </p:nvPr>
        </p:nvSpPr>
        <p:spPr/>
        <p:txBody>
          <a:bodyPr/>
          <a:lstStyle>
            <a:lvl1pPr>
              <a:defRPr>
                <a:solidFill>
                  <a:schemeClr val="bg1"/>
                </a:solidFill>
              </a:defRPr>
            </a:lvl1pPr>
          </a:lstStyle>
          <a:p>
            <a:r>
              <a:rPr lang="en-GB"/>
              <a:t>OFFICIAL – Export Control [rating] – UKAEA © 2026 – All rights reserved</a:t>
            </a:r>
            <a:endParaRPr lang="en-US"/>
          </a:p>
        </p:txBody>
      </p:sp>
      <p:sp>
        <p:nvSpPr>
          <p:cNvPr id="3" name="Slide Number Placeholder 2"/>
          <p:cNvSpPr>
            <a:spLocks noGrp="1"/>
          </p:cNvSpPr>
          <p:nvPr>
            <p:ph type="sldNum" sz="quarter" idx="13"/>
          </p:nvPr>
        </p:nvSpPr>
        <p:spPr/>
        <p:txBody>
          <a:bodyPr/>
          <a:lstStyle>
            <a:lvl1pPr>
              <a:defRPr>
                <a:solidFill>
                  <a:srgbClr val="9091B3"/>
                </a:solidFill>
              </a:defRPr>
            </a:lvl1pPr>
          </a:lstStyle>
          <a:p>
            <a:fld id="{35482B25-261F-464E-BDD8-63296DE4D8A4}" type="slidenum">
              <a:rPr lang="en-US" smtClean="0"/>
              <a:pPr/>
              <a:t>‹#›</a:t>
            </a:fld>
            <a:endParaRPr lang="en-US"/>
          </a:p>
        </p:txBody>
      </p:sp>
      <p:sp>
        <p:nvSpPr>
          <p:cNvPr id="19" name="Slide Number Placeholder 5"/>
          <p:cNvSpPr txBox="1">
            <a:spLocks/>
          </p:cNvSpPr>
          <p:nvPr userDrawn="1"/>
        </p:nvSpPr>
        <p:spPr>
          <a:xfrm flipH="1">
            <a:off x="775684" y="6357413"/>
            <a:ext cx="45719"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90919C"/>
                </a:solidFill>
                <a:latin typeface="Arial Black" charset="0"/>
                <a:ea typeface="Arial Black" charset="0"/>
                <a:cs typeface="Arial Black"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0" i="0">
                <a:solidFill>
                  <a:schemeClr val="bg1"/>
                </a:solidFill>
                <a:latin typeface="Arial" charset="0"/>
                <a:ea typeface="Arial" charset="0"/>
                <a:cs typeface="Arial" charset="0"/>
              </a:rPr>
              <a:t>|</a:t>
            </a:r>
          </a:p>
        </p:txBody>
      </p:sp>
    </p:spTree>
    <p:extLst>
      <p:ext uri="{BB962C8B-B14F-4D97-AF65-F5344CB8AC3E}">
        <p14:creationId xmlns:p14="http://schemas.microsoft.com/office/powerpoint/2010/main" val="40054861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Footer Placeholder 1"/>
          <p:cNvSpPr>
            <a:spLocks noGrp="1"/>
          </p:cNvSpPr>
          <p:nvPr>
            <p:ph type="ftr" sz="quarter" idx="10"/>
          </p:nvPr>
        </p:nvSpPr>
        <p:spPr>
          <a:xfrm>
            <a:off x="876222" y="6387700"/>
            <a:ext cx="5219778" cy="365125"/>
          </a:xfrm>
        </p:spPr>
        <p:txBody>
          <a:bodyPr/>
          <a:lstStyle>
            <a:lvl1pPr>
              <a:defRPr>
                <a:solidFill>
                  <a:schemeClr val="tx1"/>
                </a:solidFill>
              </a:defRPr>
            </a:lvl1pPr>
          </a:lstStyle>
          <a:p>
            <a:r>
              <a:rPr lang="en-GB"/>
              <a:t>OFFICIAL – Export Control [rating] – UKAEA © 2026 – All rights reserved</a:t>
            </a:r>
            <a:endParaRPr lang="en-US"/>
          </a:p>
        </p:txBody>
      </p:sp>
      <p:sp>
        <p:nvSpPr>
          <p:cNvPr id="5" name="Slide Number Placeholder 5"/>
          <p:cNvSpPr>
            <a:spLocks noGrp="1"/>
          </p:cNvSpPr>
          <p:nvPr>
            <p:ph type="sldNum" sz="quarter" idx="4"/>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a:p>
        </p:txBody>
      </p:sp>
    </p:spTree>
    <p:extLst>
      <p:ext uri="{BB962C8B-B14F-4D97-AF65-F5344CB8AC3E}">
        <p14:creationId xmlns:p14="http://schemas.microsoft.com/office/powerpoint/2010/main" val="19677691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a:prstGeom prst="rect">
            <a:avLst/>
          </a:prstGeom>
        </p:spPr>
        <p:txBody>
          <a:bodyPr anchor="b">
            <a:normAutofit/>
          </a:bodyPr>
          <a:lstStyle>
            <a:lvl1pPr>
              <a:defRPr sz="400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normAutofit/>
          </a:bodyPr>
          <a:lstStyle>
            <a:lvl1pPr marL="0" indent="0">
              <a:buNone/>
              <a:defRPr sz="2000">
                <a:solidFill>
                  <a:srgbClr val="9091B3"/>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8" name="Footer Placeholder 1"/>
          <p:cNvSpPr>
            <a:spLocks noGrp="1"/>
          </p:cNvSpPr>
          <p:nvPr>
            <p:ph type="ftr" sz="quarter" idx="10"/>
          </p:nvPr>
        </p:nvSpPr>
        <p:spPr>
          <a:xfrm>
            <a:off x="876222" y="6387700"/>
            <a:ext cx="4114800" cy="365125"/>
          </a:xfrm>
        </p:spPr>
        <p:txBody>
          <a:bodyPr/>
          <a:lstStyle>
            <a:lvl1pPr>
              <a:defRPr>
                <a:solidFill>
                  <a:schemeClr val="tx1"/>
                </a:solidFill>
              </a:defRPr>
            </a:lvl1pPr>
          </a:lstStyle>
          <a:p>
            <a:r>
              <a:rPr lang="en-GB"/>
              <a:t>OFFICIAL – Export Control [rating] – UKAEA © 2026 – All rights reserved</a:t>
            </a:r>
            <a:endParaRPr lang="en-US"/>
          </a:p>
        </p:txBody>
      </p:sp>
      <p:sp>
        <p:nvSpPr>
          <p:cNvPr id="6" name="Slide Number Placeholder 5"/>
          <p:cNvSpPr>
            <a:spLocks noGrp="1"/>
          </p:cNvSpPr>
          <p:nvPr>
            <p:ph type="sldNum" sz="quarter" idx="4"/>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a:p>
        </p:txBody>
      </p:sp>
    </p:spTree>
    <p:extLst>
      <p:ext uri="{BB962C8B-B14F-4D97-AF65-F5344CB8AC3E}">
        <p14:creationId xmlns:p14="http://schemas.microsoft.com/office/powerpoint/2010/main" val="11217115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Colour">
    <p:spTree>
      <p:nvGrpSpPr>
        <p:cNvPr id="1" name=""/>
        <p:cNvGrpSpPr/>
        <p:nvPr/>
      </p:nvGrpSpPr>
      <p:grpSpPr>
        <a:xfrm>
          <a:off x="0" y="0"/>
          <a:ext cx="0" cy="0"/>
          <a:chOff x="0" y="0"/>
          <a:chExt cx="0" cy="0"/>
        </a:xfrm>
      </p:grpSpPr>
      <p:sp>
        <p:nvSpPr>
          <p:cNvPr id="7" name="Rectangle 6"/>
          <p:cNvSpPr/>
          <p:nvPr userDrawn="1"/>
        </p:nvSpPr>
        <p:spPr>
          <a:xfrm>
            <a:off x="-2788"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
        <p:nvSpPr>
          <p:cNvPr id="10" name="Footer Placeholder 1"/>
          <p:cNvSpPr>
            <a:spLocks noGrp="1"/>
          </p:cNvSpPr>
          <p:nvPr>
            <p:ph type="ftr" sz="quarter" idx="12"/>
          </p:nvPr>
        </p:nvSpPr>
        <p:spPr>
          <a:xfrm>
            <a:off x="876221" y="6387700"/>
            <a:ext cx="7008821" cy="365125"/>
          </a:xfrm>
        </p:spPr>
        <p:txBody>
          <a:bodyPr/>
          <a:lstStyle>
            <a:lvl1pPr>
              <a:defRPr>
                <a:solidFill>
                  <a:schemeClr val="bg1"/>
                </a:solidFill>
              </a:defRPr>
            </a:lvl1pPr>
          </a:lstStyle>
          <a:p>
            <a:r>
              <a:rPr lang="en-GB"/>
              <a:t>OFFICIAL – Export Control [rating] – UKAEA © 2026 – All rights reserved</a:t>
            </a:r>
            <a:endParaRPr lang="en-US"/>
          </a:p>
        </p:txBody>
      </p:sp>
      <p:sp>
        <p:nvSpPr>
          <p:cNvPr id="11" name="Slide Number Placeholder 2"/>
          <p:cNvSpPr>
            <a:spLocks noGrp="1"/>
          </p:cNvSpPr>
          <p:nvPr>
            <p:ph type="sldNum" sz="quarter" idx="13"/>
          </p:nvPr>
        </p:nvSpPr>
        <p:spPr>
          <a:xfrm>
            <a:off x="101600" y="6387702"/>
            <a:ext cx="663451" cy="365125"/>
          </a:xfrm>
        </p:spPr>
        <p:txBody>
          <a:bodyPr/>
          <a:lstStyle>
            <a:lvl1pPr>
              <a:defRPr>
                <a:solidFill>
                  <a:srgbClr val="9091B3"/>
                </a:solidFill>
              </a:defRPr>
            </a:lvl1pPr>
          </a:lstStyle>
          <a:p>
            <a:fld id="{35482B25-261F-464E-BDD8-63296DE4D8A4}" type="slidenum">
              <a:rPr lang="en-US" smtClean="0"/>
              <a:pPr/>
              <a:t>‹#›</a:t>
            </a:fld>
            <a:endParaRPr lang="en-US"/>
          </a:p>
        </p:txBody>
      </p:sp>
      <p:sp>
        <p:nvSpPr>
          <p:cNvPr id="12" name="Slide Number Placeholder 5"/>
          <p:cNvSpPr txBox="1">
            <a:spLocks/>
          </p:cNvSpPr>
          <p:nvPr userDrawn="1"/>
        </p:nvSpPr>
        <p:spPr>
          <a:xfrm flipH="1">
            <a:off x="775684" y="6357413"/>
            <a:ext cx="45719"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90919C"/>
                </a:solidFill>
                <a:latin typeface="Arial Black" charset="0"/>
                <a:ea typeface="Arial Black" charset="0"/>
                <a:cs typeface="Arial Black"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0" i="0">
                <a:solidFill>
                  <a:schemeClr val="bg1"/>
                </a:solidFill>
                <a:latin typeface="Arial" charset="0"/>
                <a:ea typeface="Arial" charset="0"/>
                <a:cs typeface="Arial" charset="0"/>
              </a:rPr>
              <a:t>|</a:t>
            </a:r>
          </a:p>
        </p:txBody>
      </p:sp>
      <p:sp>
        <p:nvSpPr>
          <p:cNvPr id="2" name="Title 1"/>
          <p:cNvSpPr>
            <a:spLocks noGrp="1"/>
          </p:cNvSpPr>
          <p:nvPr>
            <p:ph type="title"/>
          </p:nvPr>
        </p:nvSpPr>
        <p:spPr>
          <a:xfrm>
            <a:off x="831851" y="1709740"/>
            <a:ext cx="10515600" cy="2852737"/>
          </a:xfrm>
          <a:prstGeom prst="rect">
            <a:avLst/>
          </a:prstGeom>
        </p:spPr>
        <p:txBody>
          <a:bodyPr anchor="b">
            <a:normAutofit/>
          </a:bodyPr>
          <a:lstStyle>
            <a:lvl1pPr>
              <a:defRPr sz="40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normAutofit/>
          </a:bodyPr>
          <a:lstStyle>
            <a:lvl1pPr marL="0" indent="0">
              <a:buNone/>
              <a:defRPr sz="2000">
                <a:solidFill>
                  <a:srgbClr val="9091B3"/>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379630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custom_image">
    <p:spTree>
      <p:nvGrpSpPr>
        <p:cNvPr id="1" name=""/>
        <p:cNvGrpSpPr/>
        <p:nvPr/>
      </p:nvGrpSpPr>
      <p:grpSpPr>
        <a:xfrm>
          <a:off x="0" y="0"/>
          <a:ext cx="0" cy="0"/>
          <a:chOff x="0" y="0"/>
          <a:chExt cx="0" cy="0"/>
        </a:xfrm>
      </p:grpSpPr>
      <p:sp>
        <p:nvSpPr>
          <p:cNvPr id="3" name="Picture Placeholder 2"/>
          <p:cNvSpPr>
            <a:spLocks noGrp="1"/>
          </p:cNvSpPr>
          <p:nvPr>
            <p:ph type="pic" sz="quarter" idx="15"/>
          </p:nvPr>
        </p:nvSpPr>
        <p:spPr>
          <a:xfrm>
            <a:off x="0" y="-12699"/>
            <a:ext cx="12202079" cy="5246988"/>
          </a:xfrm>
          <a:custGeom>
            <a:avLst/>
            <a:gdLst>
              <a:gd name="connsiteX0" fmla="*/ 0 w 12196763"/>
              <a:gd name="connsiteY0" fmla="*/ 0 h 5225723"/>
              <a:gd name="connsiteX1" fmla="*/ 10202575 w 12196763"/>
              <a:gd name="connsiteY1" fmla="*/ 0 h 5225723"/>
              <a:gd name="connsiteX2" fmla="*/ 12196763 w 12196763"/>
              <a:gd name="connsiteY2" fmla="*/ 1994188 h 5225723"/>
              <a:gd name="connsiteX3" fmla="*/ 12196763 w 12196763"/>
              <a:gd name="connsiteY3" fmla="*/ 5225723 h 5225723"/>
              <a:gd name="connsiteX4" fmla="*/ 0 w 12196763"/>
              <a:gd name="connsiteY4" fmla="*/ 5225723 h 5225723"/>
              <a:gd name="connsiteX5" fmla="*/ 0 w 12196763"/>
              <a:gd name="connsiteY5" fmla="*/ 0 h 5225723"/>
              <a:gd name="connsiteX6" fmla="*/ 0 w 12196763"/>
              <a:gd name="connsiteY6" fmla="*/ 0 h 5225723"/>
              <a:gd name="connsiteX0" fmla="*/ 0 w 12196763"/>
              <a:gd name="connsiteY0" fmla="*/ 0 h 5225723"/>
              <a:gd name="connsiteX1" fmla="*/ 10202575 w 12196763"/>
              <a:gd name="connsiteY1" fmla="*/ 0 h 5225723"/>
              <a:gd name="connsiteX2" fmla="*/ 12196763 w 12196763"/>
              <a:gd name="connsiteY2" fmla="*/ 1994188 h 5225723"/>
              <a:gd name="connsiteX3" fmla="*/ 12196763 w 12196763"/>
              <a:gd name="connsiteY3" fmla="*/ 5225723 h 5225723"/>
              <a:gd name="connsiteX4" fmla="*/ 0 w 12196763"/>
              <a:gd name="connsiteY4" fmla="*/ 2916156 h 5225723"/>
              <a:gd name="connsiteX5" fmla="*/ 0 w 12196763"/>
              <a:gd name="connsiteY5" fmla="*/ 0 h 5225723"/>
              <a:gd name="connsiteX6" fmla="*/ 0 w 12196763"/>
              <a:gd name="connsiteY6" fmla="*/ 0 h 5225723"/>
              <a:gd name="connsiteX0" fmla="*/ 0 w 12202079"/>
              <a:gd name="connsiteY0" fmla="*/ 0 h 5246988"/>
              <a:gd name="connsiteX1" fmla="*/ 10202575 w 12202079"/>
              <a:gd name="connsiteY1" fmla="*/ 0 h 5246988"/>
              <a:gd name="connsiteX2" fmla="*/ 12196763 w 12202079"/>
              <a:gd name="connsiteY2" fmla="*/ 1994188 h 5246988"/>
              <a:gd name="connsiteX3" fmla="*/ 12202079 w 12202079"/>
              <a:gd name="connsiteY3" fmla="*/ 5246988 h 5246988"/>
              <a:gd name="connsiteX4" fmla="*/ 0 w 12202079"/>
              <a:gd name="connsiteY4" fmla="*/ 2916156 h 5246988"/>
              <a:gd name="connsiteX5" fmla="*/ 0 w 12202079"/>
              <a:gd name="connsiteY5" fmla="*/ 0 h 5246988"/>
              <a:gd name="connsiteX6" fmla="*/ 0 w 12202079"/>
              <a:gd name="connsiteY6" fmla="*/ 0 h 5246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2079" h="5246988">
                <a:moveTo>
                  <a:pt x="0" y="0"/>
                </a:moveTo>
                <a:lnTo>
                  <a:pt x="10202575" y="0"/>
                </a:lnTo>
                <a:lnTo>
                  <a:pt x="12196763" y="1994188"/>
                </a:lnTo>
                <a:lnTo>
                  <a:pt x="12202079" y="5246988"/>
                </a:lnTo>
                <a:lnTo>
                  <a:pt x="0" y="2916156"/>
                </a:lnTo>
                <a:lnTo>
                  <a:pt x="0" y="0"/>
                </a:lnTo>
                <a:lnTo>
                  <a:pt x="0" y="0"/>
                </a:lnTo>
                <a:close/>
              </a:path>
            </a:pathLst>
          </a:custGeom>
        </p:spPr>
        <p:txBody>
          <a:bodyPr anchor="ctr"/>
          <a:lstStyle>
            <a:lvl1pPr algn="ctr">
              <a:defRPr/>
            </a:lvl1pPr>
          </a:lstStyle>
          <a:p>
            <a:r>
              <a:rPr lang="en-US"/>
              <a:t>Click icon to add picture</a:t>
            </a:r>
          </a:p>
        </p:txBody>
      </p:sp>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a:t>UKAEA</a:t>
            </a:r>
          </a:p>
        </p:txBody>
      </p:sp>
      <p:sp>
        <p:nvSpPr>
          <p:cNvPr id="14" name="Subtitle 2"/>
          <p:cNvSpPr>
            <a:spLocks noGrp="1"/>
          </p:cNvSpPr>
          <p:nvPr>
            <p:ph type="subTitle" idx="1" hasCustomPrompt="1"/>
          </p:nvPr>
        </p:nvSpPr>
        <p:spPr>
          <a:xfrm>
            <a:off x="307662" y="4594103"/>
            <a:ext cx="8734738" cy="1287122"/>
          </a:xfr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title</a:t>
            </a:r>
          </a:p>
        </p:txBody>
      </p:sp>
      <p:sp>
        <p:nvSpPr>
          <p:cNvPr id="15" name="Text Placeholder 12"/>
          <p:cNvSpPr>
            <a:spLocks noGrp="1"/>
          </p:cNvSpPr>
          <p:nvPr>
            <p:ph type="body" sz="quarter" idx="14" hasCustomPrompt="1"/>
          </p:nvPr>
        </p:nvSpPr>
        <p:spPr>
          <a:xfrm>
            <a:off x="307714" y="6050503"/>
            <a:ext cx="7324725" cy="588486"/>
          </a:xfr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a:t>Click to add text</a:t>
            </a:r>
          </a:p>
        </p:txBody>
      </p:sp>
      <p:sp>
        <p:nvSpPr>
          <p:cNvPr id="2" name="Triangle 6">
            <a:extLst>
              <a:ext uri="{FF2B5EF4-FFF2-40B4-BE49-F238E27FC236}">
                <a16:creationId xmlns:a16="http://schemas.microsoft.com/office/drawing/2014/main" id="{EB6ACF58-AF63-EB3C-6171-45E1A7703C71}"/>
              </a:ext>
            </a:extLst>
          </p:cNvPr>
          <p:cNvSpPr/>
          <p:nvPr userDrawn="1"/>
        </p:nvSpPr>
        <p:spPr>
          <a:xfrm rot="10800000">
            <a:off x="10200902" y="-14621"/>
            <a:ext cx="2016232" cy="1998781"/>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 name="connsiteX0" fmla="*/ 0 w 1996672"/>
              <a:gd name="connsiteY0" fmla="*/ 1991922 h 1993891"/>
              <a:gd name="connsiteX1" fmla="*/ 0 w 1996672"/>
              <a:gd name="connsiteY1" fmla="*/ 0 h 1993891"/>
              <a:gd name="connsiteX2" fmla="*/ 1996672 w 1996672"/>
              <a:gd name="connsiteY2" fmla="*/ 1993891 h 1993891"/>
              <a:gd name="connsiteX3" fmla="*/ 0 w 1996672"/>
              <a:gd name="connsiteY3" fmla="*/ 1991922 h 1993891"/>
              <a:gd name="connsiteX0" fmla="*/ 19560 w 2016232"/>
              <a:gd name="connsiteY0" fmla="*/ 1996812 h 1998781"/>
              <a:gd name="connsiteX1" fmla="*/ 0 w 2016232"/>
              <a:gd name="connsiteY1" fmla="*/ 0 h 1998781"/>
              <a:gd name="connsiteX2" fmla="*/ 2016232 w 2016232"/>
              <a:gd name="connsiteY2" fmla="*/ 1998781 h 1998781"/>
              <a:gd name="connsiteX3" fmla="*/ 19560 w 2016232"/>
              <a:gd name="connsiteY3" fmla="*/ 1996812 h 1998781"/>
            </a:gdLst>
            <a:ahLst/>
            <a:cxnLst>
              <a:cxn ang="0">
                <a:pos x="connsiteX0" y="connsiteY0"/>
              </a:cxn>
              <a:cxn ang="0">
                <a:pos x="connsiteX1" y="connsiteY1"/>
              </a:cxn>
              <a:cxn ang="0">
                <a:pos x="connsiteX2" y="connsiteY2"/>
              </a:cxn>
              <a:cxn ang="0">
                <a:pos x="connsiteX3" y="connsiteY3"/>
              </a:cxn>
            </a:cxnLst>
            <a:rect l="l" t="t" r="r" b="b"/>
            <a:pathLst>
              <a:path w="2016232" h="1998781">
                <a:moveTo>
                  <a:pt x="19560" y="1996812"/>
                </a:moveTo>
                <a:lnTo>
                  <a:pt x="0" y="0"/>
                </a:lnTo>
                <a:lnTo>
                  <a:pt x="2016232" y="1998781"/>
                </a:lnTo>
                <a:lnTo>
                  <a:pt x="19560" y="199681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a:extLst>
              <a:ext uri="{FF2B5EF4-FFF2-40B4-BE49-F238E27FC236}">
                <a16:creationId xmlns:a16="http://schemas.microsoft.com/office/drawing/2014/main" id="{5924DD4F-8ACB-51DB-8E00-180A379A213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Tree>
    <p:extLst>
      <p:ext uri="{BB962C8B-B14F-4D97-AF65-F5344CB8AC3E}">
        <p14:creationId xmlns:p14="http://schemas.microsoft.com/office/powerpoint/2010/main" val="1121359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image" Target="../media/image1.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theme" Target="../theme/theme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riangle 6"/>
          <p:cNvSpPr/>
          <p:nvPr userDrawn="1"/>
        </p:nvSpPr>
        <p:spPr>
          <a:xfrm rot="10800000">
            <a:off x="10205791" y="-12651"/>
            <a:ext cx="1991783" cy="1991922"/>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Lst>
            <a:ahLst/>
            <a:cxnLst>
              <a:cxn ang="0">
                <a:pos x="connsiteX0" y="connsiteY0"/>
              </a:cxn>
              <a:cxn ang="0">
                <a:pos x="connsiteX1" y="connsiteY1"/>
              </a:cxn>
              <a:cxn ang="0">
                <a:pos x="connsiteX2" y="connsiteY2"/>
              </a:cxn>
              <a:cxn ang="0">
                <a:pos x="connsiteX3" y="connsiteY3"/>
              </a:cxn>
            </a:cxnLst>
            <a:rect l="l" t="t" r="r" b="b"/>
            <a:pathLst>
              <a:path w="1991783" h="1991922">
                <a:moveTo>
                  <a:pt x="0" y="1991922"/>
                </a:moveTo>
                <a:lnTo>
                  <a:pt x="0" y="0"/>
                </a:lnTo>
                <a:lnTo>
                  <a:pt x="1991783" y="1979222"/>
                </a:lnTo>
                <a:lnTo>
                  <a:pt x="0" y="199192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solidFill>
                <a:schemeClr val="tx1"/>
              </a:solidFill>
            </a:endParaRPr>
          </a:p>
        </p:txBody>
      </p:sp>
      <p:pic>
        <p:nvPicPr>
          <p:cNvPr id="8" name="Picture 7"/>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
        <p:nvSpPr>
          <p:cNvPr id="3" name="Text Placeholder 2"/>
          <p:cNvSpPr>
            <a:spLocks noGrp="1"/>
          </p:cNvSpPr>
          <p:nvPr>
            <p:ph type="body" idx="1"/>
          </p:nvPr>
        </p:nvSpPr>
        <p:spPr>
          <a:xfrm>
            <a:off x="203200" y="1314930"/>
            <a:ext cx="11150600" cy="486203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itle Placeholder 23"/>
          <p:cNvSpPr>
            <a:spLocks noGrp="1"/>
          </p:cNvSpPr>
          <p:nvPr>
            <p:ph type="title"/>
          </p:nvPr>
        </p:nvSpPr>
        <p:spPr>
          <a:xfrm>
            <a:off x="203200" y="190097"/>
            <a:ext cx="11150600" cy="1094544"/>
          </a:xfrm>
          <a:prstGeom prst="rect">
            <a:avLst/>
          </a:prstGeom>
        </p:spPr>
        <p:txBody>
          <a:bodyPr vert="horz" lIns="91440" tIns="45720" rIns="91440" bIns="45720" rtlCol="0" anchor="t" anchorCtr="0">
            <a:normAutofit/>
          </a:bodyPr>
          <a:lstStyle/>
          <a:p>
            <a:r>
              <a:rPr lang="en-US"/>
              <a:t>Click to edit Master title style</a:t>
            </a:r>
          </a:p>
        </p:txBody>
      </p:sp>
      <p:sp>
        <p:nvSpPr>
          <p:cNvPr id="6" name="Slide Number Placeholder 5"/>
          <p:cNvSpPr>
            <a:spLocks noGrp="1"/>
          </p:cNvSpPr>
          <p:nvPr>
            <p:ph type="sldNum" sz="quarter" idx="4"/>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a:p>
        </p:txBody>
      </p:sp>
      <p:sp>
        <p:nvSpPr>
          <p:cNvPr id="9" name="Footer Placeholder 3"/>
          <p:cNvSpPr>
            <a:spLocks noGrp="1"/>
          </p:cNvSpPr>
          <p:nvPr>
            <p:ph type="ftr" sz="quarter" idx="3"/>
          </p:nvPr>
        </p:nvSpPr>
        <p:spPr>
          <a:xfrm>
            <a:off x="876221" y="6387700"/>
            <a:ext cx="7008821" cy="365125"/>
          </a:xfrm>
          <a:prstGeom prst="rect">
            <a:avLst/>
          </a:prstGeom>
        </p:spPr>
        <p:txBody>
          <a:bodyPr vert="horz" lIns="91440" tIns="45720" rIns="91440" bIns="45720" rtlCol="0" anchor="ctr"/>
          <a:lstStyle>
            <a:lvl1pPr algn="l">
              <a:defRPr sz="1100" b="1">
                <a:solidFill>
                  <a:schemeClr val="tx1"/>
                </a:solidFill>
                <a:latin typeface="Arial" charset="0"/>
                <a:ea typeface="Arial" charset="0"/>
                <a:cs typeface="Arial" charset="0"/>
              </a:defRPr>
            </a:lvl1pPr>
          </a:lstStyle>
          <a:p>
            <a:r>
              <a:rPr lang="en-US"/>
              <a:t>Official - Sensitive - Commercial </a:t>
            </a:r>
          </a:p>
        </p:txBody>
      </p:sp>
      <p:sp>
        <p:nvSpPr>
          <p:cNvPr id="10" name="Slide Number Placeholder 5"/>
          <p:cNvSpPr txBox="1">
            <a:spLocks/>
          </p:cNvSpPr>
          <p:nvPr userDrawn="1"/>
        </p:nvSpPr>
        <p:spPr>
          <a:xfrm flipH="1">
            <a:off x="765051" y="6357413"/>
            <a:ext cx="45719"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90919C"/>
                </a:solidFill>
                <a:latin typeface="Arial Black" charset="0"/>
                <a:ea typeface="Arial Black" charset="0"/>
                <a:cs typeface="Arial Black"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0" i="0">
                <a:solidFill>
                  <a:schemeClr val="tx1"/>
                </a:solidFill>
                <a:latin typeface="Arial" charset="0"/>
                <a:ea typeface="Arial" charset="0"/>
                <a:cs typeface="Arial" charset="0"/>
              </a:rPr>
              <a:t>|</a:t>
            </a:r>
          </a:p>
        </p:txBody>
      </p:sp>
    </p:spTree>
    <p:extLst>
      <p:ext uri="{BB962C8B-B14F-4D97-AF65-F5344CB8AC3E}">
        <p14:creationId xmlns:p14="http://schemas.microsoft.com/office/powerpoint/2010/main" val="31676753"/>
      </p:ext>
    </p:extLst>
  </p:cSld>
  <p:clrMap bg1="lt1" tx1="dk1" bg2="lt2" tx2="dk2" accent1="accent1" accent2="accent2" accent3="accent3" accent4="accent4" accent5="accent5" accent6="accent6" hlink="hlink" folHlink="folHlink"/>
  <p:sldLayoutIdLst>
    <p:sldLayoutId id="2147483679" r:id="rId1"/>
    <p:sldLayoutId id="2147483650" r:id="rId2"/>
    <p:sldLayoutId id="2147483673" r:id="rId3"/>
    <p:sldLayoutId id="2147483652" r:id="rId4"/>
    <p:sldLayoutId id="2147483653" r:id="rId5"/>
    <p:sldLayoutId id="2147483660" r:id="rId6"/>
    <p:sldLayoutId id="2147483655" r:id="rId7"/>
    <p:sldLayoutId id="2147483651" r:id="rId8"/>
    <p:sldLayoutId id="2147483677" r:id="rId9"/>
    <p:sldLayoutId id="2147483670" r:id="rId10"/>
    <p:sldLayoutId id="2147483671" r:id="rId11"/>
    <p:sldLayoutId id="2147483674" r:id="rId12"/>
    <p:sldLayoutId id="2147483675" r:id="rId13"/>
    <p:sldLayoutId id="2147483676" r:id="rId14"/>
    <p:sldLayoutId id="2147483667" r:id="rId15"/>
    <p:sldLayoutId id="2147483680" r:id="rId16"/>
    <p:sldLayoutId id="2147483681" r:id="rId17"/>
    <p:sldLayoutId id="2147483685" r:id="rId18"/>
    <p:sldLayoutId id="2147483683" r:id="rId19"/>
    <p:sldLayoutId id="2147483684" r:id="rId20"/>
    <p:sldLayoutId id="2147483672" r:id="rId21"/>
  </p:sldLayoutIdLst>
  <p:hf hdr="0" dt="0"/>
  <p:txStyles>
    <p:titleStyle>
      <a:lvl1pPr algn="l" defTabSz="914377" rtl="0" eaLnBrk="1" latinLnBrk="0" hangingPunct="1">
        <a:lnSpc>
          <a:spcPct val="100000"/>
        </a:lnSpc>
        <a:spcBef>
          <a:spcPct val="0"/>
        </a:spcBef>
        <a:buNone/>
        <a:defRPr sz="3600" b="1" i="0" kern="1200">
          <a:solidFill>
            <a:schemeClr val="tx1"/>
          </a:solidFill>
          <a:latin typeface="Arial Black" charset="0"/>
          <a:ea typeface="Arial Black" charset="0"/>
          <a:cs typeface="Arial Black" charset="0"/>
        </a:defRPr>
      </a:lvl1pPr>
    </p:titleStyle>
    <p:bodyStyle>
      <a:lvl1pPr marL="0" indent="0" algn="l" defTabSz="914377" rtl="0" eaLnBrk="1" latinLnBrk="0" hangingPunct="1">
        <a:lnSpc>
          <a:spcPct val="90000"/>
        </a:lnSpc>
        <a:spcBef>
          <a:spcPts val="1000"/>
        </a:spcBef>
        <a:buFont typeface="Arial"/>
        <a:buNone/>
        <a:defRPr sz="2400" kern="1200">
          <a:solidFill>
            <a:schemeClr val="tx1"/>
          </a:solidFill>
          <a:latin typeface="Arial" charset="0"/>
          <a:ea typeface="Arial" charset="0"/>
          <a:cs typeface="Arial" charset="0"/>
        </a:defRPr>
      </a:lvl1pPr>
      <a:lvl2pPr marL="457189" indent="0" algn="l" defTabSz="914377" rtl="0" eaLnBrk="1" latinLnBrk="0" hangingPunct="1">
        <a:lnSpc>
          <a:spcPct val="90000"/>
        </a:lnSpc>
        <a:spcBef>
          <a:spcPts val="500"/>
        </a:spcBef>
        <a:buFont typeface="Arial"/>
        <a:buNone/>
        <a:defRPr sz="2000" kern="1200">
          <a:solidFill>
            <a:schemeClr val="tx1"/>
          </a:solidFill>
          <a:latin typeface="Arial" charset="0"/>
          <a:ea typeface="Arial" charset="0"/>
          <a:cs typeface="Arial" charset="0"/>
        </a:defRPr>
      </a:lvl2pPr>
      <a:lvl3pPr marL="914377" indent="0" algn="l" defTabSz="914377" rtl="0" eaLnBrk="1" latinLnBrk="0" hangingPunct="1">
        <a:lnSpc>
          <a:spcPct val="90000"/>
        </a:lnSpc>
        <a:spcBef>
          <a:spcPts val="500"/>
        </a:spcBef>
        <a:buFont typeface="Arial"/>
        <a:buNone/>
        <a:defRPr sz="2000" kern="1200">
          <a:solidFill>
            <a:schemeClr val="tx1"/>
          </a:solidFill>
          <a:latin typeface="Arial" charset="0"/>
          <a:ea typeface="Arial" charset="0"/>
          <a:cs typeface="Arial" charset="0"/>
        </a:defRPr>
      </a:lvl3pPr>
      <a:lvl4pPr marL="1371566" indent="0" algn="l" defTabSz="914377" rtl="0" eaLnBrk="1" latinLnBrk="0" hangingPunct="1">
        <a:lnSpc>
          <a:spcPct val="90000"/>
        </a:lnSpc>
        <a:spcBef>
          <a:spcPts val="500"/>
        </a:spcBef>
        <a:buFont typeface="Arial"/>
        <a:buNone/>
        <a:defRPr sz="1800" kern="1200">
          <a:solidFill>
            <a:schemeClr val="tx1"/>
          </a:solidFill>
          <a:latin typeface="Arial" charset="0"/>
          <a:ea typeface="Arial" charset="0"/>
          <a:cs typeface="Arial" charset="0"/>
        </a:defRPr>
      </a:lvl4pPr>
      <a:lvl5pPr marL="1828754" indent="0" algn="l" defTabSz="914377" rtl="0" eaLnBrk="1" latinLnBrk="0" hangingPunct="1">
        <a:lnSpc>
          <a:spcPct val="90000"/>
        </a:lnSpc>
        <a:spcBef>
          <a:spcPts val="500"/>
        </a:spcBef>
        <a:buFont typeface="Arial"/>
        <a:buNone/>
        <a:defRPr sz="1800" kern="1200">
          <a:solidFill>
            <a:schemeClr val="tx1"/>
          </a:solidFill>
          <a:latin typeface="Arial" charset="0"/>
          <a:ea typeface="Arial" charset="0"/>
          <a:cs typeface="Arial"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riangle 6"/>
          <p:cNvSpPr/>
          <p:nvPr userDrawn="1"/>
        </p:nvSpPr>
        <p:spPr>
          <a:xfrm rot="10800000">
            <a:off x="10205791" y="-12651"/>
            <a:ext cx="1991783" cy="1991922"/>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Lst>
            <a:ahLst/>
            <a:cxnLst>
              <a:cxn ang="0">
                <a:pos x="connsiteX0" y="connsiteY0"/>
              </a:cxn>
              <a:cxn ang="0">
                <a:pos x="connsiteX1" y="connsiteY1"/>
              </a:cxn>
              <a:cxn ang="0">
                <a:pos x="connsiteX2" y="connsiteY2"/>
              </a:cxn>
              <a:cxn ang="0">
                <a:pos x="connsiteX3" y="connsiteY3"/>
              </a:cxn>
            </a:cxnLst>
            <a:rect l="l" t="t" r="r" b="b"/>
            <a:pathLst>
              <a:path w="1991783" h="1991922">
                <a:moveTo>
                  <a:pt x="0" y="1991922"/>
                </a:moveTo>
                <a:lnTo>
                  <a:pt x="0" y="0"/>
                </a:lnTo>
                <a:lnTo>
                  <a:pt x="1991783" y="1979222"/>
                </a:lnTo>
                <a:lnTo>
                  <a:pt x="0" y="199192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solidFill>
                <a:schemeClr val="tx1"/>
              </a:solidFill>
            </a:endParaRPr>
          </a:p>
        </p:txBody>
      </p:sp>
      <p:pic>
        <p:nvPicPr>
          <p:cNvPr id="8" name="Picture 7"/>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
        <p:nvSpPr>
          <p:cNvPr id="3" name="Text Placeholder 2"/>
          <p:cNvSpPr>
            <a:spLocks noGrp="1"/>
          </p:cNvSpPr>
          <p:nvPr>
            <p:ph type="body" idx="1"/>
          </p:nvPr>
        </p:nvSpPr>
        <p:spPr>
          <a:xfrm>
            <a:off x="203200" y="1314930"/>
            <a:ext cx="11150600" cy="486203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itle Placeholder 23"/>
          <p:cNvSpPr>
            <a:spLocks noGrp="1"/>
          </p:cNvSpPr>
          <p:nvPr>
            <p:ph type="title"/>
          </p:nvPr>
        </p:nvSpPr>
        <p:spPr>
          <a:xfrm>
            <a:off x="203200" y="190097"/>
            <a:ext cx="11150600" cy="1094544"/>
          </a:xfrm>
          <a:prstGeom prst="rect">
            <a:avLst/>
          </a:prstGeom>
        </p:spPr>
        <p:txBody>
          <a:bodyPr vert="horz" lIns="91440" tIns="45720" rIns="91440" bIns="45720" rtlCol="0" anchor="t" anchorCtr="0">
            <a:normAutofit/>
          </a:bodyPr>
          <a:lstStyle/>
          <a:p>
            <a:r>
              <a:rPr lang="en-US"/>
              <a:t>Click to edit Master title style</a:t>
            </a:r>
          </a:p>
        </p:txBody>
      </p:sp>
      <p:sp>
        <p:nvSpPr>
          <p:cNvPr id="6" name="Slide Number Placeholder 5"/>
          <p:cNvSpPr>
            <a:spLocks noGrp="1"/>
          </p:cNvSpPr>
          <p:nvPr>
            <p:ph type="sldNum" sz="quarter" idx="4"/>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a:p>
        </p:txBody>
      </p:sp>
      <p:sp>
        <p:nvSpPr>
          <p:cNvPr id="9" name="Footer Placeholder 3"/>
          <p:cNvSpPr>
            <a:spLocks noGrp="1"/>
          </p:cNvSpPr>
          <p:nvPr>
            <p:ph type="ftr" sz="quarter" idx="3"/>
          </p:nvPr>
        </p:nvSpPr>
        <p:spPr>
          <a:xfrm>
            <a:off x="876221" y="6387700"/>
            <a:ext cx="7008821" cy="365125"/>
          </a:xfrm>
          <a:prstGeom prst="rect">
            <a:avLst/>
          </a:prstGeom>
        </p:spPr>
        <p:txBody>
          <a:bodyPr vert="horz" lIns="91440" tIns="45720" rIns="91440" bIns="45720" rtlCol="0" anchor="ctr"/>
          <a:lstStyle>
            <a:lvl1pPr algn="l">
              <a:defRPr sz="1100" b="1">
                <a:solidFill>
                  <a:schemeClr val="tx1"/>
                </a:solidFill>
                <a:latin typeface="Arial" charset="0"/>
                <a:ea typeface="Arial" charset="0"/>
                <a:cs typeface="Arial" charset="0"/>
              </a:defRPr>
            </a:lvl1pPr>
          </a:lstStyle>
          <a:p>
            <a:r>
              <a:rPr lang="en-GB"/>
              <a:t>OFFICIAL – Export Control [rating] – UKAEA © 2026 – All rights reserved</a:t>
            </a:r>
            <a:endParaRPr lang="en-US"/>
          </a:p>
        </p:txBody>
      </p:sp>
      <p:sp>
        <p:nvSpPr>
          <p:cNvPr id="10" name="Slide Number Placeholder 5"/>
          <p:cNvSpPr txBox="1">
            <a:spLocks/>
          </p:cNvSpPr>
          <p:nvPr userDrawn="1"/>
        </p:nvSpPr>
        <p:spPr>
          <a:xfrm flipH="1">
            <a:off x="765051" y="6357413"/>
            <a:ext cx="45719"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90919C"/>
                </a:solidFill>
                <a:latin typeface="Arial Black" charset="0"/>
                <a:ea typeface="Arial Black" charset="0"/>
                <a:cs typeface="Arial Black"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0" i="0">
                <a:solidFill>
                  <a:schemeClr val="tx1"/>
                </a:solidFill>
                <a:latin typeface="Arial" charset="0"/>
                <a:ea typeface="Arial" charset="0"/>
                <a:cs typeface="Arial" charset="0"/>
              </a:rPr>
              <a:t>|</a:t>
            </a:r>
          </a:p>
        </p:txBody>
      </p:sp>
    </p:spTree>
    <p:extLst>
      <p:ext uri="{BB962C8B-B14F-4D97-AF65-F5344CB8AC3E}">
        <p14:creationId xmlns:p14="http://schemas.microsoft.com/office/powerpoint/2010/main" val="117045243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Lst>
  <p:hf hdr="0" dt="0"/>
  <p:txStyles>
    <p:titleStyle>
      <a:lvl1pPr algn="l" defTabSz="914377" rtl="0" eaLnBrk="1" latinLnBrk="0" hangingPunct="1">
        <a:lnSpc>
          <a:spcPct val="100000"/>
        </a:lnSpc>
        <a:spcBef>
          <a:spcPct val="0"/>
        </a:spcBef>
        <a:buNone/>
        <a:defRPr sz="3600" b="1" i="0" kern="1200">
          <a:solidFill>
            <a:schemeClr val="tx1"/>
          </a:solidFill>
          <a:latin typeface="Arial Black" charset="0"/>
          <a:ea typeface="Arial Black" charset="0"/>
          <a:cs typeface="Arial Black" charset="0"/>
        </a:defRPr>
      </a:lvl1pPr>
    </p:titleStyle>
    <p:bodyStyle>
      <a:lvl1pPr marL="0" indent="0" algn="l" defTabSz="914377" rtl="0" eaLnBrk="1" latinLnBrk="0" hangingPunct="1">
        <a:lnSpc>
          <a:spcPct val="90000"/>
        </a:lnSpc>
        <a:spcBef>
          <a:spcPts val="1000"/>
        </a:spcBef>
        <a:buFont typeface="Arial"/>
        <a:buNone/>
        <a:defRPr sz="2400" kern="1200">
          <a:solidFill>
            <a:schemeClr val="tx1"/>
          </a:solidFill>
          <a:latin typeface="Arial" charset="0"/>
          <a:ea typeface="Arial" charset="0"/>
          <a:cs typeface="Arial" charset="0"/>
        </a:defRPr>
      </a:lvl1pPr>
      <a:lvl2pPr marL="457189" indent="0" algn="l" defTabSz="914377" rtl="0" eaLnBrk="1" latinLnBrk="0" hangingPunct="1">
        <a:lnSpc>
          <a:spcPct val="90000"/>
        </a:lnSpc>
        <a:spcBef>
          <a:spcPts val="500"/>
        </a:spcBef>
        <a:buFont typeface="Arial"/>
        <a:buNone/>
        <a:defRPr sz="2000" kern="1200">
          <a:solidFill>
            <a:schemeClr val="tx1"/>
          </a:solidFill>
          <a:latin typeface="Arial" charset="0"/>
          <a:ea typeface="Arial" charset="0"/>
          <a:cs typeface="Arial" charset="0"/>
        </a:defRPr>
      </a:lvl2pPr>
      <a:lvl3pPr marL="914377" indent="0" algn="l" defTabSz="914377" rtl="0" eaLnBrk="1" latinLnBrk="0" hangingPunct="1">
        <a:lnSpc>
          <a:spcPct val="90000"/>
        </a:lnSpc>
        <a:spcBef>
          <a:spcPts val="500"/>
        </a:spcBef>
        <a:buFont typeface="Arial"/>
        <a:buNone/>
        <a:defRPr sz="2000" kern="1200">
          <a:solidFill>
            <a:schemeClr val="tx1"/>
          </a:solidFill>
          <a:latin typeface="Arial" charset="0"/>
          <a:ea typeface="Arial" charset="0"/>
          <a:cs typeface="Arial" charset="0"/>
        </a:defRPr>
      </a:lvl3pPr>
      <a:lvl4pPr marL="1371566" indent="0" algn="l" defTabSz="914377" rtl="0" eaLnBrk="1" latinLnBrk="0" hangingPunct="1">
        <a:lnSpc>
          <a:spcPct val="90000"/>
        </a:lnSpc>
        <a:spcBef>
          <a:spcPts val="500"/>
        </a:spcBef>
        <a:buFont typeface="Arial"/>
        <a:buNone/>
        <a:defRPr sz="1800" kern="1200">
          <a:solidFill>
            <a:schemeClr val="tx1"/>
          </a:solidFill>
          <a:latin typeface="Arial" charset="0"/>
          <a:ea typeface="Arial" charset="0"/>
          <a:cs typeface="Arial" charset="0"/>
        </a:defRPr>
      </a:lvl4pPr>
      <a:lvl5pPr marL="1828754" indent="0" algn="l" defTabSz="914377" rtl="0" eaLnBrk="1" latinLnBrk="0" hangingPunct="1">
        <a:lnSpc>
          <a:spcPct val="90000"/>
        </a:lnSpc>
        <a:spcBef>
          <a:spcPts val="500"/>
        </a:spcBef>
        <a:buFont typeface="Arial"/>
        <a:buNone/>
        <a:defRPr sz="1800" kern="1200">
          <a:solidFill>
            <a:schemeClr val="tx1"/>
          </a:solidFill>
          <a:latin typeface="Arial" charset="0"/>
          <a:ea typeface="Arial" charset="0"/>
          <a:cs typeface="Arial"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18" Type="http://schemas.openxmlformats.org/officeDocument/2006/relationships/image" Target="../media/image38.png"/><Relationship Id="rId3" Type="http://schemas.openxmlformats.org/officeDocument/2006/relationships/image" Target="../media/image24.png"/><Relationship Id="rId7" Type="http://schemas.openxmlformats.org/officeDocument/2006/relationships/image" Target="../media/image28.jpeg"/><Relationship Id="rId12" Type="http://schemas.openxmlformats.org/officeDocument/2006/relationships/image" Target="../media/image33.png"/><Relationship Id="rId17" Type="http://schemas.microsoft.com/office/2007/relationships/hdphoto" Target="../media/hdphoto1.wdp"/><Relationship Id="rId2" Type="http://schemas.openxmlformats.org/officeDocument/2006/relationships/notesSlide" Target="../notesSlides/notesSlide4.xml"/><Relationship Id="rId16"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5" Type="http://schemas.openxmlformats.org/officeDocument/2006/relationships/image" Target="../media/image36.png"/><Relationship Id="rId10" Type="http://schemas.openxmlformats.org/officeDocument/2006/relationships/image" Target="../media/image31.jpeg"/><Relationship Id="rId19" Type="http://schemas.openxmlformats.org/officeDocument/2006/relationships/image" Target="../media/image39.jpe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9.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3.sv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svg"/><Relationship Id="rId10" Type="http://schemas.openxmlformats.org/officeDocument/2006/relationships/image" Target="../media/image50.png"/><Relationship Id="rId4" Type="http://schemas.openxmlformats.org/officeDocument/2006/relationships/image" Target="../media/image44.jpeg"/><Relationship Id="rId9" Type="http://schemas.openxmlformats.org/officeDocument/2006/relationships/image" Target="../media/image49.png"/></Relationships>
</file>

<file path=ppt/slides/_rels/slide1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1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12.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1.png"/><Relationship Id="rId11" Type="http://schemas.openxmlformats.org/officeDocument/2006/relationships/hyperlink" Target="https://www.tandfonline.com/doi/full/10.1080/15361055.2026.2613327" TargetMode="External"/><Relationship Id="rId5" Type="http://schemas.openxmlformats.org/officeDocument/2006/relationships/image" Target="../media/image60.png"/><Relationship Id="rId10" Type="http://schemas.openxmlformats.org/officeDocument/2006/relationships/image" Target="../media/image65.png"/><Relationship Id="rId4" Type="http://schemas.openxmlformats.org/officeDocument/2006/relationships/image" Target="../media/image59.jpeg"/><Relationship Id="rId9" Type="http://schemas.openxmlformats.org/officeDocument/2006/relationships/image" Target="../media/image64.jpeg"/></Relationships>
</file>

<file path=ppt/slides/_rels/slide1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14.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slideLayout" Target="../slideLayouts/slideLayout2.xml"/><Relationship Id="rId7" Type="http://schemas.openxmlformats.org/officeDocument/2006/relationships/image" Target="../media/image72.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71.png"/><Relationship Id="rId5" Type="http://schemas.openxmlformats.org/officeDocument/2006/relationships/image" Target="../media/image70.png"/><Relationship Id="rId10" Type="http://schemas.openxmlformats.org/officeDocument/2006/relationships/hyperlink" Target="https://www.ukaea.org/case-studies/first-light-fusion-appoint-ukaea-to-validate-fusion-experiments/" TargetMode="External"/><Relationship Id="rId4" Type="http://schemas.openxmlformats.org/officeDocument/2006/relationships/image" Target="../media/image69.png"/><Relationship Id="rId9" Type="http://schemas.openxmlformats.org/officeDocument/2006/relationships/image" Target="../media/image7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png"/><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79.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hyperlink" Target="https://doi.org/10.1016/j.fusengdes.2020.112038" TargetMode="External"/><Relationship Id="rId1" Type="http://schemas.openxmlformats.org/officeDocument/2006/relationships/slideLayout" Target="../slideLayouts/slideLayout4.xml"/><Relationship Id="rId5" Type="http://schemas.openxmlformats.org/officeDocument/2006/relationships/image" Target="../media/image85.png"/><Relationship Id="rId4" Type="http://schemas.openxmlformats.org/officeDocument/2006/relationships/image" Target="../media/image84.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81.png"/><Relationship Id="rId5" Type="http://schemas.openxmlformats.org/officeDocument/2006/relationships/image" Target="../media/image87.png"/><Relationship Id="rId4" Type="http://schemas.openxmlformats.org/officeDocument/2006/relationships/image" Target="../media/image86.png"/></Relationships>
</file>

<file path=ppt/slides/_rels/slide2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8.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4.xml"/><Relationship Id="rId4" Type="http://schemas.openxmlformats.org/officeDocument/2006/relationships/image" Target="../media/image8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29.xml.rels><?xml version="1.0" encoding="UTF-8" standalone="yes"?>
<Relationships xmlns="http://schemas.openxmlformats.org/package/2006/relationships"><Relationship Id="rId8" Type="http://schemas.openxmlformats.org/officeDocument/2006/relationships/image" Target="../media/image97.jpeg"/><Relationship Id="rId3" Type="http://schemas.openxmlformats.org/officeDocument/2006/relationships/image" Target="../media/image93.png"/><Relationship Id="rId7" Type="http://schemas.openxmlformats.org/officeDocument/2006/relationships/image" Target="../media/image9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90.jpeg"/><Relationship Id="rId5" Type="http://schemas.openxmlformats.org/officeDocument/2006/relationships/image" Target="../media/image95.png"/><Relationship Id="rId10" Type="http://schemas.openxmlformats.org/officeDocument/2006/relationships/image" Target="../media/image99.png"/><Relationship Id="rId4" Type="http://schemas.openxmlformats.org/officeDocument/2006/relationships/image" Target="../media/image94.png"/><Relationship Id="rId9" Type="http://schemas.openxmlformats.org/officeDocument/2006/relationships/image" Target="../media/image98.png"/></Relationships>
</file>

<file path=ppt/slides/_rels/slide30.xml.rels><?xml version="1.0" encoding="UTF-8" standalone="yes"?>
<Relationships xmlns="http://schemas.openxmlformats.org/package/2006/relationships"><Relationship Id="rId3" Type="http://schemas.openxmlformats.org/officeDocument/2006/relationships/image" Target="../media/image100.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1.sv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 Id="rId4" Type="http://schemas.openxmlformats.org/officeDocument/2006/relationships/image" Target="../media/image10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904AEA7-0BFB-B42D-C318-42E36DFAE834}"/>
              </a:ext>
            </a:extLst>
          </p:cNvPr>
          <p:cNvSpPr>
            <a:spLocks noGrp="1"/>
          </p:cNvSpPr>
          <p:nvPr>
            <p:ph type="ctrTitle"/>
          </p:nvPr>
        </p:nvSpPr>
        <p:spPr/>
        <p:txBody>
          <a:bodyPr/>
          <a:lstStyle/>
          <a:p>
            <a:endParaRPr lang="en-GB"/>
          </a:p>
        </p:txBody>
      </p:sp>
      <p:sp>
        <p:nvSpPr>
          <p:cNvPr id="9" name="Subtitle 8">
            <a:extLst>
              <a:ext uri="{FF2B5EF4-FFF2-40B4-BE49-F238E27FC236}">
                <a16:creationId xmlns:a16="http://schemas.microsoft.com/office/drawing/2014/main" id="{D5A71EDF-6999-BFED-0658-0C92399DF7ED}"/>
              </a:ext>
            </a:extLst>
          </p:cNvPr>
          <p:cNvSpPr>
            <a:spLocks noGrp="1"/>
          </p:cNvSpPr>
          <p:nvPr>
            <p:ph type="subTitle" idx="1"/>
          </p:nvPr>
        </p:nvSpPr>
        <p:spPr>
          <a:xfrm>
            <a:off x="250512" y="4594103"/>
            <a:ext cx="9636438" cy="1287122"/>
          </a:xfrm>
        </p:spPr>
        <p:txBody>
          <a:bodyPr>
            <a:normAutofit fontScale="70000" lnSpcReduction="20000"/>
          </a:bodyPr>
          <a:lstStyle/>
          <a:p>
            <a:r>
              <a:rPr lang="en-GB"/>
              <a:t>Neutron detection work in the Applied Radiation Technology group at UKAEA</a:t>
            </a:r>
          </a:p>
        </p:txBody>
      </p:sp>
      <p:sp>
        <p:nvSpPr>
          <p:cNvPr id="10" name="Text Placeholder 9">
            <a:extLst>
              <a:ext uri="{FF2B5EF4-FFF2-40B4-BE49-F238E27FC236}">
                <a16:creationId xmlns:a16="http://schemas.microsoft.com/office/drawing/2014/main" id="{C3A7EB7E-599B-A38F-C555-6705C7268280}"/>
              </a:ext>
            </a:extLst>
          </p:cNvPr>
          <p:cNvSpPr>
            <a:spLocks noGrp="1"/>
          </p:cNvSpPr>
          <p:nvPr>
            <p:ph type="body" sz="quarter" idx="14"/>
          </p:nvPr>
        </p:nvSpPr>
        <p:spPr>
          <a:xfrm>
            <a:off x="307714" y="6050503"/>
            <a:ext cx="10483931" cy="588486"/>
          </a:xfrm>
        </p:spPr>
        <p:txBody>
          <a:bodyPr>
            <a:normAutofit fontScale="92500" lnSpcReduction="20000"/>
          </a:bodyPr>
          <a:lstStyle/>
          <a:p>
            <a:r>
              <a:rPr lang="en-GB"/>
              <a:t>Gemma Wilson</a:t>
            </a:r>
          </a:p>
          <a:p>
            <a:r>
              <a:rPr lang="en-GB"/>
              <a:t>Neutron Detector and Facility Workshop, 17-18</a:t>
            </a:r>
            <a:r>
              <a:rPr lang="en-GB" baseline="30000"/>
              <a:t>th</a:t>
            </a:r>
            <a:r>
              <a:rPr lang="en-GB"/>
              <a:t> September 2026, IOP</a:t>
            </a:r>
          </a:p>
        </p:txBody>
      </p:sp>
    </p:spTree>
    <p:extLst>
      <p:ext uri="{BB962C8B-B14F-4D97-AF65-F5344CB8AC3E}">
        <p14:creationId xmlns:p14="http://schemas.microsoft.com/office/powerpoint/2010/main" val="2954131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A6E763E-1669-25A3-19C0-071D768E7D36}"/>
              </a:ext>
            </a:extLst>
          </p:cNvPr>
          <p:cNvSpPr>
            <a:spLocks noGrp="1"/>
          </p:cNvSpPr>
          <p:nvPr>
            <p:ph sz="half" idx="2"/>
          </p:nvPr>
        </p:nvSpPr>
        <p:spPr>
          <a:xfrm>
            <a:off x="276859" y="1065787"/>
            <a:ext cx="10891883" cy="1231099"/>
          </a:xfrm>
          <a:solidFill>
            <a:schemeClr val="accent2">
              <a:lumMod val="20000"/>
              <a:lumOff val="80000"/>
            </a:schemeClr>
          </a:solidFill>
          <a:ln>
            <a:solidFill>
              <a:schemeClr val="tx1"/>
            </a:solidFill>
          </a:ln>
        </p:spPr>
        <p:txBody>
          <a:bodyPr vert="horz" lIns="91440" tIns="45720" rIns="91440" bIns="45720" rtlCol="0" anchor="t">
            <a:noAutofit/>
          </a:bodyPr>
          <a:lstStyle/>
          <a:p>
            <a:pPr marL="342900" indent="-342900">
              <a:buFont typeface="Arial" panose="020B0604020202020204" pitchFamily="34" charset="0"/>
              <a:buChar char="•"/>
            </a:pPr>
            <a:r>
              <a:rPr lang="en-GB" sz="1800">
                <a:latin typeface="Arial"/>
                <a:cs typeface="Arial"/>
              </a:rPr>
              <a:t>A group of experts in the simulation and measurement of radiation environments sits in the </a:t>
            </a:r>
            <a:r>
              <a:rPr lang="en-GB" sz="1800" b="1">
                <a:latin typeface="Arial"/>
                <a:cs typeface="Arial"/>
              </a:rPr>
              <a:t>Applied Radiation Technology </a:t>
            </a:r>
            <a:r>
              <a:rPr lang="en-GB" sz="1800">
                <a:latin typeface="Arial"/>
                <a:cs typeface="Arial"/>
              </a:rPr>
              <a:t>group in the </a:t>
            </a:r>
            <a:r>
              <a:rPr lang="en-GB" sz="1800" b="1">
                <a:latin typeface="Arial"/>
                <a:cs typeface="Arial"/>
              </a:rPr>
              <a:t>Technology Division </a:t>
            </a:r>
            <a:r>
              <a:rPr lang="en-GB" sz="1800">
                <a:latin typeface="Arial"/>
                <a:cs typeface="Arial"/>
              </a:rPr>
              <a:t>(1 of 7 UKAEA divisions). </a:t>
            </a:r>
          </a:p>
          <a:p>
            <a:pPr marL="342900" indent="-342900">
              <a:buFont typeface="Arial" panose="020B0604020202020204" pitchFamily="34" charset="0"/>
              <a:buChar char="•"/>
            </a:pPr>
            <a:r>
              <a:rPr lang="en-GB" sz="1800" b="1">
                <a:latin typeface="Arial"/>
                <a:cs typeface="Arial"/>
              </a:rPr>
              <a:t>~17 staff </a:t>
            </a:r>
            <a:r>
              <a:rPr lang="en-GB" sz="1800">
                <a:latin typeface="Arial"/>
                <a:cs typeface="Arial"/>
              </a:rPr>
              <a:t>on applied neutronics (Computational Team) and Validation &amp; Verification (V&amp;V Team), and </a:t>
            </a:r>
            <a:r>
              <a:rPr lang="en-GB" sz="1800" b="1">
                <a:latin typeface="Arial"/>
                <a:cs typeface="Arial"/>
              </a:rPr>
              <a:t>~8 staff </a:t>
            </a:r>
            <a:r>
              <a:rPr lang="en-GB" sz="1800">
                <a:latin typeface="Arial"/>
                <a:cs typeface="Arial"/>
              </a:rPr>
              <a:t>working on </a:t>
            </a:r>
            <a:r>
              <a:rPr lang="en-GB" sz="1800" err="1">
                <a:latin typeface="Arial"/>
                <a:cs typeface="Arial"/>
              </a:rPr>
              <a:t>radiometrics</a:t>
            </a:r>
            <a:r>
              <a:rPr lang="en-GB" sz="1800">
                <a:latin typeface="Arial"/>
                <a:cs typeface="Arial"/>
              </a:rPr>
              <a:t> (Experimental Team), operating the </a:t>
            </a:r>
            <a:r>
              <a:rPr lang="en-GB" sz="1800" b="1" err="1">
                <a:latin typeface="Arial"/>
                <a:cs typeface="Arial"/>
              </a:rPr>
              <a:t>RADLab</a:t>
            </a:r>
            <a:r>
              <a:rPr lang="en-GB" sz="1800">
                <a:latin typeface="Arial"/>
                <a:cs typeface="Arial"/>
              </a:rPr>
              <a:t> onsite.</a:t>
            </a:r>
          </a:p>
        </p:txBody>
      </p:sp>
      <p:sp>
        <p:nvSpPr>
          <p:cNvPr id="3" name="Title 2">
            <a:extLst>
              <a:ext uri="{FF2B5EF4-FFF2-40B4-BE49-F238E27FC236}">
                <a16:creationId xmlns:a16="http://schemas.microsoft.com/office/drawing/2014/main" id="{AFEE0E2C-2FFB-17D2-FB0E-4F85779ADFE2}"/>
              </a:ext>
            </a:extLst>
          </p:cNvPr>
          <p:cNvSpPr>
            <a:spLocks noGrp="1"/>
          </p:cNvSpPr>
          <p:nvPr>
            <p:ph type="title"/>
          </p:nvPr>
        </p:nvSpPr>
        <p:spPr>
          <a:xfrm>
            <a:off x="166868" y="205430"/>
            <a:ext cx="10018853" cy="775715"/>
          </a:xfrm>
        </p:spPr>
        <p:txBody>
          <a:bodyPr>
            <a:normAutofit fontScale="90000"/>
          </a:bodyPr>
          <a:lstStyle/>
          <a:p>
            <a:r>
              <a:rPr lang="en-GB"/>
              <a:t>The Applied Radiation Technology Group</a:t>
            </a:r>
          </a:p>
        </p:txBody>
      </p:sp>
      <p:sp>
        <p:nvSpPr>
          <p:cNvPr id="5" name="Slide Number Placeholder 4">
            <a:extLst>
              <a:ext uri="{FF2B5EF4-FFF2-40B4-BE49-F238E27FC236}">
                <a16:creationId xmlns:a16="http://schemas.microsoft.com/office/drawing/2014/main" id="{C1EE4976-F1BE-EEBA-1838-302388B7D6F4}"/>
              </a:ext>
            </a:extLst>
          </p:cNvPr>
          <p:cNvSpPr>
            <a:spLocks noGrp="1"/>
          </p:cNvSpPr>
          <p:nvPr>
            <p:ph type="sldNum" sz="quarter" idx="4"/>
          </p:nvPr>
        </p:nvSpPr>
        <p:spPr/>
        <p:txBody>
          <a:bodyPr/>
          <a:lstStyle/>
          <a:p>
            <a:fld id="{35482B25-261F-464E-BDD8-63296DE4D8A4}" type="slidenum">
              <a:rPr lang="en-US" smtClean="0"/>
              <a:pPr/>
              <a:t>2</a:t>
            </a:fld>
            <a:endParaRPr lang="en-US"/>
          </a:p>
        </p:txBody>
      </p:sp>
      <p:sp>
        <p:nvSpPr>
          <p:cNvPr id="7" name="Footer Placeholder 3">
            <a:extLst>
              <a:ext uri="{FF2B5EF4-FFF2-40B4-BE49-F238E27FC236}">
                <a16:creationId xmlns:a16="http://schemas.microsoft.com/office/drawing/2014/main" id="{460A4F88-1422-4013-981D-6904837A181F}"/>
              </a:ext>
            </a:extLst>
          </p:cNvPr>
          <p:cNvSpPr>
            <a:spLocks noGrp="1"/>
          </p:cNvSpPr>
          <p:nvPr>
            <p:ph type="ftr" sz="quarter" idx="10"/>
          </p:nvPr>
        </p:nvSpPr>
        <p:spPr>
          <a:xfrm>
            <a:off x="876221" y="6387700"/>
            <a:ext cx="7008821" cy="365125"/>
          </a:xfrm>
        </p:spPr>
        <p:txBody>
          <a:bodyPr/>
          <a:lstStyle/>
          <a:p>
            <a:r>
              <a:rPr lang="en-GB"/>
              <a:t>Gemma Wilson - Neutron Detector and Facility Workshop, 17-18</a:t>
            </a:r>
            <a:r>
              <a:rPr lang="en-GB" baseline="30000"/>
              <a:t>th</a:t>
            </a:r>
            <a:r>
              <a:rPr lang="en-GB"/>
              <a:t> September 2026, IOP</a:t>
            </a:r>
          </a:p>
        </p:txBody>
      </p:sp>
      <p:pic>
        <p:nvPicPr>
          <p:cNvPr id="8" name="Picture 7">
            <a:extLst>
              <a:ext uri="{FF2B5EF4-FFF2-40B4-BE49-F238E27FC236}">
                <a16:creationId xmlns:a16="http://schemas.microsoft.com/office/drawing/2014/main" id="{3C651112-7677-53D0-4CED-E4A8480A94D1}"/>
              </a:ext>
            </a:extLst>
          </p:cNvPr>
          <p:cNvPicPr>
            <a:picLocks noChangeAspect="1"/>
          </p:cNvPicPr>
          <p:nvPr/>
        </p:nvPicPr>
        <p:blipFill>
          <a:blip r:embed="rId3"/>
          <a:stretch>
            <a:fillRect/>
          </a:stretch>
        </p:blipFill>
        <p:spPr>
          <a:xfrm>
            <a:off x="1118507" y="2412348"/>
            <a:ext cx="3066699" cy="3975351"/>
          </a:xfrm>
          <a:prstGeom prst="rect">
            <a:avLst/>
          </a:prstGeom>
        </p:spPr>
      </p:pic>
      <p:grpSp>
        <p:nvGrpSpPr>
          <p:cNvPr id="17" name="Group 16">
            <a:extLst>
              <a:ext uri="{FF2B5EF4-FFF2-40B4-BE49-F238E27FC236}">
                <a16:creationId xmlns:a16="http://schemas.microsoft.com/office/drawing/2014/main" id="{F0BB95B6-E6C4-9112-4F15-8047C6DB514E}"/>
              </a:ext>
            </a:extLst>
          </p:cNvPr>
          <p:cNvGrpSpPr/>
          <p:nvPr/>
        </p:nvGrpSpPr>
        <p:grpSpPr>
          <a:xfrm>
            <a:off x="276859" y="2589290"/>
            <a:ext cx="4798994" cy="3842719"/>
            <a:chOff x="276859" y="2589290"/>
            <a:chExt cx="4798994" cy="3842719"/>
          </a:xfrm>
        </p:grpSpPr>
        <p:grpSp>
          <p:nvGrpSpPr>
            <p:cNvPr id="6" name="Group 5">
              <a:extLst>
                <a:ext uri="{FF2B5EF4-FFF2-40B4-BE49-F238E27FC236}">
                  <a16:creationId xmlns:a16="http://schemas.microsoft.com/office/drawing/2014/main" id="{B9341AD8-EB09-A67F-FAE7-66B32833C949}"/>
                </a:ext>
              </a:extLst>
            </p:cNvPr>
            <p:cNvGrpSpPr/>
            <p:nvPr/>
          </p:nvGrpSpPr>
          <p:grpSpPr>
            <a:xfrm>
              <a:off x="276859" y="2589290"/>
              <a:ext cx="2356512" cy="2356512"/>
              <a:chOff x="2596149" y="918513"/>
              <a:chExt cx="2356512" cy="2356512"/>
            </a:xfrm>
          </p:grpSpPr>
          <p:sp>
            <p:nvSpPr>
              <p:cNvPr id="9" name="Oval 8">
                <a:extLst>
                  <a:ext uri="{FF2B5EF4-FFF2-40B4-BE49-F238E27FC236}">
                    <a16:creationId xmlns:a16="http://schemas.microsoft.com/office/drawing/2014/main" id="{4B74B0A7-B2EC-BE0E-F9FC-9662AD98F4C6}"/>
                  </a:ext>
                </a:extLst>
              </p:cNvPr>
              <p:cNvSpPr/>
              <p:nvPr/>
            </p:nvSpPr>
            <p:spPr>
              <a:xfrm>
                <a:off x="2596149" y="918513"/>
                <a:ext cx="2356512" cy="2356512"/>
              </a:xfrm>
              <a:prstGeom prst="ellipse">
                <a:avLst/>
              </a:prstGeom>
              <a:ln>
                <a:noFill/>
              </a:ln>
              <a:effectLst/>
            </p:spPr>
            <p:style>
              <a:lnRef idx="0">
                <a:schemeClr val="dk1"/>
              </a:lnRef>
              <a:fillRef idx="3">
                <a:schemeClr val="dk1"/>
              </a:fillRef>
              <a:effectRef idx="3">
                <a:schemeClr val="dk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A77061FA-5D06-9E08-998F-5759419D0CD9}"/>
                  </a:ext>
                </a:extLst>
              </p:cNvPr>
              <p:cNvSpPr txBox="1"/>
              <p:nvPr/>
            </p:nvSpPr>
            <p:spPr>
              <a:xfrm>
                <a:off x="2646424" y="1865937"/>
                <a:ext cx="2255963" cy="461665"/>
              </a:xfrm>
              <a:prstGeom prst="rect">
                <a:avLst/>
              </a:prstGeom>
              <a:noFill/>
            </p:spPr>
            <p:txBody>
              <a:bodyPr wrap="square">
                <a:spAutoFit/>
              </a:bodyPr>
              <a:lstStyle/>
              <a:p>
                <a:r>
                  <a:rPr lang="en-GB" sz="2400">
                    <a:solidFill>
                      <a:schemeClr val="bg1"/>
                    </a:solidFill>
                  </a:rPr>
                  <a:t>Computational</a:t>
                </a:r>
              </a:p>
            </p:txBody>
          </p:sp>
        </p:grpSp>
        <p:grpSp>
          <p:nvGrpSpPr>
            <p:cNvPr id="11" name="Group 10">
              <a:extLst>
                <a:ext uri="{FF2B5EF4-FFF2-40B4-BE49-F238E27FC236}">
                  <a16:creationId xmlns:a16="http://schemas.microsoft.com/office/drawing/2014/main" id="{83207D60-A8FF-7349-DCAA-D22561CA9286}"/>
                </a:ext>
              </a:extLst>
            </p:cNvPr>
            <p:cNvGrpSpPr/>
            <p:nvPr/>
          </p:nvGrpSpPr>
          <p:grpSpPr>
            <a:xfrm>
              <a:off x="2719341" y="2589290"/>
              <a:ext cx="2356512" cy="2356512"/>
              <a:chOff x="5166843" y="918513"/>
              <a:chExt cx="2356512" cy="2356512"/>
            </a:xfrm>
          </p:grpSpPr>
          <p:sp>
            <p:nvSpPr>
              <p:cNvPr id="12" name="Oval 11">
                <a:extLst>
                  <a:ext uri="{FF2B5EF4-FFF2-40B4-BE49-F238E27FC236}">
                    <a16:creationId xmlns:a16="http://schemas.microsoft.com/office/drawing/2014/main" id="{E0ED70B6-EBF0-C58E-615D-F06F1C372F3E}"/>
                  </a:ext>
                </a:extLst>
              </p:cNvPr>
              <p:cNvSpPr/>
              <p:nvPr/>
            </p:nvSpPr>
            <p:spPr>
              <a:xfrm>
                <a:off x="5166843" y="918513"/>
                <a:ext cx="2356512" cy="2356512"/>
              </a:xfrm>
              <a:prstGeom prst="ellipse">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a:p>
            </p:txBody>
          </p:sp>
          <p:sp>
            <p:nvSpPr>
              <p:cNvPr id="13" name="TextBox 12">
                <a:extLst>
                  <a:ext uri="{FF2B5EF4-FFF2-40B4-BE49-F238E27FC236}">
                    <a16:creationId xmlns:a16="http://schemas.microsoft.com/office/drawing/2014/main" id="{2563B197-87D0-EE9A-BF1C-71D94E0EE6D0}"/>
                  </a:ext>
                </a:extLst>
              </p:cNvPr>
              <p:cNvSpPr txBox="1"/>
              <p:nvPr/>
            </p:nvSpPr>
            <p:spPr>
              <a:xfrm>
                <a:off x="5338784" y="1865937"/>
                <a:ext cx="2012630" cy="461665"/>
              </a:xfrm>
              <a:prstGeom prst="rect">
                <a:avLst/>
              </a:prstGeom>
              <a:noFill/>
            </p:spPr>
            <p:txBody>
              <a:bodyPr wrap="square">
                <a:spAutoFit/>
              </a:bodyPr>
              <a:lstStyle/>
              <a:p>
                <a:r>
                  <a:rPr lang="en-GB" sz="2400"/>
                  <a:t>Experimental</a:t>
                </a:r>
              </a:p>
            </p:txBody>
          </p:sp>
        </p:grpSp>
        <p:grpSp>
          <p:nvGrpSpPr>
            <p:cNvPr id="14" name="Group 13">
              <a:extLst>
                <a:ext uri="{FF2B5EF4-FFF2-40B4-BE49-F238E27FC236}">
                  <a16:creationId xmlns:a16="http://schemas.microsoft.com/office/drawing/2014/main" id="{2E0D3F73-0BC3-5F1C-3ECE-D01B05819FA9}"/>
                </a:ext>
              </a:extLst>
            </p:cNvPr>
            <p:cNvGrpSpPr/>
            <p:nvPr/>
          </p:nvGrpSpPr>
          <p:grpSpPr>
            <a:xfrm>
              <a:off x="1498100" y="4075497"/>
              <a:ext cx="2356512" cy="2356512"/>
              <a:chOff x="3924585" y="2503782"/>
              <a:chExt cx="2356512" cy="2356512"/>
            </a:xfrm>
          </p:grpSpPr>
          <p:sp>
            <p:nvSpPr>
              <p:cNvPr id="15" name="Oval 14">
                <a:extLst>
                  <a:ext uri="{FF2B5EF4-FFF2-40B4-BE49-F238E27FC236}">
                    <a16:creationId xmlns:a16="http://schemas.microsoft.com/office/drawing/2014/main" id="{9A8FE53C-7BC9-5083-D690-233BCBB69B3A}"/>
                  </a:ext>
                </a:extLst>
              </p:cNvPr>
              <p:cNvSpPr/>
              <p:nvPr/>
            </p:nvSpPr>
            <p:spPr>
              <a:xfrm>
                <a:off x="3924585" y="2503782"/>
                <a:ext cx="2356512" cy="2356512"/>
              </a:xfrm>
              <a:prstGeom prst="ellipse">
                <a:avLst/>
              </a:prstGeom>
              <a:gradFill flip="none" rotWithShape="1">
                <a:gsLst>
                  <a:gs pos="23000">
                    <a:srgbClr val="132B4E"/>
                  </a:gs>
                  <a:gs pos="85000">
                    <a:schemeClr val="accent2">
                      <a:lumMod val="105000"/>
                      <a:satMod val="109000"/>
                      <a:tint val="81000"/>
                    </a:schemeClr>
                  </a:gs>
                </a:gsLst>
                <a:lin ang="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a:p>
            </p:txBody>
          </p:sp>
          <p:sp>
            <p:nvSpPr>
              <p:cNvPr id="16" name="TextBox 15">
                <a:extLst>
                  <a:ext uri="{FF2B5EF4-FFF2-40B4-BE49-F238E27FC236}">
                    <a16:creationId xmlns:a16="http://schemas.microsoft.com/office/drawing/2014/main" id="{7702EE3C-3585-9F90-7999-93811F07CDEF}"/>
                  </a:ext>
                </a:extLst>
              </p:cNvPr>
              <p:cNvSpPr txBox="1"/>
              <p:nvPr/>
            </p:nvSpPr>
            <p:spPr>
              <a:xfrm>
                <a:off x="4256776" y="3081874"/>
                <a:ext cx="1692130" cy="1200329"/>
              </a:xfrm>
              <a:prstGeom prst="rect">
                <a:avLst/>
              </a:prstGeom>
              <a:noFill/>
            </p:spPr>
            <p:txBody>
              <a:bodyPr wrap="none" rtlCol="0">
                <a:spAutoFit/>
              </a:bodyPr>
              <a:lstStyle/>
              <a:p>
                <a:pPr algn="ctr"/>
                <a:r>
                  <a:rPr lang="en-GB" sz="2400">
                    <a:solidFill>
                      <a:schemeClr val="bg1"/>
                    </a:solidFill>
                  </a:rPr>
                  <a:t>Validation</a:t>
                </a:r>
              </a:p>
              <a:p>
                <a:pPr algn="ctr"/>
                <a:r>
                  <a:rPr lang="en-GB" sz="2400">
                    <a:solidFill>
                      <a:schemeClr val="bg1"/>
                    </a:solidFill>
                  </a:rPr>
                  <a:t>&amp;</a:t>
                </a:r>
              </a:p>
              <a:p>
                <a:pPr algn="ctr"/>
                <a:r>
                  <a:rPr lang="en-GB" sz="2400">
                    <a:solidFill>
                      <a:schemeClr val="bg1"/>
                    </a:solidFill>
                  </a:rPr>
                  <a:t>Verification</a:t>
                </a:r>
              </a:p>
            </p:txBody>
          </p:sp>
        </p:grpSp>
      </p:grpSp>
      <p:pic>
        <p:nvPicPr>
          <p:cNvPr id="19" name="Picture 18">
            <a:extLst>
              <a:ext uri="{FF2B5EF4-FFF2-40B4-BE49-F238E27FC236}">
                <a16:creationId xmlns:a16="http://schemas.microsoft.com/office/drawing/2014/main" id="{2A97DD66-F866-0725-7400-6CAFF269DE87}"/>
              </a:ext>
            </a:extLst>
          </p:cNvPr>
          <p:cNvPicPr>
            <a:picLocks noChangeAspect="1"/>
          </p:cNvPicPr>
          <p:nvPr/>
        </p:nvPicPr>
        <p:blipFill>
          <a:blip r:embed="rId4"/>
          <a:stretch>
            <a:fillRect/>
          </a:stretch>
        </p:blipFill>
        <p:spPr>
          <a:xfrm>
            <a:off x="5247794" y="2523181"/>
            <a:ext cx="5673723" cy="3782482"/>
          </a:xfrm>
          <a:prstGeom prst="rect">
            <a:avLst/>
          </a:prstGeom>
        </p:spPr>
      </p:pic>
    </p:spTree>
    <p:extLst>
      <p:ext uri="{BB962C8B-B14F-4D97-AF65-F5344CB8AC3E}">
        <p14:creationId xmlns:p14="http://schemas.microsoft.com/office/powerpoint/2010/main" val="537124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F424717-E27A-41DD-97C1-68B24FE0BCA7}"/>
              </a:ext>
            </a:extLst>
          </p:cNvPr>
          <p:cNvSpPr>
            <a:spLocks noGrp="1"/>
          </p:cNvSpPr>
          <p:nvPr>
            <p:ph type="title"/>
          </p:nvPr>
        </p:nvSpPr>
        <p:spPr/>
        <p:txBody>
          <a:bodyPr>
            <a:normAutofit/>
          </a:bodyPr>
          <a:lstStyle/>
          <a:p>
            <a:r>
              <a:rPr lang="en-GB"/>
              <a:t>Computational: </a:t>
            </a:r>
            <a:br>
              <a:rPr lang="en-GB"/>
            </a:br>
            <a:r>
              <a:rPr lang="en-GB"/>
              <a:t>Neutronics and nuclear data</a:t>
            </a:r>
          </a:p>
        </p:txBody>
      </p:sp>
      <p:sp>
        <p:nvSpPr>
          <p:cNvPr id="6" name="Slide Number Placeholder 4">
            <a:extLst>
              <a:ext uri="{FF2B5EF4-FFF2-40B4-BE49-F238E27FC236}">
                <a16:creationId xmlns:a16="http://schemas.microsoft.com/office/drawing/2014/main" id="{646BD9FC-E70A-9CA6-7EBE-20A3B9E74EB8}"/>
              </a:ext>
            </a:extLst>
          </p:cNvPr>
          <p:cNvSpPr>
            <a:spLocks noGrp="1"/>
          </p:cNvSpPr>
          <p:nvPr>
            <p:ph type="sldNum" sz="quarter" idx="4"/>
          </p:nvPr>
        </p:nvSpPr>
        <p:spPr>
          <a:xfrm>
            <a:off x="101600" y="6387702"/>
            <a:ext cx="663451" cy="365125"/>
          </a:xfrm>
        </p:spPr>
        <p:txBody>
          <a:bodyPr/>
          <a:lstStyle/>
          <a:p>
            <a:fld id="{35482B25-261F-464E-BDD8-63296DE4D8A4}" type="slidenum">
              <a:rPr lang="en-US" smtClean="0"/>
              <a:pPr/>
              <a:t>3</a:t>
            </a:fld>
            <a:endParaRPr lang="en-US"/>
          </a:p>
        </p:txBody>
      </p:sp>
      <p:pic>
        <p:nvPicPr>
          <p:cNvPr id="21" name="Picture 20">
            <a:extLst>
              <a:ext uri="{FF2B5EF4-FFF2-40B4-BE49-F238E27FC236}">
                <a16:creationId xmlns:a16="http://schemas.microsoft.com/office/drawing/2014/main" id="{48E0FF77-6B07-FB43-69F8-E235B59F1AA7}"/>
              </a:ext>
            </a:extLst>
          </p:cNvPr>
          <p:cNvPicPr>
            <a:picLocks noChangeAspect="1"/>
          </p:cNvPicPr>
          <p:nvPr/>
        </p:nvPicPr>
        <p:blipFill>
          <a:blip r:embed="rId3"/>
          <a:stretch>
            <a:fillRect/>
          </a:stretch>
        </p:blipFill>
        <p:spPr>
          <a:xfrm>
            <a:off x="8145537" y="2573041"/>
            <a:ext cx="1933115" cy="1260574"/>
          </a:xfrm>
          <a:prstGeom prst="rect">
            <a:avLst/>
          </a:prstGeom>
        </p:spPr>
      </p:pic>
      <p:pic>
        <p:nvPicPr>
          <p:cNvPr id="22" name="Picture 21">
            <a:extLst>
              <a:ext uri="{FF2B5EF4-FFF2-40B4-BE49-F238E27FC236}">
                <a16:creationId xmlns:a16="http://schemas.microsoft.com/office/drawing/2014/main" id="{2F697E9A-B7D9-506F-7152-50A05B7BC33B}"/>
              </a:ext>
            </a:extLst>
          </p:cNvPr>
          <p:cNvPicPr>
            <a:picLocks noChangeAspect="1"/>
          </p:cNvPicPr>
          <p:nvPr/>
        </p:nvPicPr>
        <p:blipFill>
          <a:blip r:embed="rId4"/>
          <a:stretch>
            <a:fillRect/>
          </a:stretch>
        </p:blipFill>
        <p:spPr>
          <a:xfrm>
            <a:off x="8145537" y="3833615"/>
            <a:ext cx="1933115" cy="1325565"/>
          </a:xfrm>
          <a:prstGeom prst="rect">
            <a:avLst/>
          </a:prstGeom>
        </p:spPr>
      </p:pic>
      <p:pic>
        <p:nvPicPr>
          <p:cNvPr id="25" name="Picture 24">
            <a:extLst>
              <a:ext uri="{FF2B5EF4-FFF2-40B4-BE49-F238E27FC236}">
                <a16:creationId xmlns:a16="http://schemas.microsoft.com/office/drawing/2014/main" id="{5907269B-FD8A-35B2-05D7-C919FF72202B}"/>
              </a:ext>
            </a:extLst>
          </p:cNvPr>
          <p:cNvPicPr>
            <a:picLocks noChangeAspect="1"/>
          </p:cNvPicPr>
          <p:nvPr/>
        </p:nvPicPr>
        <p:blipFill>
          <a:blip r:embed="rId5"/>
          <a:stretch>
            <a:fillRect/>
          </a:stretch>
        </p:blipFill>
        <p:spPr>
          <a:xfrm>
            <a:off x="6197946" y="2610092"/>
            <a:ext cx="1890171" cy="2447047"/>
          </a:xfrm>
          <a:prstGeom prst="rect">
            <a:avLst/>
          </a:prstGeom>
        </p:spPr>
      </p:pic>
      <p:pic>
        <p:nvPicPr>
          <p:cNvPr id="26" name="Picture 25" descr="Diagram&#10;&#10;Description automatically generated">
            <a:extLst>
              <a:ext uri="{FF2B5EF4-FFF2-40B4-BE49-F238E27FC236}">
                <a16:creationId xmlns:a16="http://schemas.microsoft.com/office/drawing/2014/main" id="{D7EE7563-2CF9-48F2-9284-F86490278AE4}"/>
              </a:ext>
            </a:extLst>
          </p:cNvPr>
          <p:cNvPicPr>
            <a:picLocks noChangeAspect="1"/>
          </p:cNvPicPr>
          <p:nvPr/>
        </p:nvPicPr>
        <p:blipFill>
          <a:blip r:embed="rId6"/>
          <a:stretch>
            <a:fillRect/>
          </a:stretch>
        </p:blipFill>
        <p:spPr>
          <a:xfrm>
            <a:off x="166868" y="2655925"/>
            <a:ext cx="2492503" cy="2529312"/>
          </a:xfrm>
          <a:prstGeom prst="rect">
            <a:avLst/>
          </a:prstGeom>
        </p:spPr>
      </p:pic>
      <p:pic>
        <p:nvPicPr>
          <p:cNvPr id="28" name="Picture 27" descr="Diagram&#10;&#10;Description automatically generated">
            <a:extLst>
              <a:ext uri="{FF2B5EF4-FFF2-40B4-BE49-F238E27FC236}">
                <a16:creationId xmlns:a16="http://schemas.microsoft.com/office/drawing/2014/main" id="{1F3CF55C-0F8C-45CA-A0DF-DD3A2EC2374C}"/>
              </a:ext>
            </a:extLst>
          </p:cNvPr>
          <p:cNvPicPr>
            <a:picLocks noChangeAspect="1"/>
          </p:cNvPicPr>
          <p:nvPr/>
        </p:nvPicPr>
        <p:blipFill>
          <a:blip r:embed="rId7"/>
          <a:stretch>
            <a:fillRect/>
          </a:stretch>
        </p:blipFill>
        <p:spPr>
          <a:xfrm>
            <a:off x="3265313" y="2610092"/>
            <a:ext cx="2237868" cy="2647194"/>
          </a:xfrm>
          <a:prstGeom prst="rect">
            <a:avLst/>
          </a:prstGeom>
        </p:spPr>
      </p:pic>
      <p:sp>
        <p:nvSpPr>
          <p:cNvPr id="29" name="TextBox 28">
            <a:extLst>
              <a:ext uri="{FF2B5EF4-FFF2-40B4-BE49-F238E27FC236}">
                <a16:creationId xmlns:a16="http://schemas.microsoft.com/office/drawing/2014/main" id="{A1484EFA-FA6F-4CB6-B4F5-7A80A72F3401}"/>
              </a:ext>
            </a:extLst>
          </p:cNvPr>
          <p:cNvSpPr txBox="1"/>
          <p:nvPr/>
        </p:nvSpPr>
        <p:spPr>
          <a:xfrm>
            <a:off x="6910654" y="1938966"/>
            <a:ext cx="2878733" cy="400110"/>
          </a:xfrm>
          <a:prstGeom prst="rect">
            <a:avLst/>
          </a:prstGeom>
          <a:noFill/>
        </p:spPr>
        <p:txBody>
          <a:bodyPr wrap="square" rtlCol="0">
            <a:spAutoFit/>
          </a:bodyPr>
          <a:lstStyle/>
          <a:p>
            <a:pPr algn="ctr"/>
            <a:r>
              <a:rPr lang="en-GB" sz="2000" b="1"/>
              <a:t>Nuclear Analysis</a:t>
            </a:r>
          </a:p>
        </p:txBody>
      </p:sp>
      <p:sp>
        <p:nvSpPr>
          <p:cNvPr id="34" name="Arrow: Right 33">
            <a:extLst>
              <a:ext uri="{FF2B5EF4-FFF2-40B4-BE49-F238E27FC236}">
                <a16:creationId xmlns:a16="http://schemas.microsoft.com/office/drawing/2014/main" id="{F35C784B-E39B-49FD-8FD1-9DA89DE49318}"/>
              </a:ext>
            </a:extLst>
          </p:cNvPr>
          <p:cNvSpPr/>
          <p:nvPr/>
        </p:nvSpPr>
        <p:spPr>
          <a:xfrm>
            <a:off x="2656073" y="3610536"/>
            <a:ext cx="548712" cy="422661"/>
          </a:xfrm>
          <a:prstGeom prs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Arrow: Right 46">
            <a:extLst>
              <a:ext uri="{FF2B5EF4-FFF2-40B4-BE49-F238E27FC236}">
                <a16:creationId xmlns:a16="http://schemas.microsoft.com/office/drawing/2014/main" id="{F98BE4A6-9185-4D68-92D3-F92E556B3B74}"/>
              </a:ext>
            </a:extLst>
          </p:cNvPr>
          <p:cNvSpPr/>
          <p:nvPr/>
        </p:nvSpPr>
        <p:spPr>
          <a:xfrm>
            <a:off x="5564106" y="3610537"/>
            <a:ext cx="548712" cy="422661"/>
          </a:xfrm>
          <a:prstGeom prs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TextBox 48">
            <a:extLst>
              <a:ext uri="{FF2B5EF4-FFF2-40B4-BE49-F238E27FC236}">
                <a16:creationId xmlns:a16="http://schemas.microsoft.com/office/drawing/2014/main" id="{2B68C2B0-B16B-4951-88FA-728B156DBEF0}"/>
              </a:ext>
            </a:extLst>
          </p:cNvPr>
          <p:cNvSpPr txBox="1"/>
          <p:nvPr/>
        </p:nvSpPr>
        <p:spPr>
          <a:xfrm>
            <a:off x="346092" y="1940264"/>
            <a:ext cx="2134054" cy="400110"/>
          </a:xfrm>
          <a:prstGeom prst="rect">
            <a:avLst/>
          </a:prstGeom>
          <a:noFill/>
        </p:spPr>
        <p:txBody>
          <a:bodyPr wrap="square" rtlCol="0">
            <a:spAutoFit/>
          </a:bodyPr>
          <a:lstStyle/>
          <a:p>
            <a:pPr algn="ctr"/>
            <a:r>
              <a:rPr lang="en-GB" sz="2000" b="1"/>
              <a:t>CAD model</a:t>
            </a:r>
          </a:p>
        </p:txBody>
      </p:sp>
      <p:sp>
        <p:nvSpPr>
          <p:cNvPr id="50" name="TextBox 49">
            <a:extLst>
              <a:ext uri="{FF2B5EF4-FFF2-40B4-BE49-F238E27FC236}">
                <a16:creationId xmlns:a16="http://schemas.microsoft.com/office/drawing/2014/main" id="{0EC02347-3735-43CE-B2B9-BD9B43420822}"/>
              </a:ext>
            </a:extLst>
          </p:cNvPr>
          <p:cNvSpPr txBox="1"/>
          <p:nvPr/>
        </p:nvSpPr>
        <p:spPr>
          <a:xfrm>
            <a:off x="3068479" y="1755599"/>
            <a:ext cx="2683001" cy="707886"/>
          </a:xfrm>
          <a:prstGeom prst="rect">
            <a:avLst/>
          </a:prstGeom>
          <a:noFill/>
        </p:spPr>
        <p:txBody>
          <a:bodyPr wrap="square" rtlCol="0">
            <a:spAutoFit/>
          </a:bodyPr>
          <a:lstStyle/>
          <a:p>
            <a:pPr algn="ctr"/>
            <a:r>
              <a:rPr lang="en-GB" sz="2000" b="1"/>
              <a:t>Monte Carlo</a:t>
            </a:r>
          </a:p>
          <a:p>
            <a:pPr algn="ctr"/>
            <a:r>
              <a:rPr lang="en-GB" sz="2000" b="1"/>
              <a:t>radiation transport</a:t>
            </a:r>
          </a:p>
        </p:txBody>
      </p:sp>
      <p:sp>
        <p:nvSpPr>
          <p:cNvPr id="52" name="TextBox 51"/>
          <p:cNvSpPr txBox="1"/>
          <p:nvPr/>
        </p:nvSpPr>
        <p:spPr>
          <a:xfrm>
            <a:off x="10136072" y="2694841"/>
            <a:ext cx="2218715" cy="2462213"/>
          </a:xfrm>
          <a:prstGeom prst="rect">
            <a:avLst/>
          </a:prstGeom>
          <a:noFill/>
          <a:ln>
            <a:noFill/>
          </a:ln>
        </p:spPr>
        <p:txBody>
          <a:bodyPr wrap="square" rtlCol="0">
            <a:spAutoFit/>
          </a:bodyPr>
          <a:lstStyle/>
          <a:p>
            <a:r>
              <a:rPr lang="en-GB" sz="1400" b="1"/>
              <a:t>Nuclear responses:</a:t>
            </a:r>
            <a:endParaRPr lang="en-GB" sz="1400"/>
          </a:p>
          <a:p>
            <a:pPr marL="285750" indent="-193675">
              <a:buFont typeface="Arial" panose="020B0604020202020204" pitchFamily="34" charset="0"/>
              <a:buChar char="•"/>
            </a:pPr>
            <a:r>
              <a:rPr lang="en-GB" sz="1400"/>
              <a:t>Particle flux</a:t>
            </a:r>
          </a:p>
          <a:p>
            <a:pPr marL="285750" indent="-193675">
              <a:buFont typeface="Arial" panose="020B0604020202020204" pitchFamily="34" charset="0"/>
              <a:buChar char="•"/>
            </a:pPr>
            <a:r>
              <a:rPr lang="en-GB" sz="1400"/>
              <a:t>Dose rates</a:t>
            </a:r>
          </a:p>
          <a:p>
            <a:pPr marL="285750" indent="-193675">
              <a:buFont typeface="Arial" panose="020B0604020202020204" pitchFamily="34" charset="0"/>
              <a:buChar char="•"/>
            </a:pPr>
            <a:r>
              <a:rPr lang="en-GB" sz="1400"/>
              <a:t>Nuclear heating</a:t>
            </a:r>
          </a:p>
          <a:p>
            <a:pPr marL="285750" indent="-193675">
              <a:buFont typeface="Arial" panose="020B0604020202020204" pitchFamily="34" charset="0"/>
              <a:buChar char="•"/>
            </a:pPr>
            <a:r>
              <a:rPr lang="en-GB" sz="1400"/>
              <a:t>Tritium production</a:t>
            </a:r>
          </a:p>
          <a:p>
            <a:pPr marL="285750" indent="-193675">
              <a:buFont typeface="Arial" panose="020B0604020202020204" pitchFamily="34" charset="0"/>
              <a:buChar char="•"/>
            </a:pPr>
            <a:r>
              <a:rPr lang="en-GB" sz="1400"/>
              <a:t>Material damage</a:t>
            </a:r>
          </a:p>
          <a:p>
            <a:pPr marL="285750" indent="-193675">
              <a:buFont typeface="Arial" panose="020B0604020202020204" pitchFamily="34" charset="0"/>
              <a:buChar char="•"/>
            </a:pPr>
            <a:r>
              <a:rPr lang="en-GB" sz="1400"/>
              <a:t>Gas production</a:t>
            </a:r>
          </a:p>
          <a:p>
            <a:pPr marL="285750" indent="-193675">
              <a:buFont typeface="Arial" panose="020B0604020202020204" pitchFamily="34" charset="0"/>
              <a:buChar char="•"/>
            </a:pPr>
            <a:r>
              <a:rPr lang="en-GB" sz="1400"/>
              <a:t>Material activation</a:t>
            </a:r>
          </a:p>
          <a:p>
            <a:pPr marL="285750" indent="-193675">
              <a:buFont typeface="Arial" panose="020B0604020202020204" pitchFamily="34" charset="0"/>
              <a:buChar char="•"/>
            </a:pPr>
            <a:r>
              <a:rPr lang="en-GB" sz="1400"/>
              <a:t>Radiological waste</a:t>
            </a:r>
          </a:p>
          <a:p>
            <a:pPr marL="285750" indent="-193675">
              <a:buFont typeface="Arial" panose="020B0604020202020204" pitchFamily="34" charset="0"/>
              <a:buChar char="•"/>
            </a:pPr>
            <a:r>
              <a:rPr lang="en-GB" sz="1400"/>
              <a:t>Detector responses</a:t>
            </a:r>
          </a:p>
          <a:p>
            <a:pPr marL="285750" indent="-193675">
              <a:buFont typeface="Arial" panose="020B0604020202020204" pitchFamily="34" charset="0"/>
              <a:buChar char="•"/>
            </a:pPr>
            <a:r>
              <a:rPr lang="en-GB" sz="1400"/>
              <a:t>Shutdown dose rates</a:t>
            </a:r>
          </a:p>
        </p:txBody>
      </p:sp>
      <p:sp>
        <p:nvSpPr>
          <p:cNvPr id="2" name="Footer Placeholder 3">
            <a:extLst>
              <a:ext uri="{FF2B5EF4-FFF2-40B4-BE49-F238E27FC236}">
                <a16:creationId xmlns:a16="http://schemas.microsoft.com/office/drawing/2014/main" id="{5559E147-746D-4454-FB76-28DC2D6A91A7}"/>
              </a:ext>
            </a:extLst>
          </p:cNvPr>
          <p:cNvSpPr>
            <a:spLocks noGrp="1"/>
          </p:cNvSpPr>
          <p:nvPr>
            <p:ph type="ftr" sz="quarter" idx="10"/>
          </p:nvPr>
        </p:nvSpPr>
        <p:spPr>
          <a:xfrm>
            <a:off x="876221" y="6387700"/>
            <a:ext cx="7008821" cy="365125"/>
          </a:xfrm>
        </p:spPr>
        <p:txBody>
          <a:bodyPr/>
          <a:lstStyle/>
          <a:p>
            <a:r>
              <a:rPr lang="en-GB"/>
              <a:t>Gemma Wilson - Neutron Detector and Facility Workshop, 17-18</a:t>
            </a:r>
            <a:r>
              <a:rPr lang="en-GB" baseline="30000"/>
              <a:t>th</a:t>
            </a:r>
            <a:r>
              <a:rPr lang="en-GB"/>
              <a:t> September 2026, IOP</a:t>
            </a:r>
          </a:p>
        </p:txBody>
      </p:sp>
      <p:sp>
        <p:nvSpPr>
          <p:cNvPr id="5" name="TextBox 4">
            <a:extLst>
              <a:ext uri="{FF2B5EF4-FFF2-40B4-BE49-F238E27FC236}">
                <a16:creationId xmlns:a16="http://schemas.microsoft.com/office/drawing/2014/main" id="{3DF5B9BD-7C7A-EB7D-C607-69E9772D1187}"/>
              </a:ext>
            </a:extLst>
          </p:cNvPr>
          <p:cNvSpPr txBox="1"/>
          <p:nvPr/>
        </p:nvSpPr>
        <p:spPr>
          <a:xfrm>
            <a:off x="3437552" y="5270543"/>
            <a:ext cx="1886157" cy="369332"/>
          </a:xfrm>
          <a:prstGeom prst="rect">
            <a:avLst/>
          </a:prstGeom>
          <a:noFill/>
        </p:spPr>
        <p:txBody>
          <a:bodyPr wrap="none" rtlCol="0">
            <a:spAutoFit/>
          </a:bodyPr>
          <a:lstStyle/>
          <a:p>
            <a:r>
              <a:rPr lang="en-GB"/>
              <a:t>MCNP, </a:t>
            </a:r>
            <a:r>
              <a:rPr lang="en-GB" err="1"/>
              <a:t>OpenMC</a:t>
            </a:r>
            <a:endParaRPr lang="en-GB"/>
          </a:p>
        </p:txBody>
      </p:sp>
    </p:spTree>
    <p:extLst>
      <p:ext uri="{BB962C8B-B14F-4D97-AF65-F5344CB8AC3E}">
        <p14:creationId xmlns:p14="http://schemas.microsoft.com/office/powerpoint/2010/main" val="407031928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3ADEA1D-31EF-D71F-545B-645003BBB494}"/>
              </a:ext>
            </a:extLst>
          </p:cNvPr>
          <p:cNvSpPr>
            <a:spLocks noGrp="1"/>
          </p:cNvSpPr>
          <p:nvPr>
            <p:ph type="title"/>
          </p:nvPr>
        </p:nvSpPr>
        <p:spPr/>
        <p:txBody>
          <a:bodyPr/>
          <a:lstStyle/>
          <a:p>
            <a:r>
              <a:rPr lang="en-GB"/>
              <a:t>3D neutron flux maps: ITER Complex</a:t>
            </a:r>
          </a:p>
        </p:txBody>
      </p:sp>
      <p:sp>
        <p:nvSpPr>
          <p:cNvPr id="5" name="Slide Number Placeholder 4">
            <a:extLst>
              <a:ext uri="{FF2B5EF4-FFF2-40B4-BE49-F238E27FC236}">
                <a16:creationId xmlns:a16="http://schemas.microsoft.com/office/drawing/2014/main" id="{F2680E1C-3105-C8A5-9B12-07C3F8826F67}"/>
              </a:ext>
            </a:extLst>
          </p:cNvPr>
          <p:cNvSpPr>
            <a:spLocks noGrp="1"/>
          </p:cNvSpPr>
          <p:nvPr>
            <p:ph type="sldNum" sz="quarter" idx="4"/>
          </p:nvPr>
        </p:nvSpPr>
        <p:spPr/>
        <p:txBody>
          <a:bodyPr/>
          <a:lstStyle/>
          <a:p>
            <a:fld id="{35482B25-261F-464E-BDD8-63296DE4D8A4}" type="slidenum">
              <a:rPr lang="en-US" smtClean="0"/>
              <a:pPr/>
              <a:t>4</a:t>
            </a:fld>
            <a:endParaRPr lang="en-US"/>
          </a:p>
        </p:txBody>
      </p:sp>
      <p:pic>
        <p:nvPicPr>
          <p:cNvPr id="6" name="iter_complex_flux">
            <a:hlinkClick r:id="" action="ppaction://media"/>
            <a:extLst>
              <a:ext uri="{FF2B5EF4-FFF2-40B4-BE49-F238E27FC236}">
                <a16:creationId xmlns:a16="http://schemas.microsoft.com/office/drawing/2014/main" id="{B66E3DC0-02F4-E96E-D97B-BFC0F24D205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636640" y="1233337"/>
            <a:ext cx="5069210" cy="4752384"/>
          </a:xfrm>
          <a:prstGeom prst="rect">
            <a:avLst/>
          </a:prstGeom>
        </p:spPr>
      </p:pic>
      <p:sp>
        <p:nvSpPr>
          <p:cNvPr id="2" name="Footer Placeholder 3">
            <a:extLst>
              <a:ext uri="{FF2B5EF4-FFF2-40B4-BE49-F238E27FC236}">
                <a16:creationId xmlns:a16="http://schemas.microsoft.com/office/drawing/2014/main" id="{DA1AEE52-4996-5E90-E9DD-D87446182710}"/>
              </a:ext>
            </a:extLst>
          </p:cNvPr>
          <p:cNvSpPr>
            <a:spLocks noGrp="1"/>
          </p:cNvSpPr>
          <p:nvPr>
            <p:ph type="ftr" sz="quarter" idx="10"/>
          </p:nvPr>
        </p:nvSpPr>
        <p:spPr>
          <a:xfrm>
            <a:off x="876221" y="6387700"/>
            <a:ext cx="7008821" cy="365125"/>
          </a:xfrm>
        </p:spPr>
        <p:txBody>
          <a:bodyPr/>
          <a:lstStyle/>
          <a:p>
            <a:r>
              <a:rPr lang="en-GB"/>
              <a:t>Gemma Wilson - Neutron Detector and Facility Workshop, 17-18</a:t>
            </a:r>
            <a:r>
              <a:rPr lang="en-GB" baseline="30000"/>
              <a:t>th</a:t>
            </a:r>
            <a:r>
              <a:rPr lang="en-GB"/>
              <a:t> September 2026, IOP</a:t>
            </a:r>
          </a:p>
        </p:txBody>
      </p:sp>
    </p:spTree>
    <p:extLst>
      <p:ext uri="{BB962C8B-B14F-4D97-AF65-F5344CB8AC3E}">
        <p14:creationId xmlns:p14="http://schemas.microsoft.com/office/powerpoint/2010/main" val="3177457746"/>
      </p:ext>
    </p:extLst>
  </p:cSld>
  <p:clrMapOvr>
    <a:masterClrMapping/>
  </p:clrMapOvr>
  <p:timing>
    <p:tnLst>
      <p:par>
        <p:cTn id="1" dur="indefinite" restart="never" nodeType="tmRoot">
          <p:childTnLst>
            <p:video>
              <p:cMediaNode vol="80000">
                <p:cTn id="2" fill="hold" display="0">
                  <p:stCondLst>
                    <p:cond delay="indefinite"/>
                  </p:stCondLst>
                </p:cTn>
                <p:tgtEl>
                  <p:spTgt spid="6"/>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E30F3-32A4-7547-ACC9-9B1107A5DD57}"/>
              </a:ext>
            </a:extLst>
          </p:cNvPr>
          <p:cNvSpPr>
            <a:spLocks noGrp="1"/>
          </p:cNvSpPr>
          <p:nvPr>
            <p:ph type="title"/>
          </p:nvPr>
        </p:nvSpPr>
        <p:spPr/>
        <p:txBody>
          <a:bodyPr/>
          <a:lstStyle/>
          <a:p>
            <a:r>
              <a:rPr lang="en-GB"/>
              <a:t>Neutronics and nuclear data</a:t>
            </a:r>
          </a:p>
        </p:txBody>
      </p:sp>
      <p:sp>
        <p:nvSpPr>
          <p:cNvPr id="3" name="Content Placeholder 2">
            <a:extLst>
              <a:ext uri="{FF2B5EF4-FFF2-40B4-BE49-F238E27FC236}">
                <a16:creationId xmlns:a16="http://schemas.microsoft.com/office/drawing/2014/main" id="{59BA4E7A-6440-62E9-CBBB-D20B178D5264}"/>
              </a:ext>
            </a:extLst>
          </p:cNvPr>
          <p:cNvSpPr>
            <a:spLocks noGrp="1"/>
          </p:cNvSpPr>
          <p:nvPr>
            <p:ph sz="half" idx="2"/>
          </p:nvPr>
        </p:nvSpPr>
        <p:spPr>
          <a:xfrm>
            <a:off x="166868" y="1530994"/>
            <a:ext cx="10410821" cy="2104028"/>
          </a:xfrm>
        </p:spPr>
        <p:txBody>
          <a:bodyPr/>
          <a:lstStyle/>
          <a:p>
            <a:r>
              <a:rPr lang="en-GB"/>
              <a:t>Neutronics analysis is vital when planning a facility:</a:t>
            </a:r>
          </a:p>
          <a:p>
            <a:pPr marL="800089" lvl="1" indent="-342900">
              <a:buFont typeface="Arial" panose="020B0604020202020204" pitchFamily="34" charset="0"/>
              <a:buChar char="•"/>
            </a:pPr>
            <a:r>
              <a:rPr lang="en-GB"/>
              <a:t>Safety concerns</a:t>
            </a:r>
          </a:p>
          <a:p>
            <a:pPr marL="800089" lvl="1" indent="-342900">
              <a:buFont typeface="Arial" panose="020B0604020202020204" pitchFamily="34" charset="0"/>
              <a:buChar char="•"/>
            </a:pPr>
            <a:r>
              <a:rPr lang="en-GB"/>
              <a:t>Engineering constraints</a:t>
            </a:r>
          </a:p>
          <a:p>
            <a:pPr marL="800089" lvl="1" indent="-342900">
              <a:buFont typeface="Arial" panose="020B0604020202020204" pitchFamily="34" charset="0"/>
              <a:buChar char="•"/>
            </a:pPr>
            <a:r>
              <a:rPr lang="en-GB"/>
              <a:t>Tritium breeding capability of a fusion machine</a:t>
            </a:r>
          </a:p>
          <a:p>
            <a:pPr marL="800089" lvl="1" indent="-342900">
              <a:buFont typeface="Arial" panose="020B0604020202020204" pitchFamily="34" charset="0"/>
              <a:buChar char="•"/>
            </a:pPr>
            <a:r>
              <a:rPr lang="en-GB"/>
              <a:t>Activation and shut down dose rates</a:t>
            </a:r>
          </a:p>
          <a:p>
            <a:endParaRPr lang="en-GB"/>
          </a:p>
          <a:p>
            <a:endParaRPr lang="en-GB"/>
          </a:p>
        </p:txBody>
      </p:sp>
      <p:sp>
        <p:nvSpPr>
          <p:cNvPr id="5" name="Footer Placeholder 4">
            <a:extLst>
              <a:ext uri="{FF2B5EF4-FFF2-40B4-BE49-F238E27FC236}">
                <a16:creationId xmlns:a16="http://schemas.microsoft.com/office/drawing/2014/main" id="{5D7DCEBF-D548-1467-AE55-BC10218678B6}"/>
              </a:ext>
            </a:extLst>
          </p:cNvPr>
          <p:cNvSpPr>
            <a:spLocks noGrp="1"/>
          </p:cNvSpPr>
          <p:nvPr>
            <p:ph type="ftr" sz="quarter" idx="11"/>
          </p:nvPr>
        </p:nvSpPr>
        <p:spPr/>
        <p:txBody>
          <a:bodyPr/>
          <a:lstStyle/>
          <a:p>
            <a:r>
              <a:rPr lang="en-US"/>
              <a:t>Official - Sensitive - Commercial </a:t>
            </a:r>
          </a:p>
        </p:txBody>
      </p:sp>
      <p:sp>
        <p:nvSpPr>
          <p:cNvPr id="6" name="Slide Number Placeholder 5">
            <a:extLst>
              <a:ext uri="{FF2B5EF4-FFF2-40B4-BE49-F238E27FC236}">
                <a16:creationId xmlns:a16="http://schemas.microsoft.com/office/drawing/2014/main" id="{C750DEBA-4BFE-8BE0-6085-8D2D697D1498}"/>
              </a:ext>
            </a:extLst>
          </p:cNvPr>
          <p:cNvSpPr>
            <a:spLocks noGrp="1"/>
          </p:cNvSpPr>
          <p:nvPr>
            <p:ph type="sldNum" sz="quarter" idx="4"/>
          </p:nvPr>
        </p:nvSpPr>
        <p:spPr/>
        <p:txBody>
          <a:bodyPr/>
          <a:lstStyle/>
          <a:p>
            <a:fld id="{35482B25-261F-464E-BDD8-63296DE4D8A4}" type="slidenum">
              <a:rPr lang="en-US" smtClean="0"/>
              <a:pPr/>
              <a:t>5</a:t>
            </a:fld>
            <a:endParaRPr lang="en-US"/>
          </a:p>
        </p:txBody>
      </p:sp>
      <p:sp>
        <p:nvSpPr>
          <p:cNvPr id="11" name="TextBox 10">
            <a:extLst>
              <a:ext uri="{FF2B5EF4-FFF2-40B4-BE49-F238E27FC236}">
                <a16:creationId xmlns:a16="http://schemas.microsoft.com/office/drawing/2014/main" id="{BEA45F03-64E8-0FF6-520D-02C58CD292D0}"/>
              </a:ext>
            </a:extLst>
          </p:cNvPr>
          <p:cNvSpPr txBox="1"/>
          <p:nvPr/>
        </p:nvSpPr>
        <p:spPr>
          <a:xfrm>
            <a:off x="546213" y="3966192"/>
            <a:ext cx="10539475" cy="1200329"/>
          </a:xfrm>
          <a:prstGeom prst="rect">
            <a:avLst/>
          </a:prstGeom>
          <a:noFill/>
        </p:spPr>
        <p:txBody>
          <a:bodyPr wrap="square">
            <a:spAutoFit/>
          </a:bodyPr>
          <a:lstStyle/>
          <a:p>
            <a:r>
              <a:rPr lang="en-GB" sz="2400"/>
              <a:t>Data libraries used often have gaps – a lot of neutron data is acquired because of the fission industry and not necessarily fusion relevant. How do we validate these models?</a:t>
            </a:r>
          </a:p>
        </p:txBody>
      </p:sp>
      <p:pic>
        <p:nvPicPr>
          <p:cNvPr id="13" name="Picture 12">
            <a:extLst>
              <a:ext uri="{FF2B5EF4-FFF2-40B4-BE49-F238E27FC236}">
                <a16:creationId xmlns:a16="http://schemas.microsoft.com/office/drawing/2014/main" id="{8DA2E880-F3F9-09B0-5EA6-CFFF3CE8BC30}"/>
              </a:ext>
            </a:extLst>
          </p:cNvPr>
          <p:cNvPicPr>
            <a:picLocks noChangeAspect="1"/>
          </p:cNvPicPr>
          <p:nvPr/>
        </p:nvPicPr>
        <p:blipFill>
          <a:blip r:embed="rId3"/>
          <a:stretch>
            <a:fillRect/>
          </a:stretch>
        </p:blipFill>
        <p:spPr>
          <a:xfrm>
            <a:off x="5912854" y="4960585"/>
            <a:ext cx="5830114" cy="1590897"/>
          </a:xfrm>
          <a:prstGeom prst="rect">
            <a:avLst/>
          </a:prstGeom>
          <a:ln>
            <a:solidFill>
              <a:schemeClr val="tx1"/>
            </a:solidFill>
          </a:ln>
        </p:spPr>
      </p:pic>
    </p:spTree>
    <p:extLst>
      <p:ext uri="{BB962C8B-B14F-4D97-AF65-F5344CB8AC3E}">
        <p14:creationId xmlns:p14="http://schemas.microsoft.com/office/powerpoint/2010/main" val="3263857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1EADE-BE24-F6B9-3F88-700EDDF529D9}"/>
            </a:ext>
          </a:extLst>
        </p:cNvPr>
        <p:cNvGrpSpPr/>
        <p:nvPr/>
      </p:nvGrpSpPr>
      <p:grpSpPr>
        <a:xfrm>
          <a:off x="0" y="0"/>
          <a:ext cx="0" cy="0"/>
          <a:chOff x="0" y="0"/>
          <a:chExt cx="0" cy="0"/>
        </a:xfrm>
      </p:grpSpPr>
      <p:sp>
        <p:nvSpPr>
          <p:cNvPr id="44" name="Pentagon 43">
            <a:extLst>
              <a:ext uri="{FF2B5EF4-FFF2-40B4-BE49-F238E27FC236}">
                <a16:creationId xmlns:a16="http://schemas.microsoft.com/office/drawing/2014/main" id="{6DBA27D8-64A2-CC2F-7334-6CB5464D7697}"/>
              </a:ext>
            </a:extLst>
          </p:cNvPr>
          <p:cNvSpPr>
            <a:spLocks noChangeAspect="1"/>
          </p:cNvSpPr>
          <p:nvPr/>
        </p:nvSpPr>
        <p:spPr>
          <a:xfrm>
            <a:off x="2967535" y="1279587"/>
            <a:ext cx="4536000" cy="4320000"/>
          </a:xfrm>
          <a:prstGeom prst="pentagon">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4400" b="1" u="sng"/>
              <a:t>RADLab</a:t>
            </a:r>
            <a:endParaRPr lang="en-GB" sz="4400" b="1" u="sng">
              <a:ea typeface="Calibri"/>
              <a:cs typeface="Calibri"/>
            </a:endParaRPr>
          </a:p>
          <a:p>
            <a:pPr algn="ctr"/>
            <a:r>
              <a:rPr lang="en-GB" sz="1800"/>
              <a:t>Radiological Assay and Detection Lab</a:t>
            </a:r>
          </a:p>
          <a:p>
            <a:pPr algn="ctr"/>
            <a:endParaRPr lang="en-GB" sz="1800"/>
          </a:p>
          <a:p>
            <a:pPr algn="ctr"/>
            <a:endParaRPr lang="en-GB"/>
          </a:p>
          <a:p>
            <a:pPr algn="ctr"/>
            <a:endParaRPr lang="en-GB" sz="1800"/>
          </a:p>
        </p:txBody>
      </p:sp>
      <p:sp>
        <p:nvSpPr>
          <p:cNvPr id="1035" name="Title 1034">
            <a:extLst>
              <a:ext uri="{FF2B5EF4-FFF2-40B4-BE49-F238E27FC236}">
                <a16:creationId xmlns:a16="http://schemas.microsoft.com/office/drawing/2014/main" id="{53C78301-7037-EF48-9BB9-30FB5C2FBD5F}"/>
              </a:ext>
            </a:extLst>
          </p:cNvPr>
          <p:cNvSpPr>
            <a:spLocks noGrp="1"/>
          </p:cNvSpPr>
          <p:nvPr>
            <p:ph type="title"/>
          </p:nvPr>
        </p:nvSpPr>
        <p:spPr/>
        <p:txBody>
          <a:bodyPr/>
          <a:lstStyle/>
          <a:p>
            <a:r>
              <a:rPr lang="en-GB"/>
              <a:t>Experimental</a:t>
            </a:r>
          </a:p>
        </p:txBody>
      </p:sp>
      <p:sp>
        <p:nvSpPr>
          <p:cNvPr id="1027" name="Footer Placeholder 3">
            <a:extLst>
              <a:ext uri="{FF2B5EF4-FFF2-40B4-BE49-F238E27FC236}">
                <a16:creationId xmlns:a16="http://schemas.microsoft.com/office/drawing/2014/main" id="{DFF1ACD0-8143-21E3-B801-7C6471CA17DB}"/>
              </a:ext>
            </a:extLst>
          </p:cNvPr>
          <p:cNvSpPr>
            <a:spLocks noGrp="1"/>
          </p:cNvSpPr>
          <p:nvPr>
            <p:ph type="ftr" sz="quarter" idx="10"/>
          </p:nvPr>
        </p:nvSpPr>
        <p:spPr/>
        <p:txBody>
          <a:bodyPr/>
          <a:lstStyle/>
          <a:p>
            <a:r>
              <a:rPr lang="en-GB" err="1">
                <a:latin typeface="Arial"/>
                <a:cs typeface="Arial"/>
              </a:rPr>
              <a:t>RADLab</a:t>
            </a:r>
            <a:r>
              <a:rPr lang="en-GB">
                <a:latin typeface="Arial"/>
                <a:cs typeface="Arial"/>
              </a:rPr>
              <a:t> Oct 2025</a:t>
            </a:r>
          </a:p>
        </p:txBody>
      </p:sp>
      <p:sp>
        <p:nvSpPr>
          <p:cNvPr id="54" name="Slide Number Placeholder 4">
            <a:extLst>
              <a:ext uri="{FF2B5EF4-FFF2-40B4-BE49-F238E27FC236}">
                <a16:creationId xmlns:a16="http://schemas.microsoft.com/office/drawing/2014/main" id="{A632C28D-767E-EBAA-F7F8-1F5635E194BB}"/>
              </a:ext>
            </a:extLst>
          </p:cNvPr>
          <p:cNvSpPr>
            <a:spLocks noGrp="1"/>
          </p:cNvSpPr>
          <p:nvPr>
            <p:ph type="sldNum" sz="quarter" idx="4"/>
          </p:nvPr>
        </p:nvSpPr>
        <p:spPr/>
        <p:txBody>
          <a:bodyPr/>
          <a:lstStyle/>
          <a:p>
            <a:fld id="{330EA680-D336-4FF7-8B7A-9848BB0A1C32}" type="slidenum">
              <a:rPr lang="en-GB" smtClean="0"/>
              <a:t>6</a:t>
            </a:fld>
            <a:endParaRPr lang="en-GB"/>
          </a:p>
        </p:txBody>
      </p:sp>
      <p:sp>
        <p:nvSpPr>
          <p:cNvPr id="7" name="Rectangle 6">
            <a:extLst>
              <a:ext uri="{FF2B5EF4-FFF2-40B4-BE49-F238E27FC236}">
                <a16:creationId xmlns:a16="http://schemas.microsoft.com/office/drawing/2014/main" id="{E69B9C70-301E-E34B-BE70-5EDA3DB88D1D}"/>
              </a:ext>
            </a:extLst>
          </p:cNvPr>
          <p:cNvSpPr/>
          <p:nvPr/>
        </p:nvSpPr>
        <p:spPr>
          <a:xfrm>
            <a:off x="19239" y="6195082"/>
            <a:ext cx="2356824" cy="63489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877BE7B2-1CF5-37C3-970D-5D466982122E}"/>
              </a:ext>
            </a:extLst>
          </p:cNvPr>
          <p:cNvSpPr/>
          <p:nvPr/>
        </p:nvSpPr>
        <p:spPr>
          <a:xfrm>
            <a:off x="8605850" y="6265638"/>
            <a:ext cx="127269" cy="52906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34" name="Group 1033">
            <a:extLst>
              <a:ext uri="{FF2B5EF4-FFF2-40B4-BE49-F238E27FC236}">
                <a16:creationId xmlns:a16="http://schemas.microsoft.com/office/drawing/2014/main" id="{023239CE-5214-BE2B-A15B-DEB930734DF6}"/>
              </a:ext>
            </a:extLst>
          </p:cNvPr>
          <p:cNvGrpSpPr/>
          <p:nvPr/>
        </p:nvGrpSpPr>
        <p:grpSpPr>
          <a:xfrm>
            <a:off x="38255" y="144072"/>
            <a:ext cx="11961821" cy="6731850"/>
            <a:chOff x="38255" y="144072"/>
            <a:chExt cx="11961821" cy="6731850"/>
          </a:xfrm>
        </p:grpSpPr>
        <p:cxnSp>
          <p:nvCxnSpPr>
            <p:cNvPr id="26" name="Straight Arrow Connector 25">
              <a:extLst>
                <a:ext uri="{FF2B5EF4-FFF2-40B4-BE49-F238E27FC236}">
                  <a16:creationId xmlns:a16="http://schemas.microsoft.com/office/drawing/2014/main" id="{1A95FE39-7375-35E2-8618-A02F59623654}"/>
                </a:ext>
              </a:extLst>
            </p:cNvPr>
            <p:cNvCxnSpPr>
              <a:cxnSpLocks/>
            </p:cNvCxnSpPr>
            <p:nvPr/>
          </p:nvCxnSpPr>
          <p:spPr>
            <a:xfrm flipH="1">
              <a:off x="6241138" y="513404"/>
              <a:ext cx="521528" cy="626090"/>
            </a:xfrm>
            <a:prstGeom prst="straightConnector1">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AD9DB02F-C4B6-9EA4-2FDD-569F02308238}"/>
                </a:ext>
              </a:extLst>
            </p:cNvPr>
            <p:cNvCxnSpPr>
              <a:cxnSpLocks/>
            </p:cNvCxnSpPr>
            <p:nvPr/>
          </p:nvCxnSpPr>
          <p:spPr>
            <a:xfrm>
              <a:off x="2059141" y="4984227"/>
              <a:ext cx="543080" cy="337245"/>
            </a:xfrm>
            <a:prstGeom prst="straightConnector1">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033" name="Group 1032">
              <a:extLst>
                <a:ext uri="{FF2B5EF4-FFF2-40B4-BE49-F238E27FC236}">
                  <a16:creationId xmlns:a16="http://schemas.microsoft.com/office/drawing/2014/main" id="{3E49B04E-6E7F-06D3-C839-D283CDB54FB3}"/>
                </a:ext>
              </a:extLst>
            </p:cNvPr>
            <p:cNvGrpSpPr/>
            <p:nvPr/>
          </p:nvGrpSpPr>
          <p:grpSpPr>
            <a:xfrm>
              <a:off x="38255" y="144072"/>
              <a:ext cx="11961821" cy="6731850"/>
              <a:chOff x="38255" y="144072"/>
              <a:chExt cx="11961821" cy="6731850"/>
            </a:xfrm>
          </p:grpSpPr>
          <p:cxnSp>
            <p:nvCxnSpPr>
              <p:cNvPr id="18" name="Straight Arrow Connector 17">
                <a:extLst>
                  <a:ext uri="{FF2B5EF4-FFF2-40B4-BE49-F238E27FC236}">
                    <a16:creationId xmlns:a16="http://schemas.microsoft.com/office/drawing/2014/main" id="{25702881-1E61-2D7E-13DD-7AAFE5C9B6F8}"/>
                  </a:ext>
                </a:extLst>
              </p:cNvPr>
              <p:cNvCxnSpPr>
                <a:cxnSpLocks/>
              </p:cNvCxnSpPr>
              <p:nvPr/>
            </p:nvCxnSpPr>
            <p:spPr>
              <a:xfrm flipH="1">
                <a:off x="8761283" y="3242681"/>
                <a:ext cx="817922" cy="57442"/>
              </a:xfrm>
              <a:prstGeom prst="straightConnector1">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5225BFC-2BD0-F907-C738-A7294FE80737}"/>
                  </a:ext>
                </a:extLst>
              </p:cNvPr>
              <p:cNvCxnSpPr>
                <a:cxnSpLocks/>
              </p:cNvCxnSpPr>
              <p:nvPr/>
            </p:nvCxnSpPr>
            <p:spPr>
              <a:xfrm flipH="1" flipV="1">
                <a:off x="8661454" y="3564217"/>
                <a:ext cx="1312459" cy="832746"/>
              </a:xfrm>
              <a:prstGeom prst="straightConnector1">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A25BA61A-0769-A80B-5C52-B4207D6AC2EB}"/>
                  </a:ext>
                </a:extLst>
              </p:cNvPr>
              <p:cNvGrpSpPr/>
              <p:nvPr/>
            </p:nvGrpSpPr>
            <p:grpSpPr>
              <a:xfrm>
                <a:off x="2370077" y="4355922"/>
                <a:ext cx="2520000" cy="2520000"/>
                <a:chOff x="3237885" y="4146875"/>
                <a:chExt cx="2520000" cy="2520000"/>
              </a:xfrm>
            </p:grpSpPr>
            <p:pic>
              <p:nvPicPr>
                <p:cNvPr id="16" name="Picture 15">
                  <a:extLst>
                    <a:ext uri="{FF2B5EF4-FFF2-40B4-BE49-F238E27FC236}">
                      <a16:creationId xmlns:a16="http://schemas.microsoft.com/office/drawing/2014/main" id="{76361A34-E9D6-22A4-728F-FEFA9E8B044B}"/>
                    </a:ext>
                  </a:extLst>
                </p:cNvPr>
                <p:cNvPicPr>
                  <a:picLocks noChangeAspect="1"/>
                </p:cNvPicPr>
                <p:nvPr/>
              </p:nvPicPr>
              <p:blipFill rotWithShape="1">
                <a:blip r:embed="rId3"/>
                <a:srcRect l="10711" r="2735"/>
                <a:stretch/>
              </p:blipFill>
              <p:spPr>
                <a:xfrm>
                  <a:off x="3410657" y="4314060"/>
                  <a:ext cx="2214000" cy="2214000"/>
                </a:xfrm>
                <a:prstGeom prst="ellipse">
                  <a:avLst/>
                </a:prstGeom>
                <a:solidFill>
                  <a:srgbClr val="CC66FF"/>
                </a:solidFill>
                <a:ln w="63500" cap="rnd">
                  <a:solidFill>
                    <a:srgbClr val="FF0000"/>
                  </a:solidFill>
                </a:ln>
                <a:effectLst/>
                <a:scene3d>
                  <a:camera prst="orthographicFront"/>
                  <a:lightRig rig="contrasting" dir="t">
                    <a:rot lat="0" lon="0" rev="3000000"/>
                  </a:lightRig>
                </a:scene3d>
                <a:sp3d contourW="7620">
                  <a:bevelT w="95250" h="31750"/>
                  <a:contourClr>
                    <a:srgbClr val="333333"/>
                  </a:contourClr>
                </a:sp3d>
              </p:spPr>
            </p:pic>
            <p:sp>
              <p:nvSpPr>
                <p:cNvPr id="59" name="TextBox 58">
                  <a:extLst>
                    <a:ext uri="{FF2B5EF4-FFF2-40B4-BE49-F238E27FC236}">
                      <a16:creationId xmlns:a16="http://schemas.microsoft.com/office/drawing/2014/main" id="{D777A12A-ADD0-9E45-799B-1F7F22D30629}"/>
                    </a:ext>
                  </a:extLst>
                </p:cNvPr>
                <p:cNvSpPr txBox="1"/>
                <p:nvPr/>
              </p:nvSpPr>
              <p:spPr>
                <a:xfrm rot="2176054">
                  <a:off x="3237885" y="4146875"/>
                  <a:ext cx="2520000" cy="2520000"/>
                </a:xfrm>
                <a:prstGeom prst="rect">
                  <a:avLst/>
                </a:prstGeom>
                <a:noFill/>
              </p:spPr>
              <p:txBody>
                <a:bodyPr wrap="square" rtlCol="0">
                  <a:prstTxWarp prst="textArchUp">
                    <a:avLst>
                      <a:gd name="adj" fmla="val 10633543"/>
                    </a:avLst>
                  </a:prstTxWarp>
                  <a:spAutoFit/>
                </a:bodyPr>
                <a:lstStyle/>
                <a:p>
                  <a:r>
                    <a:rPr lang="en-GB" b="1">
                      <a:solidFill>
                        <a:srgbClr val="FF0000"/>
                      </a:solidFill>
                    </a:rPr>
                    <a:t>Neutron Diagnostic R&amp;D</a:t>
                  </a:r>
                </a:p>
              </p:txBody>
            </p:sp>
          </p:grpSp>
          <p:grpSp>
            <p:nvGrpSpPr>
              <p:cNvPr id="10" name="Group 9">
                <a:extLst>
                  <a:ext uri="{FF2B5EF4-FFF2-40B4-BE49-F238E27FC236}">
                    <a16:creationId xmlns:a16="http://schemas.microsoft.com/office/drawing/2014/main" id="{23D44699-2BAE-FCC6-6BF7-F0F69B8E0596}"/>
                  </a:ext>
                </a:extLst>
              </p:cNvPr>
              <p:cNvGrpSpPr/>
              <p:nvPr/>
            </p:nvGrpSpPr>
            <p:grpSpPr>
              <a:xfrm>
                <a:off x="3937516" y="241044"/>
                <a:ext cx="2520000" cy="2520000"/>
                <a:chOff x="4537238" y="204992"/>
                <a:chExt cx="2520000" cy="2520000"/>
              </a:xfrm>
            </p:grpSpPr>
            <p:sp>
              <p:nvSpPr>
                <p:cNvPr id="56" name="TextBox 55">
                  <a:extLst>
                    <a:ext uri="{FF2B5EF4-FFF2-40B4-BE49-F238E27FC236}">
                      <a16:creationId xmlns:a16="http://schemas.microsoft.com/office/drawing/2014/main" id="{7CDBF639-1413-5A07-2AF3-143D059F7893}"/>
                    </a:ext>
                  </a:extLst>
                </p:cNvPr>
                <p:cNvSpPr txBox="1"/>
                <p:nvPr/>
              </p:nvSpPr>
              <p:spPr>
                <a:xfrm rot="2684426">
                  <a:off x="4537238" y="204992"/>
                  <a:ext cx="2520000" cy="2520000"/>
                </a:xfrm>
                <a:prstGeom prst="rect">
                  <a:avLst/>
                </a:prstGeom>
                <a:noFill/>
              </p:spPr>
              <p:txBody>
                <a:bodyPr wrap="square" rtlCol="0">
                  <a:prstTxWarp prst="textCircle">
                    <a:avLst/>
                  </a:prstTxWarp>
                  <a:spAutoFit/>
                </a:bodyPr>
                <a:lstStyle/>
                <a:p>
                  <a:r>
                    <a:rPr lang="en-GB" b="1">
                      <a:solidFill>
                        <a:srgbClr val="00B0F0"/>
                      </a:solidFill>
                    </a:rPr>
                    <a:t>Waste Assay Services</a:t>
                  </a:r>
                </a:p>
              </p:txBody>
            </p:sp>
            <p:pic>
              <p:nvPicPr>
                <p:cNvPr id="20" name="Picture 19">
                  <a:extLst>
                    <a:ext uri="{FF2B5EF4-FFF2-40B4-BE49-F238E27FC236}">
                      <a16:creationId xmlns:a16="http://schemas.microsoft.com/office/drawing/2014/main" id="{EFA0F3FD-3DFD-DB99-8255-17B802547274}"/>
                    </a:ext>
                  </a:extLst>
                </p:cNvPr>
                <p:cNvPicPr>
                  <a:picLocks noChangeAspect="1"/>
                </p:cNvPicPr>
                <p:nvPr/>
              </p:nvPicPr>
              <p:blipFill rotWithShape="1">
                <a:blip r:embed="rId4"/>
                <a:srcRect l="25469" t="943" r="25469" b="-943"/>
                <a:stretch/>
              </p:blipFill>
              <p:spPr>
                <a:xfrm>
                  <a:off x="4690917" y="381712"/>
                  <a:ext cx="2214000" cy="2214000"/>
                </a:xfrm>
                <a:prstGeom prst="ellipse">
                  <a:avLst/>
                </a:prstGeom>
                <a:ln w="63500" cap="rnd">
                  <a:solidFill>
                    <a:srgbClr val="00B0F0"/>
                  </a:solidFill>
                </a:ln>
                <a:effectLst/>
                <a:scene3d>
                  <a:camera prst="orthographicFront"/>
                  <a:lightRig rig="contrasting" dir="t">
                    <a:rot lat="0" lon="0" rev="3000000"/>
                  </a:lightRig>
                </a:scene3d>
                <a:sp3d contourW="7620">
                  <a:bevelT w="95250" h="31750"/>
                  <a:contourClr>
                    <a:srgbClr val="333333"/>
                  </a:contourClr>
                </a:sp3d>
              </p:spPr>
            </p:pic>
          </p:grpSp>
          <p:grpSp>
            <p:nvGrpSpPr>
              <p:cNvPr id="39" name="Group 38">
                <a:extLst>
                  <a:ext uri="{FF2B5EF4-FFF2-40B4-BE49-F238E27FC236}">
                    <a16:creationId xmlns:a16="http://schemas.microsoft.com/office/drawing/2014/main" id="{ADE788FB-ADFB-2FDD-3B19-3692E01A1E62}"/>
                  </a:ext>
                </a:extLst>
              </p:cNvPr>
              <p:cNvGrpSpPr/>
              <p:nvPr/>
            </p:nvGrpSpPr>
            <p:grpSpPr>
              <a:xfrm>
                <a:off x="1247289" y="1679973"/>
                <a:ext cx="2520000" cy="2520000"/>
                <a:chOff x="1836561" y="1718066"/>
                <a:chExt cx="2520000" cy="2520000"/>
              </a:xfrm>
            </p:grpSpPr>
            <p:pic>
              <p:nvPicPr>
                <p:cNvPr id="36" name="Picture 35">
                  <a:extLst>
                    <a:ext uri="{FF2B5EF4-FFF2-40B4-BE49-F238E27FC236}">
                      <a16:creationId xmlns:a16="http://schemas.microsoft.com/office/drawing/2014/main" id="{1A46A48B-6EB5-FDB8-3618-BDB90055DE67}"/>
                    </a:ext>
                  </a:extLst>
                </p:cNvPr>
                <p:cNvPicPr>
                  <a:picLocks noChangeAspect="1"/>
                </p:cNvPicPr>
                <p:nvPr/>
              </p:nvPicPr>
              <p:blipFill rotWithShape="1">
                <a:blip r:embed="rId5"/>
                <a:srcRect l="18261" t="123" r="8234" b="1589"/>
                <a:stretch/>
              </p:blipFill>
              <p:spPr>
                <a:xfrm>
                  <a:off x="2015201" y="1860202"/>
                  <a:ext cx="2214598" cy="2214000"/>
                </a:xfrm>
                <a:prstGeom prst="ellipse">
                  <a:avLst/>
                </a:prstGeom>
                <a:ln w="63500" cap="rnd">
                  <a:solidFill>
                    <a:schemeClr val="tx2"/>
                  </a:solidFill>
                </a:ln>
                <a:effectLst/>
                <a:scene3d>
                  <a:camera prst="orthographicFront"/>
                  <a:lightRig rig="contrasting" dir="t">
                    <a:rot lat="0" lon="0" rev="3000000"/>
                  </a:lightRig>
                </a:scene3d>
                <a:sp3d contourW="7620">
                  <a:bevelT w="95250" h="31750"/>
                  <a:contourClr>
                    <a:srgbClr val="333333"/>
                  </a:contourClr>
                </a:sp3d>
              </p:spPr>
            </p:pic>
            <p:sp>
              <p:nvSpPr>
                <p:cNvPr id="58" name="TextBox 57">
                  <a:extLst>
                    <a:ext uri="{FF2B5EF4-FFF2-40B4-BE49-F238E27FC236}">
                      <a16:creationId xmlns:a16="http://schemas.microsoft.com/office/drawing/2014/main" id="{F229BD6C-BBE4-C44F-23C2-7B64D2207EA8}"/>
                    </a:ext>
                  </a:extLst>
                </p:cNvPr>
                <p:cNvSpPr txBox="1"/>
                <p:nvPr/>
              </p:nvSpPr>
              <p:spPr>
                <a:xfrm rot="2076689">
                  <a:off x="1836561" y="1718066"/>
                  <a:ext cx="2520000" cy="2520000"/>
                </a:xfrm>
                <a:prstGeom prst="rect">
                  <a:avLst/>
                </a:prstGeom>
                <a:noFill/>
              </p:spPr>
              <p:txBody>
                <a:bodyPr wrap="square" rtlCol="0">
                  <a:prstTxWarp prst="textCircle">
                    <a:avLst/>
                  </a:prstTxWarp>
                  <a:spAutoFit/>
                </a:bodyPr>
                <a:lstStyle/>
                <a:p>
                  <a:r>
                    <a:rPr lang="en-GB" b="1">
                      <a:solidFill>
                        <a:schemeClr val="tx2"/>
                      </a:solidFill>
                    </a:rPr>
                    <a:t>Gamma Diagnostic R&amp;D</a:t>
                  </a:r>
                </a:p>
              </p:txBody>
            </p:sp>
          </p:grpSp>
          <p:grpSp>
            <p:nvGrpSpPr>
              <p:cNvPr id="9" name="Group 8">
                <a:extLst>
                  <a:ext uri="{FF2B5EF4-FFF2-40B4-BE49-F238E27FC236}">
                    <a16:creationId xmlns:a16="http://schemas.microsoft.com/office/drawing/2014/main" id="{FA45E1D0-69C1-7BEC-5390-99DAFB3CC92A}"/>
                  </a:ext>
                </a:extLst>
              </p:cNvPr>
              <p:cNvGrpSpPr/>
              <p:nvPr/>
            </p:nvGrpSpPr>
            <p:grpSpPr>
              <a:xfrm>
                <a:off x="6624806" y="1832973"/>
                <a:ext cx="2214000" cy="2214000"/>
                <a:chOff x="7224528" y="1762417"/>
                <a:chExt cx="2214000" cy="2214000"/>
              </a:xfrm>
            </p:grpSpPr>
            <p:pic>
              <p:nvPicPr>
                <p:cNvPr id="38" name="Picture 37">
                  <a:extLst>
                    <a:ext uri="{FF2B5EF4-FFF2-40B4-BE49-F238E27FC236}">
                      <a16:creationId xmlns:a16="http://schemas.microsoft.com/office/drawing/2014/main" id="{F756ADF1-9064-4255-922E-11BBE909669A}"/>
                    </a:ext>
                  </a:extLst>
                </p:cNvPr>
                <p:cNvPicPr>
                  <a:picLocks noChangeAspect="1"/>
                </p:cNvPicPr>
                <p:nvPr/>
              </p:nvPicPr>
              <p:blipFill rotWithShape="1">
                <a:blip r:embed="rId6"/>
                <a:srcRect l="11077" t="-1991" r="13882" b="1991"/>
                <a:stretch/>
              </p:blipFill>
              <p:spPr>
                <a:xfrm>
                  <a:off x="7224528" y="1762417"/>
                  <a:ext cx="2214000" cy="2214000"/>
                </a:xfrm>
                <a:prstGeom prst="ellipse">
                  <a:avLst/>
                </a:prstGeom>
                <a:ln w="63500" cap="rnd">
                  <a:solidFill>
                    <a:srgbClr val="92D050"/>
                  </a:solidFill>
                </a:ln>
                <a:effectLst/>
                <a:scene3d>
                  <a:camera prst="orthographicFront"/>
                  <a:lightRig rig="contrasting" dir="t">
                    <a:rot lat="0" lon="0" rev="3000000"/>
                  </a:lightRig>
                </a:scene3d>
                <a:sp3d contourW="7620">
                  <a:bevelT w="95250" h="31750"/>
                  <a:contourClr>
                    <a:srgbClr val="333333"/>
                  </a:contourClr>
                </a:sp3d>
              </p:spPr>
            </p:pic>
            <p:sp>
              <p:nvSpPr>
                <p:cNvPr id="2" name="TextBox 1">
                  <a:extLst>
                    <a:ext uri="{FF2B5EF4-FFF2-40B4-BE49-F238E27FC236}">
                      <a16:creationId xmlns:a16="http://schemas.microsoft.com/office/drawing/2014/main" id="{17D11CEF-B073-67E2-AF8C-B7F18685340D}"/>
                    </a:ext>
                  </a:extLst>
                </p:cNvPr>
                <p:cNvSpPr txBox="1"/>
                <p:nvPr/>
              </p:nvSpPr>
              <p:spPr>
                <a:xfrm rot="2373835">
                  <a:off x="7355384" y="1835539"/>
                  <a:ext cx="1980000" cy="1980000"/>
                </a:xfrm>
                <a:prstGeom prst="rect">
                  <a:avLst/>
                </a:prstGeom>
                <a:noFill/>
              </p:spPr>
              <p:txBody>
                <a:bodyPr wrap="square" rtlCol="0">
                  <a:prstTxWarp prst="textCircle">
                    <a:avLst/>
                  </a:prstTxWarp>
                  <a:spAutoFit/>
                </a:bodyPr>
                <a:lstStyle/>
                <a:p>
                  <a:r>
                    <a:rPr lang="en-GB" b="1">
                      <a:solidFill>
                        <a:srgbClr val="92D050"/>
                      </a:solidFill>
                    </a:rPr>
                    <a:t>Research Support Services</a:t>
                  </a:r>
                </a:p>
                <a:p>
                  <a:endParaRPr lang="en-GB"/>
                </a:p>
              </p:txBody>
            </p:sp>
          </p:grpSp>
          <p:grpSp>
            <p:nvGrpSpPr>
              <p:cNvPr id="15" name="Group 14">
                <a:extLst>
                  <a:ext uri="{FF2B5EF4-FFF2-40B4-BE49-F238E27FC236}">
                    <a16:creationId xmlns:a16="http://schemas.microsoft.com/office/drawing/2014/main" id="{16CE3E90-9093-E5D5-44E1-4EF982C5040E}"/>
                  </a:ext>
                </a:extLst>
              </p:cNvPr>
              <p:cNvGrpSpPr/>
              <p:nvPr/>
            </p:nvGrpSpPr>
            <p:grpSpPr>
              <a:xfrm>
                <a:off x="5842111" y="4289870"/>
                <a:ext cx="2520000" cy="2520000"/>
                <a:chOff x="1179487" y="2224432"/>
                <a:chExt cx="2520000" cy="2520000"/>
              </a:xfrm>
            </p:grpSpPr>
            <p:sp>
              <p:nvSpPr>
                <p:cNvPr id="17" name="TextBox 11">
                  <a:extLst>
                    <a:ext uri="{FF2B5EF4-FFF2-40B4-BE49-F238E27FC236}">
                      <a16:creationId xmlns:a16="http://schemas.microsoft.com/office/drawing/2014/main" id="{11594018-0014-C74D-4E0C-1DE071E9EB32}"/>
                    </a:ext>
                  </a:extLst>
                </p:cNvPr>
                <p:cNvSpPr txBox="1"/>
                <p:nvPr/>
              </p:nvSpPr>
              <p:spPr>
                <a:xfrm rot="2536467">
                  <a:off x="1179487" y="2224432"/>
                  <a:ext cx="2520000" cy="2520000"/>
                </a:xfrm>
                <a:prstGeom prst="rect">
                  <a:avLst/>
                </a:prstGeom>
                <a:noFill/>
              </p:spPr>
              <p:txBody>
                <a:bodyPr spcFirstLastPara="1" wrap="square" lIns="91440" tIns="45720" rIns="91440" bIns="45720" numCol="1" rtlCol="0" anchor="t">
                  <a:prstTxWarp prst="textCircl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solidFill>
                        <a:srgbClr val="FF99FF"/>
                      </a:solidFill>
                    </a:rPr>
                    <a:t>AI for Nuclear Physics</a:t>
                  </a:r>
                  <a:endParaRPr kumimoji="0" lang="en-GB" sz="1800" b="1" i="0" u="none" strike="noStrike" kern="1200" cap="none" spc="0" normalizeH="0" baseline="0" noProof="0">
                    <a:ln>
                      <a:noFill/>
                    </a:ln>
                    <a:solidFill>
                      <a:srgbClr val="FF99FF"/>
                    </a:solidFill>
                    <a:effectLst/>
                    <a:uLnTx/>
                    <a:uFillTx/>
                    <a:ea typeface="+mn-ea"/>
                    <a:cs typeface="+mn-cs"/>
                  </a:endParaRPr>
                </a:p>
              </p:txBody>
            </p:sp>
            <p:pic>
              <p:nvPicPr>
                <p:cNvPr id="35" name="Picture 34">
                  <a:extLst>
                    <a:ext uri="{FF2B5EF4-FFF2-40B4-BE49-F238E27FC236}">
                      <a16:creationId xmlns:a16="http://schemas.microsoft.com/office/drawing/2014/main" id="{18921DE6-1AC4-A674-5196-6B9A32FA57A8}"/>
                    </a:ext>
                  </a:extLst>
                </p:cNvPr>
                <p:cNvPicPr>
                  <a:picLocks noChangeAspect="1"/>
                </p:cNvPicPr>
                <p:nvPr/>
              </p:nvPicPr>
              <p:blipFill rotWithShape="1">
                <a:blip r:embed="rId7">
                  <a:extLst>
                    <a:ext uri="{28A0092B-C50C-407E-A947-70E740481C1C}">
                      <a14:useLocalDpi xmlns:a14="http://schemas.microsoft.com/office/drawing/2010/main" val="0"/>
                    </a:ext>
                  </a:extLst>
                </a:blip>
                <a:srcRect l="17824" r="17824"/>
                <a:stretch/>
              </p:blipFill>
              <p:spPr>
                <a:xfrm>
                  <a:off x="1350241" y="2420564"/>
                  <a:ext cx="2214598" cy="2214000"/>
                </a:xfrm>
                <a:prstGeom prst="ellipse">
                  <a:avLst/>
                </a:prstGeom>
                <a:ln w="63500" cap="rnd">
                  <a:solidFill>
                    <a:srgbClr val="FF99FF"/>
                  </a:solidFill>
                </a:ln>
                <a:effectLst/>
                <a:scene3d>
                  <a:camera prst="orthographicFront"/>
                  <a:lightRig rig="contrasting" dir="t">
                    <a:rot lat="0" lon="0" rev="3000000"/>
                  </a:lightRig>
                </a:scene3d>
                <a:sp3d contourW="7620">
                  <a:bevelT w="95250" h="31750"/>
                  <a:contourClr>
                    <a:srgbClr val="333333"/>
                  </a:contourClr>
                </a:sp3d>
              </p:spPr>
            </p:pic>
          </p:grpSp>
          <p:cxnSp>
            <p:nvCxnSpPr>
              <p:cNvPr id="4" name="Straight Arrow Connector 3">
                <a:extLst>
                  <a:ext uri="{FF2B5EF4-FFF2-40B4-BE49-F238E27FC236}">
                    <a16:creationId xmlns:a16="http://schemas.microsoft.com/office/drawing/2014/main" id="{94FDF249-1876-4D2D-6C00-9B9512F2E854}"/>
                  </a:ext>
                </a:extLst>
              </p:cNvPr>
              <p:cNvCxnSpPr>
                <a:cxnSpLocks/>
              </p:cNvCxnSpPr>
              <p:nvPr/>
            </p:nvCxnSpPr>
            <p:spPr>
              <a:xfrm flipH="1" flipV="1">
                <a:off x="8237744" y="5520880"/>
                <a:ext cx="1209629" cy="581231"/>
              </a:xfrm>
              <a:prstGeom prst="straightConnector1">
                <a:avLst/>
              </a:prstGeom>
              <a:ln w="28575">
                <a:solidFill>
                  <a:srgbClr val="FF99FF"/>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E2A5B25E-0A94-B138-A53D-9178A65AA49E}"/>
                  </a:ext>
                </a:extLst>
              </p:cNvPr>
              <p:cNvGrpSpPr>
                <a:grpSpLocks noChangeAspect="1"/>
              </p:cNvGrpSpPr>
              <p:nvPr/>
            </p:nvGrpSpPr>
            <p:grpSpPr>
              <a:xfrm>
                <a:off x="8448879" y="5412995"/>
                <a:ext cx="3551197" cy="1238733"/>
                <a:chOff x="571915" y="1438323"/>
                <a:chExt cx="8535006" cy="2977192"/>
              </a:xfrm>
            </p:grpSpPr>
            <p:pic>
              <p:nvPicPr>
                <p:cNvPr id="6" name="Picture 5">
                  <a:extLst>
                    <a:ext uri="{FF2B5EF4-FFF2-40B4-BE49-F238E27FC236}">
                      <a16:creationId xmlns:a16="http://schemas.microsoft.com/office/drawing/2014/main" id="{53C79FB3-251F-3325-E142-ACB9E3E6C0CF}"/>
                    </a:ext>
                  </a:extLst>
                </p:cNvPr>
                <p:cNvPicPr>
                  <a:picLocks noChangeAspect="1"/>
                </p:cNvPicPr>
                <p:nvPr/>
              </p:nvPicPr>
              <p:blipFill rotWithShape="1">
                <a:blip r:embed="rId8"/>
                <a:srcRect t="33971" b="26526"/>
                <a:stretch/>
              </p:blipFill>
              <p:spPr>
                <a:xfrm>
                  <a:off x="571916" y="1438323"/>
                  <a:ext cx="8535005" cy="2462106"/>
                </a:xfrm>
                <a:prstGeom prst="rect">
                  <a:avLst/>
                </a:prstGeom>
                <a:ln w="28575">
                  <a:solidFill>
                    <a:srgbClr val="FF99FF"/>
                  </a:solidFill>
                </a:ln>
              </p:spPr>
            </p:pic>
            <p:pic>
              <p:nvPicPr>
                <p:cNvPr id="11" name="Picture 10">
                  <a:extLst>
                    <a:ext uri="{FF2B5EF4-FFF2-40B4-BE49-F238E27FC236}">
                      <a16:creationId xmlns:a16="http://schemas.microsoft.com/office/drawing/2014/main" id="{15893040-7A9F-E32A-1042-F1311241B17C}"/>
                    </a:ext>
                  </a:extLst>
                </p:cNvPr>
                <p:cNvPicPr>
                  <a:picLocks noChangeAspect="1"/>
                </p:cNvPicPr>
                <p:nvPr/>
              </p:nvPicPr>
              <p:blipFill rotWithShape="1">
                <a:blip r:embed="rId8"/>
                <a:srcRect t="91093" b="-1"/>
                <a:stretch/>
              </p:blipFill>
              <p:spPr>
                <a:xfrm>
                  <a:off x="571915" y="3860309"/>
                  <a:ext cx="8535005" cy="555206"/>
                </a:xfrm>
                <a:prstGeom prst="rect">
                  <a:avLst/>
                </a:prstGeom>
                <a:ln w="28575">
                  <a:solidFill>
                    <a:srgbClr val="FF99FF"/>
                  </a:solidFill>
                </a:ln>
              </p:spPr>
            </p:pic>
          </p:grpSp>
          <p:pic>
            <p:nvPicPr>
              <p:cNvPr id="13" name="Picture 12">
                <a:extLst>
                  <a:ext uri="{FF2B5EF4-FFF2-40B4-BE49-F238E27FC236}">
                    <a16:creationId xmlns:a16="http://schemas.microsoft.com/office/drawing/2014/main" id="{E8726627-4810-A20A-7861-87661000B793}"/>
                  </a:ext>
                </a:extLst>
              </p:cNvPr>
              <p:cNvPicPr>
                <a:picLocks noChangeAspect="1"/>
              </p:cNvPicPr>
              <p:nvPr/>
            </p:nvPicPr>
            <p:blipFill>
              <a:blip r:embed="rId9"/>
              <a:stretch>
                <a:fillRect/>
              </a:stretch>
            </p:blipFill>
            <p:spPr>
              <a:xfrm flipH="1">
                <a:off x="9716481" y="3149335"/>
                <a:ext cx="2234005" cy="1745861"/>
              </a:xfrm>
              <a:prstGeom prst="rect">
                <a:avLst/>
              </a:prstGeom>
              <a:ln w="28575">
                <a:solidFill>
                  <a:srgbClr val="92D050"/>
                </a:solidFill>
              </a:ln>
            </p:spPr>
          </p:pic>
          <p:pic>
            <p:nvPicPr>
              <p:cNvPr id="21" name="Picture 4">
                <a:extLst>
                  <a:ext uri="{FF2B5EF4-FFF2-40B4-BE49-F238E27FC236}">
                    <a16:creationId xmlns:a16="http://schemas.microsoft.com/office/drawing/2014/main" id="{B4398BC2-FF29-415F-61DC-92385C01983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767213" y="4414043"/>
                <a:ext cx="1650634" cy="615181"/>
              </a:xfrm>
              <a:prstGeom prst="rect">
                <a:avLst/>
              </a:prstGeom>
              <a:noFill/>
              <a:ln w="28575">
                <a:solidFill>
                  <a:srgbClr val="92D050"/>
                </a:solidFill>
              </a:ln>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33D4B583-0F21-893B-49E5-3B3B691D0BB3}"/>
                  </a:ext>
                </a:extLst>
              </p:cNvPr>
              <p:cNvPicPr>
                <a:picLocks noChangeAspect="1"/>
              </p:cNvPicPr>
              <p:nvPr/>
            </p:nvPicPr>
            <p:blipFill rotWithShape="1">
              <a:blip r:embed="rId11"/>
              <a:srcRect l="1518" t="5754" b="6493"/>
              <a:stretch/>
            </p:blipFill>
            <p:spPr>
              <a:xfrm>
                <a:off x="7608945" y="216785"/>
                <a:ext cx="2478534" cy="1005010"/>
              </a:xfrm>
              <a:prstGeom prst="rect">
                <a:avLst/>
              </a:prstGeom>
              <a:ln w="28575">
                <a:solidFill>
                  <a:srgbClr val="00B0F0"/>
                </a:solidFill>
              </a:ln>
            </p:spPr>
          </p:pic>
          <p:sp>
            <p:nvSpPr>
              <p:cNvPr id="23" name="TextBox 22">
                <a:extLst>
                  <a:ext uri="{FF2B5EF4-FFF2-40B4-BE49-F238E27FC236}">
                    <a16:creationId xmlns:a16="http://schemas.microsoft.com/office/drawing/2014/main" id="{E7A8A599-E26B-2351-7801-07632D5F5121}"/>
                  </a:ext>
                </a:extLst>
              </p:cNvPr>
              <p:cNvSpPr txBox="1"/>
              <p:nvPr/>
            </p:nvSpPr>
            <p:spPr>
              <a:xfrm>
                <a:off x="6450642" y="144072"/>
                <a:ext cx="1057529" cy="369332"/>
              </a:xfrm>
              <a:prstGeom prst="rect">
                <a:avLst/>
              </a:prstGeom>
              <a:noFill/>
              <a:ln w="28575">
                <a:solidFill>
                  <a:srgbClr val="00B0F0"/>
                </a:solidFill>
              </a:ln>
            </p:spPr>
            <p:txBody>
              <a:bodyPr wrap="square" lIns="91440" tIns="45720" rIns="91440" bIns="45720" rtlCol="0" anchor="t">
                <a:spAutoFit/>
              </a:bodyPr>
              <a:lstStyle/>
              <a:p>
                <a:pPr algn="ctr"/>
                <a:r>
                  <a:rPr lang="en-GB">
                    <a:solidFill>
                      <a:srgbClr val="00B0F0"/>
                    </a:solidFill>
                  </a:rPr>
                  <a:t>MAST-U</a:t>
                </a:r>
              </a:p>
            </p:txBody>
          </p:sp>
          <p:sp>
            <p:nvSpPr>
              <p:cNvPr id="24" name="TextBox 23">
                <a:extLst>
                  <a:ext uri="{FF2B5EF4-FFF2-40B4-BE49-F238E27FC236}">
                    <a16:creationId xmlns:a16="http://schemas.microsoft.com/office/drawing/2014/main" id="{EA2F40B4-5690-F1A9-F57B-A72190CD04A6}"/>
                  </a:ext>
                </a:extLst>
              </p:cNvPr>
              <p:cNvSpPr txBox="1"/>
              <p:nvPr/>
            </p:nvSpPr>
            <p:spPr>
              <a:xfrm>
                <a:off x="2545002" y="359459"/>
                <a:ext cx="725176" cy="369332"/>
              </a:xfrm>
              <a:prstGeom prst="rect">
                <a:avLst/>
              </a:prstGeom>
              <a:noFill/>
              <a:ln w="28575">
                <a:solidFill>
                  <a:srgbClr val="00B0F0"/>
                </a:solidFill>
              </a:ln>
            </p:spPr>
            <p:txBody>
              <a:bodyPr wrap="square" rtlCol="0">
                <a:spAutoFit/>
              </a:bodyPr>
              <a:lstStyle/>
              <a:p>
                <a:pPr algn="ctr"/>
                <a:r>
                  <a:rPr lang="en-GB">
                    <a:solidFill>
                      <a:srgbClr val="00B0F0"/>
                    </a:solidFill>
                  </a:rPr>
                  <a:t>JDR</a:t>
                </a:r>
              </a:p>
            </p:txBody>
          </p:sp>
          <p:pic>
            <p:nvPicPr>
              <p:cNvPr id="28" name="Picture 27">
                <a:extLst>
                  <a:ext uri="{FF2B5EF4-FFF2-40B4-BE49-F238E27FC236}">
                    <a16:creationId xmlns:a16="http://schemas.microsoft.com/office/drawing/2014/main" id="{56B72E40-F949-37BB-6A61-5358DDDF14A1}"/>
                  </a:ext>
                </a:extLst>
              </p:cNvPr>
              <p:cNvPicPr>
                <a:picLocks noChangeAspect="1"/>
              </p:cNvPicPr>
              <p:nvPr/>
            </p:nvPicPr>
            <p:blipFill rotWithShape="1">
              <a:blip r:embed="rId12"/>
              <a:srcRect l="16614"/>
              <a:stretch/>
            </p:blipFill>
            <p:spPr>
              <a:xfrm>
                <a:off x="9881695" y="1100208"/>
                <a:ext cx="1349640" cy="1079843"/>
              </a:xfrm>
              <a:prstGeom prst="rect">
                <a:avLst/>
              </a:prstGeom>
              <a:ln w="28575">
                <a:solidFill>
                  <a:srgbClr val="00B0F0"/>
                </a:solidFill>
              </a:ln>
            </p:spPr>
          </p:pic>
          <p:cxnSp>
            <p:nvCxnSpPr>
              <p:cNvPr id="45" name="Straight Arrow Connector 44">
                <a:extLst>
                  <a:ext uri="{FF2B5EF4-FFF2-40B4-BE49-F238E27FC236}">
                    <a16:creationId xmlns:a16="http://schemas.microsoft.com/office/drawing/2014/main" id="{BDFDB13C-828F-897B-DC28-DB0E8D19E112}"/>
                  </a:ext>
                </a:extLst>
              </p:cNvPr>
              <p:cNvCxnSpPr>
                <a:cxnSpLocks/>
              </p:cNvCxnSpPr>
              <p:nvPr/>
            </p:nvCxnSpPr>
            <p:spPr>
              <a:xfrm flipV="1">
                <a:off x="2106357" y="6127689"/>
                <a:ext cx="520341" cy="122051"/>
              </a:xfrm>
              <a:prstGeom prst="straightConnector1">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46" name="Picture 45">
                <a:extLst>
                  <a:ext uri="{FF2B5EF4-FFF2-40B4-BE49-F238E27FC236}">
                    <a16:creationId xmlns:a16="http://schemas.microsoft.com/office/drawing/2014/main" id="{F1F1CD67-FAE3-7D2B-DBEE-49193BEC148D}"/>
                  </a:ext>
                </a:extLst>
              </p:cNvPr>
              <p:cNvPicPr>
                <a:picLocks noChangeAspect="1"/>
              </p:cNvPicPr>
              <p:nvPr/>
            </p:nvPicPr>
            <p:blipFill rotWithShape="1">
              <a:blip r:embed="rId13"/>
              <a:srcRect l="28656" t="17953" r="24558" b="16991"/>
              <a:stretch/>
            </p:blipFill>
            <p:spPr>
              <a:xfrm>
                <a:off x="119746" y="5334014"/>
                <a:ext cx="2144825" cy="1343625"/>
              </a:xfrm>
              <a:prstGeom prst="rect">
                <a:avLst/>
              </a:prstGeom>
              <a:ln w="28575">
                <a:solidFill>
                  <a:srgbClr val="FF0000"/>
                </a:solidFill>
              </a:ln>
            </p:spPr>
          </p:pic>
          <p:pic>
            <p:nvPicPr>
              <p:cNvPr id="47" name="Picture 2">
                <a:extLst>
                  <a:ext uri="{FF2B5EF4-FFF2-40B4-BE49-F238E27FC236}">
                    <a16:creationId xmlns:a16="http://schemas.microsoft.com/office/drawing/2014/main" id="{BAFBD2FD-7D86-88BF-F23D-D18C18908138}"/>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3390" r="6437" b="4219"/>
              <a:stretch/>
            </p:blipFill>
            <p:spPr bwMode="auto">
              <a:xfrm>
                <a:off x="1506696" y="4224443"/>
                <a:ext cx="533887" cy="820470"/>
              </a:xfrm>
              <a:prstGeom prst="rect">
                <a:avLst/>
              </a:prstGeom>
              <a:noFill/>
              <a:ln w="28575">
                <a:solidFill>
                  <a:srgbClr val="FF0000"/>
                </a:solidFill>
              </a:ln>
              <a:extLst>
                <a:ext uri="{909E8E84-426E-40DD-AFC4-6F175D3DCCD1}">
                  <a14:hiddenFill xmlns:a14="http://schemas.microsoft.com/office/drawing/2010/main">
                    <a:solidFill>
                      <a:srgbClr val="FFFFFF"/>
                    </a:solidFill>
                  </a14:hiddenFill>
                </a:ext>
              </a:extLst>
            </p:spPr>
          </p:pic>
          <p:pic>
            <p:nvPicPr>
              <p:cNvPr id="49" name="Picture 48">
                <a:extLst>
                  <a:ext uri="{FF2B5EF4-FFF2-40B4-BE49-F238E27FC236}">
                    <a16:creationId xmlns:a16="http://schemas.microsoft.com/office/drawing/2014/main" id="{35AC9A7D-7720-40B3-3217-9FF2748CDF4A}"/>
                  </a:ext>
                </a:extLst>
              </p:cNvPr>
              <p:cNvPicPr>
                <a:picLocks noChangeAspect="1"/>
              </p:cNvPicPr>
              <p:nvPr/>
            </p:nvPicPr>
            <p:blipFill>
              <a:blip r:embed="rId15"/>
              <a:stretch>
                <a:fillRect/>
              </a:stretch>
            </p:blipFill>
            <p:spPr>
              <a:xfrm>
                <a:off x="79236" y="5059089"/>
                <a:ext cx="1328039" cy="367462"/>
              </a:xfrm>
              <a:prstGeom prst="rect">
                <a:avLst/>
              </a:prstGeom>
              <a:ln w="28575">
                <a:solidFill>
                  <a:srgbClr val="FF0000"/>
                </a:solidFill>
              </a:ln>
            </p:spPr>
          </p:pic>
          <p:pic>
            <p:nvPicPr>
              <p:cNvPr id="53" name="Picture 52">
                <a:extLst>
                  <a:ext uri="{FF2B5EF4-FFF2-40B4-BE49-F238E27FC236}">
                    <a16:creationId xmlns:a16="http://schemas.microsoft.com/office/drawing/2014/main" id="{BA4C36B0-EAD9-BCB1-225D-6FDF3B4DCCE9}"/>
                  </a:ext>
                </a:extLst>
              </p:cNvPr>
              <p:cNvPicPr>
                <a:picLocks noChangeAspect="1"/>
              </p:cNvPicPr>
              <p:nvPr/>
            </p:nvPicPr>
            <p:blipFill rotWithShape="1">
              <a:blip r:embed="rId16">
                <a:extLst>
                  <a:ext uri="{BEBA8EAE-BF5A-486C-A8C5-ECC9F3942E4B}">
                    <a14:imgProps xmlns:a14="http://schemas.microsoft.com/office/drawing/2010/main">
                      <a14:imgLayer r:embed="rId17">
                        <a14:imgEffect>
                          <a14:brightnessContrast bright="20000"/>
                        </a14:imgEffect>
                      </a14:imgLayer>
                    </a14:imgProps>
                  </a:ext>
                </a:extLst>
              </a:blip>
              <a:srcRect l="4672" t="11295" r="3288" b="7931"/>
              <a:stretch/>
            </p:blipFill>
            <p:spPr>
              <a:xfrm>
                <a:off x="180737" y="299730"/>
                <a:ext cx="1836407" cy="1297112"/>
              </a:xfrm>
              <a:prstGeom prst="rect">
                <a:avLst/>
              </a:prstGeom>
              <a:ln w="28575">
                <a:solidFill>
                  <a:schemeClr val="tx2"/>
                </a:solidFill>
              </a:ln>
            </p:spPr>
          </p:pic>
          <p:pic>
            <p:nvPicPr>
              <p:cNvPr id="57" name="Picture 56">
                <a:extLst>
                  <a:ext uri="{FF2B5EF4-FFF2-40B4-BE49-F238E27FC236}">
                    <a16:creationId xmlns:a16="http://schemas.microsoft.com/office/drawing/2014/main" id="{5EE2E731-9C20-F258-4BBC-160CEA762486}"/>
                  </a:ext>
                </a:extLst>
              </p:cNvPr>
              <p:cNvPicPr>
                <a:picLocks noChangeAspect="1"/>
              </p:cNvPicPr>
              <p:nvPr/>
            </p:nvPicPr>
            <p:blipFill>
              <a:blip r:embed="rId18"/>
              <a:stretch>
                <a:fillRect/>
              </a:stretch>
            </p:blipFill>
            <p:spPr>
              <a:xfrm>
                <a:off x="129326" y="2614227"/>
                <a:ext cx="1194401" cy="651491"/>
              </a:xfrm>
              <a:prstGeom prst="rect">
                <a:avLst/>
              </a:prstGeom>
              <a:ln w="28575">
                <a:solidFill>
                  <a:schemeClr val="tx2"/>
                </a:solidFill>
              </a:ln>
            </p:spPr>
          </p:pic>
          <p:sp>
            <p:nvSpPr>
              <p:cNvPr id="63" name="TextBox 62">
                <a:extLst>
                  <a:ext uri="{FF2B5EF4-FFF2-40B4-BE49-F238E27FC236}">
                    <a16:creationId xmlns:a16="http://schemas.microsoft.com/office/drawing/2014/main" id="{4406402D-0778-286D-5694-B6330E68B145}"/>
                  </a:ext>
                </a:extLst>
              </p:cNvPr>
              <p:cNvSpPr txBox="1"/>
              <p:nvPr/>
            </p:nvSpPr>
            <p:spPr>
              <a:xfrm>
                <a:off x="38255" y="3255983"/>
                <a:ext cx="1550810" cy="830997"/>
              </a:xfrm>
              <a:prstGeom prst="rect">
                <a:avLst/>
              </a:prstGeom>
              <a:noFill/>
            </p:spPr>
            <p:txBody>
              <a:bodyPr wrap="square" rtlCol="0">
                <a:spAutoFit/>
              </a:bodyPr>
              <a:lstStyle/>
              <a:p>
                <a:r>
                  <a:rPr lang="en-GB" sz="1200"/>
                  <a:t>Remote Applications in Challenging Environments</a:t>
                </a:r>
              </a:p>
            </p:txBody>
          </p:sp>
          <p:cxnSp>
            <p:nvCxnSpPr>
              <p:cNvPr id="1025" name="Straight Connector 1024">
                <a:extLst>
                  <a:ext uri="{FF2B5EF4-FFF2-40B4-BE49-F238E27FC236}">
                    <a16:creationId xmlns:a16="http://schemas.microsoft.com/office/drawing/2014/main" id="{89B17839-D2F9-A8B9-A4A6-865EFB4035FA}"/>
                  </a:ext>
                </a:extLst>
              </p:cNvPr>
              <p:cNvCxnSpPr>
                <a:cxnSpLocks/>
              </p:cNvCxnSpPr>
              <p:nvPr/>
            </p:nvCxnSpPr>
            <p:spPr>
              <a:xfrm>
                <a:off x="289367" y="1596842"/>
                <a:ext cx="1194401" cy="9144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028" name="TextBox 1027">
                <a:extLst>
                  <a:ext uri="{FF2B5EF4-FFF2-40B4-BE49-F238E27FC236}">
                    <a16:creationId xmlns:a16="http://schemas.microsoft.com/office/drawing/2014/main" id="{A7211A88-17A5-4AA8-DB2C-EF0A4C308291}"/>
                  </a:ext>
                </a:extLst>
              </p:cNvPr>
              <p:cNvSpPr txBox="1"/>
              <p:nvPr/>
            </p:nvSpPr>
            <p:spPr>
              <a:xfrm>
                <a:off x="2441830" y="707731"/>
                <a:ext cx="1734770" cy="646331"/>
              </a:xfrm>
              <a:prstGeom prst="rect">
                <a:avLst/>
              </a:prstGeom>
              <a:noFill/>
            </p:spPr>
            <p:txBody>
              <a:bodyPr wrap="none" rtlCol="0">
                <a:spAutoFit/>
              </a:bodyPr>
              <a:lstStyle/>
              <a:p>
                <a:r>
                  <a:rPr lang="en-GB" sz="1200"/>
                  <a:t>JET </a:t>
                </a:r>
              </a:p>
              <a:p>
                <a:r>
                  <a:rPr lang="en-GB" sz="1200"/>
                  <a:t>Decommissioning and </a:t>
                </a:r>
              </a:p>
              <a:p>
                <a:r>
                  <a:rPr lang="en-GB" sz="1200"/>
                  <a:t>Repurposing</a:t>
                </a:r>
              </a:p>
            </p:txBody>
          </p:sp>
          <p:cxnSp>
            <p:nvCxnSpPr>
              <p:cNvPr id="1030" name="Straight Connector 1029">
                <a:extLst>
                  <a:ext uri="{FF2B5EF4-FFF2-40B4-BE49-F238E27FC236}">
                    <a16:creationId xmlns:a16="http://schemas.microsoft.com/office/drawing/2014/main" id="{D519D84A-54FB-513D-4A3F-69BE67B98489}"/>
                  </a:ext>
                </a:extLst>
              </p:cNvPr>
              <p:cNvCxnSpPr/>
              <p:nvPr/>
            </p:nvCxnSpPr>
            <p:spPr>
              <a:xfrm>
                <a:off x="3270178" y="719290"/>
                <a:ext cx="917599" cy="297246"/>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1032" name="TextBox 1031">
                <a:extLst>
                  <a:ext uri="{FF2B5EF4-FFF2-40B4-BE49-F238E27FC236}">
                    <a16:creationId xmlns:a16="http://schemas.microsoft.com/office/drawing/2014/main" id="{F6BFA1B5-B470-6611-6F0E-7F74DDA28769}"/>
                  </a:ext>
                </a:extLst>
              </p:cNvPr>
              <p:cNvSpPr txBox="1"/>
              <p:nvPr/>
            </p:nvSpPr>
            <p:spPr>
              <a:xfrm>
                <a:off x="6728673" y="490830"/>
                <a:ext cx="822661" cy="1015663"/>
              </a:xfrm>
              <a:prstGeom prst="rect">
                <a:avLst/>
              </a:prstGeom>
              <a:noFill/>
            </p:spPr>
            <p:txBody>
              <a:bodyPr wrap="none" rtlCol="0">
                <a:spAutoFit/>
              </a:bodyPr>
              <a:lstStyle/>
              <a:p>
                <a:r>
                  <a:rPr lang="en-GB" sz="1200"/>
                  <a:t>Mega</a:t>
                </a:r>
              </a:p>
              <a:p>
                <a:r>
                  <a:rPr lang="en-GB" sz="1200"/>
                  <a:t>Amp</a:t>
                </a:r>
              </a:p>
              <a:p>
                <a:r>
                  <a:rPr lang="en-GB" sz="1200"/>
                  <a:t>Spherical</a:t>
                </a:r>
              </a:p>
              <a:p>
                <a:r>
                  <a:rPr lang="en-GB" sz="1200"/>
                  <a:t>Tokamak</a:t>
                </a:r>
              </a:p>
              <a:p>
                <a:r>
                  <a:rPr lang="en-GB" sz="1200"/>
                  <a:t>Upgrade</a:t>
                </a:r>
              </a:p>
            </p:txBody>
          </p:sp>
        </p:grpSp>
        <p:pic>
          <p:nvPicPr>
            <p:cNvPr id="14" name="Picture 2">
              <a:extLst>
                <a:ext uri="{FF2B5EF4-FFF2-40B4-BE49-F238E27FC236}">
                  <a16:creationId xmlns:a16="http://schemas.microsoft.com/office/drawing/2014/main" id="{BA863908-A0DE-2FA2-4FD3-9001D565989F}"/>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9489711" y="2818879"/>
              <a:ext cx="900885" cy="472039"/>
            </a:xfrm>
            <a:prstGeom prst="rect">
              <a:avLst/>
            </a:prstGeom>
            <a:noFill/>
            <a:ln w="28575">
              <a:solidFill>
                <a:srgbClr val="92D050"/>
              </a:solid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963347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3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0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33ACF-ADC2-742E-8FA4-4E2E3EDFAC5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34BDE75-9C6E-5289-80EF-1985294B1647}"/>
              </a:ext>
            </a:extLst>
          </p:cNvPr>
          <p:cNvSpPr>
            <a:spLocks noGrp="1"/>
          </p:cNvSpPr>
          <p:nvPr>
            <p:ph type="title"/>
          </p:nvPr>
        </p:nvSpPr>
        <p:spPr/>
        <p:txBody>
          <a:bodyPr/>
          <a:lstStyle/>
          <a:p>
            <a:r>
              <a:rPr lang="en-GB"/>
              <a:t>ART Subgroups	</a:t>
            </a:r>
          </a:p>
        </p:txBody>
      </p:sp>
      <p:sp>
        <p:nvSpPr>
          <p:cNvPr id="5" name="Slide Number Placeholder 4">
            <a:extLst>
              <a:ext uri="{FF2B5EF4-FFF2-40B4-BE49-F238E27FC236}">
                <a16:creationId xmlns:a16="http://schemas.microsoft.com/office/drawing/2014/main" id="{67E32245-A624-8BBF-BA7C-42E1703DEECC}"/>
              </a:ext>
            </a:extLst>
          </p:cNvPr>
          <p:cNvSpPr>
            <a:spLocks noGrp="1"/>
          </p:cNvSpPr>
          <p:nvPr>
            <p:ph type="sldNum" sz="quarter" idx="4"/>
          </p:nvPr>
        </p:nvSpPr>
        <p:spPr/>
        <p:txBody>
          <a:bodyPr/>
          <a:lstStyle/>
          <a:p>
            <a:fld id="{35482B25-261F-464E-BDD8-63296DE4D8A4}" type="slidenum">
              <a:rPr lang="en-US" smtClean="0"/>
              <a:pPr/>
              <a:t>7</a:t>
            </a:fld>
            <a:endParaRPr lang="en-US"/>
          </a:p>
        </p:txBody>
      </p:sp>
      <p:sp>
        <p:nvSpPr>
          <p:cNvPr id="7" name="Footer Placeholder 3">
            <a:extLst>
              <a:ext uri="{FF2B5EF4-FFF2-40B4-BE49-F238E27FC236}">
                <a16:creationId xmlns:a16="http://schemas.microsoft.com/office/drawing/2014/main" id="{581679F3-1F0F-9F94-D91A-7031B597D27B}"/>
              </a:ext>
            </a:extLst>
          </p:cNvPr>
          <p:cNvSpPr>
            <a:spLocks noGrp="1"/>
          </p:cNvSpPr>
          <p:nvPr>
            <p:ph type="ftr" sz="quarter" idx="10"/>
          </p:nvPr>
        </p:nvSpPr>
        <p:spPr>
          <a:xfrm>
            <a:off x="876221" y="6387700"/>
            <a:ext cx="7008821" cy="365125"/>
          </a:xfrm>
        </p:spPr>
        <p:txBody>
          <a:bodyPr/>
          <a:lstStyle/>
          <a:p>
            <a:r>
              <a:rPr lang="en-GB"/>
              <a:t>Gemma Wilson - Neutron Detector and Facility Workshop, 17-18</a:t>
            </a:r>
            <a:r>
              <a:rPr lang="en-GB" baseline="30000"/>
              <a:t>th</a:t>
            </a:r>
            <a:r>
              <a:rPr lang="en-GB"/>
              <a:t> September 2026, IOP</a:t>
            </a:r>
          </a:p>
        </p:txBody>
      </p:sp>
      <p:sp>
        <p:nvSpPr>
          <p:cNvPr id="4" name="Oval 3">
            <a:extLst>
              <a:ext uri="{FF2B5EF4-FFF2-40B4-BE49-F238E27FC236}">
                <a16:creationId xmlns:a16="http://schemas.microsoft.com/office/drawing/2014/main" id="{A4E8628B-B258-876A-EBA4-47A720DEC36C}"/>
              </a:ext>
            </a:extLst>
          </p:cNvPr>
          <p:cNvSpPr/>
          <p:nvPr/>
        </p:nvSpPr>
        <p:spPr>
          <a:xfrm>
            <a:off x="1030394" y="1113066"/>
            <a:ext cx="2951666" cy="2951666"/>
          </a:xfrm>
          <a:prstGeom prst="ellipse">
            <a:avLst/>
          </a:prstGeom>
          <a:ln>
            <a:noFill/>
          </a:ln>
          <a:effectLst/>
        </p:spPr>
        <p:style>
          <a:lnRef idx="0">
            <a:schemeClr val="dk1"/>
          </a:lnRef>
          <a:fillRef idx="3">
            <a:schemeClr val="dk1"/>
          </a:fillRef>
          <a:effectRef idx="3">
            <a:schemeClr val="dk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B0105405-8A38-102A-69D5-6BB18F392DBD}"/>
              </a:ext>
            </a:extLst>
          </p:cNvPr>
          <p:cNvSpPr txBox="1"/>
          <p:nvPr/>
        </p:nvSpPr>
        <p:spPr>
          <a:xfrm>
            <a:off x="1227264" y="2275055"/>
            <a:ext cx="2483059" cy="523220"/>
          </a:xfrm>
          <a:prstGeom prst="rect">
            <a:avLst/>
          </a:prstGeom>
          <a:noFill/>
        </p:spPr>
        <p:txBody>
          <a:bodyPr wrap="square">
            <a:spAutoFit/>
          </a:bodyPr>
          <a:lstStyle/>
          <a:p>
            <a:r>
              <a:rPr lang="en-GB" sz="2800">
                <a:solidFill>
                  <a:schemeClr val="bg1"/>
                </a:solidFill>
              </a:rPr>
              <a:t>Computational</a:t>
            </a:r>
          </a:p>
        </p:txBody>
      </p:sp>
      <p:sp>
        <p:nvSpPr>
          <p:cNvPr id="14" name="Oval 13">
            <a:extLst>
              <a:ext uri="{FF2B5EF4-FFF2-40B4-BE49-F238E27FC236}">
                <a16:creationId xmlns:a16="http://schemas.microsoft.com/office/drawing/2014/main" id="{289B9EDD-D9B1-0A1A-C6DC-82A3AC4745ED}"/>
              </a:ext>
            </a:extLst>
          </p:cNvPr>
          <p:cNvSpPr/>
          <p:nvPr/>
        </p:nvSpPr>
        <p:spPr>
          <a:xfrm>
            <a:off x="4352256" y="1043358"/>
            <a:ext cx="2951666" cy="2951666"/>
          </a:xfrm>
          <a:prstGeom prst="ellipse">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a:p>
        </p:txBody>
      </p:sp>
      <p:sp>
        <p:nvSpPr>
          <p:cNvPr id="16" name="TextBox 15">
            <a:extLst>
              <a:ext uri="{FF2B5EF4-FFF2-40B4-BE49-F238E27FC236}">
                <a16:creationId xmlns:a16="http://schemas.microsoft.com/office/drawing/2014/main" id="{7E15E58C-70CB-B853-5BDE-93F59D8AAB57}"/>
              </a:ext>
            </a:extLst>
          </p:cNvPr>
          <p:cNvSpPr txBox="1"/>
          <p:nvPr/>
        </p:nvSpPr>
        <p:spPr>
          <a:xfrm>
            <a:off x="4704203" y="2263840"/>
            <a:ext cx="2305360" cy="523220"/>
          </a:xfrm>
          <a:prstGeom prst="rect">
            <a:avLst/>
          </a:prstGeom>
          <a:noFill/>
        </p:spPr>
        <p:txBody>
          <a:bodyPr wrap="square">
            <a:spAutoFit/>
          </a:bodyPr>
          <a:lstStyle/>
          <a:p>
            <a:r>
              <a:rPr lang="en-GB" sz="2800"/>
              <a:t>Experimental</a:t>
            </a:r>
          </a:p>
        </p:txBody>
      </p:sp>
      <p:sp>
        <p:nvSpPr>
          <p:cNvPr id="18" name="Oval 17">
            <a:extLst>
              <a:ext uri="{FF2B5EF4-FFF2-40B4-BE49-F238E27FC236}">
                <a16:creationId xmlns:a16="http://schemas.microsoft.com/office/drawing/2014/main" id="{F5A22EAF-BB20-4BF8-BF1F-1921FE80E6D1}"/>
              </a:ext>
            </a:extLst>
          </p:cNvPr>
          <p:cNvSpPr/>
          <p:nvPr/>
        </p:nvSpPr>
        <p:spPr>
          <a:xfrm>
            <a:off x="2728025" y="2836943"/>
            <a:ext cx="2951666" cy="2951666"/>
          </a:xfrm>
          <a:prstGeom prst="ellipse">
            <a:avLst/>
          </a:prstGeom>
          <a:gradFill flip="none" rotWithShape="1">
            <a:gsLst>
              <a:gs pos="23000">
                <a:srgbClr val="132B4E"/>
              </a:gs>
              <a:gs pos="85000">
                <a:schemeClr val="accent2">
                  <a:lumMod val="105000"/>
                  <a:satMod val="109000"/>
                  <a:tint val="81000"/>
                </a:schemeClr>
              </a:gs>
            </a:gsLst>
            <a:lin ang="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a:p>
        </p:txBody>
      </p:sp>
      <p:sp>
        <p:nvSpPr>
          <p:cNvPr id="21" name="TextBox 20">
            <a:extLst>
              <a:ext uri="{FF2B5EF4-FFF2-40B4-BE49-F238E27FC236}">
                <a16:creationId xmlns:a16="http://schemas.microsoft.com/office/drawing/2014/main" id="{0ECD2D06-E6A5-8803-1A9B-993DC9EC6AAD}"/>
              </a:ext>
            </a:extLst>
          </p:cNvPr>
          <p:cNvSpPr txBox="1"/>
          <p:nvPr/>
        </p:nvSpPr>
        <p:spPr>
          <a:xfrm>
            <a:off x="3134274" y="3669412"/>
            <a:ext cx="2117014" cy="1384995"/>
          </a:xfrm>
          <a:prstGeom prst="rect">
            <a:avLst/>
          </a:prstGeom>
          <a:noFill/>
        </p:spPr>
        <p:txBody>
          <a:bodyPr wrap="square" rtlCol="0">
            <a:spAutoFit/>
          </a:bodyPr>
          <a:lstStyle/>
          <a:p>
            <a:pPr algn="ctr"/>
            <a:r>
              <a:rPr lang="en-GB" sz="2800">
                <a:solidFill>
                  <a:schemeClr val="bg1"/>
                </a:solidFill>
              </a:rPr>
              <a:t>Validation</a:t>
            </a:r>
          </a:p>
          <a:p>
            <a:pPr algn="ctr"/>
            <a:r>
              <a:rPr lang="en-GB" sz="2800">
                <a:solidFill>
                  <a:schemeClr val="bg1"/>
                </a:solidFill>
              </a:rPr>
              <a:t>&amp;</a:t>
            </a:r>
          </a:p>
          <a:p>
            <a:pPr algn="ctr"/>
            <a:r>
              <a:rPr lang="en-GB" sz="2800">
                <a:solidFill>
                  <a:schemeClr val="bg1"/>
                </a:solidFill>
              </a:rPr>
              <a:t>Verification</a:t>
            </a:r>
          </a:p>
        </p:txBody>
      </p:sp>
      <p:sp>
        <p:nvSpPr>
          <p:cNvPr id="2" name="Arrow: Curved Right 1">
            <a:extLst>
              <a:ext uri="{FF2B5EF4-FFF2-40B4-BE49-F238E27FC236}">
                <a16:creationId xmlns:a16="http://schemas.microsoft.com/office/drawing/2014/main" id="{09B639DE-9D6B-15F3-B7B1-3A266BA2F902}"/>
              </a:ext>
            </a:extLst>
          </p:cNvPr>
          <p:cNvSpPr/>
          <p:nvPr/>
        </p:nvSpPr>
        <p:spPr>
          <a:xfrm rot="19678601">
            <a:off x="555498" y="3768320"/>
            <a:ext cx="1343533" cy="2363359"/>
          </a:xfrm>
          <a:prstGeom prst="curvedRightArrow">
            <a:avLst>
              <a:gd name="adj1" fmla="val 25000"/>
              <a:gd name="adj2" fmla="val 73033"/>
              <a:gd name="adj3" fmla="val 25000"/>
            </a:avLst>
          </a:prstGeom>
          <a:solidFill>
            <a:srgbClr val="5B636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Arrow: Curved Right 7">
            <a:extLst>
              <a:ext uri="{FF2B5EF4-FFF2-40B4-BE49-F238E27FC236}">
                <a16:creationId xmlns:a16="http://schemas.microsoft.com/office/drawing/2014/main" id="{159F8D03-CBE2-2860-B90B-F221EB944136}"/>
              </a:ext>
            </a:extLst>
          </p:cNvPr>
          <p:cNvSpPr/>
          <p:nvPr/>
        </p:nvSpPr>
        <p:spPr>
          <a:xfrm rot="1921399" flipH="1">
            <a:off x="6337797" y="3645673"/>
            <a:ext cx="1343533" cy="2363359"/>
          </a:xfrm>
          <a:prstGeom prst="curvedRightArrow">
            <a:avLst>
              <a:gd name="adj1" fmla="val 25000"/>
              <a:gd name="adj2" fmla="val 73033"/>
              <a:gd name="adj3" fmla="val 25000"/>
            </a:avLst>
          </a:prstGeom>
          <a:solidFill>
            <a:srgbClr val="E9D28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sp>
        <p:nvSpPr>
          <p:cNvPr id="9" name="TextBox 8">
            <a:extLst>
              <a:ext uri="{FF2B5EF4-FFF2-40B4-BE49-F238E27FC236}">
                <a16:creationId xmlns:a16="http://schemas.microsoft.com/office/drawing/2014/main" id="{A276938C-4EA4-D025-5891-AD32E1EACE84}"/>
              </a:ext>
            </a:extLst>
          </p:cNvPr>
          <p:cNvSpPr txBox="1"/>
          <p:nvPr/>
        </p:nvSpPr>
        <p:spPr>
          <a:xfrm>
            <a:off x="8339436" y="4797883"/>
            <a:ext cx="3623733" cy="1938992"/>
          </a:xfrm>
          <a:prstGeom prst="rect">
            <a:avLst/>
          </a:prstGeom>
          <a:noFill/>
          <a:ln>
            <a:solidFill>
              <a:srgbClr val="FF0000"/>
            </a:solidFill>
          </a:ln>
        </p:spPr>
        <p:txBody>
          <a:bodyPr wrap="square" rtlCol="0">
            <a:spAutoFit/>
          </a:bodyPr>
          <a:lstStyle/>
          <a:p>
            <a:r>
              <a:rPr lang="en-GB" sz="2400"/>
              <a:t>Modelling facilities is critical, but developing simulations with incomplete models and data is not useful </a:t>
            </a:r>
          </a:p>
        </p:txBody>
      </p:sp>
      <p:sp>
        <p:nvSpPr>
          <p:cNvPr id="11" name="TextBox 10">
            <a:extLst>
              <a:ext uri="{FF2B5EF4-FFF2-40B4-BE49-F238E27FC236}">
                <a16:creationId xmlns:a16="http://schemas.microsoft.com/office/drawing/2014/main" id="{C8489437-C622-0F8F-BFE1-238AAD0897EF}"/>
              </a:ext>
            </a:extLst>
          </p:cNvPr>
          <p:cNvSpPr txBox="1"/>
          <p:nvPr/>
        </p:nvSpPr>
        <p:spPr>
          <a:xfrm>
            <a:off x="7303922" y="806935"/>
            <a:ext cx="4374935" cy="4093428"/>
          </a:xfrm>
          <a:prstGeom prst="rect">
            <a:avLst/>
          </a:prstGeom>
          <a:noFill/>
        </p:spPr>
        <p:txBody>
          <a:bodyPr wrap="square">
            <a:spAutoFit/>
          </a:bodyPr>
          <a:lstStyle/>
          <a:p>
            <a:pPr marL="342900" indent="-342900">
              <a:buFont typeface="Arial" panose="020B0604020202020204" pitchFamily="34" charset="0"/>
              <a:buChar char="•"/>
            </a:pPr>
            <a:r>
              <a:rPr lang="en-GB" sz="2000"/>
              <a:t>V&amp;V is a crossover of computational and experimental work</a:t>
            </a:r>
          </a:p>
          <a:p>
            <a:pPr marL="800100" lvl="1" indent="-342900">
              <a:buFont typeface="Arial" panose="020B0604020202020204" pitchFamily="34" charset="0"/>
              <a:buChar char="•"/>
            </a:pPr>
            <a:r>
              <a:rPr lang="en-GB" sz="2000"/>
              <a:t>It’s especially critical in fusion!</a:t>
            </a:r>
          </a:p>
          <a:p>
            <a:pPr lvl="1"/>
            <a:endParaRPr lang="en-GB" sz="2000"/>
          </a:p>
          <a:p>
            <a:pPr marL="285750" indent="-285750">
              <a:buFont typeface="Arial" panose="020B0604020202020204" pitchFamily="34" charset="0"/>
              <a:buChar char="•"/>
            </a:pPr>
            <a:r>
              <a:rPr lang="en-GB" sz="2000"/>
              <a:t>Fusion environments are complex</a:t>
            </a:r>
          </a:p>
          <a:p>
            <a:pPr marL="742950" lvl="1" indent="-285750">
              <a:buFont typeface="Arial" panose="020B0604020202020204" pitchFamily="34" charset="0"/>
              <a:buChar char="•"/>
            </a:pPr>
            <a:r>
              <a:rPr lang="en-GB" sz="2000"/>
              <a:t>Lots of different physics in different regimes</a:t>
            </a:r>
          </a:p>
          <a:p>
            <a:pPr marL="742950" lvl="1" indent="-285750">
              <a:buFont typeface="Arial" panose="020B0604020202020204" pitchFamily="34" charset="0"/>
              <a:buChar char="•"/>
            </a:pPr>
            <a:r>
              <a:rPr lang="en-GB" sz="2000"/>
              <a:t>Extremes (temperature, magnetic fields, radiation)</a:t>
            </a:r>
          </a:p>
          <a:p>
            <a:pPr marL="742950" lvl="1" indent="-285750">
              <a:buFont typeface="Arial" panose="020B0604020202020204" pitchFamily="34" charset="0"/>
              <a:buChar char="•"/>
            </a:pPr>
            <a:r>
              <a:rPr lang="en-GB" sz="2000"/>
              <a:t>Fusion environments don’t exist outside of fusion facilities</a:t>
            </a:r>
          </a:p>
          <a:p>
            <a:pPr marL="342900" indent="-342900">
              <a:buFont typeface="Arial" panose="020B0604020202020204" pitchFamily="34" charset="0"/>
              <a:buChar char="•"/>
            </a:pPr>
            <a:endParaRPr lang="en-GB" sz="2000"/>
          </a:p>
        </p:txBody>
      </p:sp>
    </p:spTree>
    <p:extLst>
      <p:ext uri="{BB962C8B-B14F-4D97-AF65-F5344CB8AC3E}">
        <p14:creationId xmlns:p14="http://schemas.microsoft.com/office/powerpoint/2010/main" val="3426108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7B95DBC-BA5A-414C-4441-582F02418FB2}"/>
              </a:ext>
            </a:extLst>
          </p:cNvPr>
          <p:cNvSpPr>
            <a:spLocks noGrp="1"/>
          </p:cNvSpPr>
          <p:nvPr>
            <p:ph sz="half" idx="2"/>
          </p:nvPr>
        </p:nvSpPr>
        <p:spPr>
          <a:xfrm>
            <a:off x="166866" y="1014413"/>
            <a:ext cx="11573577" cy="3085974"/>
          </a:xfrm>
        </p:spPr>
        <p:txBody>
          <a:bodyPr>
            <a:normAutofit/>
          </a:bodyPr>
          <a:lstStyle/>
          <a:p>
            <a:r>
              <a:rPr lang="en-GB"/>
              <a:t>Work includes:</a:t>
            </a:r>
          </a:p>
          <a:p>
            <a:pPr marL="342900" indent="-342900">
              <a:buFontTx/>
              <a:buChar char="-"/>
            </a:pPr>
            <a:r>
              <a:rPr lang="en-GB" sz="2600"/>
              <a:t>Verifying output from fusion machines</a:t>
            </a:r>
          </a:p>
          <a:p>
            <a:pPr marL="342900" indent="-342900">
              <a:buFontTx/>
              <a:buChar char="-"/>
            </a:pPr>
            <a:r>
              <a:rPr lang="en-GB" sz="2600"/>
              <a:t>Measuring activated materials against simulation</a:t>
            </a:r>
          </a:p>
          <a:p>
            <a:pPr marL="800089" lvl="1" indent="-342900">
              <a:buFontTx/>
              <a:buChar char="-"/>
            </a:pPr>
            <a:r>
              <a:rPr lang="en-GB" sz="2400"/>
              <a:t>Tungsten and concrete benchmarks measured at the Frascati Neutron Generator</a:t>
            </a:r>
          </a:p>
          <a:p>
            <a:pPr marL="342900" indent="-342900">
              <a:buFontTx/>
              <a:buChar char="-"/>
            </a:pPr>
            <a:r>
              <a:rPr lang="en-GB" sz="2600"/>
              <a:t>Validate fluid activation analysis codes and benchmark against data (See Gee Bartram’s talk)</a:t>
            </a:r>
          </a:p>
          <a:p>
            <a:pPr marL="800089" lvl="1" indent="-342900">
              <a:buFontTx/>
              <a:buChar char="-"/>
            </a:pPr>
            <a:endParaRPr lang="en-GB"/>
          </a:p>
          <a:p>
            <a:pPr marL="800089" lvl="1" indent="-342900">
              <a:buFontTx/>
              <a:buChar char="-"/>
            </a:pPr>
            <a:endParaRPr lang="en-GB"/>
          </a:p>
        </p:txBody>
      </p:sp>
      <p:sp>
        <p:nvSpPr>
          <p:cNvPr id="3" name="Title 2">
            <a:extLst>
              <a:ext uri="{FF2B5EF4-FFF2-40B4-BE49-F238E27FC236}">
                <a16:creationId xmlns:a16="http://schemas.microsoft.com/office/drawing/2014/main" id="{9F822203-69C4-BCBD-EF82-D87F55E12D5C}"/>
              </a:ext>
            </a:extLst>
          </p:cNvPr>
          <p:cNvSpPr>
            <a:spLocks noGrp="1"/>
          </p:cNvSpPr>
          <p:nvPr>
            <p:ph type="title"/>
          </p:nvPr>
        </p:nvSpPr>
        <p:spPr>
          <a:xfrm>
            <a:off x="166868" y="205430"/>
            <a:ext cx="10018853" cy="808983"/>
          </a:xfrm>
        </p:spPr>
        <p:txBody>
          <a:bodyPr/>
          <a:lstStyle/>
          <a:p>
            <a:r>
              <a:rPr lang="en-GB"/>
              <a:t>Validation &amp; Verification</a:t>
            </a:r>
          </a:p>
        </p:txBody>
      </p:sp>
      <p:sp>
        <p:nvSpPr>
          <p:cNvPr id="5" name="Slide Number Placeholder 4">
            <a:extLst>
              <a:ext uri="{FF2B5EF4-FFF2-40B4-BE49-F238E27FC236}">
                <a16:creationId xmlns:a16="http://schemas.microsoft.com/office/drawing/2014/main" id="{F1C9CF54-CE90-1A6E-44A0-7A83B5E4FE49}"/>
              </a:ext>
            </a:extLst>
          </p:cNvPr>
          <p:cNvSpPr>
            <a:spLocks noGrp="1"/>
          </p:cNvSpPr>
          <p:nvPr>
            <p:ph type="sldNum" sz="quarter" idx="4"/>
          </p:nvPr>
        </p:nvSpPr>
        <p:spPr/>
        <p:txBody>
          <a:bodyPr/>
          <a:lstStyle/>
          <a:p>
            <a:fld id="{35482B25-261F-464E-BDD8-63296DE4D8A4}" type="slidenum">
              <a:rPr lang="en-US" smtClean="0"/>
              <a:pPr/>
              <a:t>8</a:t>
            </a:fld>
            <a:endParaRPr lang="en-US"/>
          </a:p>
        </p:txBody>
      </p:sp>
      <p:sp>
        <p:nvSpPr>
          <p:cNvPr id="8" name="Footer Placeholder 3">
            <a:extLst>
              <a:ext uri="{FF2B5EF4-FFF2-40B4-BE49-F238E27FC236}">
                <a16:creationId xmlns:a16="http://schemas.microsoft.com/office/drawing/2014/main" id="{FECFACF9-6D41-A6B9-B7B1-20CB66314603}"/>
              </a:ext>
            </a:extLst>
          </p:cNvPr>
          <p:cNvSpPr>
            <a:spLocks noGrp="1"/>
          </p:cNvSpPr>
          <p:nvPr>
            <p:ph type="ftr" sz="quarter" idx="10"/>
          </p:nvPr>
        </p:nvSpPr>
        <p:spPr>
          <a:xfrm>
            <a:off x="876221" y="6387700"/>
            <a:ext cx="7008821" cy="365125"/>
          </a:xfrm>
        </p:spPr>
        <p:txBody>
          <a:bodyPr/>
          <a:lstStyle/>
          <a:p>
            <a:r>
              <a:rPr lang="en-GB"/>
              <a:t>Gemma Wilson - Neutron Detector and Facility Workshop, 17-18</a:t>
            </a:r>
            <a:r>
              <a:rPr lang="en-GB" baseline="30000"/>
              <a:t>th</a:t>
            </a:r>
            <a:r>
              <a:rPr lang="en-GB"/>
              <a:t> September 2026, IOP</a:t>
            </a:r>
          </a:p>
        </p:txBody>
      </p:sp>
      <p:pic>
        <p:nvPicPr>
          <p:cNvPr id="4" name="Picture 2">
            <a:extLst>
              <a:ext uri="{FF2B5EF4-FFF2-40B4-BE49-F238E27FC236}">
                <a16:creationId xmlns:a16="http://schemas.microsoft.com/office/drawing/2014/main" id="{20829858-49D2-7828-2DD8-39B78C109C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9925" y="3911099"/>
            <a:ext cx="5319712" cy="2476601"/>
          </a:xfrm>
          <a:prstGeom prst="rect">
            <a:avLst/>
          </a:prstGeom>
          <a:noFill/>
          <a:ln w="28575">
            <a:solidFill>
              <a:schemeClr val="accent4"/>
            </a:solidFill>
          </a:ln>
          <a:extLst>
            <a:ext uri="{909E8E84-426E-40DD-AFC4-6F175D3DCCD1}">
              <a14:hiddenFill xmlns:a14="http://schemas.microsoft.com/office/drawing/2010/main">
                <a:solidFill>
                  <a:srgbClr val="FFFFFF"/>
                </a:solidFill>
              </a14:hiddenFill>
            </a:ext>
          </a:extLst>
        </p:spPr>
      </p:pic>
      <p:pic>
        <p:nvPicPr>
          <p:cNvPr id="7" name="Picture 10">
            <a:extLst>
              <a:ext uri="{FF2B5EF4-FFF2-40B4-BE49-F238E27FC236}">
                <a16:creationId xmlns:a16="http://schemas.microsoft.com/office/drawing/2014/main" id="{C8FE61B3-1B68-7999-53A6-DBA71E3B2F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46597" y="-41488"/>
            <a:ext cx="2295345" cy="2357688"/>
          </a:xfrm>
          <a:prstGeom prst="rect">
            <a:avLst/>
          </a:prstGeom>
          <a:noFill/>
          <a:ln w="28575">
            <a:noFill/>
          </a:ln>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DCBB414-27CD-B711-CA73-68AE452CB098}"/>
              </a:ext>
            </a:extLst>
          </p:cNvPr>
          <p:cNvSpPr txBox="1"/>
          <p:nvPr/>
        </p:nvSpPr>
        <p:spPr>
          <a:xfrm>
            <a:off x="166866" y="4100387"/>
            <a:ext cx="6107288" cy="2092881"/>
          </a:xfrm>
          <a:prstGeom prst="rect">
            <a:avLst/>
          </a:prstGeom>
          <a:noFill/>
        </p:spPr>
        <p:txBody>
          <a:bodyPr wrap="square">
            <a:spAutoFit/>
          </a:bodyPr>
          <a:lstStyle/>
          <a:p>
            <a:pPr marL="342900" indent="-342900">
              <a:buFontTx/>
              <a:buChar char="-"/>
            </a:pPr>
            <a:r>
              <a:rPr lang="en-GB" sz="2600"/>
              <a:t>Measurement of activity in materials irradiated by JET (activation foils, ITER materials samples), shutdown dose rates in the JET Torus Hall to  validate codes and techniques</a:t>
            </a:r>
          </a:p>
        </p:txBody>
      </p:sp>
    </p:spTree>
    <p:extLst>
      <p:ext uri="{BB962C8B-B14F-4D97-AF65-F5344CB8AC3E}">
        <p14:creationId xmlns:p14="http://schemas.microsoft.com/office/powerpoint/2010/main" val="1190460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1A8D26-A809-2E2C-A32C-6A820EDA38E7}"/>
              </a:ext>
            </a:extLst>
          </p:cNvPr>
          <p:cNvSpPr>
            <a:spLocks noGrp="1"/>
          </p:cNvSpPr>
          <p:nvPr>
            <p:ph type="title"/>
          </p:nvPr>
        </p:nvSpPr>
        <p:spPr>
          <a:xfrm>
            <a:off x="166868" y="205430"/>
            <a:ext cx="10018853" cy="785170"/>
          </a:xfrm>
        </p:spPr>
        <p:txBody>
          <a:bodyPr/>
          <a:lstStyle/>
          <a:p>
            <a:r>
              <a:rPr lang="en-GB"/>
              <a:t>Where to qualify?</a:t>
            </a:r>
          </a:p>
        </p:txBody>
      </p:sp>
      <p:sp>
        <p:nvSpPr>
          <p:cNvPr id="5" name="Slide Number Placeholder 4">
            <a:extLst>
              <a:ext uri="{FF2B5EF4-FFF2-40B4-BE49-F238E27FC236}">
                <a16:creationId xmlns:a16="http://schemas.microsoft.com/office/drawing/2014/main" id="{0D743BAC-DB59-7594-6B46-9A5CB90D1CEF}"/>
              </a:ext>
            </a:extLst>
          </p:cNvPr>
          <p:cNvSpPr>
            <a:spLocks noGrp="1"/>
          </p:cNvSpPr>
          <p:nvPr>
            <p:ph type="sldNum" sz="quarter" idx="4"/>
          </p:nvPr>
        </p:nvSpPr>
        <p:spPr/>
        <p:txBody>
          <a:bodyPr/>
          <a:lstStyle/>
          <a:p>
            <a:fld id="{35482B25-261F-464E-BDD8-63296DE4D8A4}" type="slidenum">
              <a:rPr lang="en-US" smtClean="0"/>
              <a:pPr/>
              <a:t>9</a:t>
            </a:fld>
            <a:endParaRPr lang="en-US"/>
          </a:p>
        </p:txBody>
      </p:sp>
      <p:sp>
        <p:nvSpPr>
          <p:cNvPr id="7" name="TextBox 6">
            <a:extLst>
              <a:ext uri="{FF2B5EF4-FFF2-40B4-BE49-F238E27FC236}">
                <a16:creationId xmlns:a16="http://schemas.microsoft.com/office/drawing/2014/main" id="{89DBD03A-15D6-F749-BFD5-A3442C21C130}"/>
              </a:ext>
            </a:extLst>
          </p:cNvPr>
          <p:cNvSpPr txBox="1"/>
          <p:nvPr/>
        </p:nvSpPr>
        <p:spPr>
          <a:xfrm>
            <a:off x="250723" y="990600"/>
            <a:ext cx="7251290" cy="1477328"/>
          </a:xfrm>
          <a:prstGeom prst="rect">
            <a:avLst/>
          </a:prstGeom>
          <a:noFill/>
        </p:spPr>
        <p:txBody>
          <a:bodyPr wrap="square" rtlCol="0">
            <a:spAutoFit/>
          </a:bodyPr>
          <a:lstStyle/>
          <a:p>
            <a:r>
              <a:rPr lang="en-GB"/>
              <a:t>For R&amp;D of novel diagnostics and for demonstrating the effectiveness of shielding for existing diagnostics qualification is required.</a:t>
            </a:r>
          </a:p>
          <a:p>
            <a:endParaRPr lang="en-GB"/>
          </a:p>
          <a:p>
            <a:r>
              <a:rPr lang="en-GB"/>
              <a:t>The level of qualification is dependent on the application i.e. safety systems will require a higher confidence level.</a:t>
            </a:r>
          </a:p>
        </p:txBody>
      </p:sp>
      <p:grpSp>
        <p:nvGrpSpPr>
          <p:cNvPr id="9" name="Group 8">
            <a:extLst>
              <a:ext uri="{FF2B5EF4-FFF2-40B4-BE49-F238E27FC236}">
                <a16:creationId xmlns:a16="http://schemas.microsoft.com/office/drawing/2014/main" id="{5B8ABF0B-C299-02A9-C61E-CF66616FC80F}"/>
              </a:ext>
            </a:extLst>
          </p:cNvPr>
          <p:cNvGrpSpPr/>
          <p:nvPr/>
        </p:nvGrpSpPr>
        <p:grpSpPr>
          <a:xfrm>
            <a:off x="8025082" y="1043001"/>
            <a:ext cx="2209800" cy="2790855"/>
            <a:chOff x="7669161" y="2927587"/>
            <a:chExt cx="2240974" cy="2741500"/>
          </a:xfrm>
        </p:grpSpPr>
        <p:pic>
          <p:nvPicPr>
            <p:cNvPr id="2" name="Picture 1">
              <a:extLst>
                <a:ext uri="{FF2B5EF4-FFF2-40B4-BE49-F238E27FC236}">
                  <a16:creationId xmlns:a16="http://schemas.microsoft.com/office/drawing/2014/main" id="{1F71037D-4910-1071-FF7B-65DE1B0311F4}"/>
                </a:ext>
              </a:extLst>
            </p:cNvPr>
            <p:cNvPicPr>
              <a:picLocks noChangeAspect="1"/>
            </p:cNvPicPr>
            <p:nvPr/>
          </p:nvPicPr>
          <p:blipFill rotWithShape="1">
            <a:blip r:embed="rId2"/>
            <a:srcRect l="22705" r="21443"/>
            <a:stretch/>
          </p:blipFill>
          <p:spPr>
            <a:xfrm>
              <a:off x="7724987" y="2945090"/>
              <a:ext cx="2185148" cy="2723997"/>
            </a:xfrm>
            <a:prstGeom prst="rect">
              <a:avLst/>
            </a:prstGeom>
          </p:spPr>
        </p:pic>
        <p:pic>
          <p:nvPicPr>
            <p:cNvPr id="8" name="Graphic 7">
              <a:extLst>
                <a:ext uri="{FF2B5EF4-FFF2-40B4-BE49-F238E27FC236}">
                  <a16:creationId xmlns:a16="http://schemas.microsoft.com/office/drawing/2014/main" id="{F73E483A-D71E-7E8F-0BFA-BE0778FB446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69161" y="2927587"/>
              <a:ext cx="2185149" cy="392057"/>
            </a:xfrm>
            <a:prstGeom prst="rect">
              <a:avLst/>
            </a:prstGeom>
          </p:spPr>
        </p:pic>
      </p:grpSp>
      <p:sp>
        <p:nvSpPr>
          <p:cNvPr id="11" name="TextBox 10">
            <a:extLst>
              <a:ext uri="{FF2B5EF4-FFF2-40B4-BE49-F238E27FC236}">
                <a16:creationId xmlns:a16="http://schemas.microsoft.com/office/drawing/2014/main" id="{ECB5F9A4-8E14-DCDA-33C8-C154552A6DDE}"/>
              </a:ext>
            </a:extLst>
          </p:cNvPr>
          <p:cNvSpPr txBox="1"/>
          <p:nvPr/>
        </p:nvSpPr>
        <p:spPr>
          <a:xfrm>
            <a:off x="10130674" y="1637096"/>
            <a:ext cx="1933508" cy="1384995"/>
          </a:xfrm>
          <a:prstGeom prst="rect">
            <a:avLst/>
          </a:prstGeom>
          <a:noFill/>
        </p:spPr>
        <p:txBody>
          <a:bodyPr wrap="square">
            <a:spAutoFit/>
          </a:bodyPr>
          <a:lstStyle/>
          <a:p>
            <a:pPr algn="ctr"/>
            <a:r>
              <a:rPr lang="en-GB" sz="1400"/>
              <a:t>Neutron Irradiation Laboratory for Electronics (NILE)</a:t>
            </a:r>
          </a:p>
          <a:p>
            <a:pPr algn="ctr"/>
            <a:endParaRPr lang="en-GB" sz="1400"/>
          </a:p>
          <a:p>
            <a:pPr algn="ctr"/>
            <a:r>
              <a:rPr lang="en-GB" sz="1400"/>
              <a:t>DD and DT neutron generator</a:t>
            </a:r>
          </a:p>
        </p:txBody>
      </p:sp>
      <p:grpSp>
        <p:nvGrpSpPr>
          <p:cNvPr id="19" name="Group 18">
            <a:extLst>
              <a:ext uri="{FF2B5EF4-FFF2-40B4-BE49-F238E27FC236}">
                <a16:creationId xmlns:a16="http://schemas.microsoft.com/office/drawing/2014/main" id="{FFB0C653-7ECC-4250-792C-05AF31265DE8}"/>
              </a:ext>
            </a:extLst>
          </p:cNvPr>
          <p:cNvGrpSpPr/>
          <p:nvPr/>
        </p:nvGrpSpPr>
        <p:grpSpPr>
          <a:xfrm>
            <a:off x="7246375" y="4660210"/>
            <a:ext cx="2841024" cy="1939847"/>
            <a:chOff x="8819281" y="4548559"/>
            <a:chExt cx="3146837" cy="2100514"/>
          </a:xfrm>
        </p:grpSpPr>
        <p:pic>
          <p:nvPicPr>
            <p:cNvPr id="16" name="Picture 15" descr="A large white cylinder in a room&#10;&#10;Description automatically generated">
              <a:extLst>
                <a:ext uri="{FF2B5EF4-FFF2-40B4-BE49-F238E27FC236}">
                  <a16:creationId xmlns:a16="http://schemas.microsoft.com/office/drawing/2014/main" id="{722804C2-E67A-46F2-077C-1079E3210B39}"/>
                </a:ext>
              </a:extLst>
            </p:cNvPr>
            <p:cNvPicPr>
              <a:picLocks noChangeAspect="1"/>
            </p:cNvPicPr>
            <p:nvPr/>
          </p:nvPicPr>
          <p:blipFill>
            <a:blip r:embed="rId4"/>
            <a:stretch>
              <a:fillRect/>
            </a:stretch>
          </p:blipFill>
          <p:spPr>
            <a:xfrm>
              <a:off x="8819281" y="4548559"/>
              <a:ext cx="3146837" cy="2100514"/>
            </a:xfrm>
            <a:prstGeom prst="rect">
              <a:avLst/>
            </a:prstGeom>
          </p:spPr>
        </p:pic>
        <p:pic>
          <p:nvPicPr>
            <p:cNvPr id="18" name="Graphic 17">
              <a:extLst>
                <a:ext uri="{FF2B5EF4-FFF2-40B4-BE49-F238E27FC236}">
                  <a16:creationId xmlns:a16="http://schemas.microsoft.com/office/drawing/2014/main" id="{9764661B-77A4-6B45-DACA-B6E2DF0D4EC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78273" y="6140674"/>
              <a:ext cx="1307448" cy="429590"/>
            </a:xfrm>
            <a:prstGeom prst="rect">
              <a:avLst/>
            </a:prstGeom>
          </p:spPr>
        </p:pic>
      </p:grpSp>
      <p:sp>
        <p:nvSpPr>
          <p:cNvPr id="21" name="TextBox 20">
            <a:extLst>
              <a:ext uri="{FF2B5EF4-FFF2-40B4-BE49-F238E27FC236}">
                <a16:creationId xmlns:a16="http://schemas.microsoft.com/office/drawing/2014/main" id="{6FA9FCD5-CF61-DC9C-A978-F4C747D76902}"/>
              </a:ext>
            </a:extLst>
          </p:cNvPr>
          <p:cNvSpPr txBox="1"/>
          <p:nvPr/>
        </p:nvSpPr>
        <p:spPr>
          <a:xfrm>
            <a:off x="10085439" y="4829914"/>
            <a:ext cx="2057401" cy="1600438"/>
          </a:xfrm>
          <a:prstGeom prst="rect">
            <a:avLst/>
          </a:prstGeom>
          <a:noFill/>
        </p:spPr>
        <p:txBody>
          <a:bodyPr wrap="square">
            <a:spAutoFit/>
          </a:bodyPr>
          <a:lstStyle/>
          <a:p>
            <a:r>
              <a:rPr lang="en-GB" sz="1400"/>
              <a:t>High Flux Accelerator-Driven Neutron Facility</a:t>
            </a:r>
          </a:p>
          <a:p>
            <a:r>
              <a:rPr lang="en-GB" sz="1400"/>
              <a:t>(HF-</a:t>
            </a:r>
            <a:r>
              <a:rPr lang="en-GB" sz="1400" err="1"/>
              <a:t>ADNeF</a:t>
            </a:r>
            <a:r>
              <a:rPr lang="en-GB" sz="1400"/>
              <a:t>)</a:t>
            </a:r>
          </a:p>
          <a:p>
            <a:endParaRPr lang="en-GB" sz="1400"/>
          </a:p>
          <a:p>
            <a:r>
              <a:rPr lang="en-GB" sz="1400"/>
              <a:t>Protons onto a lithium target. ~1 MeV neutrons, 10</a:t>
            </a:r>
            <a:r>
              <a:rPr lang="en-GB" sz="1400" baseline="30000"/>
              <a:t>13</a:t>
            </a:r>
            <a:r>
              <a:rPr lang="en-GB" sz="1400"/>
              <a:t> n/s</a:t>
            </a:r>
          </a:p>
        </p:txBody>
      </p:sp>
      <p:grpSp>
        <p:nvGrpSpPr>
          <p:cNvPr id="26" name="Group 25">
            <a:extLst>
              <a:ext uri="{FF2B5EF4-FFF2-40B4-BE49-F238E27FC236}">
                <a16:creationId xmlns:a16="http://schemas.microsoft.com/office/drawing/2014/main" id="{71033A73-855C-5119-A37B-1974B66455C2}"/>
              </a:ext>
            </a:extLst>
          </p:cNvPr>
          <p:cNvGrpSpPr/>
          <p:nvPr/>
        </p:nvGrpSpPr>
        <p:grpSpPr>
          <a:xfrm>
            <a:off x="5361040" y="2254397"/>
            <a:ext cx="2209800" cy="2128390"/>
            <a:chOff x="3125431" y="2850328"/>
            <a:chExt cx="2209800" cy="2128390"/>
          </a:xfrm>
        </p:grpSpPr>
        <p:pic>
          <p:nvPicPr>
            <p:cNvPr id="23" name="Picture 22" descr="A close-up of a machine&#10;&#10;Description automatically generated">
              <a:extLst>
                <a:ext uri="{FF2B5EF4-FFF2-40B4-BE49-F238E27FC236}">
                  <a16:creationId xmlns:a16="http://schemas.microsoft.com/office/drawing/2014/main" id="{503E8E90-1111-D17D-BA3F-D5FDDC0EEB11}"/>
                </a:ext>
              </a:extLst>
            </p:cNvPr>
            <p:cNvPicPr>
              <a:picLocks noChangeAspect="1"/>
            </p:cNvPicPr>
            <p:nvPr/>
          </p:nvPicPr>
          <p:blipFill>
            <a:blip r:embed="rId6"/>
            <a:stretch>
              <a:fillRect/>
            </a:stretch>
          </p:blipFill>
          <p:spPr>
            <a:xfrm>
              <a:off x="3125431" y="2911793"/>
              <a:ext cx="2209800" cy="2066925"/>
            </a:xfrm>
            <a:prstGeom prst="rect">
              <a:avLst/>
            </a:prstGeom>
          </p:spPr>
        </p:pic>
        <p:pic>
          <p:nvPicPr>
            <p:cNvPr id="25" name="Graphic 24">
              <a:extLst>
                <a:ext uri="{FF2B5EF4-FFF2-40B4-BE49-F238E27FC236}">
                  <a16:creationId xmlns:a16="http://schemas.microsoft.com/office/drawing/2014/main" id="{F11ECA12-5E2C-0E97-11AD-10D2FB075D6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184423" y="2850328"/>
              <a:ext cx="1451487" cy="476917"/>
            </a:xfrm>
            <a:prstGeom prst="rect">
              <a:avLst/>
            </a:prstGeom>
          </p:spPr>
        </p:pic>
      </p:grpSp>
      <p:sp>
        <p:nvSpPr>
          <p:cNvPr id="27" name="TextBox 26">
            <a:extLst>
              <a:ext uri="{FF2B5EF4-FFF2-40B4-BE49-F238E27FC236}">
                <a16:creationId xmlns:a16="http://schemas.microsoft.com/office/drawing/2014/main" id="{A3287B78-0A6A-0E66-452A-70027D7A9081}"/>
              </a:ext>
            </a:extLst>
          </p:cNvPr>
          <p:cNvSpPr txBox="1"/>
          <p:nvPr/>
        </p:nvSpPr>
        <p:spPr>
          <a:xfrm>
            <a:off x="3034223" y="2560600"/>
            <a:ext cx="2297321" cy="1384995"/>
          </a:xfrm>
          <a:prstGeom prst="rect">
            <a:avLst/>
          </a:prstGeom>
          <a:noFill/>
        </p:spPr>
        <p:txBody>
          <a:bodyPr wrap="square">
            <a:spAutoFit/>
          </a:bodyPr>
          <a:lstStyle/>
          <a:p>
            <a:r>
              <a:rPr lang="en-GB" sz="1400"/>
              <a:t>MC40 Cyclotron</a:t>
            </a:r>
          </a:p>
          <a:p>
            <a:endParaRPr lang="en-GB" sz="1400"/>
          </a:p>
          <a:p>
            <a:r>
              <a:rPr lang="en-GB" sz="1400"/>
              <a:t>Can produce deuterons up to 20 MeV. Targets can be used to get neutrons of desired energy ranges.</a:t>
            </a:r>
          </a:p>
        </p:txBody>
      </p:sp>
      <p:sp>
        <p:nvSpPr>
          <p:cNvPr id="31" name="TextBox 30">
            <a:extLst>
              <a:ext uri="{FF2B5EF4-FFF2-40B4-BE49-F238E27FC236}">
                <a16:creationId xmlns:a16="http://schemas.microsoft.com/office/drawing/2014/main" id="{09953451-5BBB-C8DE-9350-625D89A12EE8}"/>
              </a:ext>
            </a:extLst>
          </p:cNvPr>
          <p:cNvSpPr txBox="1"/>
          <p:nvPr/>
        </p:nvSpPr>
        <p:spPr>
          <a:xfrm>
            <a:off x="3244645" y="4978779"/>
            <a:ext cx="1160130" cy="1169551"/>
          </a:xfrm>
          <a:prstGeom prst="rect">
            <a:avLst/>
          </a:prstGeom>
          <a:noFill/>
        </p:spPr>
        <p:txBody>
          <a:bodyPr wrap="square">
            <a:spAutoFit/>
          </a:bodyPr>
          <a:lstStyle/>
          <a:p>
            <a:r>
              <a:rPr lang="en-GB" sz="1400"/>
              <a:t>ASP Facility</a:t>
            </a:r>
          </a:p>
          <a:p>
            <a:endParaRPr lang="en-GB" sz="1400"/>
          </a:p>
          <a:p>
            <a:r>
              <a:rPr lang="en-GB" sz="1400"/>
              <a:t>14 MeV DT neutrons, 10</a:t>
            </a:r>
            <a:r>
              <a:rPr lang="en-GB" sz="1400" baseline="30000"/>
              <a:t>11</a:t>
            </a:r>
            <a:r>
              <a:rPr lang="en-GB" sz="1400"/>
              <a:t> n/s</a:t>
            </a:r>
          </a:p>
        </p:txBody>
      </p:sp>
      <p:grpSp>
        <p:nvGrpSpPr>
          <p:cNvPr id="34" name="Group 33">
            <a:extLst>
              <a:ext uri="{FF2B5EF4-FFF2-40B4-BE49-F238E27FC236}">
                <a16:creationId xmlns:a16="http://schemas.microsoft.com/office/drawing/2014/main" id="{C1434B3B-7E12-0095-55BC-5923A84A8675}"/>
              </a:ext>
            </a:extLst>
          </p:cNvPr>
          <p:cNvGrpSpPr/>
          <p:nvPr/>
        </p:nvGrpSpPr>
        <p:grpSpPr>
          <a:xfrm>
            <a:off x="4404775" y="4585347"/>
            <a:ext cx="2496241" cy="1900191"/>
            <a:chOff x="4000685" y="4516603"/>
            <a:chExt cx="2496241" cy="1900191"/>
          </a:xfrm>
        </p:grpSpPr>
        <p:pic>
          <p:nvPicPr>
            <p:cNvPr id="29" name="Picture 28">
              <a:extLst>
                <a:ext uri="{FF2B5EF4-FFF2-40B4-BE49-F238E27FC236}">
                  <a16:creationId xmlns:a16="http://schemas.microsoft.com/office/drawing/2014/main" id="{D4558179-72D8-5962-BA64-1EDFF8FF0022}"/>
                </a:ext>
              </a:extLst>
            </p:cNvPr>
            <p:cNvPicPr>
              <a:picLocks noChangeAspect="1"/>
            </p:cNvPicPr>
            <p:nvPr/>
          </p:nvPicPr>
          <p:blipFill>
            <a:blip r:embed="rId7"/>
            <a:stretch>
              <a:fillRect/>
            </a:stretch>
          </p:blipFill>
          <p:spPr>
            <a:xfrm>
              <a:off x="4000685" y="4516603"/>
              <a:ext cx="2496241" cy="1900191"/>
            </a:xfrm>
            <a:prstGeom prst="rect">
              <a:avLst/>
            </a:prstGeom>
          </p:spPr>
        </p:pic>
        <p:pic>
          <p:nvPicPr>
            <p:cNvPr id="33" name="Picture 32" descr="A white text on a black background&#10;&#10;Description automatically generated">
              <a:extLst>
                <a:ext uri="{FF2B5EF4-FFF2-40B4-BE49-F238E27FC236}">
                  <a16:creationId xmlns:a16="http://schemas.microsoft.com/office/drawing/2014/main" id="{898D16FD-2F5D-866E-4349-599AE760AD34}"/>
                </a:ext>
              </a:extLst>
            </p:cNvPr>
            <p:cNvPicPr>
              <a:picLocks noChangeAspect="1"/>
            </p:cNvPicPr>
            <p:nvPr/>
          </p:nvPicPr>
          <p:blipFill rotWithShape="1">
            <a:blip r:embed="rId8"/>
            <a:srcRect l="11419" t="34129" r="9290" b="34108"/>
            <a:stretch/>
          </p:blipFill>
          <p:spPr>
            <a:xfrm>
              <a:off x="5589034" y="6037006"/>
              <a:ext cx="875472" cy="350696"/>
            </a:xfrm>
            <a:prstGeom prst="rect">
              <a:avLst/>
            </a:prstGeom>
          </p:spPr>
        </p:pic>
      </p:grpSp>
      <p:sp>
        <p:nvSpPr>
          <p:cNvPr id="44" name="TextBox 43">
            <a:extLst>
              <a:ext uri="{FF2B5EF4-FFF2-40B4-BE49-F238E27FC236}">
                <a16:creationId xmlns:a16="http://schemas.microsoft.com/office/drawing/2014/main" id="{73ED0BD2-A51C-E367-6B5A-37E0E9AED9BE}"/>
              </a:ext>
            </a:extLst>
          </p:cNvPr>
          <p:cNvSpPr txBox="1"/>
          <p:nvPr/>
        </p:nvSpPr>
        <p:spPr>
          <a:xfrm>
            <a:off x="284270" y="3126725"/>
            <a:ext cx="2521611" cy="954107"/>
          </a:xfrm>
          <a:prstGeom prst="rect">
            <a:avLst/>
          </a:prstGeom>
          <a:noFill/>
        </p:spPr>
        <p:txBody>
          <a:bodyPr wrap="square">
            <a:spAutoFit/>
          </a:bodyPr>
          <a:lstStyle/>
          <a:p>
            <a:r>
              <a:rPr lang="en-GB" sz="1400"/>
              <a:t>Van de Graaff accelerator</a:t>
            </a:r>
          </a:p>
          <a:p>
            <a:endParaRPr lang="en-GB" sz="1400"/>
          </a:p>
          <a:p>
            <a:r>
              <a:rPr lang="en-GB" sz="1400"/>
              <a:t>Produces neutrons between 8-17 MeV</a:t>
            </a:r>
          </a:p>
        </p:txBody>
      </p:sp>
      <p:grpSp>
        <p:nvGrpSpPr>
          <p:cNvPr id="47" name="Group 46">
            <a:extLst>
              <a:ext uri="{FF2B5EF4-FFF2-40B4-BE49-F238E27FC236}">
                <a16:creationId xmlns:a16="http://schemas.microsoft.com/office/drawing/2014/main" id="{66E58BAC-E9A8-43BB-1A8E-6679E20BB9F7}"/>
              </a:ext>
            </a:extLst>
          </p:cNvPr>
          <p:cNvGrpSpPr/>
          <p:nvPr/>
        </p:nvGrpSpPr>
        <p:grpSpPr>
          <a:xfrm>
            <a:off x="284271" y="4124081"/>
            <a:ext cx="2546302" cy="1743319"/>
            <a:chOff x="284271" y="4124081"/>
            <a:chExt cx="2546302" cy="1743319"/>
          </a:xfrm>
        </p:grpSpPr>
        <p:pic>
          <p:nvPicPr>
            <p:cNvPr id="42" name="Picture 41">
              <a:extLst>
                <a:ext uri="{FF2B5EF4-FFF2-40B4-BE49-F238E27FC236}">
                  <a16:creationId xmlns:a16="http://schemas.microsoft.com/office/drawing/2014/main" id="{E58AB6DF-1D66-DB59-EC58-8BA26D21B109}"/>
                </a:ext>
              </a:extLst>
            </p:cNvPr>
            <p:cNvPicPr>
              <a:picLocks noChangeAspect="1"/>
            </p:cNvPicPr>
            <p:nvPr/>
          </p:nvPicPr>
          <p:blipFill>
            <a:blip r:embed="rId9"/>
            <a:stretch>
              <a:fillRect/>
            </a:stretch>
          </p:blipFill>
          <p:spPr>
            <a:xfrm>
              <a:off x="284271" y="4124081"/>
              <a:ext cx="2546302" cy="1743319"/>
            </a:xfrm>
            <a:prstGeom prst="rect">
              <a:avLst/>
            </a:prstGeom>
          </p:spPr>
        </p:pic>
        <p:pic>
          <p:nvPicPr>
            <p:cNvPr id="46" name="Picture 45">
              <a:extLst>
                <a:ext uri="{FF2B5EF4-FFF2-40B4-BE49-F238E27FC236}">
                  <a16:creationId xmlns:a16="http://schemas.microsoft.com/office/drawing/2014/main" id="{F05C4D33-6118-B4F8-9C00-A02B836A0B60}"/>
                </a:ext>
              </a:extLst>
            </p:cNvPr>
            <p:cNvPicPr>
              <a:picLocks noChangeAspect="1"/>
            </p:cNvPicPr>
            <p:nvPr/>
          </p:nvPicPr>
          <p:blipFill>
            <a:blip r:embed="rId10"/>
            <a:stretch>
              <a:fillRect/>
            </a:stretch>
          </p:blipFill>
          <p:spPr>
            <a:xfrm>
              <a:off x="2044565" y="5535442"/>
              <a:ext cx="761316" cy="312607"/>
            </a:xfrm>
            <a:prstGeom prst="rect">
              <a:avLst/>
            </a:prstGeom>
          </p:spPr>
        </p:pic>
      </p:grpSp>
      <p:sp>
        <p:nvSpPr>
          <p:cNvPr id="4" name="Footer Placeholder 3">
            <a:extLst>
              <a:ext uri="{FF2B5EF4-FFF2-40B4-BE49-F238E27FC236}">
                <a16:creationId xmlns:a16="http://schemas.microsoft.com/office/drawing/2014/main" id="{CC555C71-C3EE-37FD-0F7B-7F4CAABEC100}"/>
              </a:ext>
            </a:extLst>
          </p:cNvPr>
          <p:cNvSpPr>
            <a:spLocks noGrp="1"/>
          </p:cNvSpPr>
          <p:nvPr>
            <p:ph type="ftr" sz="quarter" idx="10"/>
          </p:nvPr>
        </p:nvSpPr>
        <p:spPr>
          <a:xfrm>
            <a:off x="876221" y="6387700"/>
            <a:ext cx="7008821" cy="365125"/>
          </a:xfrm>
        </p:spPr>
        <p:txBody>
          <a:bodyPr/>
          <a:lstStyle/>
          <a:p>
            <a:r>
              <a:rPr lang="en-GB"/>
              <a:t>Gemma Wilson - Neutron Detector and Facility Workshop, 17-18</a:t>
            </a:r>
            <a:r>
              <a:rPr lang="en-GB" baseline="30000"/>
              <a:t>th</a:t>
            </a:r>
            <a:r>
              <a:rPr lang="en-GB"/>
              <a:t> September 2026, IOP</a:t>
            </a:r>
          </a:p>
        </p:txBody>
      </p:sp>
    </p:spTree>
    <p:extLst>
      <p:ext uri="{BB962C8B-B14F-4D97-AF65-F5344CB8AC3E}">
        <p14:creationId xmlns:p14="http://schemas.microsoft.com/office/powerpoint/2010/main" val="198614473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1A8D26-A809-2E2C-A32C-6A820EDA38E7}"/>
              </a:ext>
            </a:extLst>
          </p:cNvPr>
          <p:cNvSpPr>
            <a:spLocks noGrp="1"/>
          </p:cNvSpPr>
          <p:nvPr>
            <p:ph type="title"/>
          </p:nvPr>
        </p:nvSpPr>
        <p:spPr>
          <a:xfrm>
            <a:off x="166868" y="205430"/>
            <a:ext cx="10018853" cy="785170"/>
          </a:xfrm>
        </p:spPr>
        <p:txBody>
          <a:bodyPr/>
          <a:lstStyle/>
          <a:p>
            <a:r>
              <a:rPr lang="en-GB"/>
              <a:t>Future Facilities</a:t>
            </a:r>
          </a:p>
        </p:txBody>
      </p:sp>
      <p:sp>
        <p:nvSpPr>
          <p:cNvPr id="5" name="Slide Number Placeholder 4">
            <a:extLst>
              <a:ext uri="{FF2B5EF4-FFF2-40B4-BE49-F238E27FC236}">
                <a16:creationId xmlns:a16="http://schemas.microsoft.com/office/drawing/2014/main" id="{0D743BAC-DB59-7594-6B46-9A5CB90D1CEF}"/>
              </a:ext>
            </a:extLst>
          </p:cNvPr>
          <p:cNvSpPr>
            <a:spLocks noGrp="1"/>
          </p:cNvSpPr>
          <p:nvPr>
            <p:ph type="sldNum" sz="quarter" idx="4"/>
          </p:nvPr>
        </p:nvSpPr>
        <p:spPr/>
        <p:txBody>
          <a:bodyPr/>
          <a:lstStyle/>
          <a:p>
            <a:fld id="{35482B25-261F-464E-BDD8-63296DE4D8A4}" type="slidenum">
              <a:rPr lang="en-US" smtClean="0"/>
              <a:pPr/>
              <a:t>10</a:t>
            </a:fld>
            <a:endParaRPr lang="en-US"/>
          </a:p>
        </p:txBody>
      </p:sp>
      <p:sp>
        <p:nvSpPr>
          <p:cNvPr id="11" name="TextBox 10">
            <a:extLst>
              <a:ext uri="{FF2B5EF4-FFF2-40B4-BE49-F238E27FC236}">
                <a16:creationId xmlns:a16="http://schemas.microsoft.com/office/drawing/2014/main" id="{85E7F9A1-6440-D82D-57A0-228A456EB8F3}"/>
              </a:ext>
            </a:extLst>
          </p:cNvPr>
          <p:cNvSpPr txBox="1"/>
          <p:nvPr/>
        </p:nvSpPr>
        <p:spPr>
          <a:xfrm>
            <a:off x="628984" y="1139305"/>
            <a:ext cx="4282953" cy="830997"/>
          </a:xfrm>
          <a:prstGeom prst="rect">
            <a:avLst/>
          </a:prstGeom>
          <a:noFill/>
        </p:spPr>
        <p:txBody>
          <a:bodyPr wrap="square">
            <a:spAutoFit/>
          </a:bodyPr>
          <a:lstStyle/>
          <a:p>
            <a:r>
              <a:rPr lang="en-GB" sz="1600" b="1"/>
              <a:t>IFMIF-DONES</a:t>
            </a:r>
          </a:p>
          <a:p>
            <a:r>
              <a:rPr lang="en-GB" sz="1600"/>
              <a:t>International Fusion Materials Irradiation Facility​ DEMO Oriented Neutron Source</a:t>
            </a:r>
          </a:p>
        </p:txBody>
      </p:sp>
      <p:grpSp>
        <p:nvGrpSpPr>
          <p:cNvPr id="15" name="Group 14">
            <a:extLst>
              <a:ext uri="{FF2B5EF4-FFF2-40B4-BE49-F238E27FC236}">
                <a16:creationId xmlns:a16="http://schemas.microsoft.com/office/drawing/2014/main" id="{F9FF3E32-57C3-1595-47E5-5D24CFA931E1}"/>
              </a:ext>
            </a:extLst>
          </p:cNvPr>
          <p:cNvGrpSpPr/>
          <p:nvPr/>
        </p:nvGrpSpPr>
        <p:grpSpPr>
          <a:xfrm>
            <a:off x="720252" y="2092641"/>
            <a:ext cx="4191685" cy="2359411"/>
            <a:chOff x="258136" y="2171299"/>
            <a:chExt cx="4191685" cy="2359411"/>
          </a:xfrm>
        </p:grpSpPr>
        <p:pic>
          <p:nvPicPr>
            <p:cNvPr id="13" name="Picture 12" descr="Aerial view of a factory&#10;&#10;Description automatically generated">
              <a:extLst>
                <a:ext uri="{FF2B5EF4-FFF2-40B4-BE49-F238E27FC236}">
                  <a16:creationId xmlns:a16="http://schemas.microsoft.com/office/drawing/2014/main" id="{E2CB3445-A32B-FB94-1D9E-AEEE27777E96}"/>
                </a:ext>
              </a:extLst>
            </p:cNvPr>
            <p:cNvPicPr>
              <a:picLocks noChangeAspect="1"/>
            </p:cNvPicPr>
            <p:nvPr/>
          </p:nvPicPr>
          <p:blipFill>
            <a:blip r:embed="rId2"/>
            <a:stretch>
              <a:fillRect/>
            </a:stretch>
          </p:blipFill>
          <p:spPr>
            <a:xfrm>
              <a:off x="258136" y="2171299"/>
              <a:ext cx="4191685" cy="2359411"/>
            </a:xfrm>
            <a:prstGeom prst="rect">
              <a:avLst/>
            </a:prstGeom>
          </p:spPr>
        </p:pic>
        <p:pic>
          <p:nvPicPr>
            <p:cNvPr id="14" name="Picture 13">
              <a:extLst>
                <a:ext uri="{FF2B5EF4-FFF2-40B4-BE49-F238E27FC236}">
                  <a16:creationId xmlns:a16="http://schemas.microsoft.com/office/drawing/2014/main" id="{654BFEC4-4101-4056-109E-D84E9C0A14E1}"/>
                </a:ext>
              </a:extLst>
            </p:cNvPr>
            <p:cNvPicPr>
              <a:picLocks noChangeAspect="1"/>
            </p:cNvPicPr>
            <p:nvPr/>
          </p:nvPicPr>
          <p:blipFill>
            <a:blip r:embed="rId3"/>
            <a:stretch>
              <a:fillRect/>
            </a:stretch>
          </p:blipFill>
          <p:spPr>
            <a:xfrm>
              <a:off x="297464" y="3998461"/>
              <a:ext cx="1311882" cy="498732"/>
            </a:xfrm>
            <a:prstGeom prst="rect">
              <a:avLst/>
            </a:prstGeom>
          </p:spPr>
        </p:pic>
      </p:grpSp>
      <p:sp>
        <p:nvSpPr>
          <p:cNvPr id="16" name="TextBox 15">
            <a:extLst>
              <a:ext uri="{FF2B5EF4-FFF2-40B4-BE49-F238E27FC236}">
                <a16:creationId xmlns:a16="http://schemas.microsoft.com/office/drawing/2014/main" id="{6CF9DD25-7840-524D-39AB-5617979AA369}"/>
              </a:ext>
            </a:extLst>
          </p:cNvPr>
          <p:cNvSpPr txBox="1"/>
          <p:nvPr/>
        </p:nvSpPr>
        <p:spPr>
          <a:xfrm>
            <a:off x="758016" y="4608556"/>
            <a:ext cx="4536324" cy="1323439"/>
          </a:xfrm>
          <a:prstGeom prst="rect">
            <a:avLst/>
          </a:prstGeom>
          <a:noFill/>
        </p:spPr>
        <p:txBody>
          <a:bodyPr wrap="square">
            <a:spAutoFit/>
          </a:bodyPr>
          <a:lstStyle/>
          <a:p>
            <a:pPr marL="176213" indent="-176213">
              <a:buFont typeface="Arial" panose="020B0604020202020204" pitchFamily="34" charset="0"/>
              <a:buChar char="•"/>
            </a:pPr>
            <a:r>
              <a:rPr lang="en-GB" sz="1600"/>
              <a:t>For testing materials in fusion relevant irradiation conditions.</a:t>
            </a:r>
          </a:p>
          <a:p>
            <a:pPr marL="176213" indent="-176213">
              <a:buFont typeface="Arial" panose="020B0604020202020204" pitchFamily="34" charset="0"/>
              <a:buChar char="•"/>
            </a:pPr>
            <a:r>
              <a:rPr lang="en-GB" sz="1600"/>
              <a:t>Currently in design, planned construction in Granada, Spain.</a:t>
            </a:r>
          </a:p>
          <a:p>
            <a:pPr marL="176213" indent="-176213">
              <a:buFont typeface="Arial" panose="020B0604020202020204" pitchFamily="34" charset="0"/>
              <a:buChar char="•"/>
            </a:pPr>
            <a:r>
              <a:rPr lang="en-GB" sz="1600"/>
              <a:t>Flux in the high flux test module ~10</a:t>
            </a:r>
            <a:r>
              <a:rPr lang="en-GB" sz="1600" baseline="30000"/>
              <a:t>14</a:t>
            </a:r>
            <a:r>
              <a:rPr lang="en-GB" sz="1600"/>
              <a:t> n/cm</a:t>
            </a:r>
            <a:r>
              <a:rPr lang="en-GB" sz="1600" baseline="30000"/>
              <a:t>2</a:t>
            </a:r>
            <a:r>
              <a:rPr lang="en-GB" sz="1600"/>
              <a:t>/s</a:t>
            </a:r>
          </a:p>
        </p:txBody>
      </p:sp>
      <p:sp>
        <p:nvSpPr>
          <p:cNvPr id="19" name="TextBox 18">
            <a:extLst>
              <a:ext uri="{FF2B5EF4-FFF2-40B4-BE49-F238E27FC236}">
                <a16:creationId xmlns:a16="http://schemas.microsoft.com/office/drawing/2014/main" id="{09F28755-F058-9E20-8F8C-76F126D6DADA}"/>
              </a:ext>
            </a:extLst>
          </p:cNvPr>
          <p:cNvSpPr txBox="1"/>
          <p:nvPr/>
        </p:nvSpPr>
        <p:spPr>
          <a:xfrm>
            <a:off x="6096000" y="1139304"/>
            <a:ext cx="4282953" cy="584775"/>
          </a:xfrm>
          <a:prstGeom prst="rect">
            <a:avLst/>
          </a:prstGeom>
          <a:noFill/>
        </p:spPr>
        <p:txBody>
          <a:bodyPr wrap="square">
            <a:spAutoFit/>
          </a:bodyPr>
          <a:lstStyle/>
          <a:p>
            <a:r>
              <a:rPr lang="en-GB" sz="1600" b="1"/>
              <a:t>LIBRTI</a:t>
            </a:r>
          </a:p>
          <a:p>
            <a:r>
              <a:rPr lang="en-GB" sz="1600"/>
              <a:t>Lithium Breeding Tritium Innovation</a:t>
            </a:r>
          </a:p>
        </p:txBody>
      </p:sp>
      <p:pic>
        <p:nvPicPr>
          <p:cNvPr id="21" name="Picture 20" descr="A diagram of a metal pipe&#10;&#10;Description automatically generated">
            <a:extLst>
              <a:ext uri="{FF2B5EF4-FFF2-40B4-BE49-F238E27FC236}">
                <a16:creationId xmlns:a16="http://schemas.microsoft.com/office/drawing/2014/main" id="{013F51F2-80BF-3190-03A3-881D83A566F2}"/>
              </a:ext>
            </a:extLst>
          </p:cNvPr>
          <p:cNvPicPr>
            <a:picLocks noChangeAspect="1"/>
          </p:cNvPicPr>
          <p:nvPr/>
        </p:nvPicPr>
        <p:blipFill>
          <a:blip r:embed="rId4"/>
          <a:stretch>
            <a:fillRect/>
          </a:stretch>
        </p:blipFill>
        <p:spPr>
          <a:xfrm>
            <a:off x="6096000" y="1984895"/>
            <a:ext cx="3069822" cy="2675033"/>
          </a:xfrm>
          <a:prstGeom prst="rect">
            <a:avLst/>
          </a:prstGeom>
        </p:spPr>
      </p:pic>
      <p:sp>
        <p:nvSpPr>
          <p:cNvPr id="22" name="TextBox 21">
            <a:extLst>
              <a:ext uri="{FF2B5EF4-FFF2-40B4-BE49-F238E27FC236}">
                <a16:creationId xmlns:a16="http://schemas.microsoft.com/office/drawing/2014/main" id="{AEDBD0E0-5FD0-9374-D46B-DA39156D2A86}"/>
              </a:ext>
            </a:extLst>
          </p:cNvPr>
          <p:cNvSpPr txBox="1"/>
          <p:nvPr/>
        </p:nvSpPr>
        <p:spPr>
          <a:xfrm>
            <a:off x="9424220" y="2284761"/>
            <a:ext cx="2659625" cy="2062103"/>
          </a:xfrm>
          <a:prstGeom prst="rect">
            <a:avLst/>
          </a:prstGeom>
          <a:noFill/>
        </p:spPr>
        <p:txBody>
          <a:bodyPr wrap="square">
            <a:spAutoFit/>
          </a:bodyPr>
          <a:lstStyle/>
          <a:p>
            <a:r>
              <a:rPr lang="en-GB" sz="1600"/>
              <a:t>Breeder blankets are complex components that are critical to the success of fusion.</a:t>
            </a:r>
          </a:p>
          <a:p>
            <a:endParaRPr lang="en-GB" sz="1600"/>
          </a:p>
          <a:p>
            <a:r>
              <a:rPr lang="en-GB" sz="1600"/>
              <a:t>Many concepts exist, with not many places to qualify at the engineering scale.</a:t>
            </a:r>
          </a:p>
        </p:txBody>
      </p:sp>
      <p:sp>
        <p:nvSpPr>
          <p:cNvPr id="23" name="TextBox 22">
            <a:extLst>
              <a:ext uri="{FF2B5EF4-FFF2-40B4-BE49-F238E27FC236}">
                <a16:creationId xmlns:a16="http://schemas.microsoft.com/office/drawing/2014/main" id="{67CE2514-B605-ED13-858A-17E9AF75C111}"/>
              </a:ext>
            </a:extLst>
          </p:cNvPr>
          <p:cNvSpPr txBox="1"/>
          <p:nvPr/>
        </p:nvSpPr>
        <p:spPr>
          <a:xfrm>
            <a:off x="6362456" y="4862095"/>
            <a:ext cx="5101957" cy="1323439"/>
          </a:xfrm>
          <a:prstGeom prst="rect">
            <a:avLst/>
          </a:prstGeom>
          <a:noFill/>
        </p:spPr>
        <p:txBody>
          <a:bodyPr wrap="square">
            <a:spAutoFit/>
          </a:bodyPr>
          <a:lstStyle/>
          <a:p>
            <a:pPr marL="176213" indent="-176213">
              <a:buFont typeface="Arial" panose="020B0604020202020204" pitchFamily="34" charset="0"/>
              <a:buChar char="•"/>
            </a:pPr>
            <a:r>
              <a:rPr lang="en-GB" sz="1600"/>
              <a:t>14 MeV neutrons</a:t>
            </a:r>
          </a:p>
          <a:p>
            <a:pPr marL="176213" indent="-176213">
              <a:buFont typeface="Arial" panose="020B0604020202020204" pitchFamily="34" charset="0"/>
              <a:buChar char="•"/>
            </a:pPr>
            <a:r>
              <a:rPr lang="en-GB" sz="1600"/>
              <a:t>Capacity for large mock-ups to experimentally test key questions that remain about the tritium fuel cycle.</a:t>
            </a:r>
          </a:p>
          <a:p>
            <a:pPr marL="176213" indent="-176213">
              <a:buFont typeface="Arial" panose="020B0604020202020204" pitchFamily="34" charset="0"/>
              <a:buChar char="•"/>
            </a:pPr>
            <a:r>
              <a:rPr lang="en-GB" sz="1600"/>
              <a:t>Also provides an environment to qualify diagnostics. </a:t>
            </a:r>
          </a:p>
        </p:txBody>
      </p:sp>
      <p:sp>
        <p:nvSpPr>
          <p:cNvPr id="2" name="Footer Placeholder 3">
            <a:extLst>
              <a:ext uri="{FF2B5EF4-FFF2-40B4-BE49-F238E27FC236}">
                <a16:creationId xmlns:a16="http://schemas.microsoft.com/office/drawing/2014/main" id="{98B7DB4D-BB14-4055-DC2A-8938331B4F9A}"/>
              </a:ext>
            </a:extLst>
          </p:cNvPr>
          <p:cNvSpPr>
            <a:spLocks noGrp="1"/>
          </p:cNvSpPr>
          <p:nvPr>
            <p:ph type="ftr" sz="quarter" idx="10"/>
          </p:nvPr>
        </p:nvSpPr>
        <p:spPr>
          <a:xfrm>
            <a:off x="876221" y="6387700"/>
            <a:ext cx="7008821" cy="365125"/>
          </a:xfrm>
        </p:spPr>
        <p:txBody>
          <a:bodyPr/>
          <a:lstStyle/>
          <a:p>
            <a:r>
              <a:rPr lang="en-GB"/>
              <a:t>Gemma Wilson - Neutron Detector and Facility Workshop, 17-18</a:t>
            </a:r>
            <a:r>
              <a:rPr lang="en-GB" baseline="30000"/>
              <a:t>th</a:t>
            </a:r>
            <a:r>
              <a:rPr lang="en-GB"/>
              <a:t> September 2026, IOP</a:t>
            </a:r>
          </a:p>
        </p:txBody>
      </p:sp>
    </p:spTree>
    <p:extLst>
      <p:ext uri="{BB962C8B-B14F-4D97-AF65-F5344CB8AC3E}">
        <p14:creationId xmlns:p14="http://schemas.microsoft.com/office/powerpoint/2010/main" val="141767723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561C25-139F-E0CD-5684-D431E5147593}"/>
              </a:ext>
            </a:extLst>
          </p:cNvPr>
          <p:cNvSpPr>
            <a:spLocks noGrp="1"/>
          </p:cNvSpPr>
          <p:nvPr>
            <p:ph sz="half" idx="2"/>
          </p:nvPr>
        </p:nvSpPr>
        <p:spPr>
          <a:xfrm>
            <a:off x="166867" y="1087530"/>
            <a:ext cx="6820626" cy="5300170"/>
          </a:xfrm>
        </p:spPr>
        <p:txBody>
          <a:bodyPr>
            <a:normAutofit/>
          </a:bodyPr>
          <a:lstStyle/>
          <a:p>
            <a:pPr marL="342900" indent="-342900">
              <a:buFont typeface="Arial" panose="020B0604020202020204" pitchFamily="34" charset="0"/>
              <a:buChar char="•"/>
            </a:pPr>
            <a:r>
              <a:rPr lang="en-US"/>
              <a:t>Founded in 2002 in Vancouver, with early experiments conducted in a garage.</a:t>
            </a:r>
          </a:p>
          <a:p>
            <a:pPr marL="342900" indent="-342900">
              <a:buFont typeface="Arial" panose="020B0604020202020204" pitchFamily="34" charset="0"/>
              <a:buChar char="•"/>
            </a:pPr>
            <a:r>
              <a:rPr lang="en-US"/>
              <a:t>Adoption of a magnetized target approach:</a:t>
            </a:r>
          </a:p>
          <a:p>
            <a:pPr marL="800089" lvl="1" indent="-342900">
              <a:buFont typeface="Arial" panose="020B0604020202020204" pitchFamily="34" charset="0"/>
              <a:buChar char="•"/>
            </a:pPr>
            <a:r>
              <a:rPr lang="en-US" sz="2400"/>
              <a:t>Form a liquid metal blanket inside a vacuum vessel</a:t>
            </a:r>
          </a:p>
          <a:p>
            <a:pPr marL="800089" lvl="1" indent="-342900">
              <a:buFont typeface="Arial" panose="020B0604020202020204" pitchFamily="34" charset="0"/>
              <a:buChar char="•"/>
            </a:pPr>
            <a:r>
              <a:rPr lang="en-US" sz="2400"/>
              <a:t>Magnetized plasma is injected into the liquid metal cavity</a:t>
            </a:r>
          </a:p>
          <a:p>
            <a:pPr marL="800089" lvl="1" indent="-342900">
              <a:buFont typeface="Arial" panose="020B0604020202020204" pitchFamily="34" charset="0"/>
              <a:buChar char="•"/>
            </a:pPr>
            <a:r>
              <a:rPr lang="en-US" sz="2400"/>
              <a:t>Plasma is compressed with liquid metal using mechanical drivers</a:t>
            </a:r>
          </a:p>
          <a:p>
            <a:pPr marL="800089" lvl="1" indent="-342900">
              <a:buFont typeface="Arial" panose="020B0604020202020204" pitchFamily="34" charset="0"/>
              <a:buChar char="•"/>
            </a:pPr>
            <a:r>
              <a:rPr lang="en-US" sz="2400"/>
              <a:t>Fusion conditions are created in the highly compressed plasma, using a combination of magnetic and inertial confinement</a:t>
            </a:r>
          </a:p>
          <a:p>
            <a:endParaRPr lang="en-GB"/>
          </a:p>
        </p:txBody>
      </p:sp>
      <p:sp>
        <p:nvSpPr>
          <p:cNvPr id="3" name="Title 2">
            <a:extLst>
              <a:ext uri="{FF2B5EF4-FFF2-40B4-BE49-F238E27FC236}">
                <a16:creationId xmlns:a16="http://schemas.microsoft.com/office/drawing/2014/main" id="{779DA922-B29C-4B02-215C-B322113F391E}"/>
              </a:ext>
            </a:extLst>
          </p:cNvPr>
          <p:cNvSpPr>
            <a:spLocks noGrp="1"/>
          </p:cNvSpPr>
          <p:nvPr>
            <p:ph type="title"/>
          </p:nvPr>
        </p:nvSpPr>
        <p:spPr/>
        <p:txBody>
          <a:bodyPr/>
          <a:lstStyle/>
          <a:p>
            <a:r>
              <a:rPr lang="en-GB"/>
              <a:t>General Fusion</a:t>
            </a:r>
          </a:p>
        </p:txBody>
      </p:sp>
      <p:sp>
        <p:nvSpPr>
          <p:cNvPr id="5" name="Slide Number Placeholder 4">
            <a:extLst>
              <a:ext uri="{FF2B5EF4-FFF2-40B4-BE49-F238E27FC236}">
                <a16:creationId xmlns:a16="http://schemas.microsoft.com/office/drawing/2014/main" id="{F22E2CC9-50C1-9991-8435-DB171BD71150}"/>
              </a:ext>
            </a:extLst>
          </p:cNvPr>
          <p:cNvSpPr>
            <a:spLocks noGrp="1"/>
          </p:cNvSpPr>
          <p:nvPr>
            <p:ph type="sldNum" sz="quarter" idx="4"/>
          </p:nvPr>
        </p:nvSpPr>
        <p:spPr/>
        <p:txBody>
          <a:bodyPr/>
          <a:lstStyle/>
          <a:p>
            <a:fld id="{35482B25-261F-464E-BDD8-63296DE4D8A4}" type="slidenum">
              <a:rPr lang="en-US" smtClean="0"/>
              <a:pPr/>
              <a:t>11</a:t>
            </a:fld>
            <a:endParaRPr lang="en-US"/>
          </a:p>
        </p:txBody>
      </p:sp>
      <p:pic>
        <p:nvPicPr>
          <p:cNvPr id="6" name="Picture 5" descr="A machine with many tubes&#10;&#10;Description automatically generated with medium confidence">
            <a:extLst>
              <a:ext uri="{FF2B5EF4-FFF2-40B4-BE49-F238E27FC236}">
                <a16:creationId xmlns:a16="http://schemas.microsoft.com/office/drawing/2014/main" id="{68B8A716-8968-A06C-2139-64948D2623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3803" y="511857"/>
            <a:ext cx="2561018" cy="1430994"/>
          </a:xfrm>
          <a:prstGeom prst="roundRect">
            <a:avLst/>
          </a:prstGeom>
        </p:spPr>
      </p:pic>
      <p:sp>
        <p:nvSpPr>
          <p:cNvPr id="7" name="Arrow: Pentagon 6">
            <a:extLst>
              <a:ext uri="{FF2B5EF4-FFF2-40B4-BE49-F238E27FC236}">
                <a16:creationId xmlns:a16="http://schemas.microsoft.com/office/drawing/2014/main" id="{D3291B51-A14F-6A3A-FD06-D961011A688B}"/>
              </a:ext>
            </a:extLst>
          </p:cNvPr>
          <p:cNvSpPr/>
          <p:nvPr/>
        </p:nvSpPr>
        <p:spPr>
          <a:xfrm>
            <a:off x="8356555" y="1087530"/>
            <a:ext cx="790143" cy="179292"/>
          </a:xfrm>
          <a:prstGeom prst="homePlate">
            <a:avLst/>
          </a:prstGeom>
          <a:solidFill>
            <a:srgbClr val="FF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Liquid metal</a:t>
            </a:r>
          </a:p>
        </p:txBody>
      </p:sp>
      <p:pic>
        <p:nvPicPr>
          <p:cNvPr id="8" name="Picture 7" descr="A machine with many tubes&#10;&#10;Description automatically generated">
            <a:extLst>
              <a:ext uri="{FF2B5EF4-FFF2-40B4-BE49-F238E27FC236}">
                <a16:creationId xmlns:a16="http://schemas.microsoft.com/office/drawing/2014/main" id="{4B586583-51F1-0EC0-5974-209DADE8E7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26517" y="2104356"/>
            <a:ext cx="2578304" cy="1440653"/>
          </a:xfrm>
          <a:prstGeom prst="roundRect">
            <a:avLst/>
          </a:prstGeom>
        </p:spPr>
      </p:pic>
      <p:sp>
        <p:nvSpPr>
          <p:cNvPr id="9" name="Arrow: Pentagon 8">
            <a:extLst>
              <a:ext uri="{FF2B5EF4-FFF2-40B4-BE49-F238E27FC236}">
                <a16:creationId xmlns:a16="http://schemas.microsoft.com/office/drawing/2014/main" id="{C26FBE63-FB71-4101-D0E8-0078E033CC98}"/>
              </a:ext>
            </a:extLst>
          </p:cNvPr>
          <p:cNvSpPr/>
          <p:nvPr/>
        </p:nvSpPr>
        <p:spPr>
          <a:xfrm>
            <a:off x="8178071" y="2272654"/>
            <a:ext cx="956073" cy="179292"/>
          </a:xfrm>
          <a:prstGeom prst="homePlate">
            <a:avLst/>
          </a:prstGeom>
          <a:solidFill>
            <a:srgbClr val="FF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Plasma injector </a:t>
            </a:r>
          </a:p>
        </p:txBody>
      </p:sp>
      <p:pic>
        <p:nvPicPr>
          <p:cNvPr id="10" name="Picture 9" descr="A machine with many tubes&#10;&#10;Description automatically generated">
            <a:extLst>
              <a:ext uri="{FF2B5EF4-FFF2-40B4-BE49-F238E27FC236}">
                <a16:creationId xmlns:a16="http://schemas.microsoft.com/office/drawing/2014/main" id="{C31A8C52-5845-B751-AC8B-41BAEDFCDC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6517" y="3713307"/>
            <a:ext cx="2578304" cy="1440653"/>
          </a:xfrm>
          <a:prstGeom prst="roundRect">
            <a:avLst/>
          </a:prstGeom>
        </p:spPr>
      </p:pic>
      <p:sp>
        <p:nvSpPr>
          <p:cNvPr id="11" name="Arrow: Pentagon 10">
            <a:extLst>
              <a:ext uri="{FF2B5EF4-FFF2-40B4-BE49-F238E27FC236}">
                <a16:creationId xmlns:a16="http://schemas.microsoft.com/office/drawing/2014/main" id="{E29C2D3F-3582-11A9-B45B-66573766E2F7}"/>
              </a:ext>
            </a:extLst>
          </p:cNvPr>
          <p:cNvSpPr/>
          <p:nvPr/>
        </p:nvSpPr>
        <p:spPr>
          <a:xfrm>
            <a:off x="8161497" y="4296617"/>
            <a:ext cx="653011" cy="179292"/>
          </a:xfrm>
          <a:prstGeom prst="homePlate">
            <a:avLst/>
          </a:prstGeom>
          <a:solidFill>
            <a:srgbClr val="FF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Pistons</a:t>
            </a:r>
          </a:p>
        </p:txBody>
      </p:sp>
      <p:pic>
        <p:nvPicPr>
          <p:cNvPr id="12" name="Picture 11" descr="A machine with many tubes&#10;&#10;Description automatically generated">
            <a:extLst>
              <a:ext uri="{FF2B5EF4-FFF2-40B4-BE49-F238E27FC236}">
                <a16:creationId xmlns:a16="http://schemas.microsoft.com/office/drawing/2014/main" id="{1EE364C0-7364-B2DF-7F93-0DA3924D39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26516" y="5380797"/>
            <a:ext cx="2578305" cy="1440653"/>
          </a:xfrm>
          <a:prstGeom prst="roundRect">
            <a:avLst/>
          </a:prstGeom>
        </p:spPr>
      </p:pic>
      <p:sp>
        <p:nvSpPr>
          <p:cNvPr id="13" name="Arrow: U-Turn 12">
            <a:extLst>
              <a:ext uri="{FF2B5EF4-FFF2-40B4-BE49-F238E27FC236}">
                <a16:creationId xmlns:a16="http://schemas.microsoft.com/office/drawing/2014/main" id="{1B2956CE-9404-787E-C3D7-AE80EEA5FA89}"/>
              </a:ext>
            </a:extLst>
          </p:cNvPr>
          <p:cNvSpPr/>
          <p:nvPr/>
        </p:nvSpPr>
        <p:spPr>
          <a:xfrm rot="5400000">
            <a:off x="10387409" y="1525971"/>
            <a:ext cx="1440655" cy="1005832"/>
          </a:xfrm>
          <a:prstGeom prst="uturnArrow">
            <a:avLst>
              <a:gd name="adj1" fmla="val 25000"/>
              <a:gd name="adj2" fmla="val 25000"/>
              <a:gd name="adj3" fmla="val 25000"/>
              <a:gd name="adj4" fmla="val 43750"/>
              <a:gd name="adj5" fmla="val 100000"/>
            </a:avLst>
          </a:prstGeom>
          <a:solidFill>
            <a:srgbClr val="FF0000"/>
          </a:solidFill>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a:solidFill>
                <a:schemeClr val="tx1"/>
              </a:solidFill>
            </a:endParaRPr>
          </a:p>
        </p:txBody>
      </p:sp>
      <p:sp>
        <p:nvSpPr>
          <p:cNvPr id="14" name="Arrow: U-Turn 13">
            <a:extLst>
              <a:ext uri="{FF2B5EF4-FFF2-40B4-BE49-F238E27FC236}">
                <a16:creationId xmlns:a16="http://schemas.microsoft.com/office/drawing/2014/main" id="{ABA3EFA5-FB16-49FF-CBB4-BA1ADD702FBF}"/>
              </a:ext>
            </a:extLst>
          </p:cNvPr>
          <p:cNvSpPr/>
          <p:nvPr/>
        </p:nvSpPr>
        <p:spPr>
          <a:xfrm rot="5400000">
            <a:off x="10387409" y="3234699"/>
            <a:ext cx="1440655" cy="1005832"/>
          </a:xfrm>
          <a:prstGeom prst="uturnArrow">
            <a:avLst>
              <a:gd name="adj1" fmla="val 25000"/>
              <a:gd name="adj2" fmla="val 25000"/>
              <a:gd name="adj3" fmla="val 25000"/>
              <a:gd name="adj4" fmla="val 43750"/>
              <a:gd name="adj5" fmla="val 100000"/>
            </a:avLst>
          </a:prstGeom>
          <a:solidFill>
            <a:srgbClr val="FF0000"/>
          </a:solidFill>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a:solidFill>
                <a:schemeClr val="tx1"/>
              </a:solidFill>
            </a:endParaRPr>
          </a:p>
        </p:txBody>
      </p:sp>
      <p:sp>
        <p:nvSpPr>
          <p:cNvPr id="15" name="Arrow: U-Turn 14">
            <a:extLst>
              <a:ext uri="{FF2B5EF4-FFF2-40B4-BE49-F238E27FC236}">
                <a16:creationId xmlns:a16="http://schemas.microsoft.com/office/drawing/2014/main" id="{06434FE9-80D9-5043-EA6F-5A3BADFFE1DC}"/>
              </a:ext>
            </a:extLst>
          </p:cNvPr>
          <p:cNvSpPr/>
          <p:nvPr/>
        </p:nvSpPr>
        <p:spPr>
          <a:xfrm rot="5400000">
            <a:off x="10227165" y="4962659"/>
            <a:ext cx="1761141" cy="1005832"/>
          </a:xfrm>
          <a:prstGeom prst="uturnArrow">
            <a:avLst>
              <a:gd name="adj1" fmla="val 25000"/>
              <a:gd name="adj2" fmla="val 25000"/>
              <a:gd name="adj3" fmla="val 25000"/>
              <a:gd name="adj4" fmla="val 43750"/>
              <a:gd name="adj5" fmla="val 100000"/>
            </a:avLst>
          </a:prstGeom>
          <a:solidFill>
            <a:srgbClr val="FF0000"/>
          </a:solidFill>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a:solidFill>
                <a:schemeClr val="tx1"/>
              </a:solidFill>
            </a:endParaRPr>
          </a:p>
        </p:txBody>
      </p:sp>
      <p:sp>
        <p:nvSpPr>
          <p:cNvPr id="16" name="Arrow: U-Turn 15">
            <a:extLst>
              <a:ext uri="{FF2B5EF4-FFF2-40B4-BE49-F238E27FC236}">
                <a16:creationId xmlns:a16="http://schemas.microsoft.com/office/drawing/2014/main" id="{5B8AC728-DF73-2DA5-C30B-0B8026EE36E8}"/>
              </a:ext>
            </a:extLst>
          </p:cNvPr>
          <p:cNvSpPr/>
          <p:nvPr/>
        </p:nvSpPr>
        <p:spPr>
          <a:xfrm rot="16200000">
            <a:off x="4825052" y="3186234"/>
            <a:ext cx="5397099" cy="1005830"/>
          </a:xfrm>
          <a:prstGeom prst="uturnArrow">
            <a:avLst>
              <a:gd name="adj1" fmla="val 25000"/>
              <a:gd name="adj2" fmla="val 25000"/>
              <a:gd name="adj3" fmla="val 25632"/>
              <a:gd name="adj4" fmla="val 43750"/>
              <a:gd name="adj5" fmla="val 100000"/>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 name="Footer Placeholder 3">
            <a:extLst>
              <a:ext uri="{FF2B5EF4-FFF2-40B4-BE49-F238E27FC236}">
                <a16:creationId xmlns:a16="http://schemas.microsoft.com/office/drawing/2014/main" id="{83E396D0-1BA1-3CB4-40B7-4B9749DD732B}"/>
              </a:ext>
            </a:extLst>
          </p:cNvPr>
          <p:cNvSpPr>
            <a:spLocks noGrp="1"/>
          </p:cNvSpPr>
          <p:nvPr>
            <p:ph type="ftr" sz="quarter" idx="10"/>
          </p:nvPr>
        </p:nvSpPr>
        <p:spPr>
          <a:xfrm>
            <a:off x="876221" y="6387700"/>
            <a:ext cx="7008821" cy="365125"/>
          </a:xfrm>
        </p:spPr>
        <p:txBody>
          <a:bodyPr/>
          <a:lstStyle/>
          <a:p>
            <a:r>
              <a:rPr lang="en-GB"/>
              <a:t>Gemma Wilson - Neutron Detector and Facility Workshop, 17-18</a:t>
            </a:r>
            <a:r>
              <a:rPr lang="en-GB" baseline="30000"/>
              <a:t>th</a:t>
            </a:r>
            <a:r>
              <a:rPr lang="en-GB"/>
              <a:t> September 2026, IOP</a:t>
            </a:r>
          </a:p>
        </p:txBody>
      </p:sp>
    </p:spTree>
    <p:extLst>
      <p:ext uri="{BB962C8B-B14F-4D97-AF65-F5344CB8AC3E}">
        <p14:creationId xmlns:p14="http://schemas.microsoft.com/office/powerpoint/2010/main" val="1699344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1B8702D-C131-02A9-C27D-C7961B20A52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8996" y="3390159"/>
            <a:ext cx="2751639" cy="2019083"/>
          </a:xfrm>
          <a:prstGeom prst="rect">
            <a:avLst/>
          </a:prstGeom>
          <a:noFill/>
          <a:ln>
            <a:noFill/>
          </a:ln>
        </p:spPr>
      </p:pic>
      <p:sp>
        <p:nvSpPr>
          <p:cNvPr id="3" name="Title 2">
            <a:extLst>
              <a:ext uri="{FF2B5EF4-FFF2-40B4-BE49-F238E27FC236}">
                <a16:creationId xmlns:a16="http://schemas.microsoft.com/office/drawing/2014/main" id="{A4EA9E26-9AB8-25DC-5C9F-EA7253B3082A}"/>
              </a:ext>
            </a:extLst>
          </p:cNvPr>
          <p:cNvSpPr>
            <a:spLocks noGrp="1"/>
          </p:cNvSpPr>
          <p:nvPr>
            <p:ph type="title"/>
          </p:nvPr>
        </p:nvSpPr>
        <p:spPr/>
        <p:txBody>
          <a:bodyPr>
            <a:normAutofit/>
          </a:bodyPr>
          <a:lstStyle/>
          <a:p>
            <a:r>
              <a:rPr lang="en-GB"/>
              <a:t>Modelling support &amp; verify outputs</a:t>
            </a:r>
          </a:p>
        </p:txBody>
      </p:sp>
      <p:sp>
        <p:nvSpPr>
          <p:cNvPr id="5" name="Slide Number Placeholder 4">
            <a:extLst>
              <a:ext uri="{FF2B5EF4-FFF2-40B4-BE49-F238E27FC236}">
                <a16:creationId xmlns:a16="http://schemas.microsoft.com/office/drawing/2014/main" id="{8569F00F-209A-FBA2-93AD-962F0B2B5DF6}"/>
              </a:ext>
            </a:extLst>
          </p:cNvPr>
          <p:cNvSpPr>
            <a:spLocks noGrp="1"/>
          </p:cNvSpPr>
          <p:nvPr>
            <p:ph type="sldNum" sz="quarter" idx="4"/>
          </p:nvPr>
        </p:nvSpPr>
        <p:spPr/>
        <p:txBody>
          <a:bodyPr/>
          <a:lstStyle/>
          <a:p>
            <a:fld id="{35482B25-261F-464E-BDD8-63296DE4D8A4}" type="slidenum">
              <a:rPr lang="en-US" smtClean="0"/>
              <a:pPr/>
              <a:t>12</a:t>
            </a:fld>
            <a:endParaRPr lang="en-US"/>
          </a:p>
        </p:txBody>
      </p:sp>
      <p:pic>
        <p:nvPicPr>
          <p:cNvPr id="1026" name="Picture 2" descr="Achieving an 80x increase in plasma lifespan (and what it means for fusion energy)">
            <a:extLst>
              <a:ext uri="{FF2B5EF4-FFF2-40B4-BE49-F238E27FC236}">
                <a16:creationId xmlns:a16="http://schemas.microsoft.com/office/drawing/2014/main" id="{1927BC24-74D4-0F11-CAF8-C65D0894934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361"/>
          <a:stretch/>
        </p:blipFill>
        <p:spPr bwMode="auto">
          <a:xfrm>
            <a:off x="4643997" y="1119428"/>
            <a:ext cx="2277664" cy="156751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D356F53-65C3-926E-D7F1-8DCEF006FEBC}"/>
              </a:ext>
            </a:extLst>
          </p:cNvPr>
          <p:cNvPicPr>
            <a:picLocks noChangeAspect="1"/>
          </p:cNvPicPr>
          <p:nvPr/>
        </p:nvPicPr>
        <p:blipFill>
          <a:blip r:embed="rId5"/>
          <a:stretch>
            <a:fillRect/>
          </a:stretch>
        </p:blipFill>
        <p:spPr>
          <a:xfrm>
            <a:off x="4375988" y="2686945"/>
            <a:ext cx="1893664" cy="1275648"/>
          </a:xfrm>
          <a:prstGeom prst="rect">
            <a:avLst/>
          </a:prstGeom>
        </p:spPr>
      </p:pic>
      <p:pic>
        <p:nvPicPr>
          <p:cNvPr id="8" name="Picture 7" descr="A diagram of a light bulb&#10;&#10;Description automatically generated">
            <a:extLst>
              <a:ext uri="{FF2B5EF4-FFF2-40B4-BE49-F238E27FC236}">
                <a16:creationId xmlns:a16="http://schemas.microsoft.com/office/drawing/2014/main" id="{B1504AFD-8398-C1C9-DA8F-C822F880C456}"/>
              </a:ext>
            </a:extLst>
          </p:cNvPr>
          <p:cNvPicPr>
            <a:picLocks noChangeAspect="1"/>
          </p:cNvPicPr>
          <p:nvPr/>
        </p:nvPicPr>
        <p:blipFill rotWithShape="1">
          <a:blip r:embed="rId6"/>
          <a:srcRect l="22865" t="17662" r="11535" b="19713"/>
          <a:stretch/>
        </p:blipFill>
        <p:spPr>
          <a:xfrm>
            <a:off x="4134245" y="4054345"/>
            <a:ext cx="2748379" cy="1307780"/>
          </a:xfrm>
          <a:prstGeom prst="rect">
            <a:avLst/>
          </a:prstGeom>
        </p:spPr>
      </p:pic>
      <p:sp>
        <p:nvSpPr>
          <p:cNvPr id="11" name="Rectangle: Rounded Corners 10">
            <a:extLst>
              <a:ext uri="{FF2B5EF4-FFF2-40B4-BE49-F238E27FC236}">
                <a16:creationId xmlns:a16="http://schemas.microsoft.com/office/drawing/2014/main" id="{4EB37214-1E81-49AF-68F7-4FA8C9892B87}"/>
              </a:ext>
            </a:extLst>
          </p:cNvPr>
          <p:cNvSpPr/>
          <p:nvPr/>
        </p:nvSpPr>
        <p:spPr>
          <a:xfrm>
            <a:off x="3820745" y="931475"/>
            <a:ext cx="3215060" cy="5040321"/>
          </a:xfrm>
          <a:prstGeom prst="roundRect">
            <a:avLst>
              <a:gd name="adj" fmla="val 10446"/>
            </a:avLst>
          </a:prstGeom>
          <a:no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Arrow: Down 11">
            <a:extLst>
              <a:ext uri="{FF2B5EF4-FFF2-40B4-BE49-F238E27FC236}">
                <a16:creationId xmlns:a16="http://schemas.microsoft.com/office/drawing/2014/main" id="{0BA8CC4D-3095-0DB8-C9B0-316A9E924DC3}"/>
              </a:ext>
            </a:extLst>
          </p:cNvPr>
          <p:cNvSpPr/>
          <p:nvPr/>
        </p:nvSpPr>
        <p:spPr>
          <a:xfrm>
            <a:off x="5508435" y="2686945"/>
            <a:ext cx="100339" cy="27537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CC1E83A7-8593-FBA9-B446-0A91FA613848}"/>
              </a:ext>
            </a:extLst>
          </p:cNvPr>
          <p:cNvSpPr/>
          <p:nvPr/>
        </p:nvSpPr>
        <p:spPr>
          <a:xfrm>
            <a:off x="99095" y="931475"/>
            <a:ext cx="3215060" cy="5040321"/>
          </a:xfrm>
          <a:prstGeom prst="roundRect">
            <a:avLst>
              <a:gd name="adj" fmla="val 10446"/>
            </a:avLst>
          </a:prstGeom>
          <a:no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F177F5F1-96F3-88DB-F347-37368C163743}"/>
              </a:ext>
            </a:extLst>
          </p:cNvPr>
          <p:cNvSpPr txBox="1"/>
          <p:nvPr/>
        </p:nvSpPr>
        <p:spPr>
          <a:xfrm>
            <a:off x="99095" y="5545172"/>
            <a:ext cx="3215060" cy="338554"/>
          </a:xfrm>
          <a:prstGeom prst="rect">
            <a:avLst/>
          </a:prstGeom>
          <a:noFill/>
        </p:spPr>
        <p:txBody>
          <a:bodyPr wrap="square" rtlCol="0">
            <a:spAutoFit/>
          </a:bodyPr>
          <a:lstStyle/>
          <a:p>
            <a:pPr algn="ctr"/>
            <a:r>
              <a:rPr lang="en-GB" sz="1600" u="sng"/>
              <a:t>UKAEA visit November 2023</a:t>
            </a:r>
          </a:p>
        </p:txBody>
      </p:sp>
      <p:sp>
        <p:nvSpPr>
          <p:cNvPr id="16" name="Arrow: Right 15">
            <a:extLst>
              <a:ext uri="{FF2B5EF4-FFF2-40B4-BE49-F238E27FC236}">
                <a16:creationId xmlns:a16="http://schemas.microsoft.com/office/drawing/2014/main" id="{B6503030-8959-C6CC-2AE1-BDCD73D10E72}"/>
              </a:ext>
            </a:extLst>
          </p:cNvPr>
          <p:cNvSpPr/>
          <p:nvPr/>
        </p:nvSpPr>
        <p:spPr>
          <a:xfrm>
            <a:off x="3315040" y="3245257"/>
            <a:ext cx="509845" cy="276727"/>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C3BCF0DF-0EFA-35A4-ACB2-D1CB4B0BDAE5}"/>
              </a:ext>
            </a:extLst>
          </p:cNvPr>
          <p:cNvSpPr txBox="1"/>
          <p:nvPr/>
        </p:nvSpPr>
        <p:spPr>
          <a:xfrm>
            <a:off x="4021637" y="5329127"/>
            <a:ext cx="2973594" cy="584775"/>
          </a:xfrm>
          <a:prstGeom prst="rect">
            <a:avLst/>
          </a:prstGeom>
          <a:noFill/>
        </p:spPr>
        <p:txBody>
          <a:bodyPr wrap="square" rtlCol="0">
            <a:spAutoFit/>
          </a:bodyPr>
          <a:lstStyle/>
          <a:p>
            <a:pPr algn="ctr"/>
            <a:r>
              <a:rPr lang="en-GB" sz="1600" u="sng"/>
              <a:t>Neutronics modelling of past operational devices (PI3)</a:t>
            </a:r>
          </a:p>
        </p:txBody>
      </p:sp>
      <p:pic>
        <p:nvPicPr>
          <p:cNvPr id="19" name="Content Placeholder 10" descr="A blue and white chart&#10;&#10;Description automatically generated">
            <a:extLst>
              <a:ext uri="{FF2B5EF4-FFF2-40B4-BE49-F238E27FC236}">
                <a16:creationId xmlns:a16="http://schemas.microsoft.com/office/drawing/2014/main" id="{27FD0DA1-BCEA-9244-06C2-573BA2D407E6}"/>
              </a:ext>
            </a:extLst>
          </p:cNvPr>
          <p:cNvPicPr>
            <a:picLocks noChangeAspect="1"/>
          </p:cNvPicPr>
          <p:nvPr/>
        </p:nvPicPr>
        <p:blipFill rotWithShape="1">
          <a:blip r:embed="rId7"/>
          <a:srcRect l="8526" t="1821" r="21384" b="5130"/>
          <a:stretch/>
        </p:blipFill>
        <p:spPr>
          <a:xfrm>
            <a:off x="3968795" y="1119429"/>
            <a:ext cx="580242" cy="1557706"/>
          </a:xfrm>
          <a:prstGeom prst="rect">
            <a:avLst/>
          </a:prstGeom>
        </p:spPr>
      </p:pic>
      <p:sp>
        <p:nvSpPr>
          <p:cNvPr id="20" name="Arrow: Down 19">
            <a:extLst>
              <a:ext uri="{FF2B5EF4-FFF2-40B4-BE49-F238E27FC236}">
                <a16:creationId xmlns:a16="http://schemas.microsoft.com/office/drawing/2014/main" id="{ADC2C0F5-1296-C237-3211-0053F435E2A5}"/>
              </a:ext>
            </a:extLst>
          </p:cNvPr>
          <p:cNvSpPr/>
          <p:nvPr/>
        </p:nvSpPr>
        <p:spPr>
          <a:xfrm>
            <a:off x="5508435" y="3882148"/>
            <a:ext cx="100339" cy="27537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C2AA1B39-FF42-D53F-F54A-D90FF68A6900}"/>
              </a:ext>
            </a:extLst>
          </p:cNvPr>
          <p:cNvSpPr/>
          <p:nvPr/>
        </p:nvSpPr>
        <p:spPr>
          <a:xfrm>
            <a:off x="7539704" y="931475"/>
            <a:ext cx="3919464" cy="5040321"/>
          </a:xfrm>
          <a:prstGeom prst="roundRect">
            <a:avLst>
              <a:gd name="adj" fmla="val 10446"/>
            </a:avLst>
          </a:prstGeom>
          <a:no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TextBox 21">
            <a:extLst>
              <a:ext uri="{FF2B5EF4-FFF2-40B4-BE49-F238E27FC236}">
                <a16:creationId xmlns:a16="http://schemas.microsoft.com/office/drawing/2014/main" id="{5D6FB546-B0AA-E674-F318-443DB73F7AC5}"/>
              </a:ext>
            </a:extLst>
          </p:cNvPr>
          <p:cNvSpPr txBox="1"/>
          <p:nvPr/>
        </p:nvSpPr>
        <p:spPr>
          <a:xfrm>
            <a:off x="7493127" y="5344580"/>
            <a:ext cx="3919464" cy="584775"/>
          </a:xfrm>
          <a:prstGeom prst="rect">
            <a:avLst/>
          </a:prstGeom>
          <a:noFill/>
        </p:spPr>
        <p:txBody>
          <a:bodyPr wrap="square" rtlCol="0">
            <a:spAutoFit/>
          </a:bodyPr>
          <a:lstStyle/>
          <a:p>
            <a:pPr algn="ctr"/>
            <a:r>
              <a:rPr lang="en-GB" sz="1600" u="sng"/>
              <a:t>Modelling and diagnostic support for present device (LM26)</a:t>
            </a:r>
          </a:p>
        </p:txBody>
      </p:sp>
      <p:sp>
        <p:nvSpPr>
          <p:cNvPr id="1068" name="Arrow: Right 1067">
            <a:extLst>
              <a:ext uri="{FF2B5EF4-FFF2-40B4-BE49-F238E27FC236}">
                <a16:creationId xmlns:a16="http://schemas.microsoft.com/office/drawing/2014/main" id="{1C32FD59-6D8E-84BB-425A-09AD8660CF22}"/>
              </a:ext>
            </a:extLst>
          </p:cNvPr>
          <p:cNvSpPr/>
          <p:nvPr/>
        </p:nvSpPr>
        <p:spPr>
          <a:xfrm>
            <a:off x="7051218" y="3239697"/>
            <a:ext cx="488486" cy="276727"/>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9F7E8F16-6304-8FA7-4D87-BEE94D13D27A}"/>
              </a:ext>
            </a:extLst>
          </p:cNvPr>
          <p:cNvPicPr>
            <a:picLocks noChangeAspect="1"/>
          </p:cNvPicPr>
          <p:nvPr/>
        </p:nvPicPr>
        <p:blipFill>
          <a:blip r:embed="rId8"/>
          <a:stretch>
            <a:fillRect/>
          </a:stretch>
        </p:blipFill>
        <p:spPr>
          <a:xfrm>
            <a:off x="280553" y="1112774"/>
            <a:ext cx="2843311" cy="2132483"/>
          </a:xfrm>
          <a:prstGeom prst="rect">
            <a:avLst/>
          </a:prstGeom>
        </p:spPr>
      </p:pic>
      <p:pic>
        <p:nvPicPr>
          <p:cNvPr id="18" name="Picture 17">
            <a:extLst>
              <a:ext uri="{FF2B5EF4-FFF2-40B4-BE49-F238E27FC236}">
                <a16:creationId xmlns:a16="http://schemas.microsoft.com/office/drawing/2014/main" id="{078497FA-69F5-7F95-DB73-8D02A22789CF}"/>
              </a:ext>
            </a:extLst>
          </p:cNvPr>
          <p:cNvPicPr>
            <a:picLocks noChangeAspect="1"/>
          </p:cNvPicPr>
          <p:nvPr/>
        </p:nvPicPr>
        <p:blipFill>
          <a:blip r:embed="rId9"/>
          <a:stretch>
            <a:fillRect/>
          </a:stretch>
        </p:blipFill>
        <p:spPr>
          <a:xfrm>
            <a:off x="280553" y="3333613"/>
            <a:ext cx="2842903" cy="2132177"/>
          </a:xfrm>
          <a:prstGeom prst="rect">
            <a:avLst/>
          </a:prstGeom>
        </p:spPr>
      </p:pic>
      <p:pic>
        <p:nvPicPr>
          <p:cNvPr id="2" name="Picture 1" descr="A close-up of a computer generated image&#10;&#10;Description automatically generated">
            <a:extLst>
              <a:ext uri="{FF2B5EF4-FFF2-40B4-BE49-F238E27FC236}">
                <a16:creationId xmlns:a16="http://schemas.microsoft.com/office/drawing/2014/main" id="{7E61C8C2-575A-7143-A6BE-A002207F84AD}"/>
              </a:ext>
            </a:extLst>
          </p:cNvPr>
          <p:cNvPicPr>
            <a:picLocks noChangeAspect="1"/>
          </p:cNvPicPr>
          <p:nvPr/>
        </p:nvPicPr>
        <p:blipFill rotWithShape="1">
          <a:blip r:embed="rId10"/>
          <a:srcRect l="20541" t="5364" r="27687" b="9440"/>
          <a:stretch/>
        </p:blipFill>
        <p:spPr bwMode="auto">
          <a:xfrm>
            <a:off x="7728996" y="1081564"/>
            <a:ext cx="2724734" cy="2235101"/>
          </a:xfrm>
          <a:prstGeom prst="rect">
            <a:avLst/>
          </a:prstGeom>
          <a:ln>
            <a:noFill/>
          </a:ln>
          <a:extLst>
            <a:ext uri="{53640926-AAD7-44D8-BBD7-CCE9431645EC}">
              <a14:shadowObscured xmlns:a14="http://schemas.microsoft.com/office/drawing/2010/main"/>
            </a:ext>
          </a:extLst>
        </p:spPr>
      </p:pic>
      <p:sp>
        <p:nvSpPr>
          <p:cNvPr id="9" name="Rectangle 8">
            <a:extLst>
              <a:ext uri="{FF2B5EF4-FFF2-40B4-BE49-F238E27FC236}">
                <a16:creationId xmlns:a16="http://schemas.microsoft.com/office/drawing/2014/main" id="{B081961F-3C1C-A2BE-5CD2-CBF7FE788DE0}"/>
              </a:ext>
            </a:extLst>
          </p:cNvPr>
          <p:cNvSpPr/>
          <p:nvPr/>
        </p:nvSpPr>
        <p:spPr>
          <a:xfrm>
            <a:off x="10480635" y="1668761"/>
            <a:ext cx="1407126" cy="672378"/>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GB"/>
              <a:t>Prompt dose fields</a:t>
            </a:r>
          </a:p>
        </p:txBody>
      </p:sp>
      <p:sp>
        <p:nvSpPr>
          <p:cNvPr id="13" name="Rectangle 12">
            <a:extLst>
              <a:ext uri="{FF2B5EF4-FFF2-40B4-BE49-F238E27FC236}">
                <a16:creationId xmlns:a16="http://schemas.microsoft.com/office/drawing/2014/main" id="{E077C492-6DD9-91B7-AFE8-646ECF46D3B1}"/>
              </a:ext>
            </a:extLst>
          </p:cNvPr>
          <p:cNvSpPr/>
          <p:nvPr/>
        </p:nvSpPr>
        <p:spPr>
          <a:xfrm>
            <a:off x="10555941" y="4014176"/>
            <a:ext cx="1407126" cy="672378"/>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GB"/>
              <a:t>Diagnostic responses</a:t>
            </a:r>
          </a:p>
        </p:txBody>
      </p:sp>
      <p:sp>
        <p:nvSpPr>
          <p:cNvPr id="23" name="Rectangle 22">
            <a:extLst>
              <a:ext uri="{FF2B5EF4-FFF2-40B4-BE49-F238E27FC236}">
                <a16:creationId xmlns:a16="http://schemas.microsoft.com/office/drawing/2014/main" id="{3EF1B644-66FF-548D-CF62-1E70FD26A598}"/>
              </a:ext>
            </a:extLst>
          </p:cNvPr>
          <p:cNvSpPr/>
          <p:nvPr/>
        </p:nvSpPr>
        <p:spPr>
          <a:xfrm>
            <a:off x="1592132" y="6119511"/>
            <a:ext cx="9676336" cy="6658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rPr>
              <a:t>Ion temperature inference from neutron counting in Maxwellian Deuterium plasmas: </a:t>
            </a:r>
            <a:r>
              <a:rPr lang="en-US">
                <a:solidFill>
                  <a:schemeClr val="bg1"/>
                </a:solidFill>
                <a:hlinkClick r:id="rId11">
                  <a:extLst>
                    <a:ext uri="{A12FA001-AC4F-418D-AE19-62706E023703}">
                      <ahyp:hlinkClr xmlns:ahyp="http://schemas.microsoft.com/office/drawing/2018/hyperlinkcolor" val="tx"/>
                    </a:ext>
                  </a:extLst>
                </a:hlinkClick>
              </a:rPr>
              <a:t>https://www.tandfonline.com/doi/full/10.1080/15361055.2026.2613327</a:t>
            </a:r>
            <a:r>
              <a:rPr lang="en-US">
                <a:solidFill>
                  <a:schemeClr val="bg1"/>
                </a:solidFill>
              </a:rPr>
              <a:t>  </a:t>
            </a:r>
          </a:p>
        </p:txBody>
      </p:sp>
    </p:spTree>
    <p:extLst>
      <p:ext uri="{BB962C8B-B14F-4D97-AF65-F5344CB8AC3E}">
        <p14:creationId xmlns:p14="http://schemas.microsoft.com/office/powerpoint/2010/main" val="87168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25372DF4-B2EF-CD9E-5141-00553F354EDF}"/>
              </a:ext>
            </a:extLst>
          </p:cNvPr>
          <p:cNvSpPr>
            <a:spLocks noGrp="1"/>
          </p:cNvSpPr>
          <p:nvPr>
            <p:ph sz="half" idx="2"/>
          </p:nvPr>
        </p:nvSpPr>
        <p:spPr>
          <a:xfrm>
            <a:off x="166867" y="1147313"/>
            <a:ext cx="5319533" cy="5308351"/>
          </a:xfrm>
        </p:spPr>
        <p:txBody>
          <a:bodyPr>
            <a:normAutofit lnSpcReduction="10000"/>
          </a:bodyPr>
          <a:lstStyle/>
          <a:p>
            <a:pPr marL="342900" indent="-342900">
              <a:buFont typeface="Arial" panose="020B0604020202020204" pitchFamily="34" charset="0"/>
              <a:buChar char="•"/>
            </a:pPr>
            <a:r>
              <a:rPr lang="en-GB" sz="2000"/>
              <a:t>Founded in 2011, as a spinout from the University of Oxford.</a:t>
            </a:r>
          </a:p>
          <a:p>
            <a:pPr marL="342900" indent="-342900">
              <a:buFont typeface="Arial" panose="020B0604020202020204" pitchFamily="34" charset="0"/>
              <a:buChar char="•"/>
            </a:pPr>
            <a:r>
              <a:rPr lang="en-GB" sz="2000"/>
              <a:t>Look to achieve fusion conditions from inertial confinement, using high velocity projectile impacts with their unique deuteron target design.</a:t>
            </a:r>
          </a:p>
          <a:p>
            <a:pPr marL="342900" indent="-342900">
              <a:buFont typeface="Arial" panose="020B0604020202020204" pitchFamily="34" charset="0"/>
              <a:buChar char="•"/>
            </a:pPr>
            <a:r>
              <a:rPr lang="en-GB" sz="2000"/>
              <a:t>Two principal research devices have been designed, built and operated:</a:t>
            </a:r>
          </a:p>
          <a:p>
            <a:pPr marL="800089" lvl="1" indent="-342900">
              <a:buFont typeface="Arial" panose="020B0604020202020204" pitchFamily="34" charset="0"/>
              <a:buChar char="•"/>
            </a:pPr>
            <a:r>
              <a:rPr lang="en-GB" sz="2000"/>
              <a:t>Gas Gun device, known as BFG (big friendly gun).</a:t>
            </a:r>
          </a:p>
          <a:p>
            <a:pPr marL="800089" lvl="1" indent="-342900">
              <a:buFont typeface="Arial" panose="020B0604020202020204" pitchFamily="34" charset="0"/>
              <a:buChar char="•"/>
            </a:pPr>
            <a:r>
              <a:rPr lang="en-GB" sz="2000"/>
              <a:t>Pulsed power device, known as Machine 3.</a:t>
            </a:r>
          </a:p>
          <a:p>
            <a:pPr marL="342900" indent="-342900">
              <a:buFont typeface="Arial" panose="020B0604020202020204" pitchFamily="34" charset="0"/>
              <a:buChar char="•"/>
            </a:pPr>
            <a:r>
              <a:rPr lang="en-GB" sz="2000"/>
              <a:t>Research strategy published in 2025 describing focus towards commercial reactor, FLARE</a:t>
            </a:r>
          </a:p>
          <a:p>
            <a:pPr marL="342900" indent="-342900">
              <a:buFont typeface="Arial" panose="020B0604020202020204" pitchFamily="34" charset="0"/>
              <a:buChar char="•"/>
            </a:pPr>
            <a:r>
              <a:rPr lang="en-GB" sz="2000"/>
              <a:t>We have had a secondment at FLF supporting their nuclear analysis.</a:t>
            </a:r>
          </a:p>
          <a:p>
            <a:pPr marL="342900" indent="-342900">
              <a:buFont typeface="Arial" panose="020B0604020202020204" pitchFamily="34" charset="0"/>
              <a:buChar char="•"/>
            </a:pPr>
            <a:endParaRPr lang="en-GB"/>
          </a:p>
        </p:txBody>
      </p:sp>
      <p:sp>
        <p:nvSpPr>
          <p:cNvPr id="6" name="Title 5">
            <a:extLst>
              <a:ext uri="{FF2B5EF4-FFF2-40B4-BE49-F238E27FC236}">
                <a16:creationId xmlns:a16="http://schemas.microsoft.com/office/drawing/2014/main" id="{2FF68185-CFF2-DAFF-1A12-7543042A008F}"/>
              </a:ext>
            </a:extLst>
          </p:cNvPr>
          <p:cNvSpPr>
            <a:spLocks noGrp="1"/>
          </p:cNvSpPr>
          <p:nvPr>
            <p:ph type="title"/>
          </p:nvPr>
        </p:nvSpPr>
        <p:spPr/>
        <p:txBody>
          <a:bodyPr/>
          <a:lstStyle/>
          <a:p>
            <a:r>
              <a:rPr lang="en-GB"/>
              <a:t>First Light Fusion</a:t>
            </a:r>
          </a:p>
        </p:txBody>
      </p:sp>
      <p:sp>
        <p:nvSpPr>
          <p:cNvPr id="3" name="Slide Number Placeholder 2">
            <a:extLst>
              <a:ext uri="{FF2B5EF4-FFF2-40B4-BE49-F238E27FC236}">
                <a16:creationId xmlns:a16="http://schemas.microsoft.com/office/drawing/2014/main" id="{73D3C306-174D-1915-D7E7-0AFC11259C4D}"/>
              </a:ext>
            </a:extLst>
          </p:cNvPr>
          <p:cNvSpPr>
            <a:spLocks noGrp="1"/>
          </p:cNvSpPr>
          <p:nvPr>
            <p:ph type="sldNum" sz="quarter" idx="4"/>
          </p:nvPr>
        </p:nvSpPr>
        <p:spPr/>
        <p:txBody>
          <a:bodyPr/>
          <a:lstStyle/>
          <a:p>
            <a:fld id="{35482B25-261F-464E-BDD8-63296DE4D8A4}" type="slidenum">
              <a:rPr lang="en-US" smtClean="0"/>
              <a:pPr/>
              <a:t>13</a:t>
            </a:fld>
            <a:endParaRPr lang="en-US"/>
          </a:p>
        </p:txBody>
      </p:sp>
      <p:pic>
        <p:nvPicPr>
          <p:cNvPr id="1032" name="Picture 8" descr="First Light Fusion Sets World Record for Pressure on Its Two-Stage Gas Gun">
            <a:extLst>
              <a:ext uri="{FF2B5EF4-FFF2-40B4-BE49-F238E27FC236}">
                <a16:creationId xmlns:a16="http://schemas.microsoft.com/office/drawing/2014/main" id="{FF7E53ED-F0D4-A48E-FA12-6B25949CC5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2121" y="3611363"/>
            <a:ext cx="4162577" cy="277633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irst Light Fusion | Fusion Energy Base">
            <a:extLst>
              <a:ext uri="{FF2B5EF4-FFF2-40B4-BE49-F238E27FC236}">
                <a16:creationId xmlns:a16="http://schemas.microsoft.com/office/drawing/2014/main" id="{0A4DDB0A-6F32-BDF4-37BD-D34189C00A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9698" y="5896559"/>
            <a:ext cx="2402334" cy="80306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First Light Fusion | News &amp; Media | First Light Fusion solves major  engineering challenge in the design of an Inertial Confinement Fusion pilot  power plant">
            <a:extLst>
              <a:ext uri="{FF2B5EF4-FFF2-40B4-BE49-F238E27FC236}">
                <a16:creationId xmlns:a16="http://schemas.microsoft.com/office/drawing/2014/main" id="{8EDF9310-A058-ABFA-A0F2-53F9FE9D1E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7713" y="641447"/>
            <a:ext cx="4603152" cy="2589273"/>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2B72B754-2E45-F3D2-48F4-471DF938475E}"/>
              </a:ext>
            </a:extLst>
          </p:cNvPr>
          <p:cNvSpPr/>
          <p:nvPr/>
        </p:nvSpPr>
        <p:spPr>
          <a:xfrm>
            <a:off x="10064656" y="2705197"/>
            <a:ext cx="1302589" cy="68148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GB"/>
              <a:t>Machine 3</a:t>
            </a:r>
          </a:p>
        </p:txBody>
      </p:sp>
      <p:sp>
        <p:nvSpPr>
          <p:cNvPr id="10" name="Rectangle 9">
            <a:extLst>
              <a:ext uri="{FF2B5EF4-FFF2-40B4-BE49-F238E27FC236}">
                <a16:creationId xmlns:a16="http://schemas.microsoft.com/office/drawing/2014/main" id="{8A069DFE-74F7-F1EE-19F3-E23FDA0A03C8}"/>
              </a:ext>
            </a:extLst>
          </p:cNvPr>
          <p:cNvSpPr/>
          <p:nvPr/>
        </p:nvSpPr>
        <p:spPr>
          <a:xfrm>
            <a:off x="5974787" y="3786981"/>
            <a:ext cx="1302589" cy="68148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GB"/>
              <a:t>BFG</a:t>
            </a:r>
          </a:p>
        </p:txBody>
      </p:sp>
      <p:sp>
        <p:nvSpPr>
          <p:cNvPr id="2" name="Footer Placeholder 3">
            <a:extLst>
              <a:ext uri="{FF2B5EF4-FFF2-40B4-BE49-F238E27FC236}">
                <a16:creationId xmlns:a16="http://schemas.microsoft.com/office/drawing/2014/main" id="{D389107A-BDBE-FE20-AB53-9A7474B0AA05}"/>
              </a:ext>
            </a:extLst>
          </p:cNvPr>
          <p:cNvSpPr>
            <a:spLocks noGrp="1"/>
          </p:cNvSpPr>
          <p:nvPr>
            <p:ph type="ftr" sz="quarter" idx="10"/>
          </p:nvPr>
        </p:nvSpPr>
        <p:spPr>
          <a:xfrm>
            <a:off x="876221" y="6387700"/>
            <a:ext cx="7008821" cy="365125"/>
          </a:xfrm>
        </p:spPr>
        <p:txBody>
          <a:bodyPr/>
          <a:lstStyle/>
          <a:p>
            <a:r>
              <a:rPr lang="en-GB"/>
              <a:t>Gemma Wilson - Neutron Detector and Facility Workshop, 17-18</a:t>
            </a:r>
            <a:r>
              <a:rPr lang="en-GB" baseline="30000"/>
              <a:t>th</a:t>
            </a:r>
            <a:r>
              <a:rPr lang="en-GB"/>
              <a:t> September 2026, IOP</a:t>
            </a:r>
          </a:p>
        </p:txBody>
      </p:sp>
    </p:spTree>
    <p:extLst>
      <p:ext uri="{BB962C8B-B14F-4D97-AF65-F5344CB8AC3E}">
        <p14:creationId xmlns:p14="http://schemas.microsoft.com/office/powerpoint/2010/main" val="8690734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9B98EE3F-61EC-A2D0-BEDD-821A98F403DD}"/>
              </a:ext>
            </a:extLst>
          </p:cNvPr>
          <p:cNvSpPr/>
          <p:nvPr/>
        </p:nvSpPr>
        <p:spPr>
          <a:xfrm>
            <a:off x="7231956" y="5753478"/>
            <a:ext cx="4858443" cy="10089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a:t>Independent expert review of FLF results</a:t>
            </a:r>
          </a:p>
        </p:txBody>
      </p:sp>
      <p:pic>
        <p:nvPicPr>
          <p:cNvPr id="7" name="BFG_assy_simplified_1e9_Neutron_4">
            <a:hlinkClick r:id="" action="ppaction://media"/>
            <a:extLst>
              <a:ext uri="{FF2B5EF4-FFF2-40B4-BE49-F238E27FC236}">
                <a16:creationId xmlns:a16="http://schemas.microsoft.com/office/drawing/2014/main" id="{BE5C7DC2-792F-07FE-2C3C-059141809C3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41819" y="869886"/>
            <a:ext cx="4085440" cy="1981545"/>
          </a:xfrm>
          <a:prstGeom prst="rect">
            <a:avLst/>
          </a:prstGeom>
        </p:spPr>
      </p:pic>
      <p:pic>
        <p:nvPicPr>
          <p:cNvPr id="14" name="Picture 13">
            <a:extLst>
              <a:ext uri="{FF2B5EF4-FFF2-40B4-BE49-F238E27FC236}">
                <a16:creationId xmlns:a16="http://schemas.microsoft.com/office/drawing/2014/main" id="{FA0A2C45-8A57-19A6-4A66-3F263D08EAFE}"/>
              </a:ext>
            </a:extLst>
          </p:cNvPr>
          <p:cNvPicPr>
            <a:picLocks noChangeAspect="1"/>
          </p:cNvPicPr>
          <p:nvPr/>
        </p:nvPicPr>
        <p:blipFill>
          <a:blip r:embed="rId5"/>
          <a:stretch>
            <a:fillRect/>
          </a:stretch>
        </p:blipFill>
        <p:spPr>
          <a:xfrm>
            <a:off x="3628675" y="2815034"/>
            <a:ext cx="3177461" cy="2021360"/>
          </a:xfrm>
          <a:prstGeom prst="rect">
            <a:avLst/>
          </a:prstGeom>
        </p:spPr>
      </p:pic>
      <p:sp>
        <p:nvSpPr>
          <p:cNvPr id="3" name="Title 2">
            <a:extLst>
              <a:ext uri="{FF2B5EF4-FFF2-40B4-BE49-F238E27FC236}">
                <a16:creationId xmlns:a16="http://schemas.microsoft.com/office/drawing/2014/main" id="{09B4AA14-0134-E55C-E8E1-847A68FA8533}"/>
              </a:ext>
            </a:extLst>
          </p:cNvPr>
          <p:cNvSpPr>
            <a:spLocks noGrp="1"/>
          </p:cNvSpPr>
          <p:nvPr>
            <p:ph type="title"/>
          </p:nvPr>
        </p:nvSpPr>
        <p:spPr>
          <a:xfrm>
            <a:off x="166868" y="205430"/>
            <a:ext cx="10311662" cy="1325564"/>
          </a:xfrm>
        </p:spPr>
        <p:txBody>
          <a:bodyPr>
            <a:normAutofit/>
          </a:bodyPr>
          <a:lstStyle/>
          <a:p>
            <a:r>
              <a:rPr lang="en-US"/>
              <a:t>First Light Fusion: Neutronics</a:t>
            </a:r>
          </a:p>
        </p:txBody>
      </p:sp>
      <p:sp>
        <p:nvSpPr>
          <p:cNvPr id="5" name="Slide Number Placeholder 4">
            <a:extLst>
              <a:ext uri="{FF2B5EF4-FFF2-40B4-BE49-F238E27FC236}">
                <a16:creationId xmlns:a16="http://schemas.microsoft.com/office/drawing/2014/main" id="{B75D2D0E-2DFB-545C-7E4F-A8508764BCE4}"/>
              </a:ext>
            </a:extLst>
          </p:cNvPr>
          <p:cNvSpPr>
            <a:spLocks noGrp="1"/>
          </p:cNvSpPr>
          <p:nvPr>
            <p:ph type="sldNum" sz="quarter" idx="4"/>
          </p:nvPr>
        </p:nvSpPr>
        <p:spPr>
          <a:xfrm>
            <a:off x="101600" y="6387702"/>
            <a:ext cx="663451" cy="365125"/>
          </a:xfrm>
        </p:spPr>
        <p:txBody>
          <a:bodyPr/>
          <a:lstStyle/>
          <a:p>
            <a:fld id="{35482B25-261F-464E-BDD8-63296DE4D8A4}" type="slidenum">
              <a:rPr lang="en-US" smtClean="0"/>
              <a:pPr/>
              <a:t>14</a:t>
            </a:fld>
            <a:endParaRPr lang="en-US"/>
          </a:p>
        </p:txBody>
      </p:sp>
      <p:pic>
        <p:nvPicPr>
          <p:cNvPr id="16" name="Picture 15">
            <a:extLst>
              <a:ext uri="{FF2B5EF4-FFF2-40B4-BE49-F238E27FC236}">
                <a16:creationId xmlns:a16="http://schemas.microsoft.com/office/drawing/2014/main" id="{667B2FD6-0060-36B5-EF75-480136618F4C}"/>
              </a:ext>
            </a:extLst>
          </p:cNvPr>
          <p:cNvPicPr>
            <a:picLocks noChangeAspect="1"/>
          </p:cNvPicPr>
          <p:nvPr/>
        </p:nvPicPr>
        <p:blipFill>
          <a:blip r:embed="rId6"/>
          <a:stretch>
            <a:fillRect/>
          </a:stretch>
        </p:blipFill>
        <p:spPr>
          <a:xfrm>
            <a:off x="219197" y="3240291"/>
            <a:ext cx="3357149" cy="2799148"/>
          </a:xfrm>
          <a:prstGeom prst="rect">
            <a:avLst/>
          </a:prstGeom>
        </p:spPr>
      </p:pic>
      <p:sp>
        <p:nvSpPr>
          <p:cNvPr id="19" name="Slide Number Placeholder 4">
            <a:extLst>
              <a:ext uri="{FF2B5EF4-FFF2-40B4-BE49-F238E27FC236}">
                <a16:creationId xmlns:a16="http://schemas.microsoft.com/office/drawing/2014/main" id="{D6A2FAD0-C3B1-A6DE-9E8C-4B3A0D5CD2FD}"/>
              </a:ext>
            </a:extLst>
          </p:cNvPr>
          <p:cNvSpPr txBox="1">
            <a:spLocks/>
          </p:cNvSpPr>
          <p:nvPr/>
        </p:nvSpPr>
        <p:spPr>
          <a:xfrm>
            <a:off x="101600" y="6387702"/>
            <a:ext cx="663451" cy="365125"/>
          </a:xfrm>
          <a:prstGeom prst="rect">
            <a:avLst/>
          </a:prstGeom>
        </p:spPr>
        <p:txBody>
          <a:bodyPr vert="horz" lIns="91440" tIns="45720" rIns="91440" bIns="45720" rtlCol="0" anchor="ctr"/>
          <a:lstStyle>
            <a:defPPr>
              <a:defRPr lang="en-US"/>
            </a:defPPr>
            <a:lvl1pPr marL="0" algn="r" defTabSz="914400" rtl="0" eaLnBrk="1" latinLnBrk="0" hangingPunct="1">
              <a:defRPr sz="2800" b="1" i="0" kern="1200">
                <a:solidFill>
                  <a:srgbClr val="9091B3"/>
                </a:solidFill>
                <a:latin typeface="Arial Black" charset="0"/>
                <a:ea typeface="Arial Black" charset="0"/>
                <a:cs typeface="Arial Black"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482B25-261F-464E-BDD8-63296DE4D8A4}" type="slidenum">
              <a:rPr lang="en-US" smtClean="0"/>
              <a:pPr/>
              <a:t>14</a:t>
            </a:fld>
            <a:endParaRPr lang="en-US"/>
          </a:p>
        </p:txBody>
      </p:sp>
      <p:pic>
        <p:nvPicPr>
          <p:cNvPr id="2" name="Picture 1">
            <a:extLst>
              <a:ext uri="{FF2B5EF4-FFF2-40B4-BE49-F238E27FC236}">
                <a16:creationId xmlns:a16="http://schemas.microsoft.com/office/drawing/2014/main" id="{F508A412-8E69-8637-7279-35325F88418F}"/>
              </a:ext>
            </a:extLst>
          </p:cNvPr>
          <p:cNvPicPr>
            <a:picLocks noChangeAspect="1"/>
          </p:cNvPicPr>
          <p:nvPr/>
        </p:nvPicPr>
        <p:blipFill>
          <a:blip r:embed="rId7"/>
          <a:stretch>
            <a:fillRect/>
          </a:stretch>
        </p:blipFill>
        <p:spPr>
          <a:xfrm>
            <a:off x="7471967" y="3145854"/>
            <a:ext cx="3624659" cy="2514214"/>
          </a:xfrm>
          <a:prstGeom prst="rect">
            <a:avLst/>
          </a:prstGeom>
        </p:spPr>
      </p:pic>
      <p:sp>
        <p:nvSpPr>
          <p:cNvPr id="11" name="TextBox 10">
            <a:extLst>
              <a:ext uri="{FF2B5EF4-FFF2-40B4-BE49-F238E27FC236}">
                <a16:creationId xmlns:a16="http://schemas.microsoft.com/office/drawing/2014/main" id="{59307B33-E48D-3C04-76BB-04908B34F15A}"/>
              </a:ext>
            </a:extLst>
          </p:cNvPr>
          <p:cNvSpPr txBox="1"/>
          <p:nvPr/>
        </p:nvSpPr>
        <p:spPr>
          <a:xfrm>
            <a:off x="1856041" y="5706944"/>
            <a:ext cx="1674051" cy="830997"/>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a:t>Used to inform selection of diagnostics</a:t>
            </a:r>
          </a:p>
        </p:txBody>
      </p:sp>
      <p:grpSp>
        <p:nvGrpSpPr>
          <p:cNvPr id="23" name="Group 22">
            <a:extLst>
              <a:ext uri="{FF2B5EF4-FFF2-40B4-BE49-F238E27FC236}">
                <a16:creationId xmlns:a16="http://schemas.microsoft.com/office/drawing/2014/main" id="{C013EB90-21E3-4024-4612-721C24D27CBC}"/>
              </a:ext>
            </a:extLst>
          </p:cNvPr>
          <p:cNvGrpSpPr>
            <a:grpSpLocks noChangeAspect="1"/>
          </p:cNvGrpSpPr>
          <p:nvPr/>
        </p:nvGrpSpPr>
        <p:grpSpPr>
          <a:xfrm>
            <a:off x="7555554" y="1094083"/>
            <a:ext cx="3541072" cy="2065316"/>
            <a:chOff x="7815834" y="1221501"/>
            <a:chExt cx="4286951" cy="2500347"/>
          </a:xfrm>
        </p:grpSpPr>
        <p:pic>
          <p:nvPicPr>
            <p:cNvPr id="15" name="Picture 14" descr="A graph with different colored lines&#10;&#10;Description automatically generated">
              <a:extLst>
                <a:ext uri="{FF2B5EF4-FFF2-40B4-BE49-F238E27FC236}">
                  <a16:creationId xmlns:a16="http://schemas.microsoft.com/office/drawing/2014/main" id="{17233002-A7AB-8240-9BAC-53E3849AC746}"/>
                </a:ext>
              </a:extLst>
            </p:cNvPr>
            <p:cNvPicPr>
              <a:picLocks noChangeAspect="1"/>
            </p:cNvPicPr>
            <p:nvPr/>
          </p:nvPicPr>
          <p:blipFill rotWithShape="1">
            <a:blip r:embed="rId8"/>
            <a:srcRect r="19988"/>
            <a:stretch/>
          </p:blipFill>
          <p:spPr>
            <a:xfrm>
              <a:off x="7815834" y="1221501"/>
              <a:ext cx="4286951" cy="2500347"/>
            </a:xfrm>
            <a:prstGeom prst="rect">
              <a:avLst/>
            </a:prstGeom>
          </p:spPr>
        </p:pic>
        <p:pic>
          <p:nvPicPr>
            <p:cNvPr id="18" name="Picture 17" descr="A graph with different colored lines&#10;&#10;Description automatically generated">
              <a:extLst>
                <a:ext uri="{FF2B5EF4-FFF2-40B4-BE49-F238E27FC236}">
                  <a16:creationId xmlns:a16="http://schemas.microsoft.com/office/drawing/2014/main" id="{83DB283B-E0F7-6E79-1C7B-0D0F650B2FEA}"/>
                </a:ext>
              </a:extLst>
            </p:cNvPr>
            <p:cNvPicPr>
              <a:picLocks noChangeAspect="1"/>
            </p:cNvPicPr>
            <p:nvPr/>
          </p:nvPicPr>
          <p:blipFill rotWithShape="1">
            <a:blip r:embed="rId8"/>
            <a:srcRect l="78892" b="46346"/>
            <a:stretch/>
          </p:blipFill>
          <p:spPr>
            <a:xfrm>
              <a:off x="11087017" y="1328607"/>
              <a:ext cx="912473" cy="1082375"/>
            </a:xfrm>
            <a:prstGeom prst="rect">
              <a:avLst/>
            </a:prstGeom>
          </p:spPr>
        </p:pic>
      </p:grpSp>
      <p:sp>
        <p:nvSpPr>
          <p:cNvPr id="10" name="TextBox 9">
            <a:extLst>
              <a:ext uri="{FF2B5EF4-FFF2-40B4-BE49-F238E27FC236}">
                <a16:creationId xmlns:a16="http://schemas.microsoft.com/office/drawing/2014/main" id="{8FA21FD7-9A30-637D-C38B-8F2525949EEA}"/>
              </a:ext>
            </a:extLst>
          </p:cNvPr>
          <p:cNvSpPr txBox="1"/>
          <p:nvPr/>
        </p:nvSpPr>
        <p:spPr>
          <a:xfrm>
            <a:off x="9886449" y="2447032"/>
            <a:ext cx="1963732" cy="1077218"/>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a:t>Simulated (top) and experimental (below) time of flight distributions</a:t>
            </a:r>
          </a:p>
        </p:txBody>
      </p:sp>
      <p:pic>
        <p:nvPicPr>
          <p:cNvPr id="21" name="Picture 20" descr="A graph with red bars&#10;&#10;Description automatically generated with medium confidence">
            <a:extLst>
              <a:ext uri="{FF2B5EF4-FFF2-40B4-BE49-F238E27FC236}">
                <a16:creationId xmlns:a16="http://schemas.microsoft.com/office/drawing/2014/main" id="{11132711-8EEB-C327-7A35-5960842071B0}"/>
              </a:ext>
            </a:extLst>
          </p:cNvPr>
          <p:cNvPicPr>
            <a:picLocks noChangeAspect="1"/>
          </p:cNvPicPr>
          <p:nvPr/>
        </p:nvPicPr>
        <p:blipFill>
          <a:blip r:embed="rId9"/>
          <a:stretch>
            <a:fillRect/>
          </a:stretch>
        </p:blipFill>
        <p:spPr>
          <a:xfrm>
            <a:off x="3657250" y="4822685"/>
            <a:ext cx="2928778" cy="1863768"/>
          </a:xfrm>
          <a:prstGeom prst="rect">
            <a:avLst/>
          </a:prstGeom>
        </p:spPr>
      </p:pic>
      <p:sp>
        <p:nvSpPr>
          <p:cNvPr id="6" name="TextBox 5">
            <a:extLst>
              <a:ext uri="{FF2B5EF4-FFF2-40B4-BE49-F238E27FC236}">
                <a16:creationId xmlns:a16="http://schemas.microsoft.com/office/drawing/2014/main" id="{79A700A0-E716-EA99-B67D-91292344FD1D}"/>
              </a:ext>
            </a:extLst>
          </p:cNvPr>
          <p:cNvSpPr txBox="1"/>
          <p:nvPr/>
        </p:nvSpPr>
        <p:spPr>
          <a:xfrm>
            <a:off x="4903362" y="4925694"/>
            <a:ext cx="1851990" cy="1077218"/>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a:t>He-3 (below) and Scintillator (top) predicted responses</a:t>
            </a:r>
          </a:p>
        </p:txBody>
      </p:sp>
      <p:sp>
        <p:nvSpPr>
          <p:cNvPr id="8" name="TextBox 7">
            <a:extLst>
              <a:ext uri="{FF2B5EF4-FFF2-40B4-BE49-F238E27FC236}">
                <a16:creationId xmlns:a16="http://schemas.microsoft.com/office/drawing/2014/main" id="{11B40EF5-B9CB-4EC9-9616-CED77CCCF77C}"/>
              </a:ext>
            </a:extLst>
          </p:cNvPr>
          <p:cNvSpPr txBox="1"/>
          <p:nvPr/>
        </p:nvSpPr>
        <p:spPr>
          <a:xfrm>
            <a:off x="4674803" y="1458948"/>
            <a:ext cx="1883788" cy="1077218"/>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a:t>Initial neutronics simulations to predict nuclear environment</a:t>
            </a:r>
          </a:p>
        </p:txBody>
      </p:sp>
      <p:sp>
        <p:nvSpPr>
          <p:cNvPr id="4" name="Rectangle 3">
            <a:extLst>
              <a:ext uri="{FF2B5EF4-FFF2-40B4-BE49-F238E27FC236}">
                <a16:creationId xmlns:a16="http://schemas.microsoft.com/office/drawing/2014/main" id="{0A50A5C8-F1E4-CD4B-E26F-33E409799E12}"/>
              </a:ext>
            </a:extLst>
          </p:cNvPr>
          <p:cNvSpPr/>
          <p:nvPr/>
        </p:nvSpPr>
        <p:spPr>
          <a:xfrm>
            <a:off x="219197" y="763167"/>
            <a:ext cx="6734053" cy="6000352"/>
          </a:xfrm>
          <a:prstGeom prst="rect">
            <a:avLst/>
          </a:prstGeom>
          <a:noFill/>
          <a:ln w="38100">
            <a:solidFill>
              <a:schemeClr val="tx1">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C6256C1-DD32-9F2F-0702-C22FFC8585E4}"/>
              </a:ext>
            </a:extLst>
          </p:cNvPr>
          <p:cNvSpPr/>
          <p:nvPr/>
        </p:nvSpPr>
        <p:spPr>
          <a:xfrm>
            <a:off x="7471967" y="763167"/>
            <a:ext cx="4500836" cy="4943777"/>
          </a:xfrm>
          <a:prstGeom prst="rect">
            <a:avLst/>
          </a:prstGeom>
          <a:noFill/>
          <a:ln w="38100">
            <a:solidFill>
              <a:schemeClr val="tx1">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rrow: Right 11">
            <a:extLst>
              <a:ext uri="{FF2B5EF4-FFF2-40B4-BE49-F238E27FC236}">
                <a16:creationId xmlns:a16="http://schemas.microsoft.com/office/drawing/2014/main" id="{E2334884-0E10-BD25-F1C5-FC1B7476E524}"/>
              </a:ext>
            </a:extLst>
          </p:cNvPr>
          <p:cNvSpPr/>
          <p:nvPr/>
        </p:nvSpPr>
        <p:spPr>
          <a:xfrm>
            <a:off x="6908361" y="3514725"/>
            <a:ext cx="647192" cy="456372"/>
          </a:xfrm>
          <a:prstGeom prst="rightArrow">
            <a:avLst/>
          </a:prstGeom>
          <a:ln>
            <a:solidFill>
              <a:schemeClr val="tx1">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B1A32A3C-C7ED-D8F7-F2C2-2FE05FDE99D8}"/>
              </a:ext>
            </a:extLst>
          </p:cNvPr>
          <p:cNvSpPr txBox="1"/>
          <p:nvPr/>
        </p:nvSpPr>
        <p:spPr>
          <a:xfrm>
            <a:off x="4601631" y="702471"/>
            <a:ext cx="2914650" cy="461665"/>
          </a:xfrm>
          <a:prstGeom prst="rect">
            <a:avLst/>
          </a:prstGeom>
          <a:noFill/>
        </p:spPr>
        <p:txBody>
          <a:bodyPr wrap="square" rtlCol="0">
            <a:spAutoFit/>
          </a:bodyPr>
          <a:lstStyle/>
          <a:p>
            <a:r>
              <a:rPr lang="en-GB" sz="2400" b="1" u="sng"/>
              <a:t>Modelling</a:t>
            </a:r>
          </a:p>
        </p:txBody>
      </p:sp>
      <p:sp>
        <p:nvSpPr>
          <p:cNvPr id="17" name="TextBox 16">
            <a:extLst>
              <a:ext uri="{FF2B5EF4-FFF2-40B4-BE49-F238E27FC236}">
                <a16:creationId xmlns:a16="http://schemas.microsoft.com/office/drawing/2014/main" id="{3A3F6C0C-039B-C68A-C62C-709B2361FC71}"/>
              </a:ext>
            </a:extLst>
          </p:cNvPr>
          <p:cNvSpPr txBox="1"/>
          <p:nvPr/>
        </p:nvSpPr>
        <p:spPr>
          <a:xfrm>
            <a:off x="7829198" y="705343"/>
            <a:ext cx="2914650" cy="461665"/>
          </a:xfrm>
          <a:prstGeom prst="rect">
            <a:avLst/>
          </a:prstGeom>
          <a:noFill/>
        </p:spPr>
        <p:txBody>
          <a:bodyPr wrap="square" rtlCol="0">
            <a:spAutoFit/>
          </a:bodyPr>
          <a:lstStyle/>
          <a:p>
            <a:r>
              <a:rPr lang="en-GB" sz="2400" b="1" u="sng"/>
              <a:t>Measurement</a:t>
            </a:r>
          </a:p>
        </p:txBody>
      </p:sp>
      <p:sp>
        <p:nvSpPr>
          <p:cNvPr id="25" name="TextBox 24">
            <a:extLst>
              <a:ext uri="{FF2B5EF4-FFF2-40B4-BE49-F238E27FC236}">
                <a16:creationId xmlns:a16="http://schemas.microsoft.com/office/drawing/2014/main" id="{CCD6A05B-B93C-A7A3-FC1D-552E5606AE7A}"/>
              </a:ext>
            </a:extLst>
          </p:cNvPr>
          <p:cNvSpPr txBox="1"/>
          <p:nvPr/>
        </p:nvSpPr>
        <p:spPr>
          <a:xfrm>
            <a:off x="7237541" y="6053840"/>
            <a:ext cx="4612640" cy="523220"/>
          </a:xfrm>
          <a:prstGeom prst="rect">
            <a:avLst/>
          </a:prstGeom>
          <a:noFill/>
        </p:spPr>
        <p:txBody>
          <a:bodyPr wrap="square">
            <a:spAutoFit/>
          </a:bodyPr>
          <a:lstStyle/>
          <a:p>
            <a:r>
              <a:rPr lang="en-GB" sz="1400">
                <a:solidFill>
                  <a:schemeClr val="bg1"/>
                </a:solidFill>
                <a:hlinkClick r:id="rId10">
                  <a:extLst>
                    <a:ext uri="{A12FA001-AC4F-418D-AE19-62706E023703}">
                      <ahyp:hlinkClr xmlns:ahyp="http://schemas.microsoft.com/office/drawing/2018/hyperlinkcolor" val="tx"/>
                    </a:ext>
                  </a:extLst>
                </a:hlinkClick>
              </a:rPr>
              <a:t>https://www.ukaea.org/case-studies/first-light-fusion-appoint-ukaea-to-validate-fusion-experiments/</a:t>
            </a:r>
            <a:endParaRPr lang="en-GB" sz="1400">
              <a:solidFill>
                <a:schemeClr val="bg1"/>
              </a:solidFill>
              <a:effectLst/>
              <a:latin typeface="+mj-lt"/>
            </a:endParaRPr>
          </a:p>
        </p:txBody>
      </p:sp>
    </p:spTree>
    <p:extLst>
      <p:ext uri="{BB962C8B-B14F-4D97-AF65-F5344CB8AC3E}">
        <p14:creationId xmlns:p14="http://schemas.microsoft.com/office/powerpoint/2010/main" val="1469186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1" repeatCount="indefinite" fill="hold" display="0">
                  <p:stCondLst>
                    <p:cond delay="indefinite"/>
                  </p:stCondLst>
                </p:cTn>
                <p:tgtEl>
                  <p:spTgt spid="7"/>
                </p:tgtEl>
              </p:cMediaNode>
            </p:video>
          </p:childTnLst>
        </p:cTn>
      </p:par>
    </p:tnLst>
    <p:bldLst>
      <p:bldP spid="11" grpId="0" animBg="1"/>
      <p:bldP spid="10" grpId="0" animBg="1"/>
      <p:bldP spid="6"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68FBDFB-F14F-0D0C-1CD9-989F127197B0}"/>
              </a:ext>
            </a:extLst>
          </p:cNvPr>
          <p:cNvSpPr>
            <a:spLocks noGrp="1"/>
          </p:cNvSpPr>
          <p:nvPr>
            <p:ph type="subTitle" idx="1"/>
          </p:nvPr>
        </p:nvSpPr>
        <p:spPr/>
        <p:txBody>
          <a:bodyPr/>
          <a:lstStyle/>
          <a:p>
            <a:r>
              <a:rPr lang="en-GB"/>
              <a:t>The LIBRTI Facility</a:t>
            </a:r>
          </a:p>
        </p:txBody>
      </p:sp>
      <p:sp>
        <p:nvSpPr>
          <p:cNvPr id="5" name="TextBox 4">
            <a:extLst>
              <a:ext uri="{FF2B5EF4-FFF2-40B4-BE49-F238E27FC236}">
                <a16:creationId xmlns:a16="http://schemas.microsoft.com/office/drawing/2014/main" id="{643BD26C-6A23-88BC-D44F-5C036225342C}"/>
              </a:ext>
            </a:extLst>
          </p:cNvPr>
          <p:cNvSpPr txBox="1"/>
          <p:nvPr/>
        </p:nvSpPr>
        <p:spPr>
          <a:xfrm>
            <a:off x="8712245" y="5719845"/>
            <a:ext cx="3268606" cy="646331"/>
          </a:xfrm>
          <a:prstGeom prst="rect">
            <a:avLst/>
          </a:prstGeom>
          <a:noFill/>
          <a:ln>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highlight>
                  <a:srgbClr val="0000FF"/>
                </a:highlight>
                <a:uLnTx/>
                <a:uFillTx/>
                <a:latin typeface="Arial" panose="020B0604020202020204"/>
                <a:ea typeface="+mn-ea"/>
                <a:cs typeface="+mn-cs"/>
              </a:rPr>
              <a:t>LI</a:t>
            </a:r>
            <a:r>
              <a:rPr kumimoji="0" lang="en-GB" sz="1800" b="1" i="0" u="none" strike="noStrike" kern="1200" cap="none" spc="0" normalizeH="0" baseline="0" noProof="0">
                <a:ln>
                  <a:noFill/>
                </a:ln>
                <a:solidFill>
                  <a:srgbClr val="FFFFFF"/>
                </a:solidFill>
                <a:effectLst/>
                <a:uLnTx/>
                <a:uFillTx/>
                <a:latin typeface="Arial" panose="020B0604020202020204"/>
                <a:ea typeface="+mn-ea"/>
                <a:cs typeface="+mn-cs"/>
              </a:rPr>
              <a:t>thium </a:t>
            </a:r>
            <a:r>
              <a:rPr kumimoji="0" lang="en-GB" sz="1800" b="1" i="0" u="none" strike="noStrike" kern="1200" cap="none" spc="0" normalizeH="0" baseline="0" noProof="0">
                <a:ln>
                  <a:noFill/>
                </a:ln>
                <a:solidFill>
                  <a:srgbClr val="FFFFFF"/>
                </a:solidFill>
                <a:effectLst/>
                <a:highlight>
                  <a:srgbClr val="0000FF"/>
                </a:highlight>
                <a:uLnTx/>
                <a:uFillTx/>
                <a:latin typeface="Arial" panose="020B0604020202020204"/>
                <a:ea typeface="+mn-ea"/>
                <a:cs typeface="+mn-cs"/>
              </a:rPr>
              <a:t>BR</a:t>
            </a:r>
            <a:r>
              <a:rPr kumimoji="0" lang="en-GB" sz="1800" b="1" i="0" u="none" strike="noStrike" kern="1200" cap="none" spc="0" normalizeH="0" baseline="0" noProof="0">
                <a:ln>
                  <a:noFill/>
                </a:ln>
                <a:solidFill>
                  <a:srgbClr val="FFFFFF"/>
                </a:solidFill>
                <a:effectLst/>
                <a:uLnTx/>
                <a:uFillTx/>
                <a:latin typeface="Arial" panose="020B0604020202020204"/>
                <a:ea typeface="+mn-ea"/>
                <a:cs typeface="+mn-cs"/>
              </a:rPr>
              <a:t>eeding </a:t>
            </a:r>
            <a:r>
              <a:rPr kumimoji="0" lang="en-GB" sz="1800" b="1" i="0" u="none" strike="noStrike" kern="1200" cap="none" spc="0" normalizeH="0" baseline="0" noProof="0">
                <a:ln>
                  <a:noFill/>
                </a:ln>
                <a:solidFill>
                  <a:srgbClr val="FFFFFF"/>
                </a:solidFill>
                <a:effectLst/>
                <a:highlight>
                  <a:srgbClr val="0000FF"/>
                </a:highlight>
                <a:uLnTx/>
                <a:uFillTx/>
                <a:latin typeface="Arial" panose="020B0604020202020204"/>
                <a:ea typeface="+mn-ea"/>
                <a:cs typeface="+mn-cs"/>
              </a:rPr>
              <a:t>T</a:t>
            </a:r>
            <a:r>
              <a:rPr kumimoji="0" lang="en-GB" sz="1800" b="1" i="0" u="none" strike="noStrike" kern="1200" cap="none" spc="0" normalizeH="0" baseline="0" noProof="0">
                <a:ln>
                  <a:noFill/>
                </a:ln>
                <a:solidFill>
                  <a:srgbClr val="FFFFFF"/>
                </a:solidFill>
                <a:effectLst/>
                <a:uLnTx/>
                <a:uFillTx/>
                <a:latin typeface="Arial" panose="020B0604020202020204"/>
                <a:ea typeface="+mn-ea"/>
                <a:cs typeface="+mn-cs"/>
              </a:rPr>
              <a:t>ritium </a:t>
            </a:r>
            <a:r>
              <a:rPr kumimoji="0" lang="en-GB" sz="1800" b="1" i="0" u="none" strike="noStrike" kern="1200" cap="none" spc="0" normalizeH="0" baseline="0" noProof="0">
                <a:ln>
                  <a:noFill/>
                </a:ln>
                <a:solidFill>
                  <a:srgbClr val="FFFFFF"/>
                </a:solidFill>
                <a:effectLst/>
                <a:highlight>
                  <a:srgbClr val="0000FF"/>
                </a:highlight>
                <a:uLnTx/>
                <a:uFillTx/>
                <a:latin typeface="Arial" panose="020B0604020202020204"/>
                <a:ea typeface="+mn-ea"/>
                <a:cs typeface="+mn-cs"/>
              </a:rPr>
              <a:t>I</a:t>
            </a:r>
            <a:r>
              <a:rPr kumimoji="0" lang="en-GB" sz="1800" b="1" i="0" u="none" strike="noStrike" kern="1200" cap="none" spc="0" normalizeH="0" baseline="0" noProof="0">
                <a:ln>
                  <a:noFill/>
                </a:ln>
                <a:solidFill>
                  <a:srgbClr val="FFFFFF"/>
                </a:solidFill>
                <a:effectLst/>
                <a:uLnTx/>
                <a:uFillTx/>
                <a:latin typeface="Arial" panose="020B0604020202020204"/>
                <a:ea typeface="+mn-ea"/>
                <a:cs typeface="+mn-cs"/>
              </a:rPr>
              <a:t>nnovation</a:t>
            </a:r>
          </a:p>
        </p:txBody>
      </p:sp>
    </p:spTree>
    <p:extLst>
      <p:ext uri="{BB962C8B-B14F-4D97-AF65-F5344CB8AC3E}">
        <p14:creationId xmlns:p14="http://schemas.microsoft.com/office/powerpoint/2010/main" val="1141575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61AD3-FB04-0E86-05CA-542CF6CFFAB2}"/>
            </a:ext>
          </a:extLst>
        </p:cNvPr>
        <p:cNvGrpSpPr/>
        <p:nvPr/>
      </p:nvGrpSpPr>
      <p:grpSpPr>
        <a:xfrm>
          <a:off x="0" y="0"/>
          <a:ext cx="0" cy="0"/>
          <a:chOff x="0" y="0"/>
          <a:chExt cx="0" cy="0"/>
        </a:xfrm>
      </p:grpSpPr>
      <p:pic>
        <p:nvPicPr>
          <p:cNvPr id="2" name="Content Placeholder 5">
            <a:extLst>
              <a:ext uri="{FF2B5EF4-FFF2-40B4-BE49-F238E27FC236}">
                <a16:creationId xmlns:a16="http://schemas.microsoft.com/office/drawing/2014/main" id="{A40567A1-A387-3D89-A888-3BA2817034E8}"/>
              </a:ext>
            </a:extLst>
          </p:cNvPr>
          <p:cNvPicPr>
            <a:picLocks noGrp="1" noChangeAspect="1"/>
          </p:cNvPicPr>
          <p:nvPr>
            <p:ph sz="half" idx="2"/>
          </p:nvPr>
        </p:nvPicPr>
        <p:blipFill>
          <a:blip r:embed="rId2"/>
          <a:srcRect l="14794" t="16302" r="8147" b="7853"/>
          <a:stretch>
            <a:fillRect/>
          </a:stretch>
        </p:blipFill>
        <p:spPr>
          <a:xfrm>
            <a:off x="102847" y="1478829"/>
            <a:ext cx="5600394" cy="3451165"/>
          </a:xfrm>
          <a:prstGeom prst="rect">
            <a:avLst/>
          </a:prstGeom>
        </p:spPr>
      </p:pic>
      <p:sp>
        <p:nvSpPr>
          <p:cNvPr id="3" name="Title 2">
            <a:extLst>
              <a:ext uri="{FF2B5EF4-FFF2-40B4-BE49-F238E27FC236}">
                <a16:creationId xmlns:a16="http://schemas.microsoft.com/office/drawing/2014/main" id="{27DF7F4B-8D97-683F-BC9D-273CE4B613BE}"/>
              </a:ext>
            </a:extLst>
          </p:cNvPr>
          <p:cNvSpPr>
            <a:spLocks noGrp="1"/>
          </p:cNvSpPr>
          <p:nvPr>
            <p:ph type="title"/>
          </p:nvPr>
        </p:nvSpPr>
        <p:spPr>
          <a:xfrm>
            <a:off x="166868" y="205430"/>
            <a:ext cx="10546852" cy="1325564"/>
          </a:xfrm>
        </p:spPr>
        <p:txBody>
          <a:bodyPr>
            <a:normAutofit fontScale="90000"/>
          </a:bodyPr>
          <a:lstStyle/>
          <a:p>
            <a:r>
              <a:rPr lang="en-GB">
                <a:solidFill>
                  <a:schemeClr val="tx1">
                    <a:lumMod val="50000"/>
                    <a:lumOff val="50000"/>
                  </a:schemeClr>
                </a:solidFill>
              </a:rPr>
              <a:t>LIBRTI</a:t>
            </a:r>
            <a:r>
              <a:rPr lang="en-GB"/>
              <a:t> – </a:t>
            </a:r>
            <a:r>
              <a:rPr lang="en-GB" err="1">
                <a:solidFill>
                  <a:schemeClr val="tx1">
                    <a:lumMod val="50000"/>
                    <a:lumOff val="50000"/>
                  </a:schemeClr>
                </a:solidFill>
              </a:rPr>
              <a:t>LI</a:t>
            </a:r>
            <a:r>
              <a:rPr lang="en-GB" err="1"/>
              <a:t>thium</a:t>
            </a:r>
            <a:r>
              <a:rPr lang="en-GB"/>
              <a:t> </a:t>
            </a:r>
            <a:r>
              <a:rPr lang="en-GB" err="1">
                <a:solidFill>
                  <a:schemeClr val="tx1">
                    <a:lumMod val="50000"/>
                    <a:lumOff val="50000"/>
                  </a:schemeClr>
                </a:solidFill>
              </a:rPr>
              <a:t>BR</a:t>
            </a:r>
            <a:r>
              <a:rPr lang="en-GB" err="1"/>
              <a:t>eeding</a:t>
            </a:r>
            <a:r>
              <a:rPr lang="en-GB"/>
              <a:t> </a:t>
            </a:r>
            <a:r>
              <a:rPr lang="en-GB">
                <a:solidFill>
                  <a:schemeClr val="tx1">
                    <a:lumMod val="50000"/>
                    <a:lumOff val="50000"/>
                  </a:schemeClr>
                </a:solidFill>
              </a:rPr>
              <a:t>T</a:t>
            </a:r>
            <a:r>
              <a:rPr lang="en-GB"/>
              <a:t>ritium </a:t>
            </a:r>
            <a:r>
              <a:rPr lang="en-GB">
                <a:solidFill>
                  <a:schemeClr val="tx1">
                    <a:lumMod val="50000"/>
                    <a:lumOff val="50000"/>
                  </a:schemeClr>
                </a:solidFill>
              </a:rPr>
              <a:t>I</a:t>
            </a:r>
            <a:r>
              <a:rPr lang="en-GB"/>
              <a:t>nnovation</a:t>
            </a:r>
            <a:br>
              <a:rPr lang="en-GB"/>
            </a:br>
            <a:r>
              <a:rPr lang="en-GB" sz="2200">
                <a:ea typeface="Calibri" panose="020F0502020204030204" pitchFamily="34" charset="0"/>
                <a:cs typeface="Times New Roman" panose="02020603050405020304" pitchFamily="18" charset="0"/>
              </a:rPr>
              <a:t>A unique testbed for benefit to fusion powerplant design &amp; construction</a:t>
            </a:r>
            <a:br>
              <a:rPr lang="en-GB">
                <a:solidFill>
                  <a:srgbClr val="00B0F0"/>
                </a:solidFill>
                <a:ea typeface="Calibri" panose="020F0502020204030204" pitchFamily="34" charset="0"/>
                <a:cs typeface="Times New Roman" panose="02020603050405020304" pitchFamily="18" charset="0"/>
              </a:rPr>
            </a:br>
            <a:endParaRPr lang="en-GB"/>
          </a:p>
        </p:txBody>
      </p:sp>
      <p:sp>
        <p:nvSpPr>
          <p:cNvPr id="5" name="Slide Number Placeholder 4">
            <a:extLst>
              <a:ext uri="{FF2B5EF4-FFF2-40B4-BE49-F238E27FC236}">
                <a16:creationId xmlns:a16="http://schemas.microsoft.com/office/drawing/2014/main" id="{7F8AD92D-A2F9-3CAB-EDDE-A6F193A68F7D}"/>
              </a:ext>
            </a:extLst>
          </p:cNvPr>
          <p:cNvSpPr>
            <a:spLocks noGrp="1"/>
          </p:cNvSpPr>
          <p:nvPr>
            <p:ph type="sldNum" sz="quarter" idx="4"/>
          </p:nvPr>
        </p:nvSpPr>
        <p:spPr/>
        <p:txBody>
          <a:bodyPr/>
          <a:lstStyle/>
          <a:p>
            <a:fld id="{35482B25-261F-464E-BDD8-63296DE4D8A4}" type="slidenum">
              <a:rPr lang="en-US" smtClean="0"/>
              <a:pPr/>
              <a:t>16</a:t>
            </a:fld>
            <a:endParaRPr lang="en-US"/>
          </a:p>
        </p:txBody>
      </p:sp>
      <p:sp>
        <p:nvSpPr>
          <p:cNvPr id="15" name="Content Placeholder 1">
            <a:extLst>
              <a:ext uri="{FF2B5EF4-FFF2-40B4-BE49-F238E27FC236}">
                <a16:creationId xmlns:a16="http://schemas.microsoft.com/office/drawing/2014/main" id="{506629B0-F02E-215A-4D80-6C459346747E}"/>
              </a:ext>
            </a:extLst>
          </p:cNvPr>
          <p:cNvSpPr txBox="1">
            <a:spLocks/>
          </p:cNvSpPr>
          <p:nvPr/>
        </p:nvSpPr>
        <p:spPr>
          <a:xfrm>
            <a:off x="45571" y="5125090"/>
            <a:ext cx="5995198" cy="1128473"/>
          </a:xfrm>
          <a:prstGeom prst="rect">
            <a:avLst/>
          </a:prstGeom>
          <a:ln>
            <a:noFill/>
          </a:ln>
        </p:spPr>
        <p:txBody>
          <a:bodyPr vert="horz" lIns="91440" tIns="45720" rIns="91440" bIns="45720" rtlCol="0" anchor="t">
            <a:noAutofit/>
          </a:bodyPr>
          <a:lstStyle>
            <a:lvl1pPr marL="0" indent="0" algn="l" defTabSz="685783" rtl="0" eaLnBrk="1" latinLnBrk="0" hangingPunct="1">
              <a:lnSpc>
                <a:spcPct val="90000"/>
              </a:lnSpc>
              <a:spcBef>
                <a:spcPts val="750"/>
              </a:spcBef>
              <a:buFont typeface="Arial"/>
              <a:buNone/>
              <a:defRPr sz="1800" kern="1200">
                <a:solidFill>
                  <a:schemeClr val="tx1"/>
                </a:solidFill>
                <a:latin typeface="Arial" charset="0"/>
                <a:ea typeface="Arial" charset="0"/>
                <a:cs typeface="Arial" charset="0"/>
              </a:defRPr>
            </a:lvl1pPr>
            <a:lvl2pPr marL="342892" indent="0" algn="l" defTabSz="685783" rtl="0" eaLnBrk="1" latinLnBrk="0" hangingPunct="1">
              <a:lnSpc>
                <a:spcPct val="90000"/>
              </a:lnSpc>
              <a:spcBef>
                <a:spcPts val="375"/>
              </a:spcBef>
              <a:buFont typeface="Arial"/>
              <a:buNone/>
              <a:defRPr sz="1650" kern="1200">
                <a:solidFill>
                  <a:schemeClr val="tx1"/>
                </a:solidFill>
                <a:latin typeface="Arial" charset="0"/>
                <a:ea typeface="Arial" charset="0"/>
                <a:cs typeface="Arial" charset="0"/>
              </a:defRPr>
            </a:lvl2pPr>
            <a:lvl3pPr marL="685783" indent="0" algn="l" defTabSz="685783" rtl="0" eaLnBrk="1" latinLnBrk="0" hangingPunct="1">
              <a:lnSpc>
                <a:spcPct val="90000"/>
              </a:lnSpc>
              <a:spcBef>
                <a:spcPts val="375"/>
              </a:spcBef>
              <a:buFont typeface="Arial"/>
              <a:buNone/>
              <a:defRPr sz="1500" kern="1200">
                <a:solidFill>
                  <a:schemeClr val="tx1"/>
                </a:solidFill>
                <a:latin typeface="Arial" charset="0"/>
                <a:ea typeface="Arial" charset="0"/>
                <a:cs typeface="Arial" charset="0"/>
              </a:defRPr>
            </a:lvl3pPr>
            <a:lvl4pPr marL="1028675" indent="0" algn="l" defTabSz="685783" rtl="0" eaLnBrk="1" latinLnBrk="0" hangingPunct="1">
              <a:lnSpc>
                <a:spcPct val="90000"/>
              </a:lnSpc>
              <a:spcBef>
                <a:spcPts val="375"/>
              </a:spcBef>
              <a:buFont typeface="Arial"/>
              <a:buNone/>
              <a:defRPr sz="1350" kern="1200">
                <a:solidFill>
                  <a:schemeClr val="tx1"/>
                </a:solidFill>
                <a:latin typeface="Arial" charset="0"/>
                <a:ea typeface="Arial" charset="0"/>
                <a:cs typeface="Arial" charset="0"/>
              </a:defRPr>
            </a:lvl4pPr>
            <a:lvl5pPr marL="1371566" indent="0" algn="l" defTabSz="685783" rtl="0" eaLnBrk="1" latinLnBrk="0" hangingPunct="1">
              <a:lnSpc>
                <a:spcPct val="90000"/>
              </a:lnSpc>
              <a:spcBef>
                <a:spcPts val="375"/>
              </a:spcBef>
              <a:buFont typeface="Arial"/>
              <a:buNone/>
              <a:defRPr sz="1350" kern="1200">
                <a:solidFill>
                  <a:schemeClr val="tx1"/>
                </a:solidFill>
                <a:latin typeface="Arial" charset="0"/>
                <a:ea typeface="Arial" charset="0"/>
                <a:cs typeface="Arial" charset="0"/>
              </a:defRPr>
            </a:lvl5pPr>
            <a:lvl6pPr marL="1885903"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285750" indent="-285750">
              <a:lnSpc>
                <a:spcPct val="150000"/>
              </a:lnSpc>
              <a:buFont typeface="Arial" panose="020B0604020202020204" pitchFamily="34" charset="0"/>
              <a:buChar char="•"/>
            </a:pPr>
            <a:r>
              <a:rPr lang="en-GB">
                <a:latin typeface="Arial"/>
                <a:cs typeface="Arial"/>
              </a:rPr>
              <a:t>Predict and reproducibly achieve Tritium production</a:t>
            </a:r>
          </a:p>
          <a:p>
            <a:pPr marL="285750" indent="-285750">
              <a:lnSpc>
                <a:spcPct val="150000"/>
              </a:lnSpc>
              <a:buFont typeface="Arial" panose="020B0604020202020204" pitchFamily="34" charset="0"/>
              <a:buChar char="•"/>
            </a:pPr>
            <a:r>
              <a:rPr lang="en-GB" b="1">
                <a:latin typeface="Arial"/>
                <a:cs typeface="Arial"/>
              </a:rPr>
              <a:t>Science simulation underpinned by experiments</a:t>
            </a:r>
          </a:p>
        </p:txBody>
      </p:sp>
      <p:sp>
        <p:nvSpPr>
          <p:cNvPr id="11" name="Rectangle 10">
            <a:extLst>
              <a:ext uri="{FF2B5EF4-FFF2-40B4-BE49-F238E27FC236}">
                <a16:creationId xmlns:a16="http://schemas.microsoft.com/office/drawing/2014/main" id="{F0372D69-3E57-4EF6-CD23-34B1A8C7D5C0}"/>
              </a:ext>
            </a:extLst>
          </p:cNvPr>
          <p:cNvSpPr/>
          <p:nvPr/>
        </p:nvSpPr>
        <p:spPr>
          <a:xfrm>
            <a:off x="2284036" y="2500098"/>
            <a:ext cx="641692" cy="748447"/>
          </a:xfrm>
          <a:prstGeom prst="rect">
            <a:avLst/>
          </a:prstGeom>
          <a:noFill/>
          <a:ln w="222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A7A2D6D4-D9A8-37EA-46F9-7766B11220AD}"/>
              </a:ext>
            </a:extLst>
          </p:cNvPr>
          <p:cNvCxnSpPr>
            <a:cxnSpLocks/>
          </p:cNvCxnSpPr>
          <p:nvPr/>
        </p:nvCxnSpPr>
        <p:spPr>
          <a:xfrm flipH="1" flipV="1">
            <a:off x="2925728" y="3259750"/>
            <a:ext cx="3418407" cy="3144613"/>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3723D11-50C4-4613-AAE9-B256788F8184}"/>
              </a:ext>
            </a:extLst>
          </p:cNvPr>
          <p:cNvCxnSpPr>
            <a:cxnSpLocks/>
          </p:cNvCxnSpPr>
          <p:nvPr/>
        </p:nvCxnSpPr>
        <p:spPr>
          <a:xfrm flipV="1">
            <a:off x="2925728" y="1247178"/>
            <a:ext cx="3419205" cy="125292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8" name="Title 2">
            <a:extLst>
              <a:ext uri="{FF2B5EF4-FFF2-40B4-BE49-F238E27FC236}">
                <a16:creationId xmlns:a16="http://schemas.microsoft.com/office/drawing/2014/main" id="{D60D7782-DF20-0136-CD31-567AADEB8850}"/>
              </a:ext>
            </a:extLst>
          </p:cNvPr>
          <p:cNvSpPr txBox="1">
            <a:spLocks/>
          </p:cNvSpPr>
          <p:nvPr/>
        </p:nvSpPr>
        <p:spPr>
          <a:xfrm>
            <a:off x="166868" y="807831"/>
            <a:ext cx="7540216" cy="670998"/>
          </a:xfrm>
          <a:prstGeom prst="rect">
            <a:avLst/>
          </a:prstGeom>
        </p:spPr>
        <p:txBody>
          <a:bodyPr vert="horz" lIns="91440" tIns="45720" rIns="91440" bIns="45720" rtlCol="0" anchor="t" anchorCtr="0">
            <a:normAutofit/>
          </a:bodyPr>
          <a:lstStyle>
            <a:lvl1pPr algn="l" defTabSz="914377" rtl="0" eaLnBrk="1" latinLnBrk="0" hangingPunct="1">
              <a:lnSpc>
                <a:spcPct val="100000"/>
              </a:lnSpc>
              <a:spcBef>
                <a:spcPct val="0"/>
              </a:spcBef>
              <a:buNone/>
              <a:defRPr sz="3600" b="1" i="0" kern="1200">
                <a:solidFill>
                  <a:schemeClr val="tx1"/>
                </a:solidFill>
                <a:latin typeface="Arial Black" charset="0"/>
                <a:ea typeface="Arial Black" charset="0"/>
                <a:cs typeface="Arial Black" charset="0"/>
              </a:defRPr>
            </a:lvl1pPr>
          </a:lstStyle>
          <a:p>
            <a:endParaRPr lang="en-GB"/>
          </a:p>
        </p:txBody>
      </p:sp>
      <p:grpSp>
        <p:nvGrpSpPr>
          <p:cNvPr id="24" name="Group 23">
            <a:extLst>
              <a:ext uri="{FF2B5EF4-FFF2-40B4-BE49-F238E27FC236}">
                <a16:creationId xmlns:a16="http://schemas.microsoft.com/office/drawing/2014/main" id="{55B40678-172D-2E11-7512-886A5D562FB4}"/>
              </a:ext>
            </a:extLst>
          </p:cNvPr>
          <p:cNvGrpSpPr/>
          <p:nvPr/>
        </p:nvGrpSpPr>
        <p:grpSpPr>
          <a:xfrm>
            <a:off x="6344933" y="1230622"/>
            <a:ext cx="3842948" cy="5421948"/>
            <a:chOff x="7594453" y="1478829"/>
            <a:chExt cx="3842948" cy="5421948"/>
          </a:xfrm>
        </p:grpSpPr>
        <p:pic>
          <p:nvPicPr>
            <p:cNvPr id="7" name="Picture 2" descr="SHINE Technologies Achieves Visible ...">
              <a:extLst>
                <a:ext uri="{FF2B5EF4-FFF2-40B4-BE49-F238E27FC236}">
                  <a16:creationId xmlns:a16="http://schemas.microsoft.com/office/drawing/2014/main" id="{F96467CE-B34E-2186-E0AA-6F5E3DCCAF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3669" y="5500658"/>
              <a:ext cx="2662803" cy="140011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B56EE986-6831-B3DB-0CDA-C6E192AEB24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50" t="14073" b="11706"/>
            <a:stretch/>
          </p:blipFill>
          <p:spPr bwMode="auto">
            <a:xfrm>
              <a:off x="7701732" y="1564426"/>
              <a:ext cx="3628390" cy="4213379"/>
            </a:xfrm>
            <a:prstGeom prst="rect">
              <a:avLst/>
            </a:prstGeom>
            <a:noFill/>
            <a:ln>
              <a:noFill/>
            </a:ln>
            <a:extLst>
              <a:ext uri="{53640926-AAD7-44D8-BBD7-CCE9431645EC}">
                <a14:shadowObscured xmlns:a14="http://schemas.microsoft.com/office/drawing/2010/main"/>
              </a:ext>
            </a:extLst>
          </p:spPr>
        </p:pic>
        <p:sp>
          <p:nvSpPr>
            <p:cNvPr id="22" name="Rectangle 21">
              <a:extLst>
                <a:ext uri="{FF2B5EF4-FFF2-40B4-BE49-F238E27FC236}">
                  <a16:creationId xmlns:a16="http://schemas.microsoft.com/office/drawing/2014/main" id="{51E9C731-F26D-F4C4-93B7-56FFF1E410CD}"/>
                </a:ext>
              </a:extLst>
            </p:cNvPr>
            <p:cNvSpPr/>
            <p:nvPr/>
          </p:nvSpPr>
          <p:spPr>
            <a:xfrm>
              <a:off x="7594453" y="1478829"/>
              <a:ext cx="3842948" cy="5173741"/>
            </a:xfrm>
            <a:prstGeom prst="rect">
              <a:avLst/>
            </a:prstGeom>
            <a:noFill/>
            <a:ln w="222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TextBox 26">
            <a:extLst>
              <a:ext uri="{FF2B5EF4-FFF2-40B4-BE49-F238E27FC236}">
                <a16:creationId xmlns:a16="http://schemas.microsoft.com/office/drawing/2014/main" id="{9F936C7C-050E-913E-54C6-420E891CC52D}"/>
              </a:ext>
            </a:extLst>
          </p:cNvPr>
          <p:cNvSpPr txBox="1"/>
          <p:nvPr/>
        </p:nvSpPr>
        <p:spPr>
          <a:xfrm>
            <a:off x="10111082" y="1782936"/>
            <a:ext cx="2111398" cy="3139321"/>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a:t>125 kW system</a:t>
            </a:r>
          </a:p>
          <a:p>
            <a:pPr marL="285750" indent="-285750">
              <a:buFont typeface="Arial" panose="020B0604020202020204" pitchFamily="34" charset="0"/>
              <a:buChar char="•"/>
            </a:pPr>
            <a:r>
              <a:rPr lang="en-US"/>
              <a:t>75 mA deuteron beam injection</a:t>
            </a:r>
          </a:p>
          <a:p>
            <a:pPr marL="285750" indent="-285750">
              <a:buFont typeface="Arial" panose="020B0604020202020204" pitchFamily="34" charset="0"/>
              <a:buChar char="•"/>
            </a:pPr>
            <a:r>
              <a:rPr lang="en-US"/>
              <a:t>~300 keV deuterons</a:t>
            </a:r>
          </a:p>
          <a:p>
            <a:pPr marL="285750" indent="-285750">
              <a:buFont typeface="Arial" panose="020B0604020202020204" pitchFamily="34" charset="0"/>
              <a:buChar char="•"/>
            </a:pPr>
            <a:r>
              <a:rPr lang="en-US"/>
              <a:t>Up to 10</a:t>
            </a:r>
            <a:r>
              <a:rPr lang="en-US" baseline="30000"/>
              <a:t>13</a:t>
            </a:r>
            <a:r>
              <a:rPr lang="en-US"/>
              <a:t> n/s total</a:t>
            </a:r>
          </a:p>
          <a:p>
            <a:pPr marL="285750" indent="-285750">
              <a:buFont typeface="Arial" panose="020B0604020202020204" pitchFamily="34" charset="0"/>
              <a:buChar char="•"/>
            </a:pPr>
            <a:r>
              <a:rPr lang="en-US"/>
              <a:t>10</a:t>
            </a:r>
            <a:r>
              <a:rPr lang="en-US" baseline="30000"/>
              <a:t>10</a:t>
            </a:r>
            <a:r>
              <a:rPr lang="en-US"/>
              <a:t>-10</a:t>
            </a:r>
            <a:r>
              <a:rPr lang="en-US" baseline="30000"/>
              <a:t>11</a:t>
            </a:r>
            <a:r>
              <a:rPr lang="en-US"/>
              <a:t> peak n/cm</a:t>
            </a:r>
            <a:r>
              <a:rPr lang="en-US" baseline="30000"/>
              <a:t>2</a:t>
            </a:r>
            <a:r>
              <a:rPr lang="en-US"/>
              <a:t>/s flux</a:t>
            </a:r>
          </a:p>
          <a:p>
            <a:pPr marL="285750" indent="-285750">
              <a:buFont typeface="Arial" panose="020B0604020202020204" pitchFamily="34" charset="0"/>
              <a:buChar char="•"/>
            </a:pPr>
            <a:r>
              <a:rPr lang="en-US"/>
              <a:t>DT-neutron output</a:t>
            </a:r>
          </a:p>
        </p:txBody>
      </p:sp>
      <p:sp>
        <p:nvSpPr>
          <p:cNvPr id="4" name="TextBox 3">
            <a:extLst>
              <a:ext uri="{FF2B5EF4-FFF2-40B4-BE49-F238E27FC236}">
                <a16:creationId xmlns:a16="http://schemas.microsoft.com/office/drawing/2014/main" id="{36C111A1-2875-8B8A-6330-B95E43EFF874}"/>
              </a:ext>
            </a:extLst>
          </p:cNvPr>
          <p:cNvSpPr txBox="1"/>
          <p:nvPr/>
        </p:nvSpPr>
        <p:spPr>
          <a:xfrm>
            <a:off x="10713720" y="5324475"/>
            <a:ext cx="748923" cy="369332"/>
          </a:xfrm>
          <a:prstGeom prst="rect">
            <a:avLst/>
          </a:prstGeom>
          <a:noFill/>
          <a:ln>
            <a:solidFill>
              <a:schemeClr val="tx1">
                <a:lumMod val="50000"/>
                <a:lumOff val="50000"/>
              </a:schemeClr>
            </a:solidFill>
          </a:ln>
        </p:spPr>
        <p:txBody>
          <a:bodyPr wrap="none" rtlCol="0">
            <a:spAutoFit/>
          </a:bodyPr>
          <a:lstStyle/>
          <a:p>
            <a:r>
              <a:rPr lang="en-GB"/>
              <a:t>water</a:t>
            </a:r>
          </a:p>
        </p:txBody>
      </p:sp>
      <p:cxnSp>
        <p:nvCxnSpPr>
          <p:cNvPr id="8" name="Straight Arrow Connector 7">
            <a:extLst>
              <a:ext uri="{FF2B5EF4-FFF2-40B4-BE49-F238E27FC236}">
                <a16:creationId xmlns:a16="http://schemas.microsoft.com/office/drawing/2014/main" id="{6F748ED4-CCA8-E857-2B72-76053382E854}"/>
              </a:ext>
            </a:extLst>
          </p:cNvPr>
          <p:cNvCxnSpPr>
            <a:cxnSpLocks/>
            <a:stCxn id="4" idx="1"/>
          </p:cNvCxnSpPr>
          <p:nvPr/>
        </p:nvCxnSpPr>
        <p:spPr>
          <a:xfrm flipH="1" flipV="1">
            <a:off x="8686800" y="5152196"/>
            <a:ext cx="2026920" cy="3569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Footer Placeholder 3">
            <a:extLst>
              <a:ext uri="{FF2B5EF4-FFF2-40B4-BE49-F238E27FC236}">
                <a16:creationId xmlns:a16="http://schemas.microsoft.com/office/drawing/2014/main" id="{5CFC4FDA-64C4-116F-5F17-0E637778C96D}"/>
              </a:ext>
            </a:extLst>
          </p:cNvPr>
          <p:cNvSpPr>
            <a:spLocks noGrp="1"/>
          </p:cNvSpPr>
          <p:nvPr>
            <p:ph type="ftr" sz="quarter" idx="10"/>
          </p:nvPr>
        </p:nvSpPr>
        <p:spPr>
          <a:xfrm>
            <a:off x="876221" y="6387700"/>
            <a:ext cx="7008821" cy="365125"/>
          </a:xfrm>
        </p:spPr>
        <p:txBody>
          <a:bodyPr/>
          <a:lstStyle/>
          <a:p>
            <a:r>
              <a:rPr lang="en-GB"/>
              <a:t>Gemma Wilson - Neutron Detector and Facility Workshop, 17-18</a:t>
            </a:r>
            <a:r>
              <a:rPr lang="en-GB" baseline="30000"/>
              <a:t>th</a:t>
            </a:r>
            <a:r>
              <a:rPr lang="en-GB"/>
              <a:t> September 2026, IOP</a:t>
            </a:r>
          </a:p>
        </p:txBody>
      </p:sp>
      <p:sp>
        <p:nvSpPr>
          <p:cNvPr id="14" name="TextBox 13">
            <a:extLst>
              <a:ext uri="{FF2B5EF4-FFF2-40B4-BE49-F238E27FC236}">
                <a16:creationId xmlns:a16="http://schemas.microsoft.com/office/drawing/2014/main" id="{A963F737-09E8-FB0B-E577-3084C28C9745}"/>
              </a:ext>
            </a:extLst>
          </p:cNvPr>
          <p:cNvSpPr txBox="1"/>
          <p:nvPr/>
        </p:nvSpPr>
        <p:spPr>
          <a:xfrm>
            <a:off x="6326474" y="1229078"/>
            <a:ext cx="1127051" cy="400110"/>
          </a:xfrm>
          <a:prstGeom prst="rect">
            <a:avLst/>
          </a:prstGeom>
          <a:noFill/>
        </p:spPr>
        <p:txBody>
          <a:bodyPr wrap="square" rtlCol="0">
            <a:spAutoFit/>
          </a:bodyPr>
          <a:lstStyle/>
          <a:p>
            <a:r>
              <a:rPr lang="en-GB" sz="1000" i="1"/>
              <a:t>Science July 2024, Vol 385</a:t>
            </a:r>
          </a:p>
        </p:txBody>
      </p:sp>
    </p:spTree>
    <p:extLst>
      <p:ext uri="{BB962C8B-B14F-4D97-AF65-F5344CB8AC3E}">
        <p14:creationId xmlns:p14="http://schemas.microsoft.com/office/powerpoint/2010/main" val="913635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CAC678-8C35-C942-86A5-9B84582069CE}"/>
              </a:ext>
            </a:extLst>
          </p:cNvPr>
          <p:cNvSpPr>
            <a:spLocks noGrp="1"/>
          </p:cNvSpPr>
          <p:nvPr>
            <p:ph type="title"/>
          </p:nvPr>
        </p:nvSpPr>
        <p:spPr/>
        <p:txBody>
          <a:bodyPr/>
          <a:lstStyle/>
          <a:p>
            <a:r>
              <a:rPr lang="en-GB"/>
              <a:t>The purpose of LIBRTI</a:t>
            </a:r>
          </a:p>
        </p:txBody>
      </p:sp>
      <p:sp>
        <p:nvSpPr>
          <p:cNvPr id="5" name="Slide Number Placeholder 4">
            <a:extLst>
              <a:ext uri="{FF2B5EF4-FFF2-40B4-BE49-F238E27FC236}">
                <a16:creationId xmlns:a16="http://schemas.microsoft.com/office/drawing/2014/main" id="{BCD1F77F-E2A3-6A26-0107-A6B9CB0B4D47}"/>
              </a:ext>
            </a:extLst>
          </p:cNvPr>
          <p:cNvSpPr>
            <a:spLocks noGrp="1"/>
          </p:cNvSpPr>
          <p:nvPr>
            <p:ph type="sldNum" sz="quarter" idx="4"/>
          </p:nvPr>
        </p:nvSpPr>
        <p:spPr/>
        <p:txBody>
          <a:bodyPr/>
          <a:lstStyle/>
          <a:p>
            <a:fld id="{35482B25-261F-464E-BDD8-63296DE4D8A4}" type="slidenum">
              <a:rPr lang="en-US" smtClean="0"/>
              <a:pPr/>
              <a:t>17</a:t>
            </a:fld>
            <a:endParaRPr lang="en-US"/>
          </a:p>
        </p:txBody>
      </p:sp>
      <p:sp>
        <p:nvSpPr>
          <p:cNvPr id="8" name="TextBox 7">
            <a:extLst>
              <a:ext uri="{FF2B5EF4-FFF2-40B4-BE49-F238E27FC236}">
                <a16:creationId xmlns:a16="http://schemas.microsoft.com/office/drawing/2014/main" id="{40D179EF-DC27-0767-B316-C732AC3FDA19}"/>
              </a:ext>
            </a:extLst>
          </p:cNvPr>
          <p:cNvSpPr txBox="1"/>
          <p:nvPr/>
        </p:nvSpPr>
        <p:spPr>
          <a:xfrm>
            <a:off x="3049905" y="2521059"/>
            <a:ext cx="6092190" cy="2554545"/>
          </a:xfrm>
          <a:prstGeom prst="rect">
            <a:avLst/>
          </a:prstGeom>
          <a:noFill/>
        </p:spPr>
        <p:txBody>
          <a:bodyPr wrap="square" rtlCol="0">
            <a:spAutoFit/>
          </a:bodyPr>
          <a:lstStyle/>
          <a:p>
            <a:pPr algn="ctr"/>
            <a:r>
              <a:rPr lang="en-GB" sz="3200"/>
              <a:t>Advancing fusion breeding technologies through a world-leading demonstrator facility with predictive multi-physics capability</a:t>
            </a:r>
          </a:p>
        </p:txBody>
      </p:sp>
      <p:grpSp>
        <p:nvGrpSpPr>
          <p:cNvPr id="17" name="Group 16">
            <a:extLst>
              <a:ext uri="{FF2B5EF4-FFF2-40B4-BE49-F238E27FC236}">
                <a16:creationId xmlns:a16="http://schemas.microsoft.com/office/drawing/2014/main" id="{83AB45C9-271D-D274-2AF7-09BF72AB190A}"/>
              </a:ext>
            </a:extLst>
          </p:cNvPr>
          <p:cNvGrpSpPr/>
          <p:nvPr/>
        </p:nvGrpSpPr>
        <p:grpSpPr>
          <a:xfrm>
            <a:off x="3339561" y="957474"/>
            <a:ext cx="8170448" cy="2605232"/>
            <a:chOff x="3339561" y="957474"/>
            <a:chExt cx="8170448" cy="2605232"/>
          </a:xfrm>
        </p:grpSpPr>
        <p:sp>
          <p:nvSpPr>
            <p:cNvPr id="9" name="TextBox 8">
              <a:extLst>
                <a:ext uri="{FF2B5EF4-FFF2-40B4-BE49-F238E27FC236}">
                  <a16:creationId xmlns:a16="http://schemas.microsoft.com/office/drawing/2014/main" id="{A7405AD3-303F-D9A4-AA2A-8B4A4550EEDA}"/>
                </a:ext>
              </a:extLst>
            </p:cNvPr>
            <p:cNvSpPr txBox="1"/>
            <p:nvPr/>
          </p:nvSpPr>
          <p:spPr>
            <a:xfrm>
              <a:off x="8641080" y="957474"/>
              <a:ext cx="2868929" cy="2308324"/>
            </a:xfrm>
            <a:prstGeom prst="rect">
              <a:avLst/>
            </a:prstGeom>
            <a:noFill/>
          </p:spPr>
          <p:txBody>
            <a:bodyPr wrap="square" rtlCol="0">
              <a:spAutoFit/>
            </a:bodyPr>
            <a:lstStyle/>
            <a:p>
              <a:pPr algn="ctr"/>
              <a:r>
                <a:rPr lang="en-GB" sz="2400">
                  <a:solidFill>
                    <a:schemeClr val="accent5">
                      <a:lumMod val="75000"/>
                    </a:schemeClr>
                  </a:solidFill>
                </a:rPr>
                <a:t>Irradiating tonne-scale materials with fusion-relevant neutrons for decision-grade evidence</a:t>
              </a:r>
            </a:p>
          </p:txBody>
        </p:sp>
        <p:sp>
          <p:nvSpPr>
            <p:cNvPr id="15" name="Rectangle 14">
              <a:extLst>
                <a:ext uri="{FF2B5EF4-FFF2-40B4-BE49-F238E27FC236}">
                  <a16:creationId xmlns:a16="http://schemas.microsoft.com/office/drawing/2014/main" id="{5015FBC3-A15F-63C6-038F-B1B3C9CD1F75}"/>
                </a:ext>
              </a:extLst>
            </p:cNvPr>
            <p:cNvSpPr/>
            <p:nvPr/>
          </p:nvSpPr>
          <p:spPr>
            <a:xfrm>
              <a:off x="5596367" y="2517178"/>
              <a:ext cx="3006089" cy="587916"/>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a:t>fusion breeding</a:t>
              </a:r>
            </a:p>
          </p:txBody>
        </p:sp>
        <p:sp>
          <p:nvSpPr>
            <p:cNvPr id="16" name="Rectangle 15">
              <a:extLst>
                <a:ext uri="{FF2B5EF4-FFF2-40B4-BE49-F238E27FC236}">
                  <a16:creationId xmlns:a16="http://schemas.microsoft.com/office/drawing/2014/main" id="{2B998D7E-A436-E16D-DDA3-B4598679AC9C}"/>
                </a:ext>
              </a:extLst>
            </p:cNvPr>
            <p:cNvSpPr/>
            <p:nvPr/>
          </p:nvSpPr>
          <p:spPr>
            <a:xfrm>
              <a:off x="3339561" y="3035337"/>
              <a:ext cx="2468880" cy="527369"/>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a:t>technologies</a:t>
              </a:r>
            </a:p>
          </p:txBody>
        </p:sp>
      </p:grpSp>
      <p:grpSp>
        <p:nvGrpSpPr>
          <p:cNvPr id="20" name="Group 19">
            <a:extLst>
              <a:ext uri="{FF2B5EF4-FFF2-40B4-BE49-F238E27FC236}">
                <a16:creationId xmlns:a16="http://schemas.microsoft.com/office/drawing/2014/main" id="{BEE45933-FD9D-8999-315F-C18AD56BF7F2}"/>
              </a:ext>
            </a:extLst>
          </p:cNvPr>
          <p:cNvGrpSpPr/>
          <p:nvPr/>
        </p:nvGrpSpPr>
        <p:grpSpPr>
          <a:xfrm>
            <a:off x="194624" y="1297855"/>
            <a:ext cx="8670689" cy="4722819"/>
            <a:chOff x="194624" y="1297855"/>
            <a:chExt cx="8670689" cy="4722819"/>
          </a:xfrm>
        </p:grpSpPr>
        <p:sp>
          <p:nvSpPr>
            <p:cNvPr id="11" name="TextBox 10">
              <a:extLst>
                <a:ext uri="{FF2B5EF4-FFF2-40B4-BE49-F238E27FC236}">
                  <a16:creationId xmlns:a16="http://schemas.microsoft.com/office/drawing/2014/main" id="{829E4D97-1923-CAFE-D6BC-984E73F547F6}"/>
                </a:ext>
              </a:extLst>
            </p:cNvPr>
            <p:cNvSpPr txBox="1"/>
            <p:nvPr/>
          </p:nvSpPr>
          <p:spPr>
            <a:xfrm>
              <a:off x="194624" y="1297855"/>
              <a:ext cx="3623310" cy="1200329"/>
            </a:xfrm>
            <a:prstGeom prst="rect">
              <a:avLst/>
            </a:prstGeom>
            <a:noFill/>
          </p:spPr>
          <p:txBody>
            <a:bodyPr wrap="square" rtlCol="0">
              <a:spAutoFit/>
            </a:bodyPr>
            <a:lstStyle/>
            <a:p>
              <a:pPr algn="ctr"/>
              <a:r>
                <a:rPr lang="en-GB" sz="2400">
                  <a:solidFill>
                    <a:srgbClr val="F8971D"/>
                  </a:solidFill>
                </a:rPr>
                <a:t>Make the UK the global hub for advancing tritium breeding technology</a:t>
              </a:r>
            </a:p>
          </p:txBody>
        </p:sp>
        <p:sp>
          <p:nvSpPr>
            <p:cNvPr id="12" name="TextBox 11">
              <a:extLst>
                <a:ext uri="{FF2B5EF4-FFF2-40B4-BE49-F238E27FC236}">
                  <a16:creationId xmlns:a16="http://schemas.microsoft.com/office/drawing/2014/main" id="{DCBD6020-9506-6735-85F2-B791551AD17B}"/>
                </a:ext>
              </a:extLst>
            </p:cNvPr>
            <p:cNvSpPr txBox="1"/>
            <p:nvPr/>
          </p:nvSpPr>
          <p:spPr>
            <a:xfrm>
              <a:off x="354594" y="4820345"/>
              <a:ext cx="4026037" cy="1200329"/>
            </a:xfrm>
            <a:prstGeom prst="rect">
              <a:avLst/>
            </a:prstGeom>
            <a:noFill/>
          </p:spPr>
          <p:txBody>
            <a:bodyPr wrap="square" rtlCol="0">
              <a:spAutoFit/>
            </a:bodyPr>
            <a:lstStyle/>
            <a:p>
              <a:pPr algn="ctr"/>
              <a:r>
                <a:rPr lang="en-GB" sz="2400">
                  <a:solidFill>
                    <a:srgbClr val="F8971D"/>
                  </a:solidFill>
                </a:rPr>
                <a:t>Build UK breeder-technology supply chain capability and capacity</a:t>
              </a:r>
            </a:p>
          </p:txBody>
        </p:sp>
        <p:sp>
          <p:nvSpPr>
            <p:cNvPr id="18" name="Rectangle 17">
              <a:extLst>
                <a:ext uri="{FF2B5EF4-FFF2-40B4-BE49-F238E27FC236}">
                  <a16:creationId xmlns:a16="http://schemas.microsoft.com/office/drawing/2014/main" id="{F5E01DB4-81F1-C21A-9CFD-0C599D3178CA}"/>
                </a:ext>
              </a:extLst>
            </p:cNvPr>
            <p:cNvSpPr/>
            <p:nvPr/>
          </p:nvSpPr>
          <p:spPr>
            <a:xfrm>
              <a:off x="7541024" y="3096426"/>
              <a:ext cx="1324289" cy="405184"/>
            </a:xfrm>
            <a:prstGeom prst="rect">
              <a:avLst/>
            </a:prstGeom>
            <a:solidFill>
              <a:srgbClr val="F897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en-GB" sz="3200" b="0" i="0" u="none" strike="noStrike" kern="1200" cap="none" spc="0" normalizeH="0" baseline="0" noProof="0">
                  <a:ln>
                    <a:noFill/>
                  </a:ln>
                  <a:solidFill>
                    <a:srgbClr val="002F56"/>
                  </a:solidFill>
                  <a:effectLst/>
                  <a:uLnTx/>
                  <a:uFillTx/>
                  <a:latin typeface="Arial" panose="020B0604020202020204"/>
                  <a:ea typeface="+mn-ea"/>
                  <a:cs typeface="+mn-cs"/>
                </a:rPr>
                <a:t>world-</a:t>
              </a:r>
              <a:endParaRPr lang="en-GB"/>
            </a:p>
          </p:txBody>
        </p:sp>
        <p:sp>
          <p:nvSpPr>
            <p:cNvPr id="19" name="Rectangle 18">
              <a:extLst>
                <a:ext uri="{FF2B5EF4-FFF2-40B4-BE49-F238E27FC236}">
                  <a16:creationId xmlns:a16="http://schemas.microsoft.com/office/drawing/2014/main" id="{0D987EBF-B6C9-8744-5EF4-FB2BC3C9F958}"/>
                </a:ext>
              </a:extLst>
            </p:cNvPr>
            <p:cNvSpPr/>
            <p:nvPr/>
          </p:nvSpPr>
          <p:spPr>
            <a:xfrm>
              <a:off x="3054239" y="3527137"/>
              <a:ext cx="1500427" cy="514278"/>
            </a:xfrm>
            <a:prstGeom prst="rect">
              <a:avLst/>
            </a:prstGeom>
            <a:solidFill>
              <a:srgbClr val="F897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en-GB" sz="3200" b="0" i="0" u="none" strike="noStrike" kern="1200" cap="none" spc="0" normalizeH="0" baseline="0" noProof="0">
                  <a:ln>
                    <a:noFill/>
                  </a:ln>
                  <a:solidFill>
                    <a:srgbClr val="002F56"/>
                  </a:solidFill>
                  <a:effectLst/>
                  <a:uLnTx/>
                  <a:uFillTx/>
                  <a:latin typeface="Arial" panose="020B0604020202020204"/>
                  <a:ea typeface="+mn-ea"/>
                  <a:cs typeface="+mn-cs"/>
                </a:rPr>
                <a:t>leading</a:t>
              </a:r>
              <a:endParaRPr lang="en-GB"/>
            </a:p>
          </p:txBody>
        </p:sp>
      </p:grpSp>
      <p:grpSp>
        <p:nvGrpSpPr>
          <p:cNvPr id="24" name="Group 23">
            <a:extLst>
              <a:ext uri="{FF2B5EF4-FFF2-40B4-BE49-F238E27FC236}">
                <a16:creationId xmlns:a16="http://schemas.microsoft.com/office/drawing/2014/main" id="{FA571C73-506D-B22A-647E-62C6B8D545B4}"/>
              </a:ext>
            </a:extLst>
          </p:cNvPr>
          <p:cNvGrpSpPr/>
          <p:nvPr/>
        </p:nvGrpSpPr>
        <p:grpSpPr>
          <a:xfrm>
            <a:off x="5149921" y="4012198"/>
            <a:ext cx="6940479" cy="2558064"/>
            <a:chOff x="5149921" y="4012198"/>
            <a:chExt cx="6940479" cy="2558064"/>
          </a:xfrm>
        </p:grpSpPr>
        <p:sp>
          <p:nvSpPr>
            <p:cNvPr id="10" name="TextBox 9">
              <a:extLst>
                <a:ext uri="{FF2B5EF4-FFF2-40B4-BE49-F238E27FC236}">
                  <a16:creationId xmlns:a16="http://schemas.microsoft.com/office/drawing/2014/main" id="{305EEFE7-C18F-829E-7783-8063AFD2D9E0}"/>
                </a:ext>
              </a:extLst>
            </p:cNvPr>
            <p:cNvSpPr txBox="1"/>
            <p:nvPr/>
          </p:nvSpPr>
          <p:spPr>
            <a:xfrm>
              <a:off x="7141210" y="5000602"/>
              <a:ext cx="4949190" cy="1569660"/>
            </a:xfrm>
            <a:prstGeom prst="rect">
              <a:avLst/>
            </a:prstGeom>
            <a:noFill/>
          </p:spPr>
          <p:txBody>
            <a:bodyPr wrap="square" rtlCol="0">
              <a:spAutoFit/>
            </a:bodyPr>
            <a:lstStyle/>
            <a:p>
              <a:pPr algn="ctr"/>
              <a:r>
                <a:rPr lang="en-GB" sz="2400">
                  <a:solidFill>
                    <a:schemeClr val="accent3"/>
                  </a:solidFill>
                </a:rPr>
                <a:t>Develop a validated multi-physics platform that offers predictive capability and informs technology design</a:t>
              </a:r>
            </a:p>
          </p:txBody>
        </p:sp>
        <p:sp>
          <p:nvSpPr>
            <p:cNvPr id="21" name="Rectangle 20">
              <a:extLst>
                <a:ext uri="{FF2B5EF4-FFF2-40B4-BE49-F238E27FC236}">
                  <a16:creationId xmlns:a16="http://schemas.microsoft.com/office/drawing/2014/main" id="{3034D0BA-34CB-C8C4-F419-1A87BA8DF2C6}"/>
                </a:ext>
              </a:extLst>
            </p:cNvPr>
            <p:cNvSpPr/>
            <p:nvPr/>
          </p:nvSpPr>
          <p:spPr>
            <a:xfrm>
              <a:off x="5752066" y="4012198"/>
              <a:ext cx="2538167" cy="527369"/>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en-GB" sz="3200" b="0" i="0" u="none" strike="noStrike" kern="1200" cap="none" spc="0" normalizeH="0" baseline="0" noProof="0">
                  <a:ln>
                    <a:noFill/>
                  </a:ln>
                  <a:solidFill>
                    <a:schemeClr val="bg1"/>
                  </a:solidFill>
                  <a:effectLst/>
                  <a:uLnTx/>
                  <a:uFillTx/>
                  <a:latin typeface="Arial" panose="020B0604020202020204"/>
                  <a:ea typeface="+mn-ea"/>
                  <a:cs typeface="+mn-cs"/>
                </a:rPr>
                <a:t>multi-physics</a:t>
              </a:r>
              <a:endParaRPr lang="en-GB">
                <a:solidFill>
                  <a:schemeClr val="bg1"/>
                </a:solidFill>
              </a:endParaRPr>
            </a:p>
          </p:txBody>
        </p:sp>
        <p:sp>
          <p:nvSpPr>
            <p:cNvPr id="23" name="Rectangle 22">
              <a:extLst>
                <a:ext uri="{FF2B5EF4-FFF2-40B4-BE49-F238E27FC236}">
                  <a16:creationId xmlns:a16="http://schemas.microsoft.com/office/drawing/2014/main" id="{796EB4BC-1CF3-628C-A679-68E8421D1E29}"/>
                </a:ext>
              </a:extLst>
            </p:cNvPr>
            <p:cNvSpPr/>
            <p:nvPr/>
          </p:nvSpPr>
          <p:spPr>
            <a:xfrm>
              <a:off x="5149921" y="4496295"/>
              <a:ext cx="1892898" cy="527369"/>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en-GB" sz="3200" b="0" i="0" u="none" strike="noStrike" kern="1200" cap="none" spc="0" normalizeH="0" baseline="0" noProof="0">
                  <a:ln>
                    <a:noFill/>
                  </a:ln>
                  <a:solidFill>
                    <a:schemeClr val="bg1"/>
                  </a:solidFill>
                  <a:effectLst/>
                  <a:uLnTx/>
                  <a:uFillTx/>
                  <a:latin typeface="Arial" panose="020B0604020202020204"/>
                  <a:ea typeface="+mn-ea"/>
                  <a:cs typeface="+mn-cs"/>
                </a:rPr>
                <a:t>capability</a:t>
              </a:r>
              <a:endParaRPr lang="en-GB">
                <a:solidFill>
                  <a:schemeClr val="bg1"/>
                </a:solidFill>
              </a:endParaRPr>
            </a:p>
          </p:txBody>
        </p:sp>
      </p:grpSp>
      <p:sp>
        <p:nvSpPr>
          <p:cNvPr id="25" name="Footer Placeholder 3">
            <a:extLst>
              <a:ext uri="{FF2B5EF4-FFF2-40B4-BE49-F238E27FC236}">
                <a16:creationId xmlns:a16="http://schemas.microsoft.com/office/drawing/2014/main" id="{FE26E6EC-735A-000D-447B-504A33429BB6}"/>
              </a:ext>
            </a:extLst>
          </p:cNvPr>
          <p:cNvSpPr>
            <a:spLocks noGrp="1"/>
          </p:cNvSpPr>
          <p:nvPr>
            <p:ph type="ftr" sz="quarter" idx="10"/>
          </p:nvPr>
        </p:nvSpPr>
        <p:spPr>
          <a:xfrm>
            <a:off x="876221" y="6387700"/>
            <a:ext cx="7008821" cy="365125"/>
          </a:xfrm>
        </p:spPr>
        <p:txBody>
          <a:bodyPr/>
          <a:lstStyle/>
          <a:p>
            <a:r>
              <a:rPr lang="en-GB"/>
              <a:t>Gemma Wilson - Neutron Detector and Facility Workshop, 17-18</a:t>
            </a:r>
            <a:r>
              <a:rPr lang="en-GB" baseline="30000"/>
              <a:t>th</a:t>
            </a:r>
            <a:r>
              <a:rPr lang="en-GB"/>
              <a:t> September 2026, IOP</a:t>
            </a:r>
          </a:p>
        </p:txBody>
      </p:sp>
    </p:spTree>
    <p:extLst>
      <p:ext uri="{BB962C8B-B14F-4D97-AF65-F5344CB8AC3E}">
        <p14:creationId xmlns:p14="http://schemas.microsoft.com/office/powerpoint/2010/main" val="4087528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2A865EC-B8A8-D63A-6977-A75795DA6E2C}"/>
              </a:ext>
            </a:extLst>
          </p:cNvPr>
          <p:cNvPicPr>
            <a:picLocks noChangeAspect="1"/>
          </p:cNvPicPr>
          <p:nvPr/>
        </p:nvPicPr>
        <p:blipFill>
          <a:blip r:embed="rId2"/>
          <a:srcRect t="24523"/>
          <a:stretch/>
        </p:blipFill>
        <p:spPr>
          <a:xfrm>
            <a:off x="4910883" y="1685997"/>
            <a:ext cx="7263888" cy="5172003"/>
          </a:xfrm>
          <a:prstGeom prst="rect">
            <a:avLst/>
          </a:prstGeom>
        </p:spPr>
      </p:pic>
      <p:sp>
        <p:nvSpPr>
          <p:cNvPr id="3" name="Title 2">
            <a:extLst>
              <a:ext uri="{FF2B5EF4-FFF2-40B4-BE49-F238E27FC236}">
                <a16:creationId xmlns:a16="http://schemas.microsoft.com/office/drawing/2014/main" id="{9F0F671C-1F7D-7B48-5C35-D906849CE5B9}"/>
              </a:ext>
            </a:extLst>
          </p:cNvPr>
          <p:cNvSpPr>
            <a:spLocks noGrp="1"/>
          </p:cNvSpPr>
          <p:nvPr>
            <p:ph type="title"/>
          </p:nvPr>
        </p:nvSpPr>
        <p:spPr/>
        <p:txBody>
          <a:bodyPr/>
          <a:lstStyle/>
          <a:p>
            <a:r>
              <a:rPr lang="en-GB"/>
              <a:t>LIBRTI Facility</a:t>
            </a:r>
          </a:p>
        </p:txBody>
      </p:sp>
      <p:sp>
        <p:nvSpPr>
          <p:cNvPr id="5" name="Slide Number Placeholder 4">
            <a:extLst>
              <a:ext uri="{FF2B5EF4-FFF2-40B4-BE49-F238E27FC236}">
                <a16:creationId xmlns:a16="http://schemas.microsoft.com/office/drawing/2014/main" id="{98E446CC-AE3D-C7A8-442B-ACA0A44A6E0D}"/>
              </a:ext>
            </a:extLst>
          </p:cNvPr>
          <p:cNvSpPr>
            <a:spLocks noGrp="1"/>
          </p:cNvSpPr>
          <p:nvPr>
            <p:ph type="sldNum" sz="quarter" idx="4"/>
          </p:nvPr>
        </p:nvSpPr>
        <p:spPr/>
        <p:txBody>
          <a:bodyPr/>
          <a:lstStyle/>
          <a:p>
            <a:fld id="{35482B25-261F-464E-BDD8-63296DE4D8A4}" type="slidenum">
              <a:rPr lang="en-US" smtClean="0"/>
              <a:pPr/>
              <a:t>18</a:t>
            </a:fld>
            <a:endParaRPr lang="en-US"/>
          </a:p>
        </p:txBody>
      </p:sp>
      <p:sp>
        <p:nvSpPr>
          <p:cNvPr id="8" name="Footer Placeholder 3">
            <a:extLst>
              <a:ext uri="{FF2B5EF4-FFF2-40B4-BE49-F238E27FC236}">
                <a16:creationId xmlns:a16="http://schemas.microsoft.com/office/drawing/2014/main" id="{1E862EA3-08CE-258F-50F1-233AE567D8F9}"/>
              </a:ext>
            </a:extLst>
          </p:cNvPr>
          <p:cNvSpPr>
            <a:spLocks noGrp="1"/>
          </p:cNvSpPr>
          <p:nvPr>
            <p:ph type="ftr" sz="quarter" idx="10"/>
          </p:nvPr>
        </p:nvSpPr>
        <p:spPr>
          <a:xfrm>
            <a:off x="876221" y="6387700"/>
            <a:ext cx="7008821" cy="365125"/>
          </a:xfrm>
        </p:spPr>
        <p:txBody>
          <a:bodyPr/>
          <a:lstStyle/>
          <a:p>
            <a:r>
              <a:rPr lang="en-GB"/>
              <a:t>Gemma Wilson - Neutron Detector and Facility Workshop, 17-18</a:t>
            </a:r>
            <a:r>
              <a:rPr lang="en-GB" baseline="30000"/>
              <a:t>th</a:t>
            </a:r>
            <a:r>
              <a:rPr lang="en-GB"/>
              <a:t> September 2026, IOP</a:t>
            </a:r>
          </a:p>
        </p:txBody>
      </p:sp>
      <p:sp>
        <p:nvSpPr>
          <p:cNvPr id="12" name="Oval 11">
            <a:extLst>
              <a:ext uri="{FF2B5EF4-FFF2-40B4-BE49-F238E27FC236}">
                <a16:creationId xmlns:a16="http://schemas.microsoft.com/office/drawing/2014/main" id="{10C5346F-9FE8-4EC3-E50C-5D20C7CC1AB1}"/>
              </a:ext>
            </a:extLst>
          </p:cNvPr>
          <p:cNvSpPr/>
          <p:nvPr/>
        </p:nvSpPr>
        <p:spPr>
          <a:xfrm>
            <a:off x="7232386" y="3784997"/>
            <a:ext cx="854015" cy="552091"/>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Rounded Corners 12">
            <a:extLst>
              <a:ext uri="{FF2B5EF4-FFF2-40B4-BE49-F238E27FC236}">
                <a16:creationId xmlns:a16="http://schemas.microsoft.com/office/drawing/2014/main" id="{E966260A-879E-745B-0B96-DBCC17148C37}"/>
              </a:ext>
            </a:extLst>
          </p:cNvPr>
          <p:cNvSpPr/>
          <p:nvPr/>
        </p:nvSpPr>
        <p:spPr>
          <a:xfrm>
            <a:off x="9778701" y="1187289"/>
            <a:ext cx="2396070" cy="1538344"/>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GB"/>
              <a:t>Experimental zone around neutron source</a:t>
            </a:r>
            <a:br>
              <a:rPr lang="en-GB"/>
            </a:br>
            <a:r>
              <a:rPr lang="en-GB"/>
              <a:t>~10x15x5 m</a:t>
            </a:r>
            <a:r>
              <a:rPr lang="en-GB" baseline="30000"/>
              <a:t>3</a:t>
            </a:r>
          </a:p>
        </p:txBody>
      </p:sp>
      <p:sp>
        <p:nvSpPr>
          <p:cNvPr id="16" name="TextBox 13">
            <a:extLst>
              <a:ext uri="{FF2B5EF4-FFF2-40B4-BE49-F238E27FC236}">
                <a16:creationId xmlns:a16="http://schemas.microsoft.com/office/drawing/2014/main" id="{47ACF0B9-D3C7-6FAD-BAB0-7E80E9EE212B}"/>
              </a:ext>
            </a:extLst>
          </p:cNvPr>
          <p:cNvSpPr txBox="1"/>
          <p:nvPr/>
        </p:nvSpPr>
        <p:spPr>
          <a:xfrm>
            <a:off x="101600" y="1530994"/>
            <a:ext cx="4744015" cy="3785652"/>
          </a:xfrm>
          <a:prstGeom prst="rect">
            <a:avLst/>
          </a:prstGeom>
          <a:noFill/>
        </p:spPr>
        <p:txBody>
          <a:bodyPr wrap="square" rtlCol="0">
            <a:spAutoFit/>
          </a:bodyPr>
          <a:lstStyle>
            <a:defPPr>
              <a:defRPr lang="en-US"/>
            </a:defPPr>
            <a:lvl1pPr marL="0" algn="l" defTabSz="914400" rtl="0" eaLnBrk="1" latinLnBrk="0" hangingPunct="1">
              <a:defRPr sz="1800" kern="1200">
                <a:solidFill>
                  <a:srgbClr val="002F56"/>
                </a:solidFill>
                <a:latin typeface="Arial" panose="020B0604020202020204"/>
              </a:defRPr>
            </a:lvl1pPr>
            <a:lvl2pPr marL="457200" algn="l" defTabSz="914400" rtl="0" eaLnBrk="1" latinLnBrk="0" hangingPunct="1">
              <a:defRPr sz="1800" kern="1200">
                <a:solidFill>
                  <a:srgbClr val="002F56"/>
                </a:solidFill>
                <a:latin typeface="Arial" panose="020B0604020202020204"/>
              </a:defRPr>
            </a:lvl2pPr>
            <a:lvl3pPr marL="914400" algn="l" defTabSz="914400" rtl="0" eaLnBrk="1" latinLnBrk="0" hangingPunct="1">
              <a:defRPr sz="1800" kern="1200">
                <a:solidFill>
                  <a:srgbClr val="002F56"/>
                </a:solidFill>
                <a:latin typeface="Arial" panose="020B0604020202020204"/>
              </a:defRPr>
            </a:lvl3pPr>
            <a:lvl4pPr marL="1371600" algn="l" defTabSz="914400" rtl="0" eaLnBrk="1" latinLnBrk="0" hangingPunct="1">
              <a:defRPr sz="1800" kern="1200">
                <a:solidFill>
                  <a:srgbClr val="002F56"/>
                </a:solidFill>
                <a:latin typeface="Arial" panose="020B0604020202020204"/>
              </a:defRPr>
            </a:lvl4pPr>
            <a:lvl5pPr marL="1828800" algn="l" defTabSz="914400" rtl="0" eaLnBrk="1" latinLnBrk="0" hangingPunct="1">
              <a:defRPr sz="1800" kern="1200">
                <a:solidFill>
                  <a:srgbClr val="002F56"/>
                </a:solidFill>
                <a:latin typeface="Arial" panose="020B0604020202020204"/>
              </a:defRPr>
            </a:lvl5pPr>
            <a:lvl6pPr marL="2286000" algn="l" defTabSz="914400" rtl="0" eaLnBrk="1" latinLnBrk="0" hangingPunct="1">
              <a:defRPr sz="1800" kern="1200">
                <a:solidFill>
                  <a:srgbClr val="002F56"/>
                </a:solidFill>
                <a:latin typeface="Arial" panose="020B0604020202020204"/>
              </a:defRPr>
            </a:lvl6pPr>
            <a:lvl7pPr marL="2743200" algn="l" defTabSz="914400" rtl="0" eaLnBrk="1" latinLnBrk="0" hangingPunct="1">
              <a:defRPr sz="1800" kern="1200">
                <a:solidFill>
                  <a:srgbClr val="002F56"/>
                </a:solidFill>
                <a:latin typeface="Arial" panose="020B0604020202020204"/>
              </a:defRPr>
            </a:lvl7pPr>
            <a:lvl8pPr marL="3200400" algn="l" defTabSz="914400" rtl="0" eaLnBrk="1" latinLnBrk="0" hangingPunct="1">
              <a:defRPr sz="1800" kern="1200">
                <a:solidFill>
                  <a:srgbClr val="002F56"/>
                </a:solidFill>
                <a:latin typeface="Arial" panose="020B0604020202020204"/>
              </a:defRPr>
            </a:lvl8pPr>
            <a:lvl9pPr marL="3657600" algn="l" defTabSz="914400" rtl="0" eaLnBrk="1" latinLnBrk="0" hangingPunct="1">
              <a:defRPr sz="1800" kern="1200">
                <a:solidFill>
                  <a:srgbClr val="002F56"/>
                </a:solidFill>
                <a:latin typeface="Arial" panose="020B0604020202020204"/>
              </a:defRPr>
            </a:lvl9pPr>
          </a:lstStyle>
          <a:p>
            <a:pPr marL="342900" indent="-342900">
              <a:buFont typeface="Arial" panose="020B0604020202020204" pitchFamily="34" charset="0"/>
              <a:buChar char="•"/>
            </a:pPr>
            <a:r>
              <a:rPr lang="en-US" sz="2000"/>
              <a:t>Instead of water, the neutron source will be surrounded by breeder material</a:t>
            </a:r>
          </a:p>
          <a:p>
            <a:pPr marL="342900" indent="-342900">
              <a:buFont typeface="Arial" panose="020B0604020202020204" pitchFamily="34" charset="0"/>
              <a:buChar char="•"/>
            </a:pPr>
            <a:r>
              <a:rPr lang="en-US" sz="2000"/>
              <a:t>Tritium bred within the material will be extracted and measured</a:t>
            </a:r>
          </a:p>
          <a:p>
            <a:pPr marL="342900" indent="-342900">
              <a:buFont typeface="Arial" panose="020B0604020202020204" pitchFamily="34" charset="0"/>
              <a:buChar char="•"/>
            </a:pPr>
            <a:r>
              <a:rPr lang="en-US" sz="2000"/>
              <a:t>Data acquired will be used to validate a digital twin of the facility, using a multi-physics approach</a:t>
            </a:r>
          </a:p>
          <a:p>
            <a:pPr marL="342900" indent="-342900">
              <a:buFont typeface="Arial" panose="020B0604020202020204" pitchFamily="34" charset="0"/>
              <a:buChar char="•"/>
            </a:pPr>
            <a:endParaRPr lang="en-US" sz="2000"/>
          </a:p>
          <a:p>
            <a:endParaRPr lang="en-US" sz="2000"/>
          </a:p>
          <a:p>
            <a:pPr marL="342900" indent="-342900">
              <a:buFont typeface="Arial" panose="020B0604020202020204" pitchFamily="34" charset="0"/>
              <a:buChar char="•"/>
            </a:pPr>
            <a:r>
              <a:rPr lang="en-US" sz="2000"/>
              <a:t>Working towards 500+ hours operational availability/yr</a:t>
            </a:r>
          </a:p>
        </p:txBody>
      </p:sp>
    </p:spTree>
    <p:extLst>
      <p:ext uri="{BB962C8B-B14F-4D97-AF65-F5344CB8AC3E}">
        <p14:creationId xmlns:p14="http://schemas.microsoft.com/office/powerpoint/2010/main" val="3151654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73FC0D-E008-5141-698A-6F1E0F3C3925}"/>
              </a:ext>
            </a:extLst>
          </p:cNvPr>
          <p:cNvSpPr>
            <a:spLocks noGrp="1"/>
          </p:cNvSpPr>
          <p:nvPr>
            <p:ph type="title"/>
          </p:nvPr>
        </p:nvSpPr>
        <p:spPr/>
        <p:txBody>
          <a:bodyPr/>
          <a:lstStyle/>
          <a:p>
            <a:r>
              <a:rPr lang="en-GB"/>
              <a:t>The SHINE neutron source profile</a:t>
            </a:r>
          </a:p>
        </p:txBody>
      </p:sp>
      <p:sp>
        <p:nvSpPr>
          <p:cNvPr id="5" name="Slide Number Placeholder 4">
            <a:extLst>
              <a:ext uri="{FF2B5EF4-FFF2-40B4-BE49-F238E27FC236}">
                <a16:creationId xmlns:a16="http://schemas.microsoft.com/office/drawing/2014/main" id="{BB7F1CDB-A1BF-6057-F949-9FA92E220561}"/>
              </a:ext>
            </a:extLst>
          </p:cNvPr>
          <p:cNvSpPr>
            <a:spLocks noGrp="1"/>
          </p:cNvSpPr>
          <p:nvPr>
            <p:ph type="sldNum" sz="quarter" idx="4"/>
          </p:nvPr>
        </p:nvSpPr>
        <p:spPr/>
        <p:txBody>
          <a:bodyPr/>
          <a:lstStyle/>
          <a:p>
            <a:fld id="{35482B25-261F-464E-BDD8-63296DE4D8A4}" type="slidenum">
              <a:rPr lang="en-US" smtClean="0"/>
              <a:pPr/>
              <a:t>19</a:t>
            </a:fld>
            <a:endParaRPr lang="en-US"/>
          </a:p>
        </p:txBody>
      </p:sp>
      <p:pic>
        <p:nvPicPr>
          <p:cNvPr id="7" name="Picture 6">
            <a:extLst>
              <a:ext uri="{FF2B5EF4-FFF2-40B4-BE49-F238E27FC236}">
                <a16:creationId xmlns:a16="http://schemas.microsoft.com/office/drawing/2014/main" id="{49570869-281B-C819-FFD0-0FDA2E02F01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5497" y="1580350"/>
            <a:ext cx="4513688" cy="3697300"/>
          </a:xfrm>
          <a:prstGeom prst="rect">
            <a:avLst/>
          </a:prstGeom>
          <a:noFill/>
          <a:ln>
            <a:noFill/>
          </a:ln>
        </p:spPr>
      </p:pic>
      <p:pic>
        <p:nvPicPr>
          <p:cNvPr id="1026" name="Picture 2">
            <a:extLst>
              <a:ext uri="{FF2B5EF4-FFF2-40B4-BE49-F238E27FC236}">
                <a16:creationId xmlns:a16="http://schemas.microsoft.com/office/drawing/2014/main" id="{A81959A8-3B0C-A41C-B828-CD42528A6A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7814" y="1303078"/>
            <a:ext cx="6007845" cy="4251843"/>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Arrow Connector 10">
            <a:extLst>
              <a:ext uri="{FF2B5EF4-FFF2-40B4-BE49-F238E27FC236}">
                <a16:creationId xmlns:a16="http://schemas.microsoft.com/office/drawing/2014/main" id="{EBE65704-C056-18E2-F94E-064947821A2A}"/>
              </a:ext>
            </a:extLst>
          </p:cNvPr>
          <p:cNvCxnSpPr/>
          <p:nvPr/>
        </p:nvCxnSpPr>
        <p:spPr>
          <a:xfrm>
            <a:off x="3485072" y="2441276"/>
            <a:ext cx="0" cy="1535502"/>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2" name="TextBox 11">
            <a:extLst>
              <a:ext uri="{FF2B5EF4-FFF2-40B4-BE49-F238E27FC236}">
                <a16:creationId xmlns:a16="http://schemas.microsoft.com/office/drawing/2014/main" id="{9C44888F-D281-56B3-AAF9-847AF79810B5}"/>
              </a:ext>
            </a:extLst>
          </p:cNvPr>
          <p:cNvSpPr txBox="1"/>
          <p:nvPr/>
        </p:nvSpPr>
        <p:spPr>
          <a:xfrm>
            <a:off x="3104198" y="2080571"/>
            <a:ext cx="761747" cy="369332"/>
          </a:xfrm>
          <a:prstGeom prst="rect">
            <a:avLst/>
          </a:prstGeom>
          <a:noFill/>
        </p:spPr>
        <p:txBody>
          <a:bodyPr wrap="none" rtlCol="0">
            <a:spAutoFit/>
          </a:bodyPr>
          <a:lstStyle/>
          <a:p>
            <a:r>
              <a:rPr lang="en-GB"/>
              <a:t>beam</a:t>
            </a:r>
          </a:p>
        </p:txBody>
      </p:sp>
      <p:sp>
        <p:nvSpPr>
          <p:cNvPr id="2" name="Footer Placeholder 3">
            <a:extLst>
              <a:ext uri="{FF2B5EF4-FFF2-40B4-BE49-F238E27FC236}">
                <a16:creationId xmlns:a16="http://schemas.microsoft.com/office/drawing/2014/main" id="{B0BF599E-3138-9E2F-DF02-90C4BE11AD99}"/>
              </a:ext>
            </a:extLst>
          </p:cNvPr>
          <p:cNvSpPr>
            <a:spLocks noGrp="1"/>
          </p:cNvSpPr>
          <p:nvPr>
            <p:ph type="ftr" sz="quarter" idx="10"/>
          </p:nvPr>
        </p:nvSpPr>
        <p:spPr>
          <a:xfrm>
            <a:off x="876221" y="6387700"/>
            <a:ext cx="7008821" cy="365125"/>
          </a:xfrm>
        </p:spPr>
        <p:txBody>
          <a:bodyPr/>
          <a:lstStyle/>
          <a:p>
            <a:r>
              <a:rPr lang="en-GB"/>
              <a:t>Gemma Wilson - Neutron Detector and Facility Workshop, 17-18</a:t>
            </a:r>
            <a:r>
              <a:rPr lang="en-GB" baseline="30000"/>
              <a:t>th</a:t>
            </a:r>
            <a:r>
              <a:rPr lang="en-GB"/>
              <a:t> September 2026, IOP</a:t>
            </a:r>
          </a:p>
        </p:txBody>
      </p:sp>
    </p:spTree>
    <p:extLst>
      <p:ext uri="{BB962C8B-B14F-4D97-AF65-F5344CB8AC3E}">
        <p14:creationId xmlns:p14="http://schemas.microsoft.com/office/powerpoint/2010/main" val="3862742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808512-31DC-83CF-2E41-BAE46F673ECF}"/>
              </a:ext>
            </a:extLst>
          </p:cNvPr>
          <p:cNvSpPr>
            <a:spLocks noGrp="1"/>
          </p:cNvSpPr>
          <p:nvPr>
            <p:ph type="title"/>
          </p:nvPr>
        </p:nvSpPr>
        <p:spPr/>
        <p:txBody>
          <a:bodyPr/>
          <a:lstStyle/>
          <a:p>
            <a:r>
              <a:rPr lang="en-GB"/>
              <a:t>Why are we measuring neutrons?</a:t>
            </a:r>
          </a:p>
        </p:txBody>
      </p:sp>
      <p:sp>
        <p:nvSpPr>
          <p:cNvPr id="5" name="Slide Number Placeholder 4">
            <a:extLst>
              <a:ext uri="{FF2B5EF4-FFF2-40B4-BE49-F238E27FC236}">
                <a16:creationId xmlns:a16="http://schemas.microsoft.com/office/drawing/2014/main" id="{C3150B7E-AB33-DD94-951B-563D3421D459}"/>
              </a:ext>
            </a:extLst>
          </p:cNvPr>
          <p:cNvSpPr>
            <a:spLocks noGrp="1"/>
          </p:cNvSpPr>
          <p:nvPr>
            <p:ph type="sldNum" sz="quarter" idx="4"/>
          </p:nvPr>
        </p:nvSpPr>
        <p:spPr/>
        <p:txBody>
          <a:bodyPr/>
          <a:lstStyle/>
          <a:p>
            <a:fld id="{35482B25-261F-464E-BDD8-63296DE4D8A4}" type="slidenum">
              <a:rPr lang="en-US" smtClean="0"/>
              <a:pPr/>
              <a:t>20</a:t>
            </a:fld>
            <a:endParaRPr lang="en-US"/>
          </a:p>
        </p:txBody>
      </p:sp>
      <p:sp>
        <p:nvSpPr>
          <p:cNvPr id="6" name="Rectangle 5">
            <a:extLst>
              <a:ext uri="{FF2B5EF4-FFF2-40B4-BE49-F238E27FC236}">
                <a16:creationId xmlns:a16="http://schemas.microsoft.com/office/drawing/2014/main" id="{DAAA8E5E-50DE-4768-137A-B407ADF86EFD}"/>
              </a:ext>
            </a:extLst>
          </p:cNvPr>
          <p:cNvSpPr/>
          <p:nvPr/>
        </p:nvSpPr>
        <p:spPr>
          <a:xfrm>
            <a:off x="4891888" y="1627350"/>
            <a:ext cx="2408222" cy="121316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Neutrons OUT</a:t>
            </a:r>
          </a:p>
        </p:txBody>
      </p:sp>
      <p:sp>
        <p:nvSpPr>
          <p:cNvPr id="12" name="Oval 11">
            <a:extLst>
              <a:ext uri="{FF2B5EF4-FFF2-40B4-BE49-F238E27FC236}">
                <a16:creationId xmlns:a16="http://schemas.microsoft.com/office/drawing/2014/main" id="{7B2F1F32-6284-CF3E-BD11-0ABE08E4BFA2}"/>
              </a:ext>
            </a:extLst>
          </p:cNvPr>
          <p:cNvSpPr/>
          <p:nvPr/>
        </p:nvSpPr>
        <p:spPr>
          <a:xfrm>
            <a:off x="1048017" y="1360250"/>
            <a:ext cx="2154724" cy="1097392"/>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a:t>Safety case</a:t>
            </a:r>
          </a:p>
        </p:txBody>
      </p:sp>
      <p:sp>
        <p:nvSpPr>
          <p:cNvPr id="13" name="TextBox 12">
            <a:extLst>
              <a:ext uri="{FF2B5EF4-FFF2-40B4-BE49-F238E27FC236}">
                <a16:creationId xmlns:a16="http://schemas.microsoft.com/office/drawing/2014/main" id="{6639900A-C70D-599C-3DCE-EEA4533C9D28}"/>
              </a:ext>
            </a:extLst>
          </p:cNvPr>
          <p:cNvSpPr txBox="1"/>
          <p:nvPr/>
        </p:nvSpPr>
        <p:spPr>
          <a:xfrm>
            <a:off x="1048017" y="2494938"/>
            <a:ext cx="2668806" cy="923330"/>
          </a:xfrm>
          <a:prstGeom prst="rect">
            <a:avLst/>
          </a:prstGeom>
          <a:noFill/>
        </p:spPr>
        <p:txBody>
          <a:bodyPr wrap="square" rtlCol="0">
            <a:spAutoFit/>
          </a:bodyPr>
          <a:lstStyle/>
          <a:p>
            <a:pPr marL="285750" indent="-285750">
              <a:buFontTx/>
              <a:buChar char="-"/>
            </a:pPr>
            <a:r>
              <a:rPr lang="en-GB"/>
              <a:t>Dosimetry</a:t>
            </a:r>
          </a:p>
          <a:p>
            <a:pPr marL="285750" indent="-285750">
              <a:buFontTx/>
              <a:buChar char="-"/>
            </a:pPr>
            <a:r>
              <a:rPr lang="en-GB"/>
              <a:t>Radiation regulations</a:t>
            </a:r>
          </a:p>
          <a:p>
            <a:pPr marL="285750" indent="-285750">
              <a:buFontTx/>
              <a:buChar char="-"/>
            </a:pPr>
            <a:r>
              <a:rPr lang="en-GB"/>
              <a:t>Activation </a:t>
            </a:r>
          </a:p>
        </p:txBody>
      </p:sp>
      <p:sp>
        <p:nvSpPr>
          <p:cNvPr id="15" name="TextBox 14">
            <a:extLst>
              <a:ext uri="{FF2B5EF4-FFF2-40B4-BE49-F238E27FC236}">
                <a16:creationId xmlns:a16="http://schemas.microsoft.com/office/drawing/2014/main" id="{E060EEE6-3FD6-7E4C-93E9-D22080A34410}"/>
              </a:ext>
            </a:extLst>
          </p:cNvPr>
          <p:cNvSpPr txBox="1"/>
          <p:nvPr/>
        </p:nvSpPr>
        <p:spPr>
          <a:xfrm>
            <a:off x="3776487" y="5230650"/>
            <a:ext cx="2668806" cy="646331"/>
          </a:xfrm>
          <a:prstGeom prst="rect">
            <a:avLst/>
          </a:prstGeom>
          <a:noFill/>
        </p:spPr>
        <p:txBody>
          <a:bodyPr wrap="square" rtlCol="0">
            <a:spAutoFit/>
          </a:bodyPr>
          <a:lstStyle/>
          <a:p>
            <a:pPr marL="285750" indent="-285750">
              <a:buFontTx/>
              <a:buChar char="-"/>
            </a:pPr>
            <a:r>
              <a:rPr lang="en-GB"/>
              <a:t>Ensuring the source is consistent</a:t>
            </a:r>
          </a:p>
        </p:txBody>
      </p:sp>
      <p:sp>
        <p:nvSpPr>
          <p:cNvPr id="16" name="Oval 15">
            <a:extLst>
              <a:ext uri="{FF2B5EF4-FFF2-40B4-BE49-F238E27FC236}">
                <a16:creationId xmlns:a16="http://schemas.microsoft.com/office/drawing/2014/main" id="{FB8E7DD0-4EAB-D1A7-371D-5878E89CC270}"/>
              </a:ext>
            </a:extLst>
          </p:cNvPr>
          <p:cNvSpPr/>
          <p:nvPr/>
        </p:nvSpPr>
        <p:spPr>
          <a:xfrm>
            <a:off x="8989257" y="1308018"/>
            <a:ext cx="2154724" cy="1097392"/>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GB"/>
              <a:t>Experiment</a:t>
            </a:r>
          </a:p>
        </p:txBody>
      </p:sp>
      <p:sp>
        <p:nvSpPr>
          <p:cNvPr id="17" name="Oval 16">
            <a:extLst>
              <a:ext uri="{FF2B5EF4-FFF2-40B4-BE49-F238E27FC236}">
                <a16:creationId xmlns:a16="http://schemas.microsoft.com/office/drawing/2014/main" id="{B4B5A94B-BFD4-22EC-24E1-439967C6B200}"/>
              </a:ext>
            </a:extLst>
          </p:cNvPr>
          <p:cNvSpPr/>
          <p:nvPr/>
        </p:nvSpPr>
        <p:spPr>
          <a:xfrm>
            <a:off x="7300110" y="3770464"/>
            <a:ext cx="2154724" cy="1097392"/>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GB"/>
              <a:t>Digital</a:t>
            </a:r>
          </a:p>
        </p:txBody>
      </p:sp>
      <p:sp>
        <p:nvSpPr>
          <p:cNvPr id="18" name="TextBox 17">
            <a:extLst>
              <a:ext uri="{FF2B5EF4-FFF2-40B4-BE49-F238E27FC236}">
                <a16:creationId xmlns:a16="http://schemas.microsoft.com/office/drawing/2014/main" id="{0038262A-5489-5BA1-0B9F-65553CF5C866}"/>
              </a:ext>
            </a:extLst>
          </p:cNvPr>
          <p:cNvSpPr txBox="1"/>
          <p:nvPr/>
        </p:nvSpPr>
        <p:spPr>
          <a:xfrm>
            <a:off x="7300108" y="5059141"/>
            <a:ext cx="3066763" cy="1200329"/>
          </a:xfrm>
          <a:prstGeom prst="rect">
            <a:avLst/>
          </a:prstGeom>
          <a:noFill/>
        </p:spPr>
        <p:txBody>
          <a:bodyPr wrap="square" rtlCol="0">
            <a:spAutoFit/>
          </a:bodyPr>
          <a:lstStyle/>
          <a:p>
            <a:pPr marL="285750" indent="-285750">
              <a:buFontTx/>
              <a:buChar char="-"/>
            </a:pPr>
            <a:r>
              <a:rPr lang="en-GB"/>
              <a:t>Make an MCNP neutron source term</a:t>
            </a:r>
          </a:p>
          <a:p>
            <a:pPr marL="285750" indent="-285750">
              <a:buFontTx/>
              <a:buChar char="-"/>
            </a:pPr>
            <a:r>
              <a:rPr lang="en-GB"/>
              <a:t>Matching experimental data to simulated results</a:t>
            </a:r>
          </a:p>
        </p:txBody>
      </p:sp>
      <p:sp>
        <p:nvSpPr>
          <p:cNvPr id="19" name="TextBox 18">
            <a:extLst>
              <a:ext uri="{FF2B5EF4-FFF2-40B4-BE49-F238E27FC236}">
                <a16:creationId xmlns:a16="http://schemas.microsoft.com/office/drawing/2014/main" id="{B1801B1C-60E3-01C4-F26E-A64798A1E4BA}"/>
              </a:ext>
            </a:extLst>
          </p:cNvPr>
          <p:cNvSpPr txBox="1"/>
          <p:nvPr/>
        </p:nvSpPr>
        <p:spPr>
          <a:xfrm>
            <a:off x="8732216" y="2494938"/>
            <a:ext cx="2668806" cy="1200329"/>
          </a:xfrm>
          <a:prstGeom prst="rect">
            <a:avLst/>
          </a:prstGeom>
          <a:noFill/>
        </p:spPr>
        <p:txBody>
          <a:bodyPr wrap="square" rtlCol="0">
            <a:spAutoFit/>
          </a:bodyPr>
          <a:lstStyle/>
          <a:p>
            <a:pPr marL="285750" indent="-285750">
              <a:buFontTx/>
              <a:buChar char="-"/>
            </a:pPr>
            <a:r>
              <a:rPr lang="en-GB"/>
              <a:t>Key metric in quantification of results</a:t>
            </a:r>
          </a:p>
          <a:p>
            <a:pPr marL="285750" indent="-285750">
              <a:buFontTx/>
              <a:buChar char="-"/>
            </a:pPr>
            <a:endParaRPr lang="en-GB"/>
          </a:p>
        </p:txBody>
      </p:sp>
      <p:cxnSp>
        <p:nvCxnSpPr>
          <p:cNvPr id="21" name="Straight Arrow Connector 20">
            <a:extLst>
              <a:ext uri="{FF2B5EF4-FFF2-40B4-BE49-F238E27FC236}">
                <a16:creationId xmlns:a16="http://schemas.microsoft.com/office/drawing/2014/main" id="{EC66E743-ECBD-B2D3-D430-E7C81B2ADB03}"/>
              </a:ext>
            </a:extLst>
          </p:cNvPr>
          <p:cNvCxnSpPr>
            <a:cxnSpLocks/>
          </p:cNvCxnSpPr>
          <p:nvPr/>
        </p:nvCxnSpPr>
        <p:spPr>
          <a:xfrm flipH="1">
            <a:off x="3331674" y="2088005"/>
            <a:ext cx="1560214"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938FAC57-CBB4-F495-C948-71297B0DC926}"/>
              </a:ext>
            </a:extLst>
          </p:cNvPr>
          <p:cNvCxnSpPr>
            <a:cxnSpLocks/>
          </p:cNvCxnSpPr>
          <p:nvPr/>
        </p:nvCxnSpPr>
        <p:spPr>
          <a:xfrm flipH="1">
            <a:off x="2507487" y="2833535"/>
            <a:ext cx="2406885" cy="118395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A0F15505-F1C6-C6F7-CAE3-90CD32197AE9}"/>
              </a:ext>
            </a:extLst>
          </p:cNvPr>
          <p:cNvCxnSpPr>
            <a:cxnSpLocks/>
          </p:cNvCxnSpPr>
          <p:nvPr/>
        </p:nvCxnSpPr>
        <p:spPr>
          <a:xfrm>
            <a:off x="7172002" y="2088005"/>
            <a:ext cx="1560214"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3FF3E62C-A3FF-65EB-7F70-2C95930E5443}"/>
              </a:ext>
            </a:extLst>
          </p:cNvPr>
          <p:cNvCxnSpPr>
            <a:cxnSpLocks/>
          </p:cNvCxnSpPr>
          <p:nvPr/>
        </p:nvCxnSpPr>
        <p:spPr>
          <a:xfrm>
            <a:off x="7277630" y="2786804"/>
            <a:ext cx="652000" cy="93831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E4A9B2D7-7BD5-C923-3D7F-32AAF29FE44A}"/>
              </a:ext>
            </a:extLst>
          </p:cNvPr>
          <p:cNvGrpSpPr/>
          <p:nvPr/>
        </p:nvGrpSpPr>
        <p:grpSpPr>
          <a:xfrm>
            <a:off x="433325" y="3898371"/>
            <a:ext cx="2154724" cy="1097392"/>
            <a:chOff x="352763" y="4571523"/>
            <a:chExt cx="2154724" cy="1097392"/>
          </a:xfrm>
          <a:solidFill>
            <a:schemeClr val="accent2">
              <a:lumMod val="75000"/>
            </a:schemeClr>
          </a:solidFill>
        </p:grpSpPr>
        <p:sp>
          <p:nvSpPr>
            <p:cNvPr id="31" name="Oval 30">
              <a:extLst>
                <a:ext uri="{FF2B5EF4-FFF2-40B4-BE49-F238E27FC236}">
                  <a16:creationId xmlns:a16="http://schemas.microsoft.com/office/drawing/2014/main" id="{E503AD49-71FF-F4C4-D6AB-4C411FA7D255}"/>
                </a:ext>
              </a:extLst>
            </p:cNvPr>
            <p:cNvSpPr/>
            <p:nvPr/>
          </p:nvSpPr>
          <p:spPr>
            <a:xfrm>
              <a:off x="352763" y="4571523"/>
              <a:ext cx="2154724" cy="1097392"/>
            </a:xfrm>
            <a:prstGeom prst="ellipse">
              <a:avLst/>
            </a:prstGeom>
            <a:grp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a:p>
          </p:txBody>
        </p:sp>
        <p:sp>
          <p:nvSpPr>
            <p:cNvPr id="30" name="TextBox 29">
              <a:extLst>
                <a:ext uri="{FF2B5EF4-FFF2-40B4-BE49-F238E27FC236}">
                  <a16:creationId xmlns:a16="http://schemas.microsoft.com/office/drawing/2014/main" id="{BC1912CA-26E5-2E1E-594B-840AF6FC2697}"/>
                </a:ext>
              </a:extLst>
            </p:cNvPr>
            <p:cNvSpPr txBox="1"/>
            <p:nvPr/>
          </p:nvSpPr>
          <p:spPr>
            <a:xfrm>
              <a:off x="497818" y="4938660"/>
              <a:ext cx="1864613" cy="369332"/>
            </a:xfrm>
            <a:prstGeom prst="rect">
              <a:avLst/>
            </a:prstGeom>
            <a:grpFill/>
          </p:spPr>
          <p:txBody>
            <a:bodyPr wrap="none" rtlCol="0">
              <a:spAutoFit/>
            </a:bodyPr>
            <a:lstStyle/>
            <a:p>
              <a:r>
                <a:rPr lang="en-GB">
                  <a:solidFill>
                    <a:schemeClr val="bg1"/>
                  </a:solidFill>
                </a:rPr>
                <a:t>Characterisation</a:t>
              </a:r>
            </a:p>
          </p:txBody>
        </p:sp>
      </p:grpSp>
      <p:sp>
        <p:nvSpPr>
          <p:cNvPr id="34" name="Oval 33">
            <a:extLst>
              <a:ext uri="{FF2B5EF4-FFF2-40B4-BE49-F238E27FC236}">
                <a16:creationId xmlns:a16="http://schemas.microsoft.com/office/drawing/2014/main" id="{D983A34F-6849-5F58-3622-5DE33FCADC30}"/>
              </a:ext>
            </a:extLst>
          </p:cNvPr>
          <p:cNvSpPr/>
          <p:nvPr/>
        </p:nvSpPr>
        <p:spPr>
          <a:xfrm>
            <a:off x="3952515" y="3987175"/>
            <a:ext cx="2154724" cy="1097392"/>
          </a:xfrm>
          <a:prstGeom prst="ellipse">
            <a:avLst/>
          </a:prstGeom>
          <a:solidFill>
            <a:srgbClr val="F8971D"/>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a:t>Source monitoring</a:t>
            </a:r>
          </a:p>
        </p:txBody>
      </p:sp>
      <p:cxnSp>
        <p:nvCxnSpPr>
          <p:cNvPr id="35" name="Straight Arrow Connector 34">
            <a:extLst>
              <a:ext uri="{FF2B5EF4-FFF2-40B4-BE49-F238E27FC236}">
                <a16:creationId xmlns:a16="http://schemas.microsoft.com/office/drawing/2014/main" id="{84887021-0158-DE6E-1B03-7941013E11B1}"/>
              </a:ext>
            </a:extLst>
          </p:cNvPr>
          <p:cNvCxnSpPr>
            <a:cxnSpLocks/>
          </p:cNvCxnSpPr>
          <p:nvPr/>
        </p:nvCxnSpPr>
        <p:spPr>
          <a:xfrm flipH="1">
            <a:off x="5277037" y="2813660"/>
            <a:ext cx="242876" cy="117351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DB70EFD2-BA72-30BF-719E-800E7D802782}"/>
              </a:ext>
            </a:extLst>
          </p:cNvPr>
          <p:cNvGrpSpPr/>
          <p:nvPr/>
        </p:nvGrpSpPr>
        <p:grpSpPr>
          <a:xfrm>
            <a:off x="1538074" y="2496063"/>
            <a:ext cx="6839398" cy="3726043"/>
            <a:chOff x="1538074" y="2496063"/>
            <a:chExt cx="6839398" cy="3726043"/>
          </a:xfrm>
        </p:grpSpPr>
        <p:sp>
          <p:nvSpPr>
            <p:cNvPr id="7" name="Arrow: Right 6">
              <a:extLst>
                <a:ext uri="{FF2B5EF4-FFF2-40B4-BE49-F238E27FC236}">
                  <a16:creationId xmlns:a16="http://schemas.microsoft.com/office/drawing/2014/main" id="{C1C6C3B0-CF20-C354-DBF6-8A5642214A5F}"/>
                </a:ext>
              </a:extLst>
            </p:cNvPr>
            <p:cNvSpPr/>
            <p:nvPr/>
          </p:nvSpPr>
          <p:spPr>
            <a:xfrm rot="17389015">
              <a:off x="1089998" y="2944139"/>
              <a:ext cx="1360461" cy="464309"/>
            </a:xfrm>
            <a:prstGeom prst="right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8" name="Arrow: Right 7">
              <a:extLst>
                <a:ext uri="{FF2B5EF4-FFF2-40B4-BE49-F238E27FC236}">
                  <a16:creationId xmlns:a16="http://schemas.microsoft.com/office/drawing/2014/main" id="{80BC4EB2-FA94-A4B3-E305-A3AAE5969C92}"/>
                </a:ext>
              </a:extLst>
            </p:cNvPr>
            <p:cNvSpPr/>
            <p:nvPr/>
          </p:nvSpPr>
          <p:spPr>
            <a:xfrm rot="292289">
              <a:off x="2672426" y="4318873"/>
              <a:ext cx="1360461" cy="464309"/>
            </a:xfrm>
            <a:prstGeom prst="right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9" name="Arrow: Curved Down 8">
              <a:extLst>
                <a:ext uri="{FF2B5EF4-FFF2-40B4-BE49-F238E27FC236}">
                  <a16:creationId xmlns:a16="http://schemas.microsoft.com/office/drawing/2014/main" id="{ECE483D0-1B02-F6D9-E241-86E7CE34DAF3}"/>
                </a:ext>
              </a:extLst>
            </p:cNvPr>
            <p:cNvSpPr/>
            <p:nvPr/>
          </p:nvSpPr>
          <p:spPr>
            <a:xfrm flipV="1">
              <a:off x="1873800" y="5038154"/>
              <a:ext cx="6503672" cy="1183952"/>
            </a:xfrm>
            <a:prstGeom prst="curvedDownArrow">
              <a:avLst>
                <a:gd name="adj1" fmla="val 30496"/>
                <a:gd name="adj2" fmla="val 62194"/>
                <a:gd name="adj3" fmla="val 25000"/>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a:solidFill>
                  <a:schemeClr val="tx1"/>
                </a:solidFill>
              </a:endParaRPr>
            </a:p>
          </p:txBody>
        </p:sp>
      </p:grpSp>
      <p:grpSp>
        <p:nvGrpSpPr>
          <p:cNvPr id="10" name="Group 9">
            <a:extLst>
              <a:ext uri="{FF2B5EF4-FFF2-40B4-BE49-F238E27FC236}">
                <a16:creationId xmlns:a16="http://schemas.microsoft.com/office/drawing/2014/main" id="{1EE3F483-6505-6DB0-E35B-FBF22CCC7C70}"/>
              </a:ext>
            </a:extLst>
          </p:cNvPr>
          <p:cNvGrpSpPr/>
          <p:nvPr/>
        </p:nvGrpSpPr>
        <p:grpSpPr>
          <a:xfrm>
            <a:off x="5670932" y="3041183"/>
            <a:ext cx="3601545" cy="1631800"/>
            <a:chOff x="5527347" y="2869613"/>
            <a:chExt cx="3601545" cy="1631800"/>
          </a:xfrm>
        </p:grpSpPr>
        <p:sp>
          <p:nvSpPr>
            <p:cNvPr id="11" name="Arrow: Right 10">
              <a:extLst>
                <a:ext uri="{FF2B5EF4-FFF2-40B4-BE49-F238E27FC236}">
                  <a16:creationId xmlns:a16="http://schemas.microsoft.com/office/drawing/2014/main" id="{9311A275-6420-D1F5-6AC9-E13EEF558710}"/>
                </a:ext>
              </a:extLst>
            </p:cNvPr>
            <p:cNvSpPr/>
            <p:nvPr/>
          </p:nvSpPr>
          <p:spPr>
            <a:xfrm rot="19639778">
              <a:off x="5527347" y="2869613"/>
              <a:ext cx="3601545" cy="464309"/>
            </a:xfrm>
            <a:prstGeom prst="right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14" name="Arrow: Right 13">
              <a:extLst>
                <a:ext uri="{FF2B5EF4-FFF2-40B4-BE49-F238E27FC236}">
                  <a16:creationId xmlns:a16="http://schemas.microsoft.com/office/drawing/2014/main" id="{B4367915-D605-FCE7-4EA4-675B283E7167}"/>
                </a:ext>
              </a:extLst>
            </p:cNvPr>
            <p:cNvSpPr/>
            <p:nvPr/>
          </p:nvSpPr>
          <p:spPr>
            <a:xfrm>
              <a:off x="5963654" y="4037104"/>
              <a:ext cx="1360461" cy="464309"/>
            </a:xfrm>
            <a:prstGeom prst="right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a:p>
          </p:txBody>
        </p:sp>
      </p:grpSp>
      <p:sp>
        <p:nvSpPr>
          <p:cNvPr id="20" name="Arrow: Right 19">
            <a:extLst>
              <a:ext uri="{FF2B5EF4-FFF2-40B4-BE49-F238E27FC236}">
                <a16:creationId xmlns:a16="http://schemas.microsoft.com/office/drawing/2014/main" id="{51300A05-CFD6-09C8-3D85-92A661AB635C}"/>
              </a:ext>
            </a:extLst>
          </p:cNvPr>
          <p:cNvSpPr/>
          <p:nvPr/>
        </p:nvSpPr>
        <p:spPr>
          <a:xfrm rot="7107270">
            <a:off x="8837239" y="2957547"/>
            <a:ext cx="1360461" cy="464309"/>
          </a:xfrm>
          <a:prstGeom prst="right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E80E7D91-C493-5AE6-9DA8-437C992AC341}"/>
              </a:ext>
            </a:extLst>
          </p:cNvPr>
          <p:cNvSpPr txBox="1"/>
          <p:nvPr/>
        </p:nvSpPr>
        <p:spPr>
          <a:xfrm>
            <a:off x="433325" y="5101131"/>
            <a:ext cx="2668806" cy="369332"/>
          </a:xfrm>
          <a:prstGeom prst="rect">
            <a:avLst/>
          </a:prstGeom>
          <a:noFill/>
        </p:spPr>
        <p:txBody>
          <a:bodyPr wrap="square" rtlCol="0">
            <a:spAutoFit/>
          </a:bodyPr>
          <a:lstStyle/>
          <a:p>
            <a:pPr marL="285750" indent="-285750">
              <a:buFontTx/>
              <a:buChar char="-"/>
            </a:pPr>
            <a:r>
              <a:rPr lang="en-GB"/>
              <a:t>Validation</a:t>
            </a:r>
          </a:p>
        </p:txBody>
      </p:sp>
      <p:sp>
        <p:nvSpPr>
          <p:cNvPr id="24" name="Footer Placeholder 3">
            <a:extLst>
              <a:ext uri="{FF2B5EF4-FFF2-40B4-BE49-F238E27FC236}">
                <a16:creationId xmlns:a16="http://schemas.microsoft.com/office/drawing/2014/main" id="{4B5E0E5E-73D5-729B-EE99-FE2C1F54A775}"/>
              </a:ext>
            </a:extLst>
          </p:cNvPr>
          <p:cNvSpPr>
            <a:spLocks noGrp="1"/>
          </p:cNvSpPr>
          <p:nvPr>
            <p:ph type="ftr" sz="quarter" idx="10"/>
          </p:nvPr>
        </p:nvSpPr>
        <p:spPr>
          <a:xfrm>
            <a:off x="876221" y="6387700"/>
            <a:ext cx="7008821" cy="365125"/>
          </a:xfrm>
        </p:spPr>
        <p:txBody>
          <a:bodyPr/>
          <a:lstStyle/>
          <a:p>
            <a:r>
              <a:rPr lang="en-GB"/>
              <a:t>Gemma Wilson - Neutron Detector and Facility Workshop, 17-18</a:t>
            </a:r>
            <a:r>
              <a:rPr lang="en-GB" baseline="30000"/>
              <a:t>th</a:t>
            </a:r>
            <a:r>
              <a:rPr lang="en-GB"/>
              <a:t> September 2026, IOP</a:t>
            </a:r>
          </a:p>
        </p:txBody>
      </p:sp>
    </p:spTree>
    <p:extLst>
      <p:ext uri="{BB962C8B-B14F-4D97-AF65-F5344CB8AC3E}">
        <p14:creationId xmlns:p14="http://schemas.microsoft.com/office/powerpoint/2010/main" val="3891119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91631-C255-C28D-6145-BB21AD399F5A}"/>
              </a:ext>
            </a:extLst>
          </p:cNvPr>
          <p:cNvSpPr>
            <a:spLocks noGrp="1"/>
          </p:cNvSpPr>
          <p:nvPr>
            <p:ph type="title"/>
          </p:nvPr>
        </p:nvSpPr>
        <p:spPr/>
        <p:txBody>
          <a:bodyPr/>
          <a:lstStyle/>
          <a:p>
            <a:r>
              <a:rPr lang="en-GB"/>
              <a:t>The need for characterisation</a:t>
            </a:r>
          </a:p>
        </p:txBody>
      </p:sp>
      <p:sp>
        <p:nvSpPr>
          <p:cNvPr id="3" name="Content Placeholder 2">
            <a:extLst>
              <a:ext uri="{FF2B5EF4-FFF2-40B4-BE49-F238E27FC236}">
                <a16:creationId xmlns:a16="http://schemas.microsoft.com/office/drawing/2014/main" id="{BDD4A149-3235-2303-89DD-5A5E41773F70}"/>
              </a:ext>
            </a:extLst>
          </p:cNvPr>
          <p:cNvSpPr>
            <a:spLocks noGrp="1"/>
          </p:cNvSpPr>
          <p:nvPr>
            <p:ph sz="half" idx="2"/>
          </p:nvPr>
        </p:nvSpPr>
        <p:spPr>
          <a:xfrm>
            <a:off x="166867" y="1241946"/>
            <a:ext cx="11761275" cy="1561841"/>
          </a:xfrm>
        </p:spPr>
        <p:txBody>
          <a:bodyPr>
            <a:normAutofit/>
          </a:bodyPr>
          <a:lstStyle/>
          <a:p>
            <a:pPr marL="342900" indent="-342900">
              <a:buFont typeface="Arial" panose="020B0604020202020204" pitchFamily="34" charset="0"/>
              <a:buChar char="•"/>
            </a:pPr>
            <a:r>
              <a:rPr lang="en-GB"/>
              <a:t>Factory Acceptance Testing – does it work as anticipated?</a:t>
            </a:r>
          </a:p>
          <a:p>
            <a:pPr marL="342900" indent="-342900">
              <a:buFont typeface="Arial" panose="020B0604020202020204" pitchFamily="34" charset="0"/>
              <a:buChar char="•"/>
            </a:pPr>
            <a:r>
              <a:rPr lang="en-GB" err="1"/>
              <a:t>Recharacterise</a:t>
            </a:r>
            <a:r>
              <a:rPr lang="en-GB"/>
              <a:t> after major maintenance – is everything performing as it should?</a:t>
            </a:r>
          </a:p>
          <a:p>
            <a:pPr marL="342900" indent="-342900">
              <a:buFont typeface="Arial" panose="020B0604020202020204" pitchFamily="34" charset="0"/>
              <a:buChar char="•"/>
            </a:pPr>
            <a:r>
              <a:rPr lang="en-GB"/>
              <a:t>A key performance indicator of a breeder is the </a:t>
            </a:r>
            <a:r>
              <a:rPr lang="en-GB" i="1"/>
              <a:t>tritium breeding ratio</a:t>
            </a:r>
            <a:r>
              <a:rPr lang="en-GB"/>
              <a:t> </a:t>
            </a:r>
          </a:p>
        </p:txBody>
      </p:sp>
      <p:sp>
        <p:nvSpPr>
          <p:cNvPr id="6" name="Slide Number Placeholder 5">
            <a:extLst>
              <a:ext uri="{FF2B5EF4-FFF2-40B4-BE49-F238E27FC236}">
                <a16:creationId xmlns:a16="http://schemas.microsoft.com/office/drawing/2014/main" id="{5B49A62C-6180-A708-0FD0-768E4EC05487}"/>
              </a:ext>
            </a:extLst>
          </p:cNvPr>
          <p:cNvSpPr>
            <a:spLocks noGrp="1"/>
          </p:cNvSpPr>
          <p:nvPr>
            <p:ph type="sldNum" sz="quarter" idx="4"/>
          </p:nvPr>
        </p:nvSpPr>
        <p:spPr/>
        <p:txBody>
          <a:bodyPr/>
          <a:lstStyle/>
          <a:p>
            <a:fld id="{35482B25-261F-464E-BDD8-63296DE4D8A4}" type="slidenum">
              <a:rPr lang="en-US" smtClean="0"/>
              <a:pPr/>
              <a:t>21</a:t>
            </a:fld>
            <a:endParaRPr lang="en-US"/>
          </a:p>
        </p:txBody>
      </p:sp>
      <p:grpSp>
        <p:nvGrpSpPr>
          <p:cNvPr id="17" name="Group 16">
            <a:extLst>
              <a:ext uri="{FF2B5EF4-FFF2-40B4-BE49-F238E27FC236}">
                <a16:creationId xmlns:a16="http://schemas.microsoft.com/office/drawing/2014/main" id="{37403707-FC68-D07E-ACD2-B35147B2AAF8}"/>
              </a:ext>
            </a:extLst>
          </p:cNvPr>
          <p:cNvGrpSpPr/>
          <p:nvPr/>
        </p:nvGrpSpPr>
        <p:grpSpPr>
          <a:xfrm>
            <a:off x="3013322" y="2689834"/>
            <a:ext cx="7172399" cy="1601242"/>
            <a:chOff x="559442" y="3230530"/>
            <a:chExt cx="7172399" cy="1601242"/>
          </a:xfrm>
        </p:grpSpPr>
        <p:grpSp>
          <p:nvGrpSpPr>
            <p:cNvPr id="13" name="Group 12">
              <a:extLst>
                <a:ext uri="{FF2B5EF4-FFF2-40B4-BE49-F238E27FC236}">
                  <a16:creationId xmlns:a16="http://schemas.microsoft.com/office/drawing/2014/main" id="{936895E5-8483-B3CA-04D3-534AA697B746}"/>
                </a:ext>
              </a:extLst>
            </p:cNvPr>
            <p:cNvGrpSpPr/>
            <p:nvPr/>
          </p:nvGrpSpPr>
          <p:grpSpPr>
            <a:xfrm>
              <a:off x="559442" y="4140486"/>
              <a:ext cx="5159500" cy="691286"/>
              <a:chOff x="2578813" y="4366517"/>
              <a:chExt cx="5159500" cy="691286"/>
            </a:xfrm>
          </p:grpSpPr>
          <p:sp>
            <p:nvSpPr>
              <p:cNvPr id="7" name="TextBox 6">
                <a:extLst>
                  <a:ext uri="{FF2B5EF4-FFF2-40B4-BE49-F238E27FC236}">
                    <a16:creationId xmlns:a16="http://schemas.microsoft.com/office/drawing/2014/main" id="{A8839370-4801-B6DC-055D-8518DE23972D}"/>
                  </a:ext>
                </a:extLst>
              </p:cNvPr>
              <p:cNvSpPr txBox="1"/>
              <p:nvPr/>
            </p:nvSpPr>
            <p:spPr>
              <a:xfrm>
                <a:off x="2578813" y="4366517"/>
                <a:ext cx="4773551" cy="369332"/>
              </a:xfrm>
              <a:prstGeom prst="rect">
                <a:avLst/>
              </a:prstGeom>
              <a:noFill/>
            </p:spPr>
            <p:txBody>
              <a:bodyPr wrap="none" rtlCol="0">
                <a:spAutoFit/>
              </a:bodyPr>
              <a:lstStyle/>
              <a:p>
                <a:r>
                  <a:rPr lang="en-GB"/>
                  <a:t>Tritium Breeding Ratio =      Tritium produced</a:t>
                </a:r>
              </a:p>
            </p:txBody>
          </p:sp>
          <p:sp>
            <p:nvSpPr>
              <p:cNvPr id="9" name="TextBox 8">
                <a:extLst>
                  <a:ext uri="{FF2B5EF4-FFF2-40B4-BE49-F238E27FC236}">
                    <a16:creationId xmlns:a16="http://schemas.microsoft.com/office/drawing/2014/main" id="{CCDB0D4A-E60E-FA93-5F45-4FE523E37A50}"/>
                  </a:ext>
                </a:extLst>
              </p:cNvPr>
              <p:cNvSpPr txBox="1"/>
              <p:nvPr/>
            </p:nvSpPr>
            <p:spPr>
              <a:xfrm>
                <a:off x="3449898" y="4641093"/>
                <a:ext cx="800219" cy="369332"/>
              </a:xfrm>
              <a:prstGeom prst="rect">
                <a:avLst/>
              </a:prstGeom>
              <a:noFill/>
            </p:spPr>
            <p:txBody>
              <a:bodyPr wrap="none" rtlCol="0">
                <a:spAutoFit/>
              </a:bodyPr>
              <a:lstStyle/>
              <a:p>
                <a:r>
                  <a:rPr lang="en-GB"/>
                  <a:t>(TBR)</a:t>
                </a:r>
              </a:p>
            </p:txBody>
          </p:sp>
          <p:sp>
            <p:nvSpPr>
              <p:cNvPr id="10" name="TextBox 9">
                <a:extLst>
                  <a:ext uri="{FF2B5EF4-FFF2-40B4-BE49-F238E27FC236}">
                    <a16:creationId xmlns:a16="http://schemas.microsoft.com/office/drawing/2014/main" id="{67D3CA31-5F35-45FD-6078-8CF7BE2D67A8}"/>
                  </a:ext>
                </a:extLst>
              </p:cNvPr>
              <p:cNvSpPr txBox="1"/>
              <p:nvPr/>
            </p:nvSpPr>
            <p:spPr>
              <a:xfrm>
                <a:off x="5330069" y="4688471"/>
                <a:ext cx="2408244" cy="369332"/>
              </a:xfrm>
              <a:prstGeom prst="rect">
                <a:avLst/>
              </a:prstGeom>
              <a:noFill/>
            </p:spPr>
            <p:txBody>
              <a:bodyPr wrap="square" rtlCol="0">
                <a:spAutoFit/>
              </a:bodyPr>
              <a:lstStyle/>
              <a:p>
                <a:r>
                  <a:rPr lang="en-GB"/>
                  <a:t>Tritium consumed</a:t>
                </a:r>
              </a:p>
            </p:txBody>
          </p:sp>
          <p:cxnSp>
            <p:nvCxnSpPr>
              <p:cNvPr id="12" name="Straight Connector 11">
                <a:extLst>
                  <a:ext uri="{FF2B5EF4-FFF2-40B4-BE49-F238E27FC236}">
                    <a16:creationId xmlns:a16="http://schemas.microsoft.com/office/drawing/2014/main" id="{38EB39B6-B99A-0DC7-8EA2-D5300BEC5A8C}"/>
                  </a:ext>
                </a:extLst>
              </p:cNvPr>
              <p:cNvCxnSpPr>
                <a:cxnSpLocks/>
              </p:cNvCxnSpPr>
              <p:nvPr/>
            </p:nvCxnSpPr>
            <p:spPr>
              <a:xfrm>
                <a:off x="5330069" y="4698745"/>
                <a:ext cx="2022295" cy="37104"/>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5FF76187-9661-F0C0-50ED-C2E9E05936FD}"/>
                </a:ext>
              </a:extLst>
            </p:cNvPr>
            <p:cNvSpPr txBox="1"/>
            <p:nvPr/>
          </p:nvSpPr>
          <p:spPr>
            <a:xfrm>
              <a:off x="5999085" y="3387205"/>
              <a:ext cx="1599615" cy="923330"/>
            </a:xfrm>
            <a:prstGeom prst="rect">
              <a:avLst/>
            </a:prstGeom>
            <a:noFill/>
          </p:spPr>
          <p:txBody>
            <a:bodyPr wrap="square" rtlCol="0">
              <a:spAutoFit/>
            </a:bodyPr>
            <a:lstStyle/>
            <a:p>
              <a:pPr algn="ctr"/>
              <a:r>
                <a:rPr lang="en-GB"/>
                <a:t>Directly related to neutron flux</a:t>
              </a:r>
            </a:p>
          </p:txBody>
        </p:sp>
        <p:sp>
          <p:nvSpPr>
            <p:cNvPr id="16" name="Thought Bubble: Cloud 15">
              <a:extLst>
                <a:ext uri="{FF2B5EF4-FFF2-40B4-BE49-F238E27FC236}">
                  <a16:creationId xmlns:a16="http://schemas.microsoft.com/office/drawing/2014/main" id="{233D5F94-434A-0D0E-DC5A-3D9CC0BC11A3}"/>
                </a:ext>
              </a:extLst>
            </p:cNvPr>
            <p:cNvSpPr/>
            <p:nvPr/>
          </p:nvSpPr>
          <p:spPr>
            <a:xfrm>
              <a:off x="5865946" y="3230530"/>
              <a:ext cx="1865895" cy="1393293"/>
            </a:xfrm>
            <a:prstGeom prst="cloudCallout">
              <a:avLst>
                <a:gd name="adj1" fmla="val -72592"/>
                <a:gd name="adj2" fmla="val 50702"/>
              </a:avLst>
            </a:prstGeom>
            <a:noFill/>
            <a:ln w="190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5" name="Content Placeholder 2">
            <a:extLst>
              <a:ext uri="{FF2B5EF4-FFF2-40B4-BE49-F238E27FC236}">
                <a16:creationId xmlns:a16="http://schemas.microsoft.com/office/drawing/2014/main" id="{E5320FB5-96CF-75EC-25E0-54BDE36E39E8}"/>
              </a:ext>
            </a:extLst>
          </p:cNvPr>
          <p:cNvSpPr txBox="1">
            <a:spLocks/>
          </p:cNvSpPr>
          <p:nvPr/>
        </p:nvSpPr>
        <p:spPr>
          <a:xfrm>
            <a:off x="166868" y="4435956"/>
            <a:ext cx="11076096" cy="611986"/>
          </a:xfrm>
          <a:prstGeom prst="rect">
            <a:avLst/>
          </a:prstGeom>
        </p:spPr>
        <p:txBody>
          <a:bodyPr vert="horz" lIns="91440" tIns="45720" rIns="91440" bIns="45720" rtlCol="0">
            <a:normAutofit/>
          </a:bodyPr>
          <a:lstStyle>
            <a:lvl1pPr marL="0" indent="0" algn="l" defTabSz="914377" rtl="0" eaLnBrk="1" latinLnBrk="0" hangingPunct="1">
              <a:lnSpc>
                <a:spcPct val="90000"/>
              </a:lnSpc>
              <a:spcBef>
                <a:spcPts val="1000"/>
              </a:spcBef>
              <a:buFont typeface="Arial"/>
              <a:buNone/>
              <a:defRPr sz="2400" kern="1200">
                <a:solidFill>
                  <a:schemeClr val="tx1"/>
                </a:solidFill>
                <a:latin typeface="Arial" charset="0"/>
                <a:ea typeface="Arial" charset="0"/>
                <a:cs typeface="Arial" charset="0"/>
              </a:defRPr>
            </a:lvl1pPr>
            <a:lvl2pPr marL="457189" indent="0" algn="l" defTabSz="914377" rtl="0" eaLnBrk="1" latinLnBrk="0" hangingPunct="1">
              <a:lnSpc>
                <a:spcPct val="90000"/>
              </a:lnSpc>
              <a:spcBef>
                <a:spcPts val="500"/>
              </a:spcBef>
              <a:buFont typeface="Arial"/>
              <a:buNone/>
              <a:defRPr sz="2200" kern="1200">
                <a:solidFill>
                  <a:schemeClr val="tx1"/>
                </a:solidFill>
                <a:latin typeface="Arial" charset="0"/>
                <a:ea typeface="Arial" charset="0"/>
                <a:cs typeface="Arial" charset="0"/>
              </a:defRPr>
            </a:lvl2pPr>
            <a:lvl3pPr marL="914377" indent="0" algn="l" defTabSz="914377" rtl="0" eaLnBrk="1" latinLnBrk="0" hangingPunct="1">
              <a:lnSpc>
                <a:spcPct val="90000"/>
              </a:lnSpc>
              <a:spcBef>
                <a:spcPts val="500"/>
              </a:spcBef>
              <a:buFont typeface="Arial"/>
              <a:buNone/>
              <a:defRPr sz="2000" kern="1200">
                <a:solidFill>
                  <a:schemeClr val="tx1"/>
                </a:solidFill>
                <a:latin typeface="Arial" charset="0"/>
                <a:ea typeface="Arial" charset="0"/>
                <a:cs typeface="Arial" charset="0"/>
              </a:defRPr>
            </a:lvl3pPr>
            <a:lvl4pPr marL="1371566" indent="0" algn="l" defTabSz="914377" rtl="0" eaLnBrk="1" latinLnBrk="0" hangingPunct="1">
              <a:lnSpc>
                <a:spcPct val="90000"/>
              </a:lnSpc>
              <a:spcBef>
                <a:spcPts val="500"/>
              </a:spcBef>
              <a:buFont typeface="Arial"/>
              <a:buNone/>
              <a:defRPr sz="1800" kern="1200">
                <a:solidFill>
                  <a:schemeClr val="tx1"/>
                </a:solidFill>
                <a:latin typeface="Arial" charset="0"/>
                <a:ea typeface="Arial" charset="0"/>
                <a:cs typeface="Arial" charset="0"/>
              </a:defRPr>
            </a:lvl4pPr>
            <a:lvl5pPr marL="1828754" indent="0" algn="l" defTabSz="914377" rtl="0" eaLnBrk="1" latinLnBrk="0" hangingPunct="1">
              <a:lnSpc>
                <a:spcPct val="90000"/>
              </a:lnSpc>
              <a:spcBef>
                <a:spcPts val="500"/>
              </a:spcBef>
              <a:buFont typeface="Arial"/>
              <a:buNone/>
              <a:defRPr sz="1800" kern="1200">
                <a:solidFill>
                  <a:schemeClr val="tx1"/>
                </a:solidFill>
                <a:latin typeface="Arial" charset="0"/>
                <a:ea typeface="Arial" charset="0"/>
                <a:cs typeface="Arial"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endParaRPr lang="en-GB"/>
          </a:p>
        </p:txBody>
      </p:sp>
      <p:sp>
        <p:nvSpPr>
          <p:cNvPr id="18" name="Content Placeholder 2">
            <a:extLst>
              <a:ext uri="{FF2B5EF4-FFF2-40B4-BE49-F238E27FC236}">
                <a16:creationId xmlns:a16="http://schemas.microsoft.com/office/drawing/2014/main" id="{420CD550-FF49-3732-1083-EA04D7EE1088}"/>
              </a:ext>
            </a:extLst>
          </p:cNvPr>
          <p:cNvSpPr txBox="1">
            <a:spLocks/>
          </p:cNvSpPr>
          <p:nvPr/>
        </p:nvSpPr>
        <p:spPr>
          <a:xfrm>
            <a:off x="185902" y="4473856"/>
            <a:ext cx="11076096" cy="1790465"/>
          </a:xfrm>
          <a:prstGeom prst="rect">
            <a:avLst/>
          </a:prstGeom>
        </p:spPr>
        <p:txBody>
          <a:bodyPr vert="horz" lIns="91440" tIns="45720" rIns="91440" bIns="45720" rtlCol="0">
            <a:normAutofit/>
          </a:bodyPr>
          <a:lstStyle>
            <a:lvl1pPr marL="0" indent="0" algn="l" defTabSz="914377" rtl="0" eaLnBrk="1" latinLnBrk="0" hangingPunct="1">
              <a:lnSpc>
                <a:spcPct val="90000"/>
              </a:lnSpc>
              <a:spcBef>
                <a:spcPts val="1000"/>
              </a:spcBef>
              <a:buFont typeface="Arial"/>
              <a:buNone/>
              <a:defRPr sz="2400" kern="1200">
                <a:solidFill>
                  <a:schemeClr val="tx1"/>
                </a:solidFill>
                <a:latin typeface="Arial" charset="0"/>
                <a:ea typeface="Arial" charset="0"/>
                <a:cs typeface="Arial" charset="0"/>
              </a:defRPr>
            </a:lvl1pPr>
            <a:lvl2pPr marL="457189" indent="0" algn="l" defTabSz="914377" rtl="0" eaLnBrk="1" latinLnBrk="0" hangingPunct="1">
              <a:lnSpc>
                <a:spcPct val="90000"/>
              </a:lnSpc>
              <a:spcBef>
                <a:spcPts val="500"/>
              </a:spcBef>
              <a:buFont typeface="Arial"/>
              <a:buNone/>
              <a:defRPr sz="2200" kern="1200">
                <a:solidFill>
                  <a:schemeClr val="tx1"/>
                </a:solidFill>
                <a:latin typeface="Arial" charset="0"/>
                <a:ea typeface="Arial" charset="0"/>
                <a:cs typeface="Arial" charset="0"/>
              </a:defRPr>
            </a:lvl2pPr>
            <a:lvl3pPr marL="914377" indent="0" algn="l" defTabSz="914377" rtl="0" eaLnBrk="1" latinLnBrk="0" hangingPunct="1">
              <a:lnSpc>
                <a:spcPct val="90000"/>
              </a:lnSpc>
              <a:spcBef>
                <a:spcPts val="500"/>
              </a:spcBef>
              <a:buFont typeface="Arial"/>
              <a:buNone/>
              <a:defRPr sz="2000" kern="1200">
                <a:solidFill>
                  <a:schemeClr val="tx1"/>
                </a:solidFill>
                <a:latin typeface="Arial" charset="0"/>
                <a:ea typeface="Arial" charset="0"/>
                <a:cs typeface="Arial" charset="0"/>
              </a:defRPr>
            </a:lvl3pPr>
            <a:lvl4pPr marL="1371566" indent="0" algn="l" defTabSz="914377" rtl="0" eaLnBrk="1" latinLnBrk="0" hangingPunct="1">
              <a:lnSpc>
                <a:spcPct val="90000"/>
              </a:lnSpc>
              <a:spcBef>
                <a:spcPts val="500"/>
              </a:spcBef>
              <a:buFont typeface="Arial"/>
              <a:buNone/>
              <a:defRPr sz="1800" kern="1200">
                <a:solidFill>
                  <a:schemeClr val="tx1"/>
                </a:solidFill>
                <a:latin typeface="Arial" charset="0"/>
                <a:ea typeface="Arial" charset="0"/>
                <a:cs typeface="Arial" charset="0"/>
              </a:defRPr>
            </a:lvl4pPr>
            <a:lvl5pPr marL="1828754" indent="0" algn="l" defTabSz="914377" rtl="0" eaLnBrk="1" latinLnBrk="0" hangingPunct="1">
              <a:lnSpc>
                <a:spcPct val="90000"/>
              </a:lnSpc>
              <a:spcBef>
                <a:spcPts val="500"/>
              </a:spcBef>
              <a:buFont typeface="Arial"/>
              <a:buNone/>
              <a:defRPr sz="1800" kern="1200">
                <a:solidFill>
                  <a:schemeClr val="tx1"/>
                </a:solidFill>
                <a:latin typeface="Arial" charset="0"/>
                <a:ea typeface="Arial" charset="0"/>
                <a:cs typeface="Arial"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a:t>Knowing the source output as a function of time is key</a:t>
            </a:r>
          </a:p>
          <a:p>
            <a:pPr marL="342900" indent="-342900">
              <a:buFont typeface="Arial" panose="020B0604020202020204" pitchFamily="34" charset="0"/>
              <a:buChar char="•"/>
            </a:pPr>
            <a:r>
              <a:rPr lang="en-GB"/>
              <a:t>Use characterisation to cross-calibrate diagnostics around the neutron source</a:t>
            </a:r>
          </a:p>
          <a:p>
            <a:pPr marL="342900" indent="-342900">
              <a:buFont typeface="Arial" panose="020B0604020202020204" pitchFamily="34" charset="0"/>
              <a:buChar char="•"/>
            </a:pPr>
            <a:r>
              <a:rPr lang="en-GB"/>
              <a:t>Better handle on errors and how it affects the measured TBR</a:t>
            </a:r>
          </a:p>
        </p:txBody>
      </p:sp>
      <p:pic>
        <p:nvPicPr>
          <p:cNvPr id="19" name="Picture 18">
            <a:extLst>
              <a:ext uri="{FF2B5EF4-FFF2-40B4-BE49-F238E27FC236}">
                <a16:creationId xmlns:a16="http://schemas.microsoft.com/office/drawing/2014/main" id="{93814137-C6E5-C0C8-EE51-41F8380B309C}"/>
              </a:ext>
            </a:extLst>
          </p:cNvPr>
          <p:cNvPicPr>
            <a:picLocks noChangeAspect="1"/>
          </p:cNvPicPr>
          <p:nvPr/>
        </p:nvPicPr>
        <p:blipFill>
          <a:blip r:embed="rId2"/>
          <a:stretch>
            <a:fillRect/>
          </a:stretch>
        </p:blipFill>
        <p:spPr>
          <a:xfrm>
            <a:off x="871749" y="6387702"/>
            <a:ext cx="7004911" cy="365792"/>
          </a:xfrm>
          <a:prstGeom prst="rect">
            <a:avLst/>
          </a:prstGeom>
        </p:spPr>
      </p:pic>
    </p:spTree>
    <p:extLst>
      <p:ext uri="{BB962C8B-B14F-4D97-AF65-F5344CB8AC3E}">
        <p14:creationId xmlns:p14="http://schemas.microsoft.com/office/powerpoint/2010/main" val="38149239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51FDC-85FE-15ED-BEE9-BD896172AC36}"/>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A5862E68-F268-CCD5-0470-24A8D00EB977}"/>
              </a:ext>
            </a:extLst>
          </p:cNvPr>
          <p:cNvPicPr>
            <a:picLocks noChangeAspect="1"/>
          </p:cNvPicPr>
          <p:nvPr/>
        </p:nvPicPr>
        <p:blipFill>
          <a:blip r:embed="rId2" cstate="print">
            <a:alphaModFix amt="44000"/>
            <a:extLst>
              <a:ext uri="{28A0092B-C50C-407E-A947-70E740481C1C}">
                <a14:useLocalDpi xmlns:a14="http://schemas.microsoft.com/office/drawing/2010/main" val="0"/>
              </a:ext>
            </a:extLst>
          </a:blip>
          <a:srcRect l="11409" t="7894" r="19070" b="9354"/>
          <a:stretch>
            <a:fillRect/>
          </a:stretch>
        </p:blipFill>
        <p:spPr bwMode="auto">
          <a:xfrm>
            <a:off x="6807200" y="876300"/>
            <a:ext cx="5511800" cy="5374287"/>
          </a:xfrm>
          <a:prstGeom prst="rect">
            <a:avLst/>
          </a:prstGeom>
          <a:noFill/>
          <a:ln>
            <a:noFill/>
          </a:ln>
        </p:spPr>
      </p:pic>
      <p:sp>
        <p:nvSpPr>
          <p:cNvPr id="2" name="Title 1">
            <a:extLst>
              <a:ext uri="{FF2B5EF4-FFF2-40B4-BE49-F238E27FC236}">
                <a16:creationId xmlns:a16="http://schemas.microsoft.com/office/drawing/2014/main" id="{F48FCA1B-98B3-CC7A-C358-4F6B1A37939B}"/>
              </a:ext>
            </a:extLst>
          </p:cNvPr>
          <p:cNvSpPr>
            <a:spLocks noGrp="1"/>
          </p:cNvSpPr>
          <p:nvPr>
            <p:ph type="title"/>
          </p:nvPr>
        </p:nvSpPr>
        <p:spPr/>
        <p:txBody>
          <a:bodyPr/>
          <a:lstStyle/>
          <a:p>
            <a:r>
              <a:rPr lang="en-GB"/>
              <a:t>The need to do it a bit differently</a:t>
            </a:r>
          </a:p>
        </p:txBody>
      </p:sp>
      <p:sp>
        <p:nvSpPr>
          <p:cNvPr id="3" name="Content Placeholder 2">
            <a:extLst>
              <a:ext uri="{FF2B5EF4-FFF2-40B4-BE49-F238E27FC236}">
                <a16:creationId xmlns:a16="http://schemas.microsoft.com/office/drawing/2014/main" id="{D8C7EB12-E308-F33E-2284-388C394E2E15}"/>
              </a:ext>
            </a:extLst>
          </p:cNvPr>
          <p:cNvSpPr>
            <a:spLocks noGrp="1"/>
          </p:cNvSpPr>
          <p:nvPr>
            <p:ph sz="half" idx="2"/>
          </p:nvPr>
        </p:nvSpPr>
        <p:spPr>
          <a:xfrm>
            <a:off x="184412" y="981719"/>
            <a:ext cx="6495787" cy="5268867"/>
          </a:xfrm>
        </p:spPr>
        <p:txBody>
          <a:bodyPr>
            <a:normAutofit/>
          </a:bodyPr>
          <a:lstStyle/>
          <a:p>
            <a:r>
              <a:rPr lang="en-GB"/>
              <a:t>Many other DT facilities are </a:t>
            </a:r>
            <a:r>
              <a:rPr lang="en-GB" baseline="30000"/>
              <a:t>2</a:t>
            </a:r>
            <a:r>
              <a:rPr lang="en-GB"/>
              <a:t>H beam on solid </a:t>
            </a:r>
            <a:r>
              <a:rPr lang="en-GB" err="1"/>
              <a:t>TiT</a:t>
            </a:r>
            <a:r>
              <a:rPr lang="en-GB"/>
              <a:t> target</a:t>
            </a:r>
          </a:p>
          <a:p>
            <a:pPr marL="342900" indent="-342900">
              <a:buFont typeface="Arial" panose="020B0604020202020204" pitchFamily="34" charset="0"/>
              <a:buChar char="•"/>
            </a:pPr>
            <a:r>
              <a:rPr lang="en-GB"/>
              <a:t>Use Associated Alpha Detection, foils, fast/thermal neutron detection</a:t>
            </a:r>
          </a:p>
          <a:p>
            <a:pPr marL="800089" lvl="1" indent="-342900">
              <a:buFont typeface="Arial" panose="020B0604020202020204" pitchFamily="34" charset="0"/>
              <a:buChar char="•"/>
            </a:pPr>
            <a:r>
              <a:rPr lang="en-GB"/>
              <a:t>Can also measure their reaction products (</a:t>
            </a:r>
            <a:r>
              <a:rPr lang="en-GB" err="1"/>
              <a:t>eg</a:t>
            </a:r>
            <a:r>
              <a:rPr lang="en-GB"/>
              <a:t> medical isotopes) – trickier with </a:t>
            </a:r>
            <a:r>
              <a:rPr lang="en-GB" baseline="30000"/>
              <a:t>3</a:t>
            </a:r>
            <a:r>
              <a:rPr lang="en-GB"/>
              <a:t>H</a:t>
            </a:r>
          </a:p>
          <a:p>
            <a:pPr lvl="1"/>
            <a:endParaRPr lang="en-GB"/>
          </a:p>
          <a:p>
            <a:r>
              <a:rPr lang="en-GB"/>
              <a:t>We have:</a:t>
            </a:r>
          </a:p>
          <a:p>
            <a:pPr marL="342900" indent="-342900">
              <a:buFont typeface="Arial" panose="020B0604020202020204" pitchFamily="34" charset="0"/>
              <a:buChar char="•"/>
            </a:pPr>
            <a:r>
              <a:rPr lang="en-GB"/>
              <a:t>Volume source, high source strength</a:t>
            </a:r>
          </a:p>
          <a:p>
            <a:pPr marL="342900" indent="-342900">
              <a:buFont typeface="Arial" panose="020B0604020202020204" pitchFamily="34" charset="0"/>
              <a:buChar char="•"/>
            </a:pPr>
            <a:r>
              <a:rPr lang="en-GB"/>
              <a:t>The need for multiple measurements (to change beam/target settings, etc)</a:t>
            </a:r>
          </a:p>
          <a:p>
            <a:pPr marL="342900" indent="-342900">
              <a:buFont typeface="Arial" panose="020B0604020202020204" pitchFamily="34" charset="0"/>
              <a:buChar char="•"/>
            </a:pPr>
            <a:r>
              <a:rPr lang="en-GB"/>
              <a:t>Don’t want to activate too much</a:t>
            </a:r>
          </a:p>
        </p:txBody>
      </p:sp>
      <p:sp>
        <p:nvSpPr>
          <p:cNvPr id="6" name="Slide Number Placeholder 5">
            <a:extLst>
              <a:ext uri="{FF2B5EF4-FFF2-40B4-BE49-F238E27FC236}">
                <a16:creationId xmlns:a16="http://schemas.microsoft.com/office/drawing/2014/main" id="{46215FA8-B215-B27F-C728-1F0A155233AF}"/>
              </a:ext>
            </a:extLst>
          </p:cNvPr>
          <p:cNvSpPr>
            <a:spLocks noGrp="1"/>
          </p:cNvSpPr>
          <p:nvPr>
            <p:ph type="sldNum" sz="quarter" idx="4"/>
          </p:nvPr>
        </p:nvSpPr>
        <p:spPr/>
        <p:txBody>
          <a:bodyPr/>
          <a:lstStyle/>
          <a:p>
            <a:fld id="{35482B25-261F-464E-BDD8-63296DE4D8A4}" type="slidenum">
              <a:rPr lang="en-US" smtClean="0"/>
              <a:pPr/>
              <a:t>22</a:t>
            </a:fld>
            <a:endParaRPr lang="en-US"/>
          </a:p>
        </p:txBody>
      </p:sp>
      <p:sp>
        <p:nvSpPr>
          <p:cNvPr id="7" name="Rectangle 6">
            <a:extLst>
              <a:ext uri="{FF2B5EF4-FFF2-40B4-BE49-F238E27FC236}">
                <a16:creationId xmlns:a16="http://schemas.microsoft.com/office/drawing/2014/main" id="{EF1844BC-828E-CB68-BFB6-3C82EAC2FAE2}"/>
              </a:ext>
            </a:extLst>
          </p:cNvPr>
          <p:cNvSpPr/>
          <p:nvPr/>
        </p:nvSpPr>
        <p:spPr>
          <a:xfrm>
            <a:off x="9448801" y="1723615"/>
            <a:ext cx="257236" cy="3750085"/>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Arrow Connector 8">
            <a:extLst>
              <a:ext uri="{FF2B5EF4-FFF2-40B4-BE49-F238E27FC236}">
                <a16:creationId xmlns:a16="http://schemas.microsoft.com/office/drawing/2014/main" id="{52F9290D-406E-F45C-A02A-DD9AFB7C4B1F}"/>
              </a:ext>
            </a:extLst>
          </p:cNvPr>
          <p:cNvCxnSpPr>
            <a:cxnSpLocks/>
          </p:cNvCxnSpPr>
          <p:nvPr/>
        </p:nvCxnSpPr>
        <p:spPr>
          <a:xfrm>
            <a:off x="9850582" y="1723615"/>
            <a:ext cx="0" cy="375008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2AF3DB1-18A0-5211-E867-2FF9C41E4FB4}"/>
              </a:ext>
            </a:extLst>
          </p:cNvPr>
          <p:cNvSpPr txBox="1"/>
          <p:nvPr/>
        </p:nvSpPr>
        <p:spPr>
          <a:xfrm>
            <a:off x="9850582" y="3194111"/>
            <a:ext cx="1088413" cy="369332"/>
          </a:xfrm>
          <a:prstGeom prst="rect">
            <a:avLst/>
          </a:prstGeom>
          <a:noFill/>
        </p:spPr>
        <p:txBody>
          <a:bodyPr wrap="square" rtlCol="0">
            <a:spAutoFit/>
          </a:bodyPr>
          <a:lstStyle/>
          <a:p>
            <a:r>
              <a:rPr lang="en-GB"/>
              <a:t>1.38 m</a:t>
            </a:r>
          </a:p>
        </p:txBody>
      </p:sp>
      <p:cxnSp>
        <p:nvCxnSpPr>
          <p:cNvPr id="12" name="Straight Arrow Connector 11">
            <a:extLst>
              <a:ext uri="{FF2B5EF4-FFF2-40B4-BE49-F238E27FC236}">
                <a16:creationId xmlns:a16="http://schemas.microsoft.com/office/drawing/2014/main" id="{89223D3E-3CE0-B203-3AA8-760156F47CD1}"/>
              </a:ext>
            </a:extLst>
          </p:cNvPr>
          <p:cNvCxnSpPr>
            <a:cxnSpLocks/>
          </p:cNvCxnSpPr>
          <p:nvPr/>
        </p:nvCxnSpPr>
        <p:spPr>
          <a:xfrm>
            <a:off x="9589654" y="1167245"/>
            <a:ext cx="0" cy="47798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DCC0015-3ED4-29DC-5D0F-D90979EA8F0A}"/>
              </a:ext>
            </a:extLst>
          </p:cNvPr>
          <p:cNvSpPr txBox="1"/>
          <p:nvPr/>
        </p:nvSpPr>
        <p:spPr>
          <a:xfrm>
            <a:off x="8980060" y="785213"/>
            <a:ext cx="1332662" cy="369332"/>
          </a:xfrm>
          <a:prstGeom prst="rect">
            <a:avLst/>
          </a:prstGeom>
          <a:noFill/>
        </p:spPr>
        <p:txBody>
          <a:bodyPr wrap="square" rtlCol="0">
            <a:spAutoFit/>
          </a:bodyPr>
          <a:lstStyle/>
          <a:p>
            <a:r>
              <a:rPr lang="en-GB"/>
              <a:t>300-keV D</a:t>
            </a:r>
          </a:p>
        </p:txBody>
      </p:sp>
      <p:pic>
        <p:nvPicPr>
          <p:cNvPr id="13" name="Picture 12">
            <a:extLst>
              <a:ext uri="{FF2B5EF4-FFF2-40B4-BE49-F238E27FC236}">
                <a16:creationId xmlns:a16="http://schemas.microsoft.com/office/drawing/2014/main" id="{2E829317-7FD3-208B-1612-4EF7A48CAC40}"/>
              </a:ext>
            </a:extLst>
          </p:cNvPr>
          <p:cNvPicPr>
            <a:picLocks noChangeAspect="1"/>
          </p:cNvPicPr>
          <p:nvPr/>
        </p:nvPicPr>
        <p:blipFill>
          <a:blip r:embed="rId3"/>
          <a:stretch>
            <a:fillRect/>
          </a:stretch>
        </p:blipFill>
        <p:spPr>
          <a:xfrm>
            <a:off x="862018" y="6397430"/>
            <a:ext cx="7004911" cy="365792"/>
          </a:xfrm>
          <a:prstGeom prst="rect">
            <a:avLst/>
          </a:prstGeom>
        </p:spPr>
      </p:pic>
    </p:spTree>
    <p:extLst>
      <p:ext uri="{BB962C8B-B14F-4D97-AF65-F5344CB8AC3E}">
        <p14:creationId xmlns:p14="http://schemas.microsoft.com/office/powerpoint/2010/main" val="24232660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92709-64E1-5D02-0C5E-F717750DB6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A1966A-E98E-72A8-147A-46F72C8790D5}"/>
              </a:ext>
            </a:extLst>
          </p:cNvPr>
          <p:cNvSpPr>
            <a:spLocks noGrp="1"/>
          </p:cNvSpPr>
          <p:nvPr>
            <p:ph type="title"/>
          </p:nvPr>
        </p:nvSpPr>
        <p:spPr/>
        <p:txBody>
          <a:bodyPr/>
          <a:lstStyle/>
          <a:p>
            <a:r>
              <a:rPr lang="en-GB"/>
              <a:t>The Passive Neutron Spectrometer</a:t>
            </a:r>
          </a:p>
        </p:txBody>
      </p:sp>
      <p:sp>
        <p:nvSpPr>
          <p:cNvPr id="3" name="Content Placeholder 2">
            <a:extLst>
              <a:ext uri="{FF2B5EF4-FFF2-40B4-BE49-F238E27FC236}">
                <a16:creationId xmlns:a16="http://schemas.microsoft.com/office/drawing/2014/main" id="{3A9A556A-2588-6F0F-E0E6-255E6499AD93}"/>
              </a:ext>
            </a:extLst>
          </p:cNvPr>
          <p:cNvSpPr>
            <a:spLocks noGrp="1"/>
          </p:cNvSpPr>
          <p:nvPr>
            <p:ph sz="half" idx="2"/>
          </p:nvPr>
        </p:nvSpPr>
        <p:spPr>
          <a:xfrm>
            <a:off x="325899" y="1091047"/>
            <a:ext cx="10697550" cy="4491980"/>
          </a:xfrm>
        </p:spPr>
        <p:txBody>
          <a:bodyPr>
            <a:normAutofit/>
          </a:bodyPr>
          <a:lstStyle/>
          <a:p>
            <a:pPr marL="285750" indent="-285750">
              <a:buFontTx/>
              <a:buChar char="-"/>
            </a:pPr>
            <a:r>
              <a:rPr lang="en-GB">
                <a:solidFill>
                  <a:srgbClr val="002F56"/>
                </a:solidFill>
                <a:latin typeface="Arial"/>
                <a:cs typeface="Arial"/>
              </a:rPr>
              <a:t>The Passive Neutron Spectrometer is a 30-cm diameter sphere of HDPE with pairs of TLDs (</a:t>
            </a:r>
            <a:r>
              <a:rPr lang="en-GB" baseline="30000">
                <a:solidFill>
                  <a:srgbClr val="002F56"/>
                </a:solidFill>
                <a:latin typeface="Arial"/>
                <a:cs typeface="Arial"/>
              </a:rPr>
              <a:t>6</a:t>
            </a:r>
            <a:r>
              <a:rPr lang="en-GB">
                <a:solidFill>
                  <a:srgbClr val="002F56"/>
                </a:solidFill>
                <a:latin typeface="Arial"/>
                <a:cs typeface="Arial"/>
              </a:rPr>
              <a:t>LiF, </a:t>
            </a:r>
            <a:r>
              <a:rPr lang="en-GB" baseline="30000">
                <a:solidFill>
                  <a:srgbClr val="002F56"/>
                </a:solidFill>
                <a:latin typeface="Arial"/>
                <a:cs typeface="Arial"/>
              </a:rPr>
              <a:t>7</a:t>
            </a:r>
            <a:r>
              <a:rPr lang="en-GB">
                <a:solidFill>
                  <a:srgbClr val="002F56"/>
                </a:solidFill>
                <a:latin typeface="Arial"/>
                <a:cs typeface="Arial"/>
              </a:rPr>
              <a:t>LiF) placed at different depths. </a:t>
            </a:r>
          </a:p>
          <a:p>
            <a:pPr marL="285750" indent="-285750">
              <a:buFontTx/>
              <a:buChar char="-"/>
            </a:pPr>
            <a:r>
              <a:rPr lang="en-GB">
                <a:solidFill>
                  <a:srgbClr val="002F56"/>
                </a:solidFill>
                <a:latin typeface="Arial"/>
                <a:cs typeface="Arial"/>
              </a:rPr>
              <a:t>Neutrons lose energy as they are moderated through the plastic, and TLDs will have a response dependent on the depth in the plastic</a:t>
            </a:r>
          </a:p>
          <a:p>
            <a:pPr marL="285750" indent="-285750">
              <a:buFontTx/>
              <a:buChar char="-"/>
            </a:pPr>
            <a:r>
              <a:rPr lang="en-GB">
                <a:solidFill>
                  <a:srgbClr val="002F56"/>
                </a:solidFill>
                <a:latin typeface="Arial"/>
                <a:cs typeface="Arial"/>
              </a:rPr>
              <a:t>The neutron flux as a function of neutron energy is unfolded</a:t>
            </a:r>
          </a:p>
          <a:p>
            <a:pPr marL="285750" indent="-285750">
              <a:buFontTx/>
              <a:buChar char="-"/>
            </a:pPr>
            <a:r>
              <a:rPr lang="en-GB">
                <a:solidFill>
                  <a:srgbClr val="002F56"/>
                </a:solidFill>
                <a:latin typeface="Arial"/>
                <a:cs typeface="Arial"/>
              </a:rPr>
              <a:t>Ross Worrall et al., </a:t>
            </a:r>
            <a:r>
              <a:rPr lang="en-GB" err="1">
                <a:solidFill>
                  <a:srgbClr val="002F56"/>
                </a:solidFill>
                <a:latin typeface="Arial"/>
                <a:cs typeface="Arial"/>
              </a:rPr>
              <a:t>Fus</a:t>
            </a:r>
            <a:r>
              <a:rPr lang="en-GB">
                <a:solidFill>
                  <a:srgbClr val="002F56"/>
                </a:solidFill>
                <a:latin typeface="Arial"/>
                <a:cs typeface="Arial"/>
              </a:rPr>
              <a:t>. Eng. Des. 161 (2020) </a:t>
            </a:r>
            <a:r>
              <a:rPr lang="en-GB" sz="1800">
                <a:solidFill>
                  <a:srgbClr val="2064FC"/>
                </a:solidFill>
                <a:latin typeface="Arial"/>
                <a:cs typeface="Arial"/>
                <a:hlinkClick r:id="rId2">
                  <a:extLst>
                    <a:ext uri="{A12FA001-AC4F-418D-AE19-62706E023703}">
                      <ahyp:hlinkClr xmlns:ahyp="http://schemas.microsoft.com/office/drawing/2018/hyperlinkcolor" val="tx"/>
                    </a:ext>
                  </a:extLst>
                </a:hlinkClick>
              </a:rPr>
              <a:t>https://doi.org/10.1016/j.fusengdes.2020.112038</a:t>
            </a:r>
            <a:endParaRPr lang="en-GB" sz="1800">
              <a:solidFill>
                <a:srgbClr val="2064FC"/>
              </a:solidFill>
              <a:latin typeface="Arial"/>
              <a:cs typeface="Arial"/>
            </a:endParaRPr>
          </a:p>
          <a:p>
            <a:endParaRPr lang="en-GB"/>
          </a:p>
        </p:txBody>
      </p:sp>
      <p:sp>
        <p:nvSpPr>
          <p:cNvPr id="6" name="Slide Number Placeholder 5">
            <a:extLst>
              <a:ext uri="{FF2B5EF4-FFF2-40B4-BE49-F238E27FC236}">
                <a16:creationId xmlns:a16="http://schemas.microsoft.com/office/drawing/2014/main" id="{2AEC9A15-E5E0-2906-7381-C2CA57614E34}"/>
              </a:ext>
            </a:extLst>
          </p:cNvPr>
          <p:cNvSpPr>
            <a:spLocks noGrp="1"/>
          </p:cNvSpPr>
          <p:nvPr>
            <p:ph type="sldNum" sz="quarter" idx="4"/>
          </p:nvPr>
        </p:nvSpPr>
        <p:spPr/>
        <p:txBody>
          <a:bodyPr/>
          <a:lstStyle/>
          <a:p>
            <a:fld id="{35482B25-261F-464E-BDD8-63296DE4D8A4}" type="slidenum">
              <a:rPr lang="en-US" smtClean="0"/>
              <a:pPr/>
              <a:t>23</a:t>
            </a:fld>
            <a:endParaRPr lang="en-US"/>
          </a:p>
        </p:txBody>
      </p:sp>
      <p:pic>
        <p:nvPicPr>
          <p:cNvPr id="7" name="Picture 3">
            <a:extLst>
              <a:ext uri="{FF2B5EF4-FFF2-40B4-BE49-F238E27FC236}">
                <a16:creationId xmlns:a16="http://schemas.microsoft.com/office/drawing/2014/main" id="{11859C41-2D6F-CC21-D3B2-B08D7593D5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8173" y="3776984"/>
            <a:ext cx="2573827" cy="3019425"/>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21">
            <a:extLst>
              <a:ext uri="{FF2B5EF4-FFF2-40B4-BE49-F238E27FC236}">
                <a16:creationId xmlns:a16="http://schemas.microsoft.com/office/drawing/2014/main" id="{D167AFA7-7DCD-FF8B-1FE6-C59AF6305213}"/>
              </a:ext>
            </a:extLst>
          </p:cNvPr>
          <p:cNvGrpSpPr/>
          <p:nvPr/>
        </p:nvGrpSpPr>
        <p:grpSpPr>
          <a:xfrm>
            <a:off x="5834489" y="4052538"/>
            <a:ext cx="3553607" cy="2574015"/>
            <a:chOff x="8545884" y="3813710"/>
            <a:chExt cx="3553607" cy="2574015"/>
          </a:xfrm>
        </p:grpSpPr>
        <p:pic>
          <p:nvPicPr>
            <p:cNvPr id="8" name="Picture 5" descr="Chart, pie chart&#10;&#10;Description automatically generated">
              <a:extLst>
                <a:ext uri="{FF2B5EF4-FFF2-40B4-BE49-F238E27FC236}">
                  <a16:creationId xmlns:a16="http://schemas.microsoft.com/office/drawing/2014/main" id="{A902AA7E-5D14-CED2-A49C-C603D27037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5884" y="3813710"/>
              <a:ext cx="2568653" cy="257401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B3C2C5F-B543-32BB-AF9A-491B142F508E}"/>
                </a:ext>
              </a:extLst>
            </p:cNvPr>
            <p:cNvSpPr txBox="1"/>
            <p:nvPr/>
          </p:nvSpPr>
          <p:spPr>
            <a:xfrm>
              <a:off x="9068464" y="4034825"/>
              <a:ext cx="684803" cy="307777"/>
            </a:xfrm>
            <a:prstGeom prst="rect">
              <a:avLst/>
            </a:prstGeom>
            <a:noFill/>
          </p:spPr>
          <p:txBody>
            <a:bodyPr wrap="none" rtlCol="0">
              <a:spAutoFit/>
            </a:bodyPr>
            <a:lstStyle/>
            <a:p>
              <a:r>
                <a:rPr lang="en-GB" sz="1400"/>
                <a:t>HDPE</a:t>
              </a:r>
            </a:p>
          </p:txBody>
        </p:sp>
        <p:sp>
          <p:nvSpPr>
            <p:cNvPr id="10" name="TextBox 9">
              <a:extLst>
                <a:ext uri="{FF2B5EF4-FFF2-40B4-BE49-F238E27FC236}">
                  <a16:creationId xmlns:a16="http://schemas.microsoft.com/office/drawing/2014/main" id="{5B7F608D-CC78-A7CE-D17C-A1CB184620D6}"/>
                </a:ext>
              </a:extLst>
            </p:cNvPr>
            <p:cNvSpPr txBox="1"/>
            <p:nvPr/>
          </p:nvSpPr>
          <p:spPr>
            <a:xfrm>
              <a:off x="10813558" y="5767925"/>
              <a:ext cx="960519" cy="307777"/>
            </a:xfrm>
            <a:prstGeom prst="rect">
              <a:avLst/>
            </a:prstGeom>
            <a:noFill/>
          </p:spPr>
          <p:txBody>
            <a:bodyPr wrap="none" rtlCol="0">
              <a:spAutoFit/>
            </a:bodyPr>
            <a:lstStyle/>
            <a:p>
              <a:r>
                <a:rPr lang="en-GB" sz="1400"/>
                <a:t>TLD pairs</a:t>
              </a:r>
            </a:p>
          </p:txBody>
        </p:sp>
        <p:sp>
          <p:nvSpPr>
            <p:cNvPr id="11" name="TextBox 10">
              <a:extLst>
                <a:ext uri="{FF2B5EF4-FFF2-40B4-BE49-F238E27FC236}">
                  <a16:creationId xmlns:a16="http://schemas.microsoft.com/office/drawing/2014/main" id="{D66F881D-0C4C-E53E-5D73-5F8325EBE1F7}"/>
                </a:ext>
              </a:extLst>
            </p:cNvPr>
            <p:cNvSpPr txBox="1"/>
            <p:nvPr/>
          </p:nvSpPr>
          <p:spPr>
            <a:xfrm>
              <a:off x="10738221" y="4216200"/>
              <a:ext cx="1361270" cy="307777"/>
            </a:xfrm>
            <a:prstGeom prst="rect">
              <a:avLst/>
            </a:prstGeom>
            <a:noFill/>
          </p:spPr>
          <p:txBody>
            <a:bodyPr wrap="none" rtlCol="0">
              <a:spAutoFit/>
            </a:bodyPr>
            <a:lstStyle/>
            <a:p>
              <a:r>
                <a:rPr lang="en-GB" sz="1400">
                  <a:solidFill>
                    <a:srgbClr val="C9242C"/>
                  </a:solidFill>
                </a:rPr>
                <a:t>HDPE spacers</a:t>
              </a:r>
            </a:p>
          </p:txBody>
        </p:sp>
        <p:cxnSp>
          <p:nvCxnSpPr>
            <p:cNvPr id="12" name="Straight Arrow Connector 11">
              <a:extLst>
                <a:ext uri="{FF2B5EF4-FFF2-40B4-BE49-F238E27FC236}">
                  <a16:creationId xmlns:a16="http://schemas.microsoft.com/office/drawing/2014/main" id="{4E9B5F00-4F3E-9D39-677D-16659B2BB307}"/>
                </a:ext>
              </a:extLst>
            </p:cNvPr>
            <p:cNvCxnSpPr>
              <a:cxnSpLocks/>
            </p:cNvCxnSpPr>
            <p:nvPr/>
          </p:nvCxnSpPr>
          <p:spPr>
            <a:xfrm flipH="1" flipV="1">
              <a:off x="10160631" y="5129000"/>
              <a:ext cx="756744" cy="7020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E43B913A-AC9D-BE06-EB98-BAF36AA9C512}"/>
                </a:ext>
              </a:extLst>
            </p:cNvPr>
            <p:cNvCxnSpPr>
              <a:cxnSpLocks/>
            </p:cNvCxnSpPr>
            <p:nvPr/>
          </p:nvCxnSpPr>
          <p:spPr>
            <a:xfrm flipH="1" flipV="1">
              <a:off x="10350152" y="5128999"/>
              <a:ext cx="567223" cy="7020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A625620-A329-D7FA-B43B-553C852F0B23}"/>
                </a:ext>
              </a:extLst>
            </p:cNvPr>
            <p:cNvCxnSpPr>
              <a:cxnSpLocks/>
            </p:cNvCxnSpPr>
            <p:nvPr/>
          </p:nvCxnSpPr>
          <p:spPr>
            <a:xfrm flipH="1" flipV="1">
              <a:off x="10559068" y="5128998"/>
              <a:ext cx="358307" cy="7020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5D385094-994F-96BC-AE59-568E00E2E84E}"/>
                </a:ext>
              </a:extLst>
            </p:cNvPr>
            <p:cNvCxnSpPr>
              <a:cxnSpLocks/>
            </p:cNvCxnSpPr>
            <p:nvPr/>
          </p:nvCxnSpPr>
          <p:spPr>
            <a:xfrm flipH="1" flipV="1">
              <a:off x="10759720" y="5128997"/>
              <a:ext cx="157655" cy="6888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B428CDD4-9E04-04EA-06FF-CCECA3CB68F9}"/>
                </a:ext>
              </a:extLst>
            </p:cNvPr>
            <p:cNvCxnSpPr>
              <a:cxnSpLocks/>
            </p:cNvCxnSpPr>
            <p:nvPr/>
          </p:nvCxnSpPr>
          <p:spPr>
            <a:xfrm flipV="1">
              <a:off x="10917375" y="5135584"/>
              <a:ext cx="22139" cy="6822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99BDA25-6A84-B4AE-DFFA-86551BDD0FD1}"/>
                </a:ext>
              </a:extLst>
            </p:cNvPr>
            <p:cNvCxnSpPr>
              <a:cxnSpLocks/>
            </p:cNvCxnSpPr>
            <p:nvPr/>
          </p:nvCxnSpPr>
          <p:spPr>
            <a:xfrm flipH="1">
              <a:off x="10034675" y="4410361"/>
              <a:ext cx="756744" cy="702043"/>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18" name="Straight Arrow Connector 17">
              <a:extLst>
                <a:ext uri="{FF2B5EF4-FFF2-40B4-BE49-F238E27FC236}">
                  <a16:creationId xmlns:a16="http://schemas.microsoft.com/office/drawing/2014/main" id="{E67D57B4-799A-E866-D3AF-ABE08D09C15D}"/>
                </a:ext>
              </a:extLst>
            </p:cNvPr>
            <p:cNvCxnSpPr>
              <a:cxnSpLocks/>
            </p:cNvCxnSpPr>
            <p:nvPr/>
          </p:nvCxnSpPr>
          <p:spPr>
            <a:xfrm flipH="1">
              <a:off x="10224196" y="4410360"/>
              <a:ext cx="567223" cy="702044"/>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19" name="Straight Arrow Connector 18">
              <a:extLst>
                <a:ext uri="{FF2B5EF4-FFF2-40B4-BE49-F238E27FC236}">
                  <a16:creationId xmlns:a16="http://schemas.microsoft.com/office/drawing/2014/main" id="{25127407-EFE2-1B13-0D84-518342716DAB}"/>
                </a:ext>
              </a:extLst>
            </p:cNvPr>
            <p:cNvCxnSpPr>
              <a:cxnSpLocks/>
            </p:cNvCxnSpPr>
            <p:nvPr/>
          </p:nvCxnSpPr>
          <p:spPr>
            <a:xfrm flipH="1">
              <a:off x="10433112" y="4410359"/>
              <a:ext cx="358307" cy="702045"/>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20" name="Straight Arrow Connector 19">
              <a:extLst>
                <a:ext uri="{FF2B5EF4-FFF2-40B4-BE49-F238E27FC236}">
                  <a16:creationId xmlns:a16="http://schemas.microsoft.com/office/drawing/2014/main" id="{66302047-7841-088B-476D-FE80DBA6F1E4}"/>
                </a:ext>
              </a:extLst>
            </p:cNvPr>
            <p:cNvCxnSpPr>
              <a:cxnSpLocks/>
            </p:cNvCxnSpPr>
            <p:nvPr/>
          </p:nvCxnSpPr>
          <p:spPr>
            <a:xfrm flipH="1">
              <a:off x="10633764" y="4410358"/>
              <a:ext cx="157655" cy="688874"/>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21" name="Straight Arrow Connector 20">
              <a:extLst>
                <a:ext uri="{FF2B5EF4-FFF2-40B4-BE49-F238E27FC236}">
                  <a16:creationId xmlns:a16="http://schemas.microsoft.com/office/drawing/2014/main" id="{9807E224-185B-34D8-CC38-2788A9FDF12F}"/>
                </a:ext>
              </a:extLst>
            </p:cNvPr>
            <p:cNvCxnSpPr>
              <a:cxnSpLocks/>
            </p:cNvCxnSpPr>
            <p:nvPr/>
          </p:nvCxnSpPr>
          <p:spPr>
            <a:xfrm>
              <a:off x="10791419" y="4433244"/>
              <a:ext cx="22139" cy="665988"/>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grpSp>
      <p:cxnSp>
        <p:nvCxnSpPr>
          <p:cNvPr id="26" name="Straight Arrow Connector 25">
            <a:extLst>
              <a:ext uri="{FF2B5EF4-FFF2-40B4-BE49-F238E27FC236}">
                <a16:creationId xmlns:a16="http://schemas.microsoft.com/office/drawing/2014/main" id="{E26A24CB-D9EB-B66A-B82E-F1ECCB2B38F4}"/>
              </a:ext>
            </a:extLst>
          </p:cNvPr>
          <p:cNvCxnSpPr>
            <a:cxnSpLocks/>
          </p:cNvCxnSpPr>
          <p:nvPr/>
        </p:nvCxnSpPr>
        <p:spPr>
          <a:xfrm flipV="1">
            <a:off x="10006899" y="4610761"/>
            <a:ext cx="1796373" cy="79298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CAA7F0AA-3B64-DBFE-167C-82CDE00538F7}"/>
              </a:ext>
            </a:extLst>
          </p:cNvPr>
          <p:cNvSpPr txBox="1"/>
          <p:nvPr/>
        </p:nvSpPr>
        <p:spPr>
          <a:xfrm rot="20186912">
            <a:off x="10455215" y="4675202"/>
            <a:ext cx="813043" cy="369332"/>
          </a:xfrm>
          <a:prstGeom prst="rect">
            <a:avLst/>
          </a:prstGeom>
          <a:noFill/>
        </p:spPr>
        <p:txBody>
          <a:bodyPr wrap="none" rtlCol="0">
            <a:spAutoFit/>
          </a:bodyPr>
          <a:lstStyle/>
          <a:p>
            <a:r>
              <a:rPr lang="en-GB"/>
              <a:t>30 cm</a:t>
            </a:r>
          </a:p>
        </p:txBody>
      </p:sp>
      <p:pic>
        <p:nvPicPr>
          <p:cNvPr id="32" name="Picture 31">
            <a:extLst>
              <a:ext uri="{FF2B5EF4-FFF2-40B4-BE49-F238E27FC236}">
                <a16:creationId xmlns:a16="http://schemas.microsoft.com/office/drawing/2014/main" id="{95A626A6-9C93-D713-A219-6B004BFCBC14}"/>
              </a:ext>
            </a:extLst>
          </p:cNvPr>
          <p:cNvPicPr>
            <a:picLocks noChangeAspect="1"/>
          </p:cNvPicPr>
          <p:nvPr/>
        </p:nvPicPr>
        <p:blipFill>
          <a:blip r:embed="rId5"/>
          <a:stretch>
            <a:fillRect/>
          </a:stretch>
        </p:blipFill>
        <p:spPr>
          <a:xfrm>
            <a:off x="443905" y="3923147"/>
            <a:ext cx="4635815" cy="2062215"/>
          </a:xfrm>
          <a:prstGeom prst="rect">
            <a:avLst/>
          </a:prstGeom>
        </p:spPr>
      </p:pic>
      <p:sp>
        <p:nvSpPr>
          <p:cNvPr id="33" name="TextBox 32">
            <a:extLst>
              <a:ext uri="{FF2B5EF4-FFF2-40B4-BE49-F238E27FC236}">
                <a16:creationId xmlns:a16="http://schemas.microsoft.com/office/drawing/2014/main" id="{5B647500-D626-3D7D-249C-382B5E10D364}"/>
              </a:ext>
            </a:extLst>
          </p:cNvPr>
          <p:cNvSpPr txBox="1"/>
          <p:nvPr/>
        </p:nvSpPr>
        <p:spPr>
          <a:xfrm>
            <a:off x="3880253" y="6476091"/>
            <a:ext cx="2260491" cy="307777"/>
          </a:xfrm>
          <a:prstGeom prst="rect">
            <a:avLst/>
          </a:prstGeom>
          <a:noFill/>
          <a:ln>
            <a:solidFill>
              <a:schemeClr val="tx1"/>
            </a:solidFill>
          </a:ln>
        </p:spPr>
        <p:txBody>
          <a:bodyPr wrap="none" rtlCol="0">
            <a:spAutoFit/>
          </a:bodyPr>
          <a:lstStyle/>
          <a:p>
            <a:r>
              <a:rPr lang="en-GB" sz="1400"/>
              <a:t>Figures from Ross Worrall</a:t>
            </a:r>
          </a:p>
        </p:txBody>
      </p:sp>
    </p:spTree>
    <p:extLst>
      <p:ext uri="{BB962C8B-B14F-4D97-AF65-F5344CB8AC3E}">
        <p14:creationId xmlns:p14="http://schemas.microsoft.com/office/powerpoint/2010/main" val="14124127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44FDF-A6D1-AC2F-35F2-017A44D015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C2D002-FF44-03C3-C20F-B926D05DF9BA}"/>
              </a:ext>
            </a:extLst>
          </p:cNvPr>
          <p:cNvSpPr>
            <a:spLocks noGrp="1"/>
          </p:cNvSpPr>
          <p:nvPr>
            <p:ph type="title"/>
          </p:nvPr>
        </p:nvSpPr>
        <p:spPr/>
        <p:txBody>
          <a:bodyPr/>
          <a:lstStyle/>
          <a:p>
            <a:r>
              <a:rPr lang="en-GB"/>
              <a:t>The Passive Neutron Spectrometer</a:t>
            </a:r>
          </a:p>
        </p:txBody>
      </p:sp>
      <p:sp>
        <p:nvSpPr>
          <p:cNvPr id="6" name="Slide Number Placeholder 5">
            <a:extLst>
              <a:ext uri="{FF2B5EF4-FFF2-40B4-BE49-F238E27FC236}">
                <a16:creationId xmlns:a16="http://schemas.microsoft.com/office/drawing/2014/main" id="{8A972CDA-933F-4084-3BC2-109D25224C2B}"/>
              </a:ext>
            </a:extLst>
          </p:cNvPr>
          <p:cNvSpPr>
            <a:spLocks noGrp="1"/>
          </p:cNvSpPr>
          <p:nvPr>
            <p:ph type="sldNum" sz="quarter" idx="4"/>
          </p:nvPr>
        </p:nvSpPr>
        <p:spPr/>
        <p:txBody>
          <a:bodyPr/>
          <a:lstStyle/>
          <a:p>
            <a:fld id="{35482B25-261F-464E-BDD8-63296DE4D8A4}" type="slidenum">
              <a:rPr lang="en-US" smtClean="0"/>
              <a:pPr/>
              <a:t>24</a:t>
            </a:fld>
            <a:endParaRPr lang="en-US"/>
          </a:p>
        </p:txBody>
      </p:sp>
      <p:grpSp>
        <p:nvGrpSpPr>
          <p:cNvPr id="17" name="Group 16">
            <a:extLst>
              <a:ext uri="{FF2B5EF4-FFF2-40B4-BE49-F238E27FC236}">
                <a16:creationId xmlns:a16="http://schemas.microsoft.com/office/drawing/2014/main" id="{F2BF13F2-A9E8-6431-91CE-FC61C3C61345}"/>
              </a:ext>
            </a:extLst>
          </p:cNvPr>
          <p:cNvGrpSpPr/>
          <p:nvPr/>
        </p:nvGrpSpPr>
        <p:grpSpPr>
          <a:xfrm>
            <a:off x="549914" y="2383636"/>
            <a:ext cx="3321388" cy="1575710"/>
            <a:chOff x="6378719" y="1530994"/>
            <a:chExt cx="3321388" cy="1575710"/>
          </a:xfrm>
        </p:grpSpPr>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5496611C-7FFD-55C3-897C-379AA0BA5257}"/>
                    </a:ext>
                  </a:extLst>
                </p:cNvPr>
                <p:cNvSpPr txBox="1"/>
                <p:nvPr/>
              </p:nvSpPr>
              <p:spPr>
                <a:xfrm>
                  <a:off x="6986275" y="2007572"/>
                  <a:ext cx="2360903" cy="5993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solidFill>
                                  <a:srgbClr val="00B050"/>
                                </a:solidFill>
                                <a:latin typeface="Cambria Math" panose="02040503050406030204" pitchFamily="18" charset="0"/>
                              </a:rPr>
                            </m:ctrlPr>
                          </m:sSubPr>
                          <m:e>
                            <m:r>
                              <a:rPr lang="en-GB" b="0" i="1" smtClean="0">
                                <a:solidFill>
                                  <a:srgbClr val="00B050"/>
                                </a:solidFill>
                                <a:latin typeface="Cambria Math" panose="02040503050406030204" pitchFamily="18" charset="0"/>
                              </a:rPr>
                              <m:t>𝑍</m:t>
                            </m:r>
                          </m:e>
                          <m:sub>
                            <m:r>
                              <a:rPr lang="en-GB" b="0" i="1" smtClean="0">
                                <a:solidFill>
                                  <a:srgbClr val="00B050"/>
                                </a:solidFill>
                                <a:latin typeface="Cambria Math" panose="02040503050406030204" pitchFamily="18" charset="0"/>
                              </a:rPr>
                              <m:t>0</m:t>
                            </m:r>
                          </m:sub>
                        </m:sSub>
                        <m:r>
                          <a:rPr lang="en-GB" b="0" i="1" smtClean="0">
                            <a:latin typeface="Cambria Math" panose="02040503050406030204" pitchFamily="18" charset="0"/>
                          </a:rPr>
                          <m:t>=</m:t>
                        </m:r>
                        <m:nary>
                          <m:naryPr>
                            <m:ctrlPr>
                              <a:rPr lang="en-GB" b="0" i="1" smtClean="0">
                                <a:latin typeface="Cambria Math" panose="02040503050406030204" pitchFamily="18" charset="0"/>
                              </a:rPr>
                            </m:ctrlPr>
                          </m:naryPr>
                          <m:sub>
                            <m:r>
                              <m:rPr>
                                <m:brk m:alnAt="23"/>
                              </m:rPr>
                              <a:rPr lang="en-GB" b="0" i="1" smtClean="0">
                                <a:latin typeface="Cambria Math" panose="02040503050406030204" pitchFamily="18" charset="0"/>
                              </a:rPr>
                              <m:t>0</m:t>
                            </m:r>
                          </m:sub>
                          <m:sup>
                            <m:r>
                              <a:rPr lang="en-GB" b="0" i="1" smtClean="0">
                                <a:latin typeface="Cambria Math" panose="02040503050406030204" pitchFamily="18" charset="0"/>
                                <a:ea typeface="Cambria Math" panose="02040503050406030204" pitchFamily="18" charset="0"/>
                              </a:rPr>
                              <m:t>∞</m:t>
                            </m:r>
                          </m:sup>
                          <m:e>
                            <m:sSub>
                              <m:sSubPr>
                                <m:ctrlPr>
                                  <a:rPr lang="en-GB" b="0" i="1" smtClean="0">
                                    <a:solidFill>
                                      <a:srgbClr val="FF0000"/>
                                    </a:solidFill>
                                    <a:latin typeface="Cambria Math" panose="02040503050406030204" pitchFamily="18" charset="0"/>
                                  </a:rPr>
                                </m:ctrlPr>
                              </m:sSubPr>
                              <m:e>
                                <m:r>
                                  <a:rPr lang="en-GB" b="0" i="1" smtClean="0">
                                    <a:solidFill>
                                      <a:srgbClr val="FF0000"/>
                                    </a:solidFill>
                                    <a:latin typeface="Cambria Math" panose="02040503050406030204" pitchFamily="18" charset="0"/>
                                  </a:rPr>
                                  <m:t>𝑅</m:t>
                                </m:r>
                              </m:e>
                              <m:sub>
                                <m:r>
                                  <a:rPr lang="en-GB" b="0" i="1" smtClean="0">
                                    <a:solidFill>
                                      <a:srgbClr val="FF0000"/>
                                    </a:solidFill>
                                    <a:latin typeface="Cambria Math" panose="02040503050406030204" pitchFamily="18" charset="0"/>
                                  </a:rPr>
                                  <m:t>𝑖</m:t>
                                </m:r>
                              </m:sub>
                            </m:sSub>
                            <m:d>
                              <m:dPr>
                                <m:ctrlPr>
                                  <a:rPr lang="en-GB" b="0" i="1" smtClean="0">
                                    <a:solidFill>
                                      <a:srgbClr val="FF0000"/>
                                    </a:solidFill>
                                    <a:latin typeface="Cambria Math" panose="02040503050406030204" pitchFamily="18" charset="0"/>
                                  </a:rPr>
                                </m:ctrlPr>
                              </m:dPr>
                              <m:e>
                                <m:r>
                                  <a:rPr lang="en-GB" b="0" i="1" smtClean="0">
                                    <a:solidFill>
                                      <a:srgbClr val="FF0000"/>
                                    </a:solidFill>
                                    <a:latin typeface="Cambria Math" panose="02040503050406030204" pitchFamily="18" charset="0"/>
                                  </a:rPr>
                                  <m:t>𝐸</m:t>
                                </m:r>
                              </m:e>
                            </m:d>
                            <m:r>
                              <a:rPr lang="en-GB" b="0" i="1" smtClean="0">
                                <a:solidFill>
                                  <a:srgbClr val="2064FC"/>
                                </a:solidFill>
                                <a:latin typeface="Cambria Math" panose="02040503050406030204" pitchFamily="18" charset="0"/>
                                <a:ea typeface="Cambria Math" panose="02040503050406030204" pitchFamily="18" charset="0"/>
                              </a:rPr>
                              <m:t>𝜑</m:t>
                            </m:r>
                            <m:d>
                              <m:dPr>
                                <m:ctrlPr>
                                  <a:rPr lang="en-GB" b="0" i="1" smtClean="0">
                                    <a:solidFill>
                                      <a:srgbClr val="2064FC"/>
                                    </a:solidFill>
                                    <a:latin typeface="Cambria Math" panose="02040503050406030204" pitchFamily="18" charset="0"/>
                                    <a:ea typeface="Cambria Math" panose="02040503050406030204" pitchFamily="18" charset="0"/>
                                  </a:rPr>
                                </m:ctrlPr>
                              </m:dPr>
                              <m:e>
                                <m:r>
                                  <a:rPr lang="en-GB" b="0" i="1" smtClean="0">
                                    <a:solidFill>
                                      <a:srgbClr val="2064FC"/>
                                    </a:solidFill>
                                    <a:latin typeface="Cambria Math" panose="02040503050406030204" pitchFamily="18" charset="0"/>
                                    <a:ea typeface="Cambria Math" panose="02040503050406030204" pitchFamily="18" charset="0"/>
                                  </a:rPr>
                                  <m:t>𝐸</m:t>
                                </m:r>
                              </m:e>
                            </m:d>
                            <m:r>
                              <a:rPr lang="en-GB" b="0" i="1" smtClean="0">
                                <a:latin typeface="Cambria Math" panose="02040503050406030204" pitchFamily="18" charset="0"/>
                                <a:ea typeface="Cambria Math" panose="02040503050406030204" pitchFamily="18" charset="0"/>
                              </a:rPr>
                              <m:t>𝑑</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𝐸</m:t>
                                </m:r>
                              </m:e>
                              <m:sub>
                                <m:r>
                                  <a:rPr lang="en-GB" b="0" i="1" smtClean="0">
                                    <a:latin typeface="Cambria Math" panose="02040503050406030204" pitchFamily="18" charset="0"/>
                                    <a:ea typeface="Cambria Math" panose="02040503050406030204" pitchFamily="18" charset="0"/>
                                  </a:rPr>
                                  <m:t>𝑖</m:t>
                                </m:r>
                              </m:sub>
                            </m:sSub>
                          </m:e>
                        </m:nary>
                      </m:oMath>
                    </m:oMathPara>
                  </a14:m>
                  <a:endParaRPr lang="en-GB"/>
                </a:p>
              </p:txBody>
            </p:sp>
          </mc:Choice>
          <mc:Fallback>
            <p:sp>
              <p:nvSpPr>
                <p:cNvPr id="10" name="TextBox 9">
                  <a:extLst>
                    <a:ext uri="{FF2B5EF4-FFF2-40B4-BE49-F238E27FC236}">
                      <a16:creationId xmlns:a16="http://schemas.microsoft.com/office/drawing/2014/main" id="{5496611C-7FFD-55C3-897C-379AA0BA5257}"/>
                    </a:ext>
                  </a:extLst>
                </p:cNvPr>
                <p:cNvSpPr txBox="1">
                  <a:spLocks noRot="1" noChangeAspect="1" noMove="1" noResize="1" noEditPoints="1" noAdjustHandles="1" noChangeArrowheads="1" noChangeShapeType="1" noTextEdit="1"/>
                </p:cNvSpPr>
                <p:nvPr/>
              </p:nvSpPr>
              <p:spPr>
                <a:xfrm>
                  <a:off x="6986275" y="2007572"/>
                  <a:ext cx="2360903" cy="599331"/>
                </a:xfrm>
                <a:prstGeom prst="rect">
                  <a:avLst/>
                </a:prstGeom>
                <a:blipFill>
                  <a:blip r:embed="rId4"/>
                  <a:stretch>
                    <a:fillRect/>
                  </a:stretch>
                </a:blipFill>
              </p:spPr>
              <p:txBody>
                <a:bodyPr/>
                <a:lstStyle/>
                <a:p>
                  <a:r>
                    <a:rPr lang="en-GB">
                      <a:noFill/>
                    </a:rPr>
                    <a:t> </a:t>
                  </a:r>
                </a:p>
              </p:txBody>
            </p:sp>
          </mc:Fallback>
        </mc:AlternateContent>
        <p:sp>
          <p:nvSpPr>
            <p:cNvPr id="11" name="TextBox 10">
              <a:extLst>
                <a:ext uri="{FF2B5EF4-FFF2-40B4-BE49-F238E27FC236}">
                  <a16:creationId xmlns:a16="http://schemas.microsoft.com/office/drawing/2014/main" id="{C20C6F84-3DA5-9203-928F-2AACB3B4B56D}"/>
                </a:ext>
              </a:extLst>
            </p:cNvPr>
            <p:cNvSpPr txBox="1"/>
            <p:nvPr/>
          </p:nvSpPr>
          <p:spPr>
            <a:xfrm>
              <a:off x="7144568" y="2798927"/>
              <a:ext cx="1308371" cy="307777"/>
            </a:xfrm>
            <a:prstGeom prst="rect">
              <a:avLst/>
            </a:prstGeom>
            <a:noFill/>
          </p:spPr>
          <p:txBody>
            <a:bodyPr wrap="none" rtlCol="0">
              <a:spAutoFit/>
            </a:bodyPr>
            <a:lstStyle/>
            <a:p>
              <a:r>
                <a:rPr lang="en-GB" sz="1400">
                  <a:solidFill>
                    <a:srgbClr val="FF0000"/>
                  </a:solidFill>
                </a:rPr>
                <a:t>TLD response</a:t>
              </a:r>
            </a:p>
          </p:txBody>
        </p:sp>
        <p:cxnSp>
          <p:nvCxnSpPr>
            <p:cNvPr id="12" name="Straight Arrow Connector 11">
              <a:extLst>
                <a:ext uri="{FF2B5EF4-FFF2-40B4-BE49-F238E27FC236}">
                  <a16:creationId xmlns:a16="http://schemas.microsoft.com/office/drawing/2014/main" id="{55A73BA8-F594-5132-803A-B53B4A262F86}"/>
                </a:ext>
              </a:extLst>
            </p:cNvPr>
            <p:cNvCxnSpPr>
              <a:cxnSpLocks/>
            </p:cNvCxnSpPr>
            <p:nvPr/>
          </p:nvCxnSpPr>
          <p:spPr>
            <a:xfrm flipV="1">
              <a:off x="7918963" y="2474315"/>
              <a:ext cx="247763" cy="350300"/>
            </a:xfrm>
            <a:prstGeom prst="straightConnector1">
              <a:avLst/>
            </a:prstGeom>
            <a:ln>
              <a:solidFill>
                <a:srgbClr val="FF0000"/>
              </a:solidFill>
              <a:tailEnd type="triangle"/>
            </a:ln>
          </p:spPr>
          <p:style>
            <a:lnRef idx="1">
              <a:schemeClr val="accent5"/>
            </a:lnRef>
            <a:fillRef idx="0">
              <a:schemeClr val="accent5"/>
            </a:fillRef>
            <a:effectRef idx="0">
              <a:schemeClr val="accent5"/>
            </a:effectRef>
            <a:fontRef idx="minor">
              <a:schemeClr val="tx1"/>
            </a:fontRef>
          </p:style>
        </p:cxnSp>
        <p:sp>
          <p:nvSpPr>
            <p:cNvPr id="13" name="TextBox 12">
              <a:extLst>
                <a:ext uri="{FF2B5EF4-FFF2-40B4-BE49-F238E27FC236}">
                  <a16:creationId xmlns:a16="http://schemas.microsoft.com/office/drawing/2014/main" id="{4F8230DF-82A4-373A-B5F2-1F882E6AB6A9}"/>
                </a:ext>
              </a:extLst>
            </p:cNvPr>
            <p:cNvSpPr txBox="1"/>
            <p:nvPr/>
          </p:nvSpPr>
          <p:spPr>
            <a:xfrm>
              <a:off x="6378719" y="1530994"/>
              <a:ext cx="979755" cy="523220"/>
            </a:xfrm>
            <a:prstGeom prst="rect">
              <a:avLst/>
            </a:prstGeom>
            <a:noFill/>
          </p:spPr>
          <p:txBody>
            <a:bodyPr wrap="none" rtlCol="0">
              <a:spAutoFit/>
            </a:bodyPr>
            <a:lstStyle/>
            <a:p>
              <a:r>
                <a:rPr lang="en-GB" sz="1400">
                  <a:solidFill>
                    <a:srgbClr val="00B050"/>
                  </a:solidFill>
                </a:rPr>
                <a:t>Measured</a:t>
              </a:r>
            </a:p>
            <a:p>
              <a:r>
                <a:rPr lang="en-GB" sz="1400">
                  <a:solidFill>
                    <a:srgbClr val="00B050"/>
                  </a:solidFill>
                </a:rPr>
                <a:t>values</a:t>
              </a:r>
            </a:p>
          </p:txBody>
        </p:sp>
        <p:cxnSp>
          <p:nvCxnSpPr>
            <p:cNvPr id="14" name="Straight Arrow Connector 13">
              <a:extLst>
                <a:ext uri="{FF2B5EF4-FFF2-40B4-BE49-F238E27FC236}">
                  <a16:creationId xmlns:a16="http://schemas.microsoft.com/office/drawing/2014/main" id="{40F146EF-7D4A-7D64-6379-9C367DA654B0}"/>
                </a:ext>
              </a:extLst>
            </p:cNvPr>
            <p:cNvCxnSpPr>
              <a:cxnSpLocks/>
            </p:cNvCxnSpPr>
            <p:nvPr/>
          </p:nvCxnSpPr>
          <p:spPr>
            <a:xfrm>
              <a:off x="7074135" y="1832468"/>
              <a:ext cx="0" cy="348840"/>
            </a:xfrm>
            <a:prstGeom prst="straightConnector1">
              <a:avLst/>
            </a:prstGeom>
            <a:ln>
              <a:solidFill>
                <a:srgbClr val="00B050"/>
              </a:solidFill>
              <a:tailEnd type="triangle"/>
            </a:ln>
          </p:spPr>
          <p:style>
            <a:lnRef idx="1">
              <a:schemeClr val="accent5"/>
            </a:lnRef>
            <a:fillRef idx="0">
              <a:schemeClr val="accent5"/>
            </a:fillRef>
            <a:effectRef idx="0">
              <a:schemeClr val="accent5"/>
            </a:effectRef>
            <a:fontRef idx="minor">
              <a:schemeClr val="tx1"/>
            </a:fontRef>
          </p:style>
        </p:cxnSp>
        <p:sp>
          <p:nvSpPr>
            <p:cNvPr id="15" name="TextBox 14">
              <a:extLst>
                <a:ext uri="{FF2B5EF4-FFF2-40B4-BE49-F238E27FC236}">
                  <a16:creationId xmlns:a16="http://schemas.microsoft.com/office/drawing/2014/main" id="{DD66E30B-1402-3079-89E6-704D8D7A06B0}"/>
                </a:ext>
              </a:extLst>
            </p:cNvPr>
            <p:cNvSpPr txBox="1"/>
            <p:nvPr/>
          </p:nvSpPr>
          <p:spPr>
            <a:xfrm>
              <a:off x="8550433" y="1661659"/>
              <a:ext cx="1149674" cy="307777"/>
            </a:xfrm>
            <a:prstGeom prst="rect">
              <a:avLst/>
            </a:prstGeom>
            <a:noFill/>
          </p:spPr>
          <p:txBody>
            <a:bodyPr wrap="none" rtlCol="0">
              <a:spAutoFit/>
            </a:bodyPr>
            <a:lstStyle/>
            <a:p>
              <a:r>
                <a:rPr lang="en-GB" sz="1400">
                  <a:solidFill>
                    <a:srgbClr val="2064FC"/>
                  </a:solidFill>
                </a:rPr>
                <a:t>Neutron flux</a:t>
              </a:r>
            </a:p>
          </p:txBody>
        </p:sp>
        <p:cxnSp>
          <p:nvCxnSpPr>
            <p:cNvPr id="16" name="Straight Arrow Connector 15">
              <a:extLst>
                <a:ext uri="{FF2B5EF4-FFF2-40B4-BE49-F238E27FC236}">
                  <a16:creationId xmlns:a16="http://schemas.microsoft.com/office/drawing/2014/main" id="{43EB5BC1-B898-C2F5-4DB0-9203A5BD5D13}"/>
                </a:ext>
              </a:extLst>
            </p:cNvPr>
            <p:cNvCxnSpPr>
              <a:cxnSpLocks/>
            </p:cNvCxnSpPr>
            <p:nvPr/>
          </p:nvCxnSpPr>
          <p:spPr>
            <a:xfrm flipH="1">
              <a:off x="8623051" y="1967754"/>
              <a:ext cx="109432" cy="213554"/>
            </a:xfrm>
            <a:prstGeom prst="straightConnector1">
              <a:avLst/>
            </a:prstGeom>
            <a:ln>
              <a:solidFill>
                <a:srgbClr val="2064FC"/>
              </a:solidFill>
              <a:tailEnd type="triangle"/>
            </a:ln>
          </p:spPr>
          <p:style>
            <a:lnRef idx="1">
              <a:schemeClr val="accent5"/>
            </a:lnRef>
            <a:fillRef idx="0">
              <a:schemeClr val="accent5"/>
            </a:fillRef>
            <a:effectRef idx="0">
              <a:schemeClr val="accent5"/>
            </a:effectRef>
            <a:fontRef idx="minor">
              <a:schemeClr val="tx1"/>
            </a:fontRef>
          </p:style>
        </p:cxnSp>
      </p:grpSp>
      <p:grpSp>
        <p:nvGrpSpPr>
          <p:cNvPr id="28" name="Group 27">
            <a:extLst>
              <a:ext uri="{FF2B5EF4-FFF2-40B4-BE49-F238E27FC236}">
                <a16:creationId xmlns:a16="http://schemas.microsoft.com/office/drawing/2014/main" id="{D4D07302-FD9C-4599-80A5-DBA082925988}"/>
              </a:ext>
            </a:extLst>
          </p:cNvPr>
          <p:cNvGrpSpPr/>
          <p:nvPr/>
        </p:nvGrpSpPr>
        <p:grpSpPr>
          <a:xfrm>
            <a:off x="2662667" y="2520000"/>
            <a:ext cx="8553708" cy="4464000"/>
            <a:chOff x="2662667" y="2520000"/>
            <a:chExt cx="8553708" cy="4464000"/>
          </a:xfrm>
        </p:grpSpPr>
        <p:pic>
          <p:nvPicPr>
            <p:cNvPr id="26" name="pns">
              <a:hlinkClick r:id="" action="ppaction://media"/>
              <a:extLst>
                <a:ext uri="{FF2B5EF4-FFF2-40B4-BE49-F238E27FC236}">
                  <a16:creationId xmlns:a16="http://schemas.microsoft.com/office/drawing/2014/main" id="{EB221A2B-2645-1EA0-40E5-8D5424E4B4C8}"/>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16310" t="10468" r="21290" b="-9668"/>
            <a:stretch>
              <a:fillRect/>
            </a:stretch>
          </p:blipFill>
          <p:spPr>
            <a:xfrm>
              <a:off x="4716000" y="2520000"/>
              <a:ext cx="5040000" cy="4464000"/>
            </a:xfrm>
            <a:prstGeom prst="rect">
              <a:avLst/>
            </a:prstGeom>
          </p:spPr>
        </p:pic>
        <p:sp>
          <p:nvSpPr>
            <p:cNvPr id="18" name="TextBox 17">
              <a:extLst>
                <a:ext uri="{FF2B5EF4-FFF2-40B4-BE49-F238E27FC236}">
                  <a16:creationId xmlns:a16="http://schemas.microsoft.com/office/drawing/2014/main" id="{A1F1E272-965A-D8FC-C1B7-42AE42F18AA1}"/>
                </a:ext>
              </a:extLst>
            </p:cNvPr>
            <p:cNvSpPr txBox="1"/>
            <p:nvPr/>
          </p:nvSpPr>
          <p:spPr>
            <a:xfrm>
              <a:off x="9846778" y="5125264"/>
              <a:ext cx="1369597" cy="923330"/>
            </a:xfrm>
            <a:prstGeom prst="rect">
              <a:avLst/>
            </a:prstGeom>
            <a:noFill/>
          </p:spPr>
          <p:txBody>
            <a:bodyPr wrap="square" rtlCol="0">
              <a:spAutoFit/>
            </a:bodyPr>
            <a:lstStyle/>
            <a:p>
              <a:r>
                <a:rPr lang="en-GB"/>
                <a:t>Dose as a function of depth</a:t>
              </a:r>
            </a:p>
          </p:txBody>
        </p:sp>
        <p:sp>
          <p:nvSpPr>
            <p:cNvPr id="19" name="Oval 18">
              <a:extLst>
                <a:ext uri="{FF2B5EF4-FFF2-40B4-BE49-F238E27FC236}">
                  <a16:creationId xmlns:a16="http://schemas.microsoft.com/office/drawing/2014/main" id="{3AFA9816-D265-3E94-DECB-3D688F27F3B5}"/>
                </a:ext>
              </a:extLst>
            </p:cNvPr>
            <p:cNvSpPr/>
            <p:nvPr/>
          </p:nvSpPr>
          <p:spPr>
            <a:xfrm>
              <a:off x="7999140" y="2547663"/>
              <a:ext cx="1642128" cy="1642128"/>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7F00C78C-EAC0-A3FE-944B-FC368A81431E}"/>
                </a:ext>
              </a:extLst>
            </p:cNvPr>
            <p:cNvSpPr txBox="1"/>
            <p:nvPr/>
          </p:nvSpPr>
          <p:spPr>
            <a:xfrm>
              <a:off x="9846778" y="2857002"/>
              <a:ext cx="1369597" cy="923330"/>
            </a:xfrm>
            <a:prstGeom prst="rect">
              <a:avLst/>
            </a:prstGeom>
            <a:noFill/>
          </p:spPr>
          <p:txBody>
            <a:bodyPr wrap="square" rtlCol="0">
              <a:spAutoFit/>
            </a:bodyPr>
            <a:lstStyle/>
            <a:p>
              <a:r>
                <a:rPr lang="el-GR"/>
                <a:t>φ</a:t>
              </a:r>
              <a:r>
                <a:rPr lang="en-GB"/>
                <a:t>(E) across the PNS</a:t>
              </a:r>
            </a:p>
          </p:txBody>
        </p:sp>
        <p:sp>
          <p:nvSpPr>
            <p:cNvPr id="21" name="TextBox 20">
              <a:extLst>
                <a:ext uri="{FF2B5EF4-FFF2-40B4-BE49-F238E27FC236}">
                  <a16:creationId xmlns:a16="http://schemas.microsoft.com/office/drawing/2014/main" id="{3C369017-63EF-6CDE-B98E-895CC50F15BC}"/>
                </a:ext>
              </a:extLst>
            </p:cNvPr>
            <p:cNvSpPr txBox="1"/>
            <p:nvPr/>
          </p:nvSpPr>
          <p:spPr>
            <a:xfrm>
              <a:off x="2662667" y="4403195"/>
              <a:ext cx="1931833" cy="923330"/>
            </a:xfrm>
            <a:prstGeom prst="rect">
              <a:avLst/>
            </a:prstGeom>
            <a:noFill/>
          </p:spPr>
          <p:txBody>
            <a:bodyPr wrap="square" rtlCol="0">
              <a:spAutoFit/>
            </a:bodyPr>
            <a:lstStyle/>
            <a:p>
              <a:r>
                <a:rPr lang="en-GB"/>
                <a:t>Neutron energy (from the TLD depth)</a:t>
              </a:r>
            </a:p>
          </p:txBody>
        </p:sp>
        <p:cxnSp>
          <p:nvCxnSpPr>
            <p:cNvPr id="23" name="Straight Arrow Connector 22">
              <a:extLst>
                <a:ext uri="{FF2B5EF4-FFF2-40B4-BE49-F238E27FC236}">
                  <a16:creationId xmlns:a16="http://schemas.microsoft.com/office/drawing/2014/main" id="{F4A70587-88AA-C41E-4368-597B02B35329}"/>
                </a:ext>
              </a:extLst>
            </p:cNvPr>
            <p:cNvCxnSpPr>
              <a:cxnSpLocks/>
            </p:cNvCxnSpPr>
            <p:nvPr/>
          </p:nvCxnSpPr>
          <p:spPr>
            <a:xfrm flipV="1">
              <a:off x="3949854" y="3368727"/>
              <a:ext cx="867221" cy="10344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9" name="Content Placeholder 1">
            <a:extLst>
              <a:ext uri="{FF2B5EF4-FFF2-40B4-BE49-F238E27FC236}">
                <a16:creationId xmlns:a16="http://schemas.microsoft.com/office/drawing/2014/main" id="{A0A60C7F-9345-8F2B-A33A-E11206110896}"/>
              </a:ext>
            </a:extLst>
          </p:cNvPr>
          <p:cNvSpPr>
            <a:spLocks noGrp="1"/>
          </p:cNvSpPr>
          <p:nvPr>
            <p:ph sz="half" idx="2"/>
          </p:nvPr>
        </p:nvSpPr>
        <p:spPr>
          <a:xfrm>
            <a:off x="166868" y="868212"/>
            <a:ext cx="9302252" cy="4900910"/>
          </a:xfrm>
        </p:spPr>
        <p:txBody>
          <a:bodyPr vert="horz" lIns="91440" tIns="45720" rIns="91440" bIns="45720" rtlCol="0" anchor="t">
            <a:normAutofit/>
          </a:bodyPr>
          <a:lstStyle/>
          <a:p>
            <a:pPr marL="342900" indent="-342900">
              <a:buFont typeface="Arial" panose="020B0604020202020204" pitchFamily="34" charset="0"/>
              <a:buChar char="•"/>
            </a:pPr>
            <a:r>
              <a:rPr lang="en-GB" sz="1600"/>
              <a:t>Light curve extracted for TLDs – after processing, this gives dose as a function of depth</a:t>
            </a:r>
          </a:p>
          <a:p>
            <a:pPr marL="342900" indent="-342900">
              <a:buFont typeface="Arial" panose="020B0604020202020204" pitchFamily="34" charset="0"/>
              <a:buChar char="•"/>
            </a:pPr>
            <a:r>
              <a:rPr lang="en-GB" sz="1600"/>
              <a:t>Neutron energy related to the depth of the TLD</a:t>
            </a:r>
          </a:p>
          <a:p>
            <a:pPr marL="342900" indent="-342900">
              <a:buFont typeface="Arial" panose="020B0604020202020204" pitchFamily="34" charset="0"/>
              <a:buChar char="•"/>
            </a:pPr>
            <a:r>
              <a:rPr lang="en-GB" sz="1600"/>
              <a:t>Need a response function – i.e. the sensitivity of the TLDs to neutrons as a function of energy</a:t>
            </a:r>
          </a:p>
          <a:p>
            <a:pPr marL="342900" indent="-342900">
              <a:buFont typeface="Arial" panose="020B0604020202020204" pitchFamily="34" charset="0"/>
              <a:buChar char="•"/>
            </a:pPr>
            <a:r>
              <a:rPr lang="en-GB" sz="1600"/>
              <a:t>Essentially, unfolding requires solving simultaneous equations: </a:t>
            </a:r>
          </a:p>
          <a:p>
            <a:pPr marL="342900" indent="-342900">
              <a:buAutoNum type="arabicPeriod"/>
            </a:pPr>
            <a:endParaRPr lang="en-GB" sz="1600"/>
          </a:p>
          <a:p>
            <a:endParaRPr lang="en-GB" sz="1600"/>
          </a:p>
        </p:txBody>
      </p:sp>
      <p:sp>
        <p:nvSpPr>
          <p:cNvPr id="29" name="TextBox 28">
            <a:extLst>
              <a:ext uri="{FF2B5EF4-FFF2-40B4-BE49-F238E27FC236}">
                <a16:creationId xmlns:a16="http://schemas.microsoft.com/office/drawing/2014/main" id="{C8D8CED6-AF09-3D5C-E541-7A1FC19CE402}"/>
              </a:ext>
            </a:extLst>
          </p:cNvPr>
          <p:cNvSpPr txBox="1"/>
          <p:nvPr/>
        </p:nvSpPr>
        <p:spPr>
          <a:xfrm>
            <a:off x="9846778" y="6057939"/>
            <a:ext cx="2260491" cy="307777"/>
          </a:xfrm>
          <a:prstGeom prst="rect">
            <a:avLst/>
          </a:prstGeom>
          <a:noFill/>
          <a:ln>
            <a:solidFill>
              <a:schemeClr val="tx1"/>
            </a:solidFill>
          </a:ln>
        </p:spPr>
        <p:txBody>
          <a:bodyPr wrap="none" rtlCol="0">
            <a:spAutoFit/>
          </a:bodyPr>
          <a:lstStyle/>
          <a:p>
            <a:r>
              <a:rPr lang="en-GB" sz="1400"/>
              <a:t>Figures from Ross Worrall</a:t>
            </a:r>
          </a:p>
        </p:txBody>
      </p:sp>
      <p:pic>
        <p:nvPicPr>
          <p:cNvPr id="7" name="Picture 6">
            <a:extLst>
              <a:ext uri="{FF2B5EF4-FFF2-40B4-BE49-F238E27FC236}">
                <a16:creationId xmlns:a16="http://schemas.microsoft.com/office/drawing/2014/main" id="{C4B9D852-D283-03F2-1C2B-10FF4171306E}"/>
              </a:ext>
            </a:extLst>
          </p:cNvPr>
          <p:cNvPicPr>
            <a:picLocks noChangeAspect="1"/>
          </p:cNvPicPr>
          <p:nvPr/>
        </p:nvPicPr>
        <p:blipFill>
          <a:blip r:embed="rId6"/>
          <a:stretch>
            <a:fillRect/>
          </a:stretch>
        </p:blipFill>
        <p:spPr>
          <a:xfrm>
            <a:off x="881008" y="6387702"/>
            <a:ext cx="7004911" cy="365792"/>
          </a:xfrm>
          <a:prstGeom prst="rect">
            <a:avLst/>
          </a:prstGeom>
        </p:spPr>
      </p:pic>
    </p:spTree>
    <p:extLst>
      <p:ext uri="{BB962C8B-B14F-4D97-AF65-F5344CB8AC3E}">
        <p14:creationId xmlns:p14="http://schemas.microsoft.com/office/powerpoint/2010/main" val="558102379"/>
      </p:ext>
    </p:extLst>
  </p:cSld>
  <p:clrMapOvr>
    <a:masterClrMapping/>
  </p:clrMapOvr>
  <p:timing>
    <p:tnLst>
      <p:par>
        <p:cTn id="1" dur="indefinite" restart="never" nodeType="tmRoot">
          <p:childTnLst>
            <p:video>
              <p:cMediaNode vol="80000">
                <p:cTn id="2" fill="hold" display="0">
                  <p:stCondLst>
                    <p:cond delay="indefinite"/>
                  </p:stCondLst>
                </p:cTn>
                <p:tgtEl>
                  <p:spTgt spid="26"/>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DF0E2-3D6E-AAFD-DB73-36481E4A08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1CE1AF-3188-A082-7779-1AB122DE9976}"/>
              </a:ext>
            </a:extLst>
          </p:cNvPr>
          <p:cNvSpPr>
            <a:spLocks noGrp="1"/>
          </p:cNvSpPr>
          <p:nvPr>
            <p:ph type="title"/>
          </p:nvPr>
        </p:nvSpPr>
        <p:spPr/>
        <p:txBody>
          <a:bodyPr/>
          <a:lstStyle/>
          <a:p>
            <a:r>
              <a:rPr lang="en-GB"/>
              <a:t>Using TLDs with LIBRTI</a:t>
            </a:r>
          </a:p>
        </p:txBody>
      </p:sp>
      <p:sp>
        <p:nvSpPr>
          <p:cNvPr id="3" name="Content Placeholder 2">
            <a:extLst>
              <a:ext uri="{FF2B5EF4-FFF2-40B4-BE49-F238E27FC236}">
                <a16:creationId xmlns:a16="http://schemas.microsoft.com/office/drawing/2014/main" id="{61600554-0874-56B0-53F9-C10C97EC93EC}"/>
              </a:ext>
            </a:extLst>
          </p:cNvPr>
          <p:cNvSpPr>
            <a:spLocks noGrp="1"/>
          </p:cNvSpPr>
          <p:nvPr>
            <p:ph sz="half" idx="2"/>
          </p:nvPr>
        </p:nvSpPr>
        <p:spPr>
          <a:xfrm>
            <a:off x="166868" y="1277263"/>
            <a:ext cx="6452296" cy="5067631"/>
          </a:xfrm>
        </p:spPr>
        <p:txBody>
          <a:bodyPr>
            <a:normAutofit/>
          </a:bodyPr>
          <a:lstStyle/>
          <a:p>
            <a:pPr marL="342900" indent="-342900">
              <a:buFont typeface="Arial" panose="020B0604020202020204" pitchFamily="34" charset="0"/>
              <a:buChar char="•"/>
            </a:pPr>
            <a:r>
              <a:rPr lang="en-GB"/>
              <a:t>Use TLDs to measure absorbed dose as a function of (</a:t>
            </a:r>
            <a:r>
              <a:rPr lang="el-GR"/>
              <a:t>ρ</a:t>
            </a:r>
            <a:r>
              <a:rPr lang="en-GB"/>
              <a:t>,</a:t>
            </a:r>
            <a:r>
              <a:rPr lang="el-GR"/>
              <a:t>φ</a:t>
            </a:r>
            <a:r>
              <a:rPr lang="en-GB"/>
              <a:t>,z)</a:t>
            </a:r>
          </a:p>
          <a:p>
            <a:pPr marL="342900" indent="-342900">
              <a:buFont typeface="Arial" panose="020B0604020202020204" pitchFamily="34" charset="0"/>
              <a:buChar char="•"/>
            </a:pPr>
            <a:r>
              <a:rPr lang="en-GB"/>
              <a:t>Start with the SHINE source and build a TLD geometry that can reproduce the SHINE spectrum as the solution</a:t>
            </a:r>
          </a:p>
          <a:p>
            <a:pPr marL="342900" indent="-342900">
              <a:buFont typeface="Arial" panose="020B0604020202020204" pitchFamily="34" charset="0"/>
              <a:buChar char="•"/>
            </a:pPr>
            <a:r>
              <a:rPr lang="en-GB"/>
              <a:t>Strongly vary the source and ensure that the solution can still be reproduced</a:t>
            </a:r>
          </a:p>
          <a:p>
            <a:pPr marL="342900" indent="-342900">
              <a:buFont typeface="Arial" panose="020B0604020202020204" pitchFamily="34" charset="0"/>
              <a:buChar char="•"/>
            </a:pPr>
            <a:r>
              <a:rPr lang="en-GB"/>
              <a:t>Need to use enough TLDs to obtain the required information</a:t>
            </a:r>
          </a:p>
          <a:p>
            <a:pPr marL="800089" lvl="1" indent="-342900">
              <a:buFont typeface="Arial" panose="020B0604020202020204" pitchFamily="34" charset="0"/>
              <a:buChar char="•"/>
            </a:pPr>
            <a:r>
              <a:rPr lang="en-GB"/>
              <a:t>Number and geometry needs to be optimised</a:t>
            </a:r>
          </a:p>
          <a:p>
            <a:pPr marL="800089" lvl="1" indent="-342900">
              <a:buFont typeface="Arial" panose="020B0604020202020204" pitchFamily="34" charset="0"/>
              <a:buChar char="•"/>
            </a:pPr>
            <a:r>
              <a:rPr lang="en-GB"/>
              <a:t>30 cm of HDPE is enough to thermalise 14-MeV neutrons</a:t>
            </a:r>
          </a:p>
        </p:txBody>
      </p:sp>
      <p:sp>
        <p:nvSpPr>
          <p:cNvPr id="6" name="Slide Number Placeholder 5">
            <a:extLst>
              <a:ext uri="{FF2B5EF4-FFF2-40B4-BE49-F238E27FC236}">
                <a16:creationId xmlns:a16="http://schemas.microsoft.com/office/drawing/2014/main" id="{D855DDFC-CEE2-B621-4AF2-A57C9D2E5F39}"/>
              </a:ext>
            </a:extLst>
          </p:cNvPr>
          <p:cNvSpPr>
            <a:spLocks noGrp="1"/>
          </p:cNvSpPr>
          <p:nvPr>
            <p:ph type="sldNum" sz="quarter" idx="4"/>
          </p:nvPr>
        </p:nvSpPr>
        <p:spPr/>
        <p:txBody>
          <a:bodyPr/>
          <a:lstStyle/>
          <a:p>
            <a:fld id="{35482B25-261F-464E-BDD8-63296DE4D8A4}" type="slidenum">
              <a:rPr lang="en-US" smtClean="0"/>
              <a:pPr/>
              <a:t>25</a:t>
            </a:fld>
            <a:endParaRPr lang="en-US"/>
          </a:p>
        </p:txBody>
      </p:sp>
      <p:pic>
        <p:nvPicPr>
          <p:cNvPr id="10" name="Picture 9" descr="A wireframe of a robot&#10;&#10;AI-generated content may be incorrect.">
            <a:extLst>
              <a:ext uri="{FF2B5EF4-FFF2-40B4-BE49-F238E27FC236}">
                <a16:creationId xmlns:a16="http://schemas.microsoft.com/office/drawing/2014/main" id="{071B6786-891B-B22B-D5A2-497DB2373573}"/>
              </a:ext>
            </a:extLst>
          </p:cNvPr>
          <p:cNvPicPr>
            <a:picLocks noChangeAspect="1"/>
          </p:cNvPicPr>
          <p:nvPr/>
        </p:nvPicPr>
        <p:blipFill>
          <a:blip r:embed="rId2"/>
          <a:srcRect l="1" t="52559" r="-1866"/>
          <a:stretch>
            <a:fillRect/>
          </a:stretch>
        </p:blipFill>
        <p:spPr>
          <a:xfrm>
            <a:off x="7978901" y="2054064"/>
            <a:ext cx="4727163" cy="3499516"/>
          </a:xfrm>
          <a:prstGeom prst="rect">
            <a:avLst/>
          </a:prstGeom>
        </p:spPr>
      </p:pic>
      <p:grpSp>
        <p:nvGrpSpPr>
          <p:cNvPr id="19" name="Group 18">
            <a:extLst>
              <a:ext uri="{FF2B5EF4-FFF2-40B4-BE49-F238E27FC236}">
                <a16:creationId xmlns:a16="http://schemas.microsoft.com/office/drawing/2014/main" id="{7A6AC74C-203B-CD5A-2180-7E814EFB75CC}"/>
              </a:ext>
            </a:extLst>
          </p:cNvPr>
          <p:cNvGrpSpPr/>
          <p:nvPr/>
        </p:nvGrpSpPr>
        <p:grpSpPr>
          <a:xfrm>
            <a:off x="7824658" y="1932705"/>
            <a:ext cx="2743200" cy="584775"/>
            <a:chOff x="8356249" y="4123129"/>
            <a:chExt cx="2743200" cy="584775"/>
          </a:xfrm>
        </p:grpSpPr>
        <p:sp>
          <p:nvSpPr>
            <p:cNvPr id="4" name="TextBox 3">
              <a:extLst>
                <a:ext uri="{FF2B5EF4-FFF2-40B4-BE49-F238E27FC236}">
                  <a16:creationId xmlns:a16="http://schemas.microsoft.com/office/drawing/2014/main" id="{600F9BC0-31D9-6FFE-69F2-0C270B840018}"/>
                </a:ext>
              </a:extLst>
            </p:cNvPr>
            <p:cNvSpPr txBox="1"/>
            <p:nvPr/>
          </p:nvSpPr>
          <p:spPr>
            <a:xfrm rot="19532207">
              <a:off x="8420603" y="4123129"/>
              <a:ext cx="2657074" cy="584775"/>
            </a:xfrm>
            <a:prstGeom prst="rect">
              <a:avLst/>
            </a:prstGeom>
            <a:noFill/>
            <a:ln w="38100">
              <a:noFill/>
            </a:ln>
            <a:effectLst>
              <a:softEdge rad="342900"/>
            </a:effectLst>
          </p:spPr>
          <p:txBody>
            <a:bodyPr wrap="none" rtlCol="0">
              <a:spAutoFit/>
            </a:bodyPr>
            <a:lstStyle/>
            <a:p>
              <a:r>
                <a:rPr lang="en-GB" sz="3200">
                  <a:solidFill>
                    <a:srgbClr val="FF0000"/>
                  </a:solidFill>
                  <a:latin typeface="Bernard MT Condensed" panose="02050806060905020404" pitchFamily="18" charset="0"/>
                </a:rPr>
                <a:t>[ PRELIMINARY ]</a:t>
              </a:r>
            </a:p>
          </p:txBody>
        </p:sp>
        <p:sp>
          <p:nvSpPr>
            <p:cNvPr id="16" name="Rectangle 15">
              <a:extLst>
                <a:ext uri="{FF2B5EF4-FFF2-40B4-BE49-F238E27FC236}">
                  <a16:creationId xmlns:a16="http://schemas.microsoft.com/office/drawing/2014/main" id="{CB8DD0B5-D90E-2C65-6C16-173C7F4AE2D3}"/>
                </a:ext>
              </a:extLst>
            </p:cNvPr>
            <p:cNvSpPr/>
            <p:nvPr/>
          </p:nvSpPr>
          <p:spPr>
            <a:xfrm rot="19560000">
              <a:off x="8356249" y="4167103"/>
              <a:ext cx="2743200" cy="518615"/>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9" name="Picture 8">
            <a:extLst>
              <a:ext uri="{FF2B5EF4-FFF2-40B4-BE49-F238E27FC236}">
                <a16:creationId xmlns:a16="http://schemas.microsoft.com/office/drawing/2014/main" id="{F2B4270C-F50D-D240-B210-D684CEA5F68E}"/>
              </a:ext>
            </a:extLst>
          </p:cNvPr>
          <p:cNvPicPr>
            <a:picLocks noChangeAspect="1"/>
          </p:cNvPicPr>
          <p:nvPr/>
        </p:nvPicPr>
        <p:blipFill>
          <a:blip r:embed="rId3"/>
          <a:stretch>
            <a:fillRect/>
          </a:stretch>
        </p:blipFill>
        <p:spPr>
          <a:xfrm>
            <a:off x="909236" y="6387702"/>
            <a:ext cx="7004911" cy="365792"/>
          </a:xfrm>
          <a:prstGeom prst="rect">
            <a:avLst/>
          </a:prstGeom>
        </p:spPr>
      </p:pic>
    </p:spTree>
    <p:extLst>
      <p:ext uri="{BB962C8B-B14F-4D97-AF65-F5344CB8AC3E}">
        <p14:creationId xmlns:p14="http://schemas.microsoft.com/office/powerpoint/2010/main" val="40851726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D5271-049E-FC5B-F5DE-34571D826E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BBB69F-CAD6-5872-A639-A7D119E48F7F}"/>
              </a:ext>
            </a:extLst>
          </p:cNvPr>
          <p:cNvSpPr>
            <a:spLocks noGrp="1"/>
          </p:cNvSpPr>
          <p:nvPr>
            <p:ph type="title"/>
          </p:nvPr>
        </p:nvSpPr>
        <p:spPr/>
        <p:txBody>
          <a:bodyPr/>
          <a:lstStyle/>
          <a:p>
            <a:r>
              <a:rPr lang="en-GB"/>
              <a:t>Extra detectors</a:t>
            </a:r>
          </a:p>
        </p:txBody>
      </p:sp>
      <p:sp>
        <p:nvSpPr>
          <p:cNvPr id="6" name="Slide Number Placeholder 5">
            <a:extLst>
              <a:ext uri="{FF2B5EF4-FFF2-40B4-BE49-F238E27FC236}">
                <a16:creationId xmlns:a16="http://schemas.microsoft.com/office/drawing/2014/main" id="{6879B8E8-6C02-F5AA-2CDE-74B6632FB8AA}"/>
              </a:ext>
            </a:extLst>
          </p:cNvPr>
          <p:cNvSpPr>
            <a:spLocks noGrp="1"/>
          </p:cNvSpPr>
          <p:nvPr>
            <p:ph type="sldNum" sz="quarter" idx="4"/>
          </p:nvPr>
        </p:nvSpPr>
        <p:spPr/>
        <p:txBody>
          <a:bodyPr/>
          <a:lstStyle/>
          <a:p>
            <a:fld id="{35482B25-261F-464E-BDD8-63296DE4D8A4}" type="slidenum">
              <a:rPr lang="en-US" smtClean="0"/>
              <a:pPr/>
              <a:t>26</a:t>
            </a:fld>
            <a:endParaRPr lang="en-US"/>
          </a:p>
        </p:txBody>
      </p:sp>
      <p:pic>
        <p:nvPicPr>
          <p:cNvPr id="7" name="Picture 2" descr="A measuring device with a wire&#10;&#10;Description automatically generated">
            <a:extLst>
              <a:ext uri="{FF2B5EF4-FFF2-40B4-BE49-F238E27FC236}">
                <a16:creationId xmlns:a16="http://schemas.microsoft.com/office/drawing/2014/main" id="{95364242-4228-A630-D587-06A7E845A5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8626013" y="1987478"/>
            <a:ext cx="2593081" cy="345935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D3AF932-A4F0-D229-4C07-EA4E00FCFDC4}"/>
              </a:ext>
            </a:extLst>
          </p:cNvPr>
          <p:cNvSpPr txBox="1"/>
          <p:nvPr/>
        </p:nvSpPr>
        <p:spPr>
          <a:xfrm>
            <a:off x="8713238" y="1958949"/>
            <a:ext cx="2770310" cy="461665"/>
          </a:xfrm>
          <a:prstGeom prst="rect">
            <a:avLst/>
          </a:prstGeom>
          <a:noFill/>
        </p:spPr>
        <p:txBody>
          <a:bodyPr wrap="none" rtlCol="0">
            <a:spAutoFit/>
          </a:bodyPr>
          <a:lstStyle/>
          <a:p>
            <a:r>
              <a:rPr lang="en-GB" sz="2400"/>
              <a:t>Diamond detectors</a:t>
            </a:r>
          </a:p>
        </p:txBody>
      </p:sp>
      <p:pic>
        <p:nvPicPr>
          <p:cNvPr id="9" name="Picture 8" descr="A picture containing indoor, engine, cluttered, miller&#10;&#10;Description automatically generated">
            <a:extLst>
              <a:ext uri="{FF2B5EF4-FFF2-40B4-BE49-F238E27FC236}">
                <a16:creationId xmlns:a16="http://schemas.microsoft.com/office/drawing/2014/main" id="{98FB5ED4-24A5-277E-8E9D-D03034A68C88}"/>
              </a:ext>
            </a:extLst>
          </p:cNvPr>
          <p:cNvPicPr>
            <a:picLocks noChangeAspect="1"/>
          </p:cNvPicPr>
          <p:nvPr/>
        </p:nvPicPr>
        <p:blipFill rotWithShape="1">
          <a:blip r:embed="rId3"/>
          <a:srcRect l="7792" t="10859" r="39959" b="8173"/>
          <a:stretch/>
        </p:blipFill>
        <p:spPr>
          <a:xfrm>
            <a:off x="5952180" y="2115541"/>
            <a:ext cx="2055203" cy="4246548"/>
          </a:xfrm>
          <a:prstGeom prst="rect">
            <a:avLst/>
          </a:prstGeom>
        </p:spPr>
      </p:pic>
      <p:sp>
        <p:nvSpPr>
          <p:cNvPr id="10" name="TextBox 9">
            <a:extLst>
              <a:ext uri="{FF2B5EF4-FFF2-40B4-BE49-F238E27FC236}">
                <a16:creationId xmlns:a16="http://schemas.microsoft.com/office/drawing/2014/main" id="{7ADDD8D0-6763-6292-7B94-88A7687DBEE7}"/>
              </a:ext>
            </a:extLst>
          </p:cNvPr>
          <p:cNvSpPr txBox="1"/>
          <p:nvPr/>
        </p:nvSpPr>
        <p:spPr>
          <a:xfrm>
            <a:off x="8007383" y="5900424"/>
            <a:ext cx="2598788" cy="461665"/>
          </a:xfrm>
          <a:prstGeom prst="rect">
            <a:avLst/>
          </a:prstGeom>
          <a:noFill/>
        </p:spPr>
        <p:txBody>
          <a:bodyPr wrap="none" rtlCol="0">
            <a:spAutoFit/>
          </a:bodyPr>
          <a:lstStyle/>
          <a:p>
            <a:r>
              <a:rPr lang="en-GB" sz="2400"/>
              <a:t>Fission chambers</a:t>
            </a:r>
          </a:p>
        </p:txBody>
      </p:sp>
      <p:sp>
        <p:nvSpPr>
          <p:cNvPr id="21" name="TextBox 20">
            <a:extLst>
              <a:ext uri="{FF2B5EF4-FFF2-40B4-BE49-F238E27FC236}">
                <a16:creationId xmlns:a16="http://schemas.microsoft.com/office/drawing/2014/main" id="{6F5C9E57-6F7D-C070-DE62-C195BCCD7184}"/>
              </a:ext>
            </a:extLst>
          </p:cNvPr>
          <p:cNvSpPr txBox="1"/>
          <p:nvPr/>
        </p:nvSpPr>
        <p:spPr>
          <a:xfrm>
            <a:off x="57102" y="1124594"/>
            <a:ext cx="5994400" cy="4893647"/>
          </a:xfrm>
          <a:prstGeom prst="rect">
            <a:avLst/>
          </a:prstGeom>
          <a:noFill/>
        </p:spPr>
        <p:txBody>
          <a:bodyPr wrap="square">
            <a:spAutoFit/>
          </a:bodyPr>
          <a:lstStyle/>
          <a:p>
            <a:pPr marL="342889" indent="-342900">
              <a:buFont typeface="Arial" panose="020B0604020202020204" pitchFamily="34" charset="0"/>
              <a:buChar char="•"/>
            </a:pPr>
            <a:r>
              <a:rPr lang="en-GB" sz="2400">
                <a:latin typeface="Arial"/>
                <a:cs typeface="Arial"/>
              </a:rPr>
              <a:t>Keen to also use ‘live’ measurement methods during the characterisation, e.g. diamond detectors</a:t>
            </a:r>
          </a:p>
          <a:p>
            <a:pPr marL="342889" indent="-342900">
              <a:buFont typeface="Arial" panose="020B0604020202020204" pitchFamily="34" charset="0"/>
              <a:buChar char="•"/>
            </a:pPr>
            <a:r>
              <a:rPr lang="en-GB" sz="2400">
                <a:latin typeface="Arial"/>
                <a:cs typeface="Arial"/>
              </a:rPr>
              <a:t>Detectors in the room during experiments will include fission chambers</a:t>
            </a:r>
          </a:p>
          <a:p>
            <a:pPr marL="342889" indent="-342900">
              <a:buFont typeface="Arial" panose="020B0604020202020204" pitchFamily="34" charset="0"/>
              <a:buChar char="•"/>
            </a:pPr>
            <a:r>
              <a:rPr lang="en-GB" sz="2400">
                <a:latin typeface="Arial"/>
                <a:cs typeface="Arial"/>
              </a:rPr>
              <a:t>Activation foils will be put next to the source for cross checking</a:t>
            </a:r>
          </a:p>
          <a:p>
            <a:pPr marL="800089" lvl="1" indent="-342900">
              <a:buFont typeface="Arial" panose="020B0604020202020204" pitchFamily="34" charset="0"/>
              <a:buChar char="•"/>
            </a:pPr>
            <a:r>
              <a:rPr lang="en-GB" sz="2400">
                <a:latin typeface="Arial"/>
                <a:cs typeface="Arial"/>
              </a:rPr>
              <a:t>These will need to be analysed immediately after irradiation, so number will be limited</a:t>
            </a:r>
          </a:p>
          <a:p>
            <a:pPr marL="800089" lvl="1" indent="-342900">
              <a:buFont typeface="Arial" panose="020B0604020202020204" pitchFamily="34" charset="0"/>
              <a:buChar char="•"/>
            </a:pPr>
            <a:r>
              <a:rPr lang="en-GB" sz="2400">
                <a:latin typeface="Arial"/>
                <a:cs typeface="Arial"/>
              </a:rPr>
              <a:t>TLDs are stable after irradiation – can be stored for up to a year</a:t>
            </a:r>
          </a:p>
        </p:txBody>
      </p:sp>
      <p:sp>
        <p:nvSpPr>
          <p:cNvPr id="4" name="TextBox 3">
            <a:extLst>
              <a:ext uri="{FF2B5EF4-FFF2-40B4-BE49-F238E27FC236}">
                <a16:creationId xmlns:a16="http://schemas.microsoft.com/office/drawing/2014/main" id="{F9F23C5F-2ED8-7EA6-4A52-7DFDA3F9D09F}"/>
              </a:ext>
            </a:extLst>
          </p:cNvPr>
          <p:cNvSpPr txBox="1"/>
          <p:nvPr/>
        </p:nvSpPr>
        <p:spPr>
          <a:xfrm>
            <a:off x="7009640" y="1295361"/>
            <a:ext cx="4120039" cy="523220"/>
          </a:xfrm>
          <a:prstGeom prst="rect">
            <a:avLst/>
          </a:prstGeom>
          <a:noFill/>
          <a:ln w="28575">
            <a:solidFill>
              <a:schemeClr val="tx1"/>
            </a:solidFill>
          </a:ln>
        </p:spPr>
        <p:txBody>
          <a:bodyPr wrap="none" rtlCol="0">
            <a:spAutoFit/>
          </a:bodyPr>
          <a:lstStyle/>
          <a:p>
            <a:r>
              <a:rPr lang="en-GB" sz="2800"/>
              <a:t>See talk by Gee Bartram</a:t>
            </a:r>
          </a:p>
        </p:txBody>
      </p:sp>
      <p:pic>
        <p:nvPicPr>
          <p:cNvPr id="14" name="Picture 13">
            <a:extLst>
              <a:ext uri="{FF2B5EF4-FFF2-40B4-BE49-F238E27FC236}">
                <a16:creationId xmlns:a16="http://schemas.microsoft.com/office/drawing/2014/main" id="{82760745-4F02-CE38-6908-7846F86A5154}"/>
              </a:ext>
            </a:extLst>
          </p:cNvPr>
          <p:cNvPicPr>
            <a:picLocks noChangeAspect="1"/>
          </p:cNvPicPr>
          <p:nvPr/>
        </p:nvPicPr>
        <p:blipFill>
          <a:blip r:embed="rId4"/>
          <a:stretch>
            <a:fillRect/>
          </a:stretch>
        </p:blipFill>
        <p:spPr>
          <a:xfrm>
            <a:off x="881975" y="6387702"/>
            <a:ext cx="7004911" cy="365792"/>
          </a:xfrm>
          <a:prstGeom prst="rect">
            <a:avLst/>
          </a:prstGeom>
        </p:spPr>
      </p:pic>
    </p:spTree>
    <p:extLst>
      <p:ext uri="{BB962C8B-B14F-4D97-AF65-F5344CB8AC3E}">
        <p14:creationId xmlns:p14="http://schemas.microsoft.com/office/powerpoint/2010/main" val="19042983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4667057-75F1-D578-DB04-2D03E6B5F6C0}"/>
              </a:ext>
            </a:extLst>
          </p:cNvPr>
          <p:cNvSpPr>
            <a:spLocks noGrp="1"/>
          </p:cNvSpPr>
          <p:nvPr>
            <p:ph type="sldNum" sz="quarter" idx="13"/>
          </p:nvPr>
        </p:nvSpPr>
        <p:spPr/>
        <p:txBody>
          <a:bodyPr/>
          <a:lstStyle/>
          <a:p>
            <a:fld id="{35482B25-261F-464E-BDD8-63296DE4D8A4}" type="slidenum">
              <a:rPr lang="en-US" smtClean="0"/>
              <a:pPr/>
              <a:t>27</a:t>
            </a:fld>
            <a:endParaRPr lang="en-US"/>
          </a:p>
        </p:txBody>
      </p:sp>
      <p:sp>
        <p:nvSpPr>
          <p:cNvPr id="4" name="Title 3">
            <a:extLst>
              <a:ext uri="{FF2B5EF4-FFF2-40B4-BE49-F238E27FC236}">
                <a16:creationId xmlns:a16="http://schemas.microsoft.com/office/drawing/2014/main" id="{DBE81F27-695C-4A4E-D8EA-F319A1C00B9A}"/>
              </a:ext>
            </a:extLst>
          </p:cNvPr>
          <p:cNvSpPr>
            <a:spLocks noGrp="1"/>
          </p:cNvSpPr>
          <p:nvPr>
            <p:ph type="title"/>
          </p:nvPr>
        </p:nvSpPr>
        <p:spPr/>
        <p:txBody>
          <a:bodyPr/>
          <a:lstStyle/>
          <a:p>
            <a:r>
              <a:rPr lang="en-GB"/>
              <a:t>Requirements for detectors</a:t>
            </a:r>
          </a:p>
        </p:txBody>
      </p:sp>
      <p:sp>
        <p:nvSpPr>
          <p:cNvPr id="5" name="Text Placeholder 4">
            <a:extLst>
              <a:ext uri="{FF2B5EF4-FFF2-40B4-BE49-F238E27FC236}">
                <a16:creationId xmlns:a16="http://schemas.microsoft.com/office/drawing/2014/main" id="{61FD0C11-F2A1-0834-9D5C-2F7B4DACD279}"/>
              </a:ext>
            </a:extLst>
          </p:cNvPr>
          <p:cNvSpPr>
            <a:spLocks noGrp="1"/>
          </p:cNvSpPr>
          <p:nvPr>
            <p:ph type="body" idx="1"/>
          </p:nvPr>
        </p:nvSpPr>
        <p:spPr/>
        <p:txBody>
          <a:bodyPr/>
          <a:lstStyle/>
          <a:p>
            <a:r>
              <a:rPr lang="en-GB"/>
              <a:t>For fusion-relevant experiments, and fusion power plants</a:t>
            </a:r>
          </a:p>
        </p:txBody>
      </p:sp>
    </p:spTree>
    <p:extLst>
      <p:ext uri="{BB962C8B-B14F-4D97-AF65-F5344CB8AC3E}">
        <p14:creationId xmlns:p14="http://schemas.microsoft.com/office/powerpoint/2010/main" val="40253309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166868" y="205430"/>
            <a:ext cx="10018853" cy="573720"/>
          </a:xfrm>
        </p:spPr>
        <p:txBody>
          <a:bodyPr/>
          <a:lstStyle/>
          <a:p>
            <a:pPr eaLnBrk="1" hangingPunct="1"/>
            <a:r>
              <a:rPr lang="en-GB" altLang="en-US" sz="2800"/>
              <a:t>Neutron spectra in tokamaks</a:t>
            </a:r>
          </a:p>
        </p:txBody>
      </p:sp>
      <p:sp>
        <p:nvSpPr>
          <p:cNvPr id="4" name="Slide Number Placeholder 4">
            <a:extLst>
              <a:ext uri="{FF2B5EF4-FFF2-40B4-BE49-F238E27FC236}">
                <a16:creationId xmlns:a16="http://schemas.microsoft.com/office/drawing/2014/main" id="{B9F852B8-9639-E2A8-CF7B-A222028D55D4}"/>
              </a:ext>
            </a:extLst>
          </p:cNvPr>
          <p:cNvSpPr>
            <a:spLocks noGrp="1"/>
          </p:cNvSpPr>
          <p:nvPr>
            <p:ph type="sldNum" sz="quarter" idx="4"/>
          </p:nvPr>
        </p:nvSpPr>
        <p:spPr>
          <a:xfrm>
            <a:off x="101600" y="6387702"/>
            <a:ext cx="663451" cy="365125"/>
          </a:xfrm>
        </p:spPr>
        <p:txBody>
          <a:bodyPr/>
          <a:lstStyle/>
          <a:p>
            <a:fld id="{35482B25-261F-464E-BDD8-63296DE4D8A4}" type="slidenum">
              <a:rPr lang="en-US" smtClean="0"/>
              <a:pPr/>
              <a:t>28</a:t>
            </a:fld>
            <a:endParaRPr lang="en-US"/>
          </a:p>
        </p:txBody>
      </p:sp>
      <p:sp>
        <p:nvSpPr>
          <p:cNvPr id="6" name="Text Box 3">
            <a:extLst>
              <a:ext uri="{FF2B5EF4-FFF2-40B4-BE49-F238E27FC236}">
                <a16:creationId xmlns:a16="http://schemas.microsoft.com/office/drawing/2014/main" id="{1A219798-915B-0B4C-AC53-2E6F7248390F}"/>
              </a:ext>
            </a:extLst>
          </p:cNvPr>
          <p:cNvSpPr txBox="1">
            <a:spLocks noChangeArrowheads="1"/>
          </p:cNvSpPr>
          <p:nvPr/>
        </p:nvSpPr>
        <p:spPr bwMode="auto">
          <a:xfrm>
            <a:off x="5320145" y="1111831"/>
            <a:ext cx="6295270" cy="21617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341313" indent="-341313">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800">
                <a:solidFill>
                  <a:schemeClr val="tx1"/>
                </a:solidFill>
                <a:latin typeface="Arial" charset="0"/>
              </a:defRPr>
            </a:lvl1pPr>
            <a:lvl2pP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Arial" charset="0"/>
              </a:defRPr>
            </a:lvl2pPr>
            <a:lvl3pP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chemeClr val="tx1"/>
                </a:solidFill>
                <a:latin typeface="Arial" charset="0"/>
              </a:defRPr>
            </a:lvl3pPr>
            <a:lvl4pP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chemeClr val="tx1"/>
                </a:solidFill>
                <a:latin typeface="Arial" charset="0"/>
              </a:defRPr>
            </a:lvl4pPr>
            <a:lvl5pP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chemeClr val="tx1"/>
                </a:solidFill>
                <a:latin typeface="Arial" charset="0"/>
              </a:defRPr>
            </a:lvl5pPr>
            <a:lvl6pPr eaLnBrk="0" hangingPunct="0">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chemeClr val="tx1"/>
                </a:solidFill>
                <a:latin typeface="Arial" charset="0"/>
              </a:defRPr>
            </a:lvl6pPr>
            <a:lvl7pPr eaLnBrk="0" hangingPunct="0">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chemeClr val="tx1"/>
                </a:solidFill>
                <a:latin typeface="Arial" charset="0"/>
              </a:defRPr>
            </a:lvl7pPr>
            <a:lvl8pPr eaLnBrk="0" hangingPunct="0">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chemeClr val="tx1"/>
                </a:solidFill>
                <a:latin typeface="Arial" charset="0"/>
              </a:defRPr>
            </a:lvl8pPr>
            <a:lvl9pPr eaLnBrk="0" hangingPunct="0">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chemeClr val="tx1"/>
                </a:solidFill>
                <a:latin typeface="Arial" charset="0"/>
              </a:defRPr>
            </a:lvl9pPr>
          </a:lstStyle>
          <a:p>
            <a:pPr marL="268288" indent="-252413" eaLnBrk="0" hangingPunct="0">
              <a:spcBef>
                <a:spcPts val="500"/>
              </a:spcBef>
              <a:buClr>
                <a:schemeClr val="tx1"/>
              </a:buClr>
              <a:buFont typeface="Arial" panose="020B0604020202020204" pitchFamily="34" charset="0"/>
              <a:buChar char="•"/>
              <a:tabLst>
                <a:tab pos="268288" algn="l"/>
                <a:tab pos="1255713" algn="l"/>
                <a:tab pos="2170113" algn="l"/>
                <a:tab pos="3084513" algn="l"/>
                <a:tab pos="3998913" algn="l"/>
                <a:tab pos="4913313" algn="l"/>
                <a:tab pos="5827713" algn="l"/>
                <a:tab pos="6742113" algn="l"/>
                <a:tab pos="7656513" algn="l"/>
                <a:tab pos="8570913" algn="l"/>
                <a:tab pos="9485313" algn="l"/>
                <a:tab pos="10399713" algn="l"/>
              </a:tabLst>
            </a:pPr>
            <a:r>
              <a:rPr lang="en-US" altLang="en-US" sz="1800">
                <a:ea typeface="Droid Sans Fallback" charset="0"/>
                <a:cs typeface="Droid Sans Fallback" charset="0"/>
              </a:rPr>
              <a:t>The plasma will produce monoenergetic neutrons either 14 MeV (DT) or 2.5 MeV (DD)</a:t>
            </a:r>
          </a:p>
          <a:p>
            <a:pPr marL="268288" indent="-252413" eaLnBrk="0" hangingPunct="0">
              <a:spcBef>
                <a:spcPts val="500"/>
              </a:spcBef>
              <a:buClr>
                <a:schemeClr val="tx1"/>
              </a:buClr>
              <a:buFont typeface="Arial" panose="020B0604020202020204" pitchFamily="34" charset="0"/>
              <a:buChar char="•"/>
              <a:tabLst>
                <a:tab pos="268288" algn="l"/>
                <a:tab pos="1255713" algn="l"/>
                <a:tab pos="2170113" algn="l"/>
                <a:tab pos="3084513" algn="l"/>
                <a:tab pos="3998913" algn="l"/>
                <a:tab pos="4913313" algn="l"/>
                <a:tab pos="5827713" algn="l"/>
                <a:tab pos="6742113" algn="l"/>
                <a:tab pos="7656513" algn="l"/>
                <a:tab pos="8570913" algn="l"/>
                <a:tab pos="9485313" algn="l"/>
                <a:tab pos="10399713" algn="l"/>
              </a:tabLst>
            </a:pPr>
            <a:r>
              <a:rPr lang="en-US" altLang="en-US" sz="1800">
                <a:ea typeface="Droid Sans Fallback" charset="0"/>
                <a:cs typeface="Droid Sans Fallback" charset="0"/>
              </a:rPr>
              <a:t>14 MeV fusion neutrons lose energy by elastic and in-elastic scattering events with material in the device surrounding the plasma</a:t>
            </a:r>
          </a:p>
          <a:p>
            <a:pPr marL="268288" indent="-252413" eaLnBrk="0" hangingPunct="0">
              <a:spcBef>
                <a:spcPts val="500"/>
              </a:spcBef>
              <a:buClr>
                <a:schemeClr val="tx1"/>
              </a:buClr>
              <a:buFont typeface="Arial" panose="020B0604020202020204" pitchFamily="34" charset="0"/>
              <a:buChar char="•"/>
              <a:tabLst>
                <a:tab pos="268288" algn="l"/>
                <a:tab pos="1255713" algn="l"/>
                <a:tab pos="2170113" algn="l"/>
                <a:tab pos="3084513" algn="l"/>
                <a:tab pos="3998913" algn="l"/>
                <a:tab pos="4913313" algn="l"/>
                <a:tab pos="5827713" algn="l"/>
                <a:tab pos="6742113" algn="l"/>
                <a:tab pos="7656513" algn="l"/>
                <a:tab pos="8570913" algn="l"/>
                <a:tab pos="9485313" algn="l"/>
                <a:tab pos="10399713" algn="l"/>
              </a:tabLst>
            </a:pPr>
            <a:r>
              <a:rPr lang="en-US" altLang="en-US" sz="1800">
                <a:ea typeface="Droid Sans Fallback" charset="0"/>
                <a:cs typeface="Droid Sans Fallback" charset="0"/>
              </a:rPr>
              <a:t>Hence even at the first wall there will be a large range of neutron energies</a:t>
            </a:r>
          </a:p>
        </p:txBody>
      </p:sp>
      <p:pic>
        <p:nvPicPr>
          <p:cNvPr id="8" name="Picture 2">
            <a:extLst>
              <a:ext uri="{FF2B5EF4-FFF2-40B4-BE49-F238E27FC236}">
                <a16:creationId xmlns:a16="http://schemas.microsoft.com/office/drawing/2014/main" id="{8B00CB25-A78B-7884-7A79-0B925285CF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401" y="779150"/>
            <a:ext cx="4599709" cy="353006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DA9C55C-32C5-4191-7FE4-498718BA9F4A}"/>
              </a:ext>
            </a:extLst>
          </p:cNvPr>
          <p:cNvSpPr txBox="1"/>
          <p:nvPr/>
        </p:nvSpPr>
        <p:spPr>
          <a:xfrm>
            <a:off x="166868" y="4447634"/>
            <a:ext cx="6390950" cy="1631216"/>
          </a:xfrm>
          <a:prstGeom prst="rect">
            <a:avLst/>
          </a:prstGeom>
          <a:noFill/>
        </p:spPr>
        <p:txBody>
          <a:bodyPr wrap="square">
            <a:spAutoFit/>
          </a:bodyPr>
          <a:lstStyle/>
          <a:p>
            <a:pPr marL="268288" lvl="1" indent="-209550">
              <a:buFont typeface="Arial" panose="020B0604020202020204" pitchFamily="34" charset="0"/>
              <a:buChar char="•"/>
            </a:pPr>
            <a:r>
              <a:rPr lang="en-GB" altLang="en-US" sz="1800"/>
              <a:t>Measurement of neutrons directly relates to fusion power </a:t>
            </a:r>
          </a:p>
          <a:p>
            <a:pPr marL="268288" lvl="1" indent="-209550">
              <a:buFont typeface="Arial" panose="020B0604020202020204" pitchFamily="34" charset="0"/>
              <a:buChar char="•"/>
            </a:pPr>
            <a:r>
              <a:rPr lang="en-GB" altLang="en-US"/>
              <a:t>Plasma and fuel parameters can be derived from neutrons</a:t>
            </a:r>
          </a:p>
          <a:p>
            <a:pPr marL="628650" lvl="2" indent="-168275">
              <a:buSzPct val="50000"/>
              <a:buFont typeface="Wingdings" panose="05000000000000000000" pitchFamily="2" charset="2"/>
              <a:buChar char="q"/>
            </a:pPr>
            <a:r>
              <a:rPr lang="en-GB" altLang="en-US" sz="1600"/>
              <a:t>fuel ratio (</a:t>
            </a:r>
            <a:r>
              <a:rPr lang="en-GB" altLang="en-US" sz="1600" err="1"/>
              <a:t>nT</a:t>
            </a:r>
            <a:r>
              <a:rPr lang="en-GB" altLang="en-US" sz="1600"/>
              <a:t>/</a:t>
            </a:r>
            <a:r>
              <a:rPr lang="en-GB" altLang="en-US" sz="1600" err="1"/>
              <a:t>nD</a:t>
            </a:r>
            <a:r>
              <a:rPr lang="en-GB" altLang="en-US" sz="1600"/>
              <a:t>)</a:t>
            </a:r>
          </a:p>
          <a:p>
            <a:pPr marL="628650" lvl="2" indent="-168275">
              <a:buSzPct val="50000"/>
              <a:buFont typeface="Wingdings" panose="05000000000000000000" pitchFamily="2" charset="2"/>
              <a:buChar char="q"/>
            </a:pPr>
            <a:r>
              <a:rPr lang="en-GB" altLang="en-US" sz="1600"/>
              <a:t>fast ion temperature and alpha energy distribution</a:t>
            </a:r>
          </a:p>
          <a:p>
            <a:pPr marL="628650" lvl="2" indent="-168275">
              <a:buSzPct val="50000"/>
              <a:buFont typeface="Wingdings" panose="05000000000000000000" pitchFamily="2" charset="2"/>
              <a:buChar char="q"/>
            </a:pPr>
            <a:r>
              <a:rPr lang="en-GB" altLang="en-US" sz="1600"/>
              <a:t>alpha particle density profile</a:t>
            </a:r>
          </a:p>
          <a:p>
            <a:pPr marL="628650" lvl="2" indent="-168275">
              <a:buSzPct val="50000"/>
              <a:buFont typeface="Wingdings" panose="05000000000000000000" pitchFamily="2" charset="2"/>
              <a:buChar char="q"/>
            </a:pPr>
            <a:r>
              <a:rPr lang="en-GB" altLang="en-US" sz="1600"/>
              <a:t>fast ion related MHD instabilities</a:t>
            </a:r>
          </a:p>
        </p:txBody>
      </p:sp>
      <p:pic>
        <p:nvPicPr>
          <p:cNvPr id="9" name="Picture 8">
            <a:extLst>
              <a:ext uri="{FF2B5EF4-FFF2-40B4-BE49-F238E27FC236}">
                <a16:creationId xmlns:a16="http://schemas.microsoft.com/office/drawing/2014/main" id="{B555CF3C-9BB5-0616-D2F9-2B232703C707}"/>
              </a:ext>
            </a:extLst>
          </p:cNvPr>
          <p:cNvPicPr>
            <a:picLocks noChangeAspect="1"/>
          </p:cNvPicPr>
          <p:nvPr/>
        </p:nvPicPr>
        <p:blipFill>
          <a:blip r:embed="rId4"/>
          <a:stretch>
            <a:fillRect/>
          </a:stretch>
        </p:blipFill>
        <p:spPr>
          <a:xfrm>
            <a:off x="6875613" y="3318308"/>
            <a:ext cx="4970711" cy="3069392"/>
          </a:xfrm>
          <a:prstGeom prst="rect">
            <a:avLst/>
          </a:prstGeom>
        </p:spPr>
      </p:pic>
      <p:sp>
        <p:nvSpPr>
          <p:cNvPr id="2" name="Footer Placeholder 3">
            <a:extLst>
              <a:ext uri="{FF2B5EF4-FFF2-40B4-BE49-F238E27FC236}">
                <a16:creationId xmlns:a16="http://schemas.microsoft.com/office/drawing/2014/main" id="{D3D878CF-98FC-7557-18A8-DD1C3E22D95E}"/>
              </a:ext>
            </a:extLst>
          </p:cNvPr>
          <p:cNvSpPr>
            <a:spLocks noGrp="1"/>
          </p:cNvSpPr>
          <p:nvPr>
            <p:ph type="ftr" sz="quarter" idx="10"/>
          </p:nvPr>
        </p:nvSpPr>
        <p:spPr>
          <a:xfrm>
            <a:off x="876221" y="6387700"/>
            <a:ext cx="7008821" cy="365125"/>
          </a:xfrm>
        </p:spPr>
        <p:txBody>
          <a:bodyPr/>
          <a:lstStyle/>
          <a:p>
            <a:r>
              <a:rPr lang="en-GB"/>
              <a:t>Gemma Wilson - Neutron Detector and Facility Workshop, 17-18</a:t>
            </a:r>
            <a:r>
              <a:rPr lang="en-GB" baseline="30000"/>
              <a:t>th</a:t>
            </a:r>
            <a:r>
              <a:rPr lang="en-GB"/>
              <a:t> September 2026, IOP</a:t>
            </a:r>
          </a:p>
        </p:txBody>
      </p:sp>
    </p:spTree>
    <p:extLst>
      <p:ext uri="{BB962C8B-B14F-4D97-AF65-F5344CB8AC3E}">
        <p14:creationId xmlns:p14="http://schemas.microsoft.com/office/powerpoint/2010/main" val="288220912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drawing of a machine&#10;&#10;Description automatically generated">
            <a:extLst>
              <a:ext uri="{FF2B5EF4-FFF2-40B4-BE49-F238E27FC236}">
                <a16:creationId xmlns:a16="http://schemas.microsoft.com/office/drawing/2014/main" id="{00D2F367-0E3C-DB64-DA6A-551868EEF247}"/>
              </a:ext>
            </a:extLst>
          </p:cNvPr>
          <p:cNvPicPr>
            <a:picLocks noChangeAspect="1"/>
          </p:cNvPicPr>
          <p:nvPr/>
        </p:nvPicPr>
        <p:blipFill>
          <a:blip r:embed="rId3"/>
          <a:stretch>
            <a:fillRect/>
          </a:stretch>
        </p:blipFill>
        <p:spPr>
          <a:xfrm>
            <a:off x="2096491" y="1530995"/>
            <a:ext cx="7890933" cy="4447185"/>
          </a:xfrm>
          <a:prstGeom prst="rect">
            <a:avLst/>
          </a:prstGeom>
          <a:ln>
            <a:solidFill>
              <a:schemeClr val="accent6">
                <a:lumMod val="50000"/>
              </a:schemeClr>
            </a:solidFill>
          </a:ln>
        </p:spPr>
      </p:pic>
      <p:sp>
        <p:nvSpPr>
          <p:cNvPr id="3" name="Title 2">
            <a:extLst>
              <a:ext uri="{FF2B5EF4-FFF2-40B4-BE49-F238E27FC236}">
                <a16:creationId xmlns:a16="http://schemas.microsoft.com/office/drawing/2014/main" id="{CA265740-82D5-0F4E-7304-057EFA9656C5}"/>
              </a:ext>
            </a:extLst>
          </p:cNvPr>
          <p:cNvSpPr>
            <a:spLocks noGrp="1"/>
          </p:cNvSpPr>
          <p:nvPr>
            <p:ph type="title"/>
          </p:nvPr>
        </p:nvSpPr>
        <p:spPr>
          <a:xfrm>
            <a:off x="166868" y="205430"/>
            <a:ext cx="4622851" cy="1325564"/>
          </a:xfrm>
        </p:spPr>
        <p:txBody>
          <a:bodyPr>
            <a:normAutofit/>
          </a:bodyPr>
          <a:lstStyle/>
          <a:p>
            <a:r>
              <a:rPr lang="en-GB"/>
              <a:t>Fusion neutron diagnostics</a:t>
            </a:r>
          </a:p>
        </p:txBody>
      </p:sp>
      <p:sp>
        <p:nvSpPr>
          <p:cNvPr id="5" name="Slide Number Placeholder 4">
            <a:extLst>
              <a:ext uri="{FF2B5EF4-FFF2-40B4-BE49-F238E27FC236}">
                <a16:creationId xmlns:a16="http://schemas.microsoft.com/office/drawing/2014/main" id="{6BB1AF65-CC78-46F0-586A-9D013D4604B7}"/>
              </a:ext>
            </a:extLst>
          </p:cNvPr>
          <p:cNvSpPr>
            <a:spLocks noGrp="1"/>
          </p:cNvSpPr>
          <p:nvPr>
            <p:ph type="sldNum" sz="quarter" idx="4294967295"/>
          </p:nvPr>
        </p:nvSpPr>
        <p:spPr>
          <a:xfrm>
            <a:off x="0" y="6388100"/>
            <a:ext cx="554038" cy="365125"/>
          </a:xfrm>
          <a:prstGeom prst="rect">
            <a:avLst/>
          </a:prstGeom>
        </p:spPr>
        <p:txBody>
          <a:bodyPr vert="horz" lIns="91440" tIns="45720" rIns="91440" bIns="45720" rtlCol="0" anchor="ctr"/>
          <a:lstStyle>
            <a:defPPr>
              <a:defRPr lang="en-US"/>
            </a:defPPr>
            <a:lvl1pPr marL="0" algn="r" defTabSz="914400" rtl="0" eaLnBrk="1" latinLnBrk="0" hangingPunct="1">
              <a:defRPr sz="2100" b="1" i="0" kern="1200">
                <a:solidFill>
                  <a:srgbClr val="9091B3"/>
                </a:solidFill>
                <a:latin typeface="Arial Black" charset="0"/>
                <a:ea typeface="Arial Black" charset="0"/>
                <a:cs typeface="Arial Black"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482B25-261F-464E-BDD8-63296DE4D8A4}" type="slidenum">
              <a:rPr lang="en-US" smtClean="0"/>
              <a:pPr/>
              <a:t>29</a:t>
            </a:fld>
            <a:endParaRPr lang="en-US"/>
          </a:p>
        </p:txBody>
      </p:sp>
      <p:grpSp>
        <p:nvGrpSpPr>
          <p:cNvPr id="75" name="Group 74">
            <a:extLst>
              <a:ext uri="{FF2B5EF4-FFF2-40B4-BE49-F238E27FC236}">
                <a16:creationId xmlns:a16="http://schemas.microsoft.com/office/drawing/2014/main" id="{3CA638D5-6600-022E-B949-478B9FFDC700}"/>
              </a:ext>
            </a:extLst>
          </p:cNvPr>
          <p:cNvGrpSpPr/>
          <p:nvPr/>
        </p:nvGrpSpPr>
        <p:grpSpPr>
          <a:xfrm>
            <a:off x="1252210" y="1727844"/>
            <a:ext cx="3746205" cy="2764465"/>
            <a:chOff x="1252210" y="1727844"/>
            <a:chExt cx="3746205" cy="2764465"/>
          </a:xfrm>
        </p:grpSpPr>
        <p:sp>
          <p:nvSpPr>
            <p:cNvPr id="11" name="Rectangle 10">
              <a:extLst>
                <a:ext uri="{FF2B5EF4-FFF2-40B4-BE49-F238E27FC236}">
                  <a16:creationId xmlns:a16="http://schemas.microsoft.com/office/drawing/2014/main" id="{184E8252-A189-8F04-8C74-DF508D3FB4F1}"/>
                </a:ext>
              </a:extLst>
            </p:cNvPr>
            <p:cNvSpPr/>
            <p:nvPr/>
          </p:nvSpPr>
          <p:spPr>
            <a:xfrm>
              <a:off x="1252210" y="1727844"/>
              <a:ext cx="1549262" cy="2764465"/>
            </a:xfrm>
            <a:prstGeom prst="rect">
              <a:avLst/>
            </a:prstGeom>
            <a:solidFill>
              <a:schemeClr val="bg1"/>
            </a:solid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cxnSp>
          <p:nvCxnSpPr>
            <p:cNvPr id="13" name="Straight Connector 12">
              <a:extLst>
                <a:ext uri="{FF2B5EF4-FFF2-40B4-BE49-F238E27FC236}">
                  <a16:creationId xmlns:a16="http://schemas.microsoft.com/office/drawing/2014/main" id="{6A382FF6-9BDD-9BA3-A547-C3853DAC1597}"/>
                </a:ext>
              </a:extLst>
            </p:cNvPr>
            <p:cNvCxnSpPr>
              <a:cxnSpLocks/>
            </p:cNvCxnSpPr>
            <p:nvPr/>
          </p:nvCxnSpPr>
          <p:spPr>
            <a:xfrm flipH="1" flipV="1">
              <a:off x="2801472" y="1736227"/>
              <a:ext cx="1536543" cy="1510392"/>
            </a:xfrm>
            <a:prstGeom prst="line">
              <a:avLst/>
            </a:prstGeom>
            <a:noFill/>
            <a:ln w="38100">
              <a:solidFill>
                <a:srgbClr val="FF0000"/>
              </a:solidFill>
            </a:ln>
          </p:spPr>
          <p:style>
            <a:lnRef idx="2">
              <a:schemeClr val="dk1"/>
            </a:lnRef>
            <a:fillRef idx="1">
              <a:schemeClr val="lt1"/>
            </a:fillRef>
            <a:effectRef idx="0">
              <a:schemeClr val="dk1"/>
            </a:effectRef>
            <a:fontRef idx="minor">
              <a:schemeClr val="dk1"/>
            </a:fontRef>
          </p:style>
        </p:cxnSp>
        <p:cxnSp>
          <p:nvCxnSpPr>
            <p:cNvPr id="16" name="Straight Connector 15">
              <a:extLst>
                <a:ext uri="{FF2B5EF4-FFF2-40B4-BE49-F238E27FC236}">
                  <a16:creationId xmlns:a16="http://schemas.microsoft.com/office/drawing/2014/main" id="{51A4536D-BD44-228E-D596-0F0002405759}"/>
                </a:ext>
              </a:extLst>
            </p:cNvPr>
            <p:cNvCxnSpPr>
              <a:cxnSpLocks/>
            </p:cNvCxnSpPr>
            <p:nvPr/>
          </p:nvCxnSpPr>
          <p:spPr>
            <a:xfrm flipH="1">
              <a:off x="2801472" y="4325853"/>
              <a:ext cx="1536543" cy="166456"/>
            </a:xfrm>
            <a:prstGeom prst="line">
              <a:avLst/>
            </a:prstGeom>
            <a:noFill/>
            <a:ln w="38100">
              <a:solidFill>
                <a:srgbClr val="FF0000"/>
              </a:solidFill>
            </a:ln>
          </p:spPr>
          <p:style>
            <a:lnRef idx="2">
              <a:schemeClr val="dk1"/>
            </a:lnRef>
            <a:fillRef idx="1">
              <a:schemeClr val="lt1"/>
            </a:fillRef>
            <a:effectRef idx="0">
              <a:schemeClr val="dk1"/>
            </a:effectRef>
            <a:fontRef idx="minor">
              <a:schemeClr val="dk1"/>
            </a:fontRef>
          </p:style>
        </p:cxnSp>
        <p:sp>
          <p:nvSpPr>
            <p:cNvPr id="17" name="Rectangle 16">
              <a:extLst>
                <a:ext uri="{FF2B5EF4-FFF2-40B4-BE49-F238E27FC236}">
                  <a16:creationId xmlns:a16="http://schemas.microsoft.com/office/drawing/2014/main" id="{08FAB0FE-106A-6929-03DD-0921462B122B}"/>
                </a:ext>
              </a:extLst>
            </p:cNvPr>
            <p:cNvSpPr/>
            <p:nvPr/>
          </p:nvSpPr>
          <p:spPr>
            <a:xfrm>
              <a:off x="4338015" y="3246619"/>
              <a:ext cx="660400" cy="1086644"/>
            </a:xfrm>
            <a:prstGeom prst="rect">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grpSp>
          <p:nvGrpSpPr>
            <p:cNvPr id="21" name="Group 20">
              <a:extLst>
                <a:ext uri="{FF2B5EF4-FFF2-40B4-BE49-F238E27FC236}">
                  <a16:creationId xmlns:a16="http://schemas.microsoft.com/office/drawing/2014/main" id="{59697F12-76E4-9209-CED9-ED8B3A2544FD}"/>
                </a:ext>
              </a:extLst>
            </p:cNvPr>
            <p:cNvGrpSpPr/>
            <p:nvPr/>
          </p:nvGrpSpPr>
          <p:grpSpPr>
            <a:xfrm>
              <a:off x="1362016" y="1761389"/>
              <a:ext cx="1328469" cy="2391371"/>
              <a:chOff x="3829573" y="1154668"/>
              <a:chExt cx="2500714" cy="4685546"/>
            </a:xfrm>
          </p:grpSpPr>
          <p:pic>
            <p:nvPicPr>
              <p:cNvPr id="22" name="Picture 4" descr="Figure 2.3. The prototype NC: HDPE radiation shield (white, right front) and MAST vessel: metal (grey, center back). The open volume at the back is where the detectors and other ancillary equipment are installed.">
                <a:extLst>
                  <a:ext uri="{FF2B5EF4-FFF2-40B4-BE49-F238E27FC236}">
                    <a16:creationId xmlns:a16="http://schemas.microsoft.com/office/drawing/2014/main" id="{D397F97E-CB6B-1664-6198-32938194B0E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617" t="2004" r="5760" b="6472"/>
              <a:stretch/>
            </p:blipFill>
            <p:spPr bwMode="auto">
              <a:xfrm>
                <a:off x="3829573" y="1154668"/>
                <a:ext cx="2500714" cy="250646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JET neutron cameras, with 10 horizontal and 9 vertical lines of sight.... |  Download Scientific Diagram">
                <a:extLst>
                  <a:ext uri="{FF2B5EF4-FFF2-40B4-BE49-F238E27FC236}">
                    <a16:creationId xmlns:a16="http://schemas.microsoft.com/office/drawing/2014/main" id="{B884A963-F313-46EB-1F06-83B3630E46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29573" y="3783746"/>
                <a:ext cx="2500713" cy="2056468"/>
              </a:xfrm>
              <a:prstGeom prst="rect">
                <a:avLst/>
              </a:prstGeom>
              <a:noFill/>
              <a:extLst>
                <a:ext uri="{909E8E84-426E-40DD-AFC4-6F175D3DCCD1}">
                  <a14:hiddenFill xmlns:a14="http://schemas.microsoft.com/office/drawing/2010/main">
                    <a:solidFill>
                      <a:srgbClr val="FFFFFF"/>
                    </a:solidFill>
                  </a14:hiddenFill>
                </a:ext>
              </a:extLst>
            </p:spPr>
          </p:pic>
        </p:grpSp>
        <p:sp>
          <p:nvSpPr>
            <p:cNvPr id="26" name="TextBox 25">
              <a:extLst>
                <a:ext uri="{FF2B5EF4-FFF2-40B4-BE49-F238E27FC236}">
                  <a16:creationId xmlns:a16="http://schemas.microsoft.com/office/drawing/2014/main" id="{7FF3DE49-6150-278E-8B80-FC9E8CF1AAB9}"/>
                </a:ext>
              </a:extLst>
            </p:cNvPr>
            <p:cNvSpPr txBox="1"/>
            <p:nvPr/>
          </p:nvSpPr>
          <p:spPr>
            <a:xfrm>
              <a:off x="1309359" y="4205537"/>
              <a:ext cx="1428751" cy="261610"/>
            </a:xfrm>
            <a:prstGeom prst="rect">
              <a:avLst/>
            </a:prstGeom>
            <a:solidFill>
              <a:schemeClr val="bg1"/>
            </a:solidFill>
          </p:spPr>
          <p:txBody>
            <a:bodyPr wrap="square" rtlCol="0">
              <a:spAutoFit/>
            </a:bodyPr>
            <a:lstStyle/>
            <a:p>
              <a:pPr algn="ctr"/>
              <a:r>
                <a:rPr lang="en-GB" sz="1100"/>
                <a:t>Neutron camera</a:t>
              </a:r>
            </a:p>
          </p:txBody>
        </p:sp>
        <p:cxnSp>
          <p:nvCxnSpPr>
            <p:cNvPr id="27" name="Straight Connector 26">
              <a:extLst>
                <a:ext uri="{FF2B5EF4-FFF2-40B4-BE49-F238E27FC236}">
                  <a16:creationId xmlns:a16="http://schemas.microsoft.com/office/drawing/2014/main" id="{A7303A39-7339-74FC-C760-FAE4C7CC114D}"/>
                </a:ext>
              </a:extLst>
            </p:cNvPr>
            <p:cNvCxnSpPr>
              <a:cxnSpLocks/>
            </p:cNvCxnSpPr>
            <p:nvPr/>
          </p:nvCxnSpPr>
          <p:spPr>
            <a:xfrm flipH="1">
              <a:off x="1252210" y="4205537"/>
              <a:ext cx="1549262" cy="0"/>
            </a:xfrm>
            <a:prstGeom prst="line">
              <a:avLst/>
            </a:prstGeom>
            <a:noFill/>
            <a:ln w="38100">
              <a:solidFill>
                <a:srgbClr val="FF0000"/>
              </a:solidFill>
            </a:ln>
          </p:spPr>
          <p:style>
            <a:lnRef idx="2">
              <a:schemeClr val="dk1"/>
            </a:lnRef>
            <a:fillRef idx="1">
              <a:schemeClr val="lt1"/>
            </a:fillRef>
            <a:effectRef idx="0">
              <a:schemeClr val="dk1"/>
            </a:effectRef>
            <a:fontRef idx="minor">
              <a:schemeClr val="dk1"/>
            </a:fontRef>
          </p:style>
        </p:cxnSp>
      </p:grpSp>
      <p:grpSp>
        <p:nvGrpSpPr>
          <p:cNvPr id="56" name="Group 55">
            <a:extLst>
              <a:ext uri="{FF2B5EF4-FFF2-40B4-BE49-F238E27FC236}">
                <a16:creationId xmlns:a16="http://schemas.microsoft.com/office/drawing/2014/main" id="{F97B06B3-172E-9962-53BB-F747A11720C6}"/>
              </a:ext>
            </a:extLst>
          </p:cNvPr>
          <p:cNvGrpSpPr/>
          <p:nvPr/>
        </p:nvGrpSpPr>
        <p:grpSpPr>
          <a:xfrm>
            <a:off x="6341480" y="3197324"/>
            <a:ext cx="3728630" cy="3325101"/>
            <a:chOff x="4778375" y="3211264"/>
            <a:chExt cx="3728630" cy="3325101"/>
          </a:xfrm>
        </p:grpSpPr>
        <p:sp>
          <p:nvSpPr>
            <p:cNvPr id="25" name="Rectangle 24">
              <a:extLst>
                <a:ext uri="{FF2B5EF4-FFF2-40B4-BE49-F238E27FC236}">
                  <a16:creationId xmlns:a16="http://schemas.microsoft.com/office/drawing/2014/main" id="{02A1D723-02E1-0FE0-3F52-1C6E0F258AE2}"/>
                </a:ext>
              </a:extLst>
            </p:cNvPr>
            <p:cNvSpPr/>
            <p:nvPr/>
          </p:nvSpPr>
          <p:spPr>
            <a:xfrm>
              <a:off x="4778375" y="3211264"/>
              <a:ext cx="365125" cy="970211"/>
            </a:xfrm>
            <a:prstGeom prst="rect">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31" name="Rectangle 30">
              <a:extLst>
                <a:ext uri="{FF2B5EF4-FFF2-40B4-BE49-F238E27FC236}">
                  <a16:creationId xmlns:a16="http://schemas.microsoft.com/office/drawing/2014/main" id="{EA61D959-4BCA-3173-542F-7AC14A8248E2}"/>
                </a:ext>
              </a:extLst>
            </p:cNvPr>
            <p:cNvSpPr/>
            <p:nvPr/>
          </p:nvSpPr>
          <p:spPr>
            <a:xfrm>
              <a:off x="7092950" y="3771900"/>
              <a:ext cx="1414055" cy="2764465"/>
            </a:xfrm>
            <a:prstGeom prst="rect">
              <a:avLst/>
            </a:prstGeom>
            <a:solidFill>
              <a:schemeClr val="bg1"/>
            </a:solid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32" name="TextBox 31">
              <a:extLst>
                <a:ext uri="{FF2B5EF4-FFF2-40B4-BE49-F238E27FC236}">
                  <a16:creationId xmlns:a16="http://schemas.microsoft.com/office/drawing/2014/main" id="{2DE819D9-F972-B322-4EA1-9C91DD3EFB20}"/>
                </a:ext>
              </a:extLst>
            </p:cNvPr>
            <p:cNvSpPr txBox="1"/>
            <p:nvPr/>
          </p:nvSpPr>
          <p:spPr>
            <a:xfrm>
              <a:off x="7150100" y="6249593"/>
              <a:ext cx="1300932" cy="261610"/>
            </a:xfrm>
            <a:prstGeom prst="rect">
              <a:avLst/>
            </a:prstGeom>
            <a:solidFill>
              <a:schemeClr val="bg1"/>
            </a:solidFill>
          </p:spPr>
          <p:txBody>
            <a:bodyPr wrap="square" rtlCol="0">
              <a:spAutoFit/>
            </a:bodyPr>
            <a:lstStyle/>
            <a:p>
              <a:pPr algn="ctr"/>
              <a:r>
                <a:rPr lang="en-GB" sz="1100"/>
                <a:t>Fission chamber</a:t>
              </a:r>
            </a:p>
          </p:txBody>
        </p:sp>
        <p:cxnSp>
          <p:nvCxnSpPr>
            <p:cNvPr id="33" name="Straight Connector 32">
              <a:extLst>
                <a:ext uri="{FF2B5EF4-FFF2-40B4-BE49-F238E27FC236}">
                  <a16:creationId xmlns:a16="http://schemas.microsoft.com/office/drawing/2014/main" id="{0289593C-83EF-6253-5CFC-6C51AD0F7388}"/>
                </a:ext>
              </a:extLst>
            </p:cNvPr>
            <p:cNvCxnSpPr>
              <a:cxnSpLocks/>
            </p:cNvCxnSpPr>
            <p:nvPr/>
          </p:nvCxnSpPr>
          <p:spPr>
            <a:xfrm flipH="1">
              <a:off x="7092950" y="6249593"/>
              <a:ext cx="1414055" cy="0"/>
            </a:xfrm>
            <a:prstGeom prst="line">
              <a:avLst/>
            </a:prstGeom>
            <a:noFill/>
            <a:ln w="38100">
              <a:solidFill>
                <a:srgbClr val="FF0000"/>
              </a:solidFill>
            </a:ln>
          </p:spPr>
          <p:style>
            <a:lnRef idx="2">
              <a:schemeClr val="dk1"/>
            </a:lnRef>
            <a:fillRef idx="1">
              <a:schemeClr val="lt1"/>
            </a:fillRef>
            <a:effectRef idx="0">
              <a:schemeClr val="dk1"/>
            </a:effectRef>
            <a:fontRef idx="minor">
              <a:schemeClr val="dk1"/>
            </a:fontRef>
          </p:style>
        </p:cxnSp>
        <p:cxnSp>
          <p:nvCxnSpPr>
            <p:cNvPr id="34" name="Straight Connector 33">
              <a:extLst>
                <a:ext uri="{FF2B5EF4-FFF2-40B4-BE49-F238E27FC236}">
                  <a16:creationId xmlns:a16="http://schemas.microsoft.com/office/drawing/2014/main" id="{EC9B6BAF-9283-BB02-D143-18C99F47229D}"/>
                </a:ext>
              </a:extLst>
            </p:cNvPr>
            <p:cNvCxnSpPr>
              <a:cxnSpLocks/>
            </p:cNvCxnSpPr>
            <p:nvPr/>
          </p:nvCxnSpPr>
          <p:spPr>
            <a:xfrm flipH="1" flipV="1">
              <a:off x="5143500" y="3211264"/>
              <a:ext cx="3363505" cy="560636"/>
            </a:xfrm>
            <a:prstGeom prst="line">
              <a:avLst/>
            </a:prstGeom>
            <a:noFill/>
            <a:ln w="38100">
              <a:solidFill>
                <a:srgbClr val="FF0000"/>
              </a:solidFill>
            </a:ln>
          </p:spPr>
          <p:style>
            <a:lnRef idx="2">
              <a:schemeClr val="dk1"/>
            </a:lnRef>
            <a:fillRef idx="1">
              <a:schemeClr val="lt1"/>
            </a:fillRef>
            <a:effectRef idx="0">
              <a:schemeClr val="dk1"/>
            </a:effectRef>
            <a:fontRef idx="minor">
              <a:schemeClr val="dk1"/>
            </a:fontRef>
          </p:style>
        </p:cxnSp>
        <p:cxnSp>
          <p:nvCxnSpPr>
            <p:cNvPr id="37" name="Straight Connector 36">
              <a:extLst>
                <a:ext uri="{FF2B5EF4-FFF2-40B4-BE49-F238E27FC236}">
                  <a16:creationId xmlns:a16="http://schemas.microsoft.com/office/drawing/2014/main" id="{2825ED08-A6BC-CC56-F0A7-60FB9793605B}"/>
                </a:ext>
              </a:extLst>
            </p:cNvPr>
            <p:cNvCxnSpPr>
              <a:cxnSpLocks/>
            </p:cNvCxnSpPr>
            <p:nvPr/>
          </p:nvCxnSpPr>
          <p:spPr>
            <a:xfrm>
              <a:off x="4778375" y="4178909"/>
              <a:ext cx="2314575" cy="2357456"/>
            </a:xfrm>
            <a:prstGeom prst="line">
              <a:avLst/>
            </a:prstGeom>
            <a:noFill/>
            <a:ln w="38100">
              <a:solidFill>
                <a:srgbClr val="FF0000"/>
              </a:solidFill>
            </a:ln>
          </p:spPr>
          <p:style>
            <a:lnRef idx="2">
              <a:schemeClr val="dk1"/>
            </a:lnRef>
            <a:fillRef idx="1">
              <a:schemeClr val="lt1"/>
            </a:fillRef>
            <a:effectRef idx="0">
              <a:schemeClr val="dk1"/>
            </a:effectRef>
            <a:fontRef idx="minor">
              <a:schemeClr val="dk1"/>
            </a:fontRef>
          </p:style>
        </p:cxnSp>
        <p:pic>
          <p:nvPicPr>
            <p:cNvPr id="40" name="Picture 39" descr="A picture containing indoor, engine, cluttered, miller&#10;&#10;Description automatically generated">
              <a:extLst>
                <a:ext uri="{FF2B5EF4-FFF2-40B4-BE49-F238E27FC236}">
                  <a16:creationId xmlns:a16="http://schemas.microsoft.com/office/drawing/2014/main" id="{35DC8292-4ABD-8082-FB3B-45A16F283A14}"/>
                </a:ext>
              </a:extLst>
            </p:cNvPr>
            <p:cNvPicPr>
              <a:picLocks noChangeAspect="1"/>
            </p:cNvPicPr>
            <p:nvPr/>
          </p:nvPicPr>
          <p:blipFill rotWithShape="1">
            <a:blip r:embed="rId6"/>
            <a:srcRect l="7792" t="10859" r="39959" b="8173"/>
            <a:stretch/>
          </p:blipFill>
          <p:spPr>
            <a:xfrm>
              <a:off x="7256123" y="3887636"/>
              <a:ext cx="1100408" cy="2273710"/>
            </a:xfrm>
            <a:prstGeom prst="rect">
              <a:avLst/>
            </a:prstGeom>
          </p:spPr>
        </p:pic>
      </p:grpSp>
      <p:grpSp>
        <p:nvGrpSpPr>
          <p:cNvPr id="57" name="Group 56">
            <a:extLst>
              <a:ext uri="{FF2B5EF4-FFF2-40B4-BE49-F238E27FC236}">
                <a16:creationId xmlns:a16="http://schemas.microsoft.com/office/drawing/2014/main" id="{5EC74C5F-DD89-B270-819E-624F9A41B2C1}"/>
              </a:ext>
            </a:extLst>
          </p:cNvPr>
          <p:cNvGrpSpPr/>
          <p:nvPr/>
        </p:nvGrpSpPr>
        <p:grpSpPr>
          <a:xfrm>
            <a:off x="4798829" y="82407"/>
            <a:ext cx="4763385" cy="3279942"/>
            <a:chOff x="3274828" y="82407"/>
            <a:chExt cx="4763385" cy="3279942"/>
          </a:xfrm>
        </p:grpSpPr>
        <p:sp>
          <p:nvSpPr>
            <p:cNvPr id="2" name="Rectangle 1">
              <a:extLst>
                <a:ext uri="{FF2B5EF4-FFF2-40B4-BE49-F238E27FC236}">
                  <a16:creationId xmlns:a16="http://schemas.microsoft.com/office/drawing/2014/main" id="{26EBD336-C7AD-AF1B-76B0-B243FBE24117}"/>
                </a:ext>
              </a:extLst>
            </p:cNvPr>
            <p:cNvSpPr/>
            <p:nvPr/>
          </p:nvSpPr>
          <p:spPr>
            <a:xfrm>
              <a:off x="3274828" y="82407"/>
              <a:ext cx="3083442" cy="2764465"/>
            </a:xfrm>
            <a:prstGeom prst="rect">
              <a:avLst/>
            </a:prstGeom>
            <a:solidFill>
              <a:schemeClr val="bg1"/>
            </a:solid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6" name="TextBox 5">
              <a:extLst>
                <a:ext uri="{FF2B5EF4-FFF2-40B4-BE49-F238E27FC236}">
                  <a16:creationId xmlns:a16="http://schemas.microsoft.com/office/drawing/2014/main" id="{C47BA256-A470-B781-48E1-27A95FFA6E75}"/>
                </a:ext>
              </a:extLst>
            </p:cNvPr>
            <p:cNvSpPr txBox="1"/>
            <p:nvPr/>
          </p:nvSpPr>
          <p:spPr>
            <a:xfrm>
              <a:off x="3324224" y="2560100"/>
              <a:ext cx="3000375" cy="276999"/>
            </a:xfrm>
            <a:prstGeom prst="rect">
              <a:avLst/>
            </a:prstGeom>
            <a:solidFill>
              <a:schemeClr val="bg1"/>
            </a:solidFill>
          </p:spPr>
          <p:txBody>
            <a:bodyPr wrap="square" rtlCol="0">
              <a:spAutoFit/>
            </a:bodyPr>
            <a:lstStyle/>
            <a:p>
              <a:pPr algn="ctr"/>
              <a:r>
                <a:rPr lang="en-GB" sz="1200"/>
                <a:t>Low dose / </a:t>
              </a:r>
              <a:r>
                <a:rPr lang="en-GB" sz="1100"/>
                <a:t>personal</a:t>
              </a:r>
              <a:r>
                <a:rPr lang="en-GB" sz="1200"/>
                <a:t> dosimetry</a:t>
              </a:r>
            </a:p>
          </p:txBody>
        </p:sp>
        <p:cxnSp>
          <p:nvCxnSpPr>
            <p:cNvPr id="7" name="Straight Connector 6">
              <a:extLst>
                <a:ext uri="{FF2B5EF4-FFF2-40B4-BE49-F238E27FC236}">
                  <a16:creationId xmlns:a16="http://schemas.microsoft.com/office/drawing/2014/main" id="{EC12E5FD-1311-E8E7-4AA3-E8999368D56C}"/>
                </a:ext>
              </a:extLst>
            </p:cNvPr>
            <p:cNvCxnSpPr>
              <a:cxnSpLocks/>
            </p:cNvCxnSpPr>
            <p:nvPr/>
          </p:nvCxnSpPr>
          <p:spPr>
            <a:xfrm flipH="1">
              <a:off x="3274828" y="2560100"/>
              <a:ext cx="3083442" cy="0"/>
            </a:xfrm>
            <a:prstGeom prst="line">
              <a:avLst/>
            </a:prstGeom>
            <a:noFill/>
            <a:ln w="38100">
              <a:solidFill>
                <a:srgbClr val="FF0000"/>
              </a:solidFill>
            </a:ln>
          </p:spPr>
          <p:style>
            <a:lnRef idx="2">
              <a:schemeClr val="dk1"/>
            </a:lnRef>
            <a:fillRef idx="1">
              <a:schemeClr val="lt1"/>
            </a:fillRef>
            <a:effectRef idx="0">
              <a:schemeClr val="dk1"/>
            </a:effectRef>
            <a:fontRef idx="minor">
              <a:schemeClr val="dk1"/>
            </a:fontRef>
          </p:style>
        </p:cxnSp>
        <p:sp>
          <p:nvSpPr>
            <p:cNvPr id="8" name="Rectangle 7">
              <a:extLst>
                <a:ext uri="{FF2B5EF4-FFF2-40B4-BE49-F238E27FC236}">
                  <a16:creationId xmlns:a16="http://schemas.microsoft.com/office/drawing/2014/main" id="{A4D880A0-BBF2-ED72-8E2C-3BAF17D1699C}"/>
                </a:ext>
              </a:extLst>
            </p:cNvPr>
            <p:cNvSpPr/>
            <p:nvPr/>
          </p:nvSpPr>
          <p:spPr>
            <a:xfrm>
              <a:off x="6669640" y="1676718"/>
              <a:ext cx="1368573" cy="1685631"/>
            </a:xfrm>
            <a:prstGeom prst="rect">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cxnSp>
          <p:nvCxnSpPr>
            <p:cNvPr id="14" name="Straight Connector 13">
              <a:extLst>
                <a:ext uri="{FF2B5EF4-FFF2-40B4-BE49-F238E27FC236}">
                  <a16:creationId xmlns:a16="http://schemas.microsoft.com/office/drawing/2014/main" id="{D6B37F1C-CB4C-0554-4F59-441337B60FE3}"/>
                </a:ext>
              </a:extLst>
            </p:cNvPr>
            <p:cNvCxnSpPr>
              <a:cxnSpLocks/>
            </p:cNvCxnSpPr>
            <p:nvPr/>
          </p:nvCxnSpPr>
          <p:spPr>
            <a:xfrm flipH="1" flipV="1">
              <a:off x="6358270" y="82407"/>
              <a:ext cx="1679943" cy="1569149"/>
            </a:xfrm>
            <a:prstGeom prst="line">
              <a:avLst/>
            </a:prstGeom>
            <a:noFill/>
            <a:ln w="38100">
              <a:solidFill>
                <a:srgbClr val="FF0000"/>
              </a:solidFill>
            </a:ln>
          </p:spPr>
          <p:style>
            <a:lnRef idx="2">
              <a:schemeClr val="dk1"/>
            </a:lnRef>
            <a:fillRef idx="1">
              <a:schemeClr val="lt1"/>
            </a:fillRef>
            <a:effectRef idx="0">
              <a:schemeClr val="dk1"/>
            </a:effectRef>
            <a:fontRef idx="minor">
              <a:schemeClr val="dk1"/>
            </a:fontRef>
          </p:style>
        </p:cxnSp>
        <p:cxnSp>
          <p:nvCxnSpPr>
            <p:cNvPr id="20" name="Straight Connector 19">
              <a:extLst>
                <a:ext uri="{FF2B5EF4-FFF2-40B4-BE49-F238E27FC236}">
                  <a16:creationId xmlns:a16="http://schemas.microsoft.com/office/drawing/2014/main" id="{D9733FD0-6008-A355-872B-EAD770ADFBD1}"/>
                </a:ext>
              </a:extLst>
            </p:cNvPr>
            <p:cNvCxnSpPr>
              <a:cxnSpLocks/>
            </p:cNvCxnSpPr>
            <p:nvPr/>
          </p:nvCxnSpPr>
          <p:spPr>
            <a:xfrm flipH="1" flipV="1">
              <a:off x="3274828" y="2846872"/>
              <a:ext cx="3414896" cy="512229"/>
            </a:xfrm>
            <a:prstGeom prst="line">
              <a:avLst/>
            </a:prstGeom>
            <a:noFill/>
            <a:ln w="38100">
              <a:solidFill>
                <a:srgbClr val="FF0000"/>
              </a:solidFill>
            </a:ln>
          </p:spPr>
          <p:style>
            <a:lnRef idx="2">
              <a:schemeClr val="dk1"/>
            </a:lnRef>
            <a:fillRef idx="1">
              <a:schemeClr val="lt1"/>
            </a:fillRef>
            <a:effectRef idx="0">
              <a:schemeClr val="dk1"/>
            </a:effectRef>
            <a:fontRef idx="minor">
              <a:schemeClr val="dk1"/>
            </a:fontRef>
          </p:style>
        </p:cxnSp>
        <p:pic>
          <p:nvPicPr>
            <p:cNvPr id="36" name="Picture 35" descr="Water drops on a glass&#10;&#10;Description automatically generated with low confidence">
              <a:extLst>
                <a:ext uri="{FF2B5EF4-FFF2-40B4-BE49-F238E27FC236}">
                  <a16:creationId xmlns:a16="http://schemas.microsoft.com/office/drawing/2014/main" id="{90FAB457-0920-3FD1-1A4C-077EA8EC29D6}"/>
                </a:ext>
              </a:extLst>
            </p:cNvPr>
            <p:cNvPicPr>
              <a:picLocks noChangeAspect="1"/>
            </p:cNvPicPr>
            <p:nvPr/>
          </p:nvPicPr>
          <p:blipFill>
            <a:blip r:embed="rId7"/>
            <a:stretch>
              <a:fillRect/>
            </a:stretch>
          </p:blipFill>
          <p:spPr>
            <a:xfrm>
              <a:off x="3859186" y="207825"/>
              <a:ext cx="756564" cy="756564"/>
            </a:xfrm>
            <a:prstGeom prst="rect">
              <a:avLst/>
            </a:prstGeom>
          </p:spPr>
        </p:pic>
        <p:pic>
          <p:nvPicPr>
            <p:cNvPr id="39" name="Picture 2" descr="13: A Bonner sphere set with spheres of different dimensions. ">
              <a:extLst>
                <a:ext uri="{FF2B5EF4-FFF2-40B4-BE49-F238E27FC236}">
                  <a16:creationId xmlns:a16="http://schemas.microsoft.com/office/drawing/2014/main" id="{E41FA536-BB5E-6610-04A6-A1C98B1F6AA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53547" y="1406168"/>
              <a:ext cx="1326004" cy="835279"/>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0" descr="Chart, pie chart&#10;&#10;Description automatically generated">
              <a:extLst>
                <a:ext uri="{FF2B5EF4-FFF2-40B4-BE49-F238E27FC236}">
                  <a16:creationId xmlns:a16="http://schemas.microsoft.com/office/drawing/2014/main" id="{30D9B31B-B61F-DCE4-2023-7A5F2833004D}"/>
                </a:ext>
              </a:extLst>
            </p:cNvPr>
            <p:cNvPicPr>
              <a:picLocks noChangeAspect="1"/>
            </p:cNvPicPr>
            <p:nvPr/>
          </p:nvPicPr>
          <p:blipFill>
            <a:blip r:embed="rId9"/>
            <a:stretch>
              <a:fillRect/>
            </a:stretch>
          </p:blipFill>
          <p:spPr>
            <a:xfrm>
              <a:off x="5083491" y="179225"/>
              <a:ext cx="856824" cy="851092"/>
            </a:xfrm>
            <a:prstGeom prst="rect">
              <a:avLst/>
            </a:prstGeom>
          </p:spPr>
        </p:pic>
        <p:sp>
          <p:nvSpPr>
            <p:cNvPr id="51" name="TextBox 50">
              <a:extLst>
                <a:ext uri="{FF2B5EF4-FFF2-40B4-BE49-F238E27FC236}">
                  <a16:creationId xmlns:a16="http://schemas.microsoft.com/office/drawing/2014/main" id="{1F47046F-5A66-1B55-D600-67CC85FCC029}"/>
                </a:ext>
              </a:extLst>
            </p:cNvPr>
            <p:cNvSpPr txBox="1"/>
            <p:nvPr/>
          </p:nvSpPr>
          <p:spPr>
            <a:xfrm>
              <a:off x="3577088" y="954948"/>
              <a:ext cx="1326004" cy="300082"/>
            </a:xfrm>
            <a:prstGeom prst="rect">
              <a:avLst/>
            </a:prstGeom>
            <a:noFill/>
          </p:spPr>
          <p:txBody>
            <a:bodyPr wrap="none" rtlCol="0">
              <a:spAutoFit/>
            </a:bodyPr>
            <a:lstStyle/>
            <a:p>
              <a:r>
                <a:rPr lang="en-GB" sz="1350"/>
                <a:t>PADC detector</a:t>
              </a:r>
            </a:p>
          </p:txBody>
        </p:sp>
        <p:sp>
          <p:nvSpPr>
            <p:cNvPr id="52" name="TextBox 51">
              <a:extLst>
                <a:ext uri="{FF2B5EF4-FFF2-40B4-BE49-F238E27FC236}">
                  <a16:creationId xmlns:a16="http://schemas.microsoft.com/office/drawing/2014/main" id="{EE995D89-71F1-F52A-7087-C652956323E1}"/>
                </a:ext>
              </a:extLst>
            </p:cNvPr>
            <p:cNvSpPr txBox="1"/>
            <p:nvPr/>
          </p:nvSpPr>
          <p:spPr>
            <a:xfrm>
              <a:off x="4084333" y="2228542"/>
              <a:ext cx="1435008" cy="300082"/>
            </a:xfrm>
            <a:prstGeom prst="rect">
              <a:avLst/>
            </a:prstGeom>
            <a:noFill/>
          </p:spPr>
          <p:txBody>
            <a:bodyPr wrap="none" rtlCol="0">
              <a:spAutoFit/>
            </a:bodyPr>
            <a:lstStyle/>
            <a:p>
              <a:r>
                <a:rPr lang="en-GB" sz="1350"/>
                <a:t>Bonner Spheres</a:t>
              </a:r>
            </a:p>
          </p:txBody>
        </p:sp>
        <p:sp>
          <p:nvSpPr>
            <p:cNvPr id="53" name="TextBox 52">
              <a:extLst>
                <a:ext uri="{FF2B5EF4-FFF2-40B4-BE49-F238E27FC236}">
                  <a16:creationId xmlns:a16="http://schemas.microsoft.com/office/drawing/2014/main" id="{92CDFF6C-3807-5430-7BCE-BD0AB4BED19E}"/>
                </a:ext>
              </a:extLst>
            </p:cNvPr>
            <p:cNvSpPr txBox="1"/>
            <p:nvPr/>
          </p:nvSpPr>
          <p:spPr>
            <a:xfrm>
              <a:off x="5124233" y="966114"/>
              <a:ext cx="766296" cy="300082"/>
            </a:xfrm>
            <a:prstGeom prst="rect">
              <a:avLst/>
            </a:prstGeom>
            <a:noFill/>
          </p:spPr>
          <p:txBody>
            <a:bodyPr wrap="square" rtlCol="0">
              <a:spAutoFit/>
            </a:bodyPr>
            <a:lstStyle/>
            <a:p>
              <a:pPr algn="ctr"/>
              <a:r>
                <a:rPr lang="en-GB" sz="1350"/>
                <a:t>PNS</a:t>
              </a:r>
            </a:p>
          </p:txBody>
        </p:sp>
      </p:grpSp>
      <p:grpSp>
        <p:nvGrpSpPr>
          <p:cNvPr id="74" name="Group 73">
            <a:extLst>
              <a:ext uri="{FF2B5EF4-FFF2-40B4-BE49-F238E27FC236}">
                <a16:creationId xmlns:a16="http://schemas.microsoft.com/office/drawing/2014/main" id="{D07F9E7E-1EE9-8A25-76F0-5AFEA346A056}"/>
              </a:ext>
            </a:extLst>
          </p:cNvPr>
          <p:cNvGrpSpPr/>
          <p:nvPr/>
        </p:nvGrpSpPr>
        <p:grpSpPr>
          <a:xfrm>
            <a:off x="3500724" y="3659486"/>
            <a:ext cx="3183067" cy="2989174"/>
            <a:chOff x="3500724" y="3659486"/>
            <a:chExt cx="3183067" cy="2989174"/>
          </a:xfrm>
        </p:grpSpPr>
        <p:grpSp>
          <p:nvGrpSpPr>
            <p:cNvPr id="46" name="Group 45">
              <a:extLst>
                <a:ext uri="{FF2B5EF4-FFF2-40B4-BE49-F238E27FC236}">
                  <a16:creationId xmlns:a16="http://schemas.microsoft.com/office/drawing/2014/main" id="{8ECA92BE-7118-EFA0-179A-E7CF65AC3CE8}"/>
                </a:ext>
              </a:extLst>
            </p:cNvPr>
            <p:cNvGrpSpPr/>
            <p:nvPr/>
          </p:nvGrpSpPr>
          <p:grpSpPr>
            <a:xfrm>
              <a:off x="3507074" y="4906616"/>
              <a:ext cx="3176293" cy="1742044"/>
              <a:chOff x="3530312" y="4932428"/>
              <a:chExt cx="3083442" cy="2764465"/>
            </a:xfrm>
          </p:grpSpPr>
          <p:sp>
            <p:nvSpPr>
              <p:cNvPr id="18" name="Rectangle 17">
                <a:extLst>
                  <a:ext uri="{FF2B5EF4-FFF2-40B4-BE49-F238E27FC236}">
                    <a16:creationId xmlns:a16="http://schemas.microsoft.com/office/drawing/2014/main" id="{342C84A3-075D-31ED-F0F7-D9CE36221089}"/>
                  </a:ext>
                </a:extLst>
              </p:cNvPr>
              <p:cNvSpPr/>
              <p:nvPr/>
            </p:nvSpPr>
            <p:spPr>
              <a:xfrm>
                <a:off x="3530312" y="4932428"/>
                <a:ext cx="3083442" cy="2764465"/>
              </a:xfrm>
              <a:prstGeom prst="rect">
                <a:avLst/>
              </a:prstGeom>
              <a:solidFill>
                <a:schemeClr val="bg1"/>
              </a:solid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9" name="TextBox 18">
                <a:extLst>
                  <a:ext uri="{FF2B5EF4-FFF2-40B4-BE49-F238E27FC236}">
                    <a16:creationId xmlns:a16="http://schemas.microsoft.com/office/drawing/2014/main" id="{E2B39D7A-45E4-62E8-D76A-AF809FE66BA7}"/>
                  </a:ext>
                </a:extLst>
              </p:cNvPr>
              <p:cNvSpPr txBox="1"/>
              <p:nvPr/>
            </p:nvSpPr>
            <p:spPr>
              <a:xfrm>
                <a:off x="3579708" y="7225860"/>
                <a:ext cx="3000375" cy="439572"/>
              </a:xfrm>
              <a:prstGeom prst="rect">
                <a:avLst/>
              </a:prstGeom>
              <a:solidFill>
                <a:schemeClr val="bg1"/>
              </a:solidFill>
            </p:spPr>
            <p:txBody>
              <a:bodyPr wrap="square" rtlCol="0">
                <a:spAutoFit/>
              </a:bodyPr>
              <a:lstStyle/>
              <a:p>
                <a:pPr algn="ctr"/>
                <a:r>
                  <a:rPr lang="en-GB" sz="1200"/>
                  <a:t>Activation foils</a:t>
                </a:r>
              </a:p>
            </p:txBody>
          </p:sp>
        </p:grpSp>
        <p:cxnSp>
          <p:nvCxnSpPr>
            <p:cNvPr id="47" name="Straight Connector 46">
              <a:extLst>
                <a:ext uri="{FF2B5EF4-FFF2-40B4-BE49-F238E27FC236}">
                  <a16:creationId xmlns:a16="http://schemas.microsoft.com/office/drawing/2014/main" id="{9718EB7F-AA09-A101-A25D-A070986B35CB}"/>
                </a:ext>
              </a:extLst>
            </p:cNvPr>
            <p:cNvCxnSpPr>
              <a:cxnSpLocks/>
            </p:cNvCxnSpPr>
            <p:nvPr/>
          </p:nvCxnSpPr>
          <p:spPr>
            <a:xfrm flipH="1">
              <a:off x="3500724" y="6343250"/>
              <a:ext cx="3182643" cy="0"/>
            </a:xfrm>
            <a:prstGeom prst="line">
              <a:avLst/>
            </a:prstGeom>
            <a:noFill/>
            <a:ln w="38100">
              <a:solidFill>
                <a:srgbClr val="FF0000"/>
              </a:solidFill>
            </a:ln>
          </p:spPr>
          <p:style>
            <a:lnRef idx="2">
              <a:schemeClr val="dk1"/>
            </a:lnRef>
            <a:fillRef idx="1">
              <a:schemeClr val="lt1"/>
            </a:fillRef>
            <a:effectRef idx="0">
              <a:schemeClr val="dk1"/>
            </a:effectRef>
            <a:fontRef idx="minor">
              <a:schemeClr val="dk1"/>
            </a:fontRef>
          </p:style>
        </p:cxnSp>
        <p:pic>
          <p:nvPicPr>
            <p:cNvPr id="12" name="Picture 11" descr="A close-up of a machine&#10;&#10;Description automatically generated">
              <a:extLst>
                <a:ext uri="{FF2B5EF4-FFF2-40B4-BE49-F238E27FC236}">
                  <a16:creationId xmlns:a16="http://schemas.microsoft.com/office/drawing/2014/main" id="{E13B34C5-5E94-2707-2104-1B8A41A33E02}"/>
                </a:ext>
              </a:extLst>
            </p:cNvPr>
            <p:cNvPicPr>
              <a:picLocks noChangeAspect="1"/>
            </p:cNvPicPr>
            <p:nvPr/>
          </p:nvPicPr>
          <p:blipFill>
            <a:blip r:embed="rId10"/>
            <a:stretch>
              <a:fillRect/>
            </a:stretch>
          </p:blipFill>
          <p:spPr>
            <a:xfrm>
              <a:off x="3830154" y="5042311"/>
              <a:ext cx="2546330" cy="1173725"/>
            </a:xfrm>
            <a:prstGeom prst="rect">
              <a:avLst/>
            </a:prstGeom>
            <a:ln>
              <a:solidFill>
                <a:schemeClr val="accent6">
                  <a:lumMod val="50000"/>
                </a:schemeClr>
              </a:solidFill>
            </a:ln>
          </p:spPr>
        </p:pic>
        <p:cxnSp>
          <p:nvCxnSpPr>
            <p:cNvPr id="59" name="Straight Connector 58">
              <a:extLst>
                <a:ext uri="{FF2B5EF4-FFF2-40B4-BE49-F238E27FC236}">
                  <a16:creationId xmlns:a16="http://schemas.microsoft.com/office/drawing/2014/main" id="{BA9E6AA7-4D85-4058-B09E-690CC8BE67B6}"/>
                </a:ext>
              </a:extLst>
            </p:cNvPr>
            <p:cNvCxnSpPr>
              <a:cxnSpLocks/>
            </p:cNvCxnSpPr>
            <p:nvPr/>
          </p:nvCxnSpPr>
          <p:spPr>
            <a:xfrm flipH="1">
              <a:off x="3525242" y="4060071"/>
              <a:ext cx="2569246" cy="846545"/>
            </a:xfrm>
            <a:prstGeom prst="line">
              <a:avLst/>
            </a:prstGeom>
            <a:noFill/>
            <a:ln w="38100">
              <a:solidFill>
                <a:srgbClr val="FF0000"/>
              </a:solidFill>
            </a:ln>
          </p:spPr>
          <p:style>
            <a:lnRef idx="2">
              <a:schemeClr val="dk1"/>
            </a:lnRef>
            <a:fillRef idx="1">
              <a:schemeClr val="lt1"/>
            </a:fillRef>
            <a:effectRef idx="0">
              <a:schemeClr val="dk1"/>
            </a:effectRef>
            <a:fontRef idx="minor">
              <a:schemeClr val="dk1"/>
            </a:fontRef>
          </p:style>
        </p:cxnSp>
        <p:sp>
          <p:nvSpPr>
            <p:cNvPr id="62" name="Rectangle 61">
              <a:extLst>
                <a:ext uri="{FF2B5EF4-FFF2-40B4-BE49-F238E27FC236}">
                  <a16:creationId xmlns:a16="http://schemas.microsoft.com/office/drawing/2014/main" id="{D81D91BA-5D4F-E2FB-5B4A-4EFA9C80BDDB}"/>
                </a:ext>
              </a:extLst>
            </p:cNvPr>
            <p:cNvSpPr/>
            <p:nvPr/>
          </p:nvSpPr>
          <p:spPr>
            <a:xfrm>
              <a:off x="6099513" y="3659486"/>
              <a:ext cx="123301" cy="400585"/>
            </a:xfrm>
            <a:prstGeom prst="rect">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cxnSp>
          <p:nvCxnSpPr>
            <p:cNvPr id="66" name="Straight Connector 65">
              <a:extLst>
                <a:ext uri="{FF2B5EF4-FFF2-40B4-BE49-F238E27FC236}">
                  <a16:creationId xmlns:a16="http://schemas.microsoft.com/office/drawing/2014/main" id="{20BAE4E0-8186-F635-1807-4880ADF95177}"/>
                </a:ext>
              </a:extLst>
            </p:cNvPr>
            <p:cNvCxnSpPr>
              <a:cxnSpLocks/>
            </p:cNvCxnSpPr>
            <p:nvPr/>
          </p:nvCxnSpPr>
          <p:spPr>
            <a:xfrm>
              <a:off x="6222814" y="4061853"/>
              <a:ext cx="460977" cy="836350"/>
            </a:xfrm>
            <a:prstGeom prst="line">
              <a:avLst/>
            </a:prstGeom>
            <a:noFill/>
            <a:ln w="38100">
              <a:solidFill>
                <a:srgbClr val="FF0000"/>
              </a:solidFill>
            </a:ln>
          </p:spPr>
          <p:style>
            <a:lnRef idx="2">
              <a:schemeClr val="dk1"/>
            </a:lnRef>
            <a:fillRef idx="1">
              <a:schemeClr val="lt1"/>
            </a:fillRef>
            <a:effectRef idx="0">
              <a:schemeClr val="dk1"/>
            </a:effectRef>
            <a:fontRef idx="minor">
              <a:schemeClr val="dk1"/>
            </a:fontRef>
          </p:style>
        </p:cxnSp>
      </p:grpSp>
    </p:spTree>
    <p:extLst>
      <p:ext uri="{BB962C8B-B14F-4D97-AF65-F5344CB8AC3E}">
        <p14:creationId xmlns:p14="http://schemas.microsoft.com/office/powerpoint/2010/main" val="1236645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500"/>
                                        <p:tgtEl>
                                          <p:spTgt spid="7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74"/>
                                        </p:tgtEl>
                                        <p:attrNameLst>
                                          <p:attrName>style.visibility</p:attrName>
                                        </p:attrNameLst>
                                      </p:cBhvr>
                                      <p:to>
                                        <p:strVal val="visible"/>
                                      </p:to>
                                    </p:set>
                                    <p:animEffect transition="in" filter="fade">
                                      <p:cBhvr>
                                        <p:cTn id="16" dur="500"/>
                                        <p:tgtEl>
                                          <p:spTgt spid="74"/>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B82454-7A74-06B4-C624-43375CBF94A9}"/>
              </a:ext>
            </a:extLst>
          </p:cNvPr>
          <p:cNvSpPr>
            <a:spLocks noGrp="1"/>
          </p:cNvSpPr>
          <p:nvPr>
            <p:ph type="title"/>
          </p:nvPr>
        </p:nvSpPr>
        <p:spPr>
          <a:xfrm>
            <a:off x="166868" y="205430"/>
            <a:ext cx="10018853" cy="794695"/>
          </a:xfrm>
        </p:spPr>
        <p:txBody>
          <a:bodyPr/>
          <a:lstStyle/>
          <a:p>
            <a:r>
              <a:rPr lang="en-GB"/>
              <a:t>Environment gets more intense</a:t>
            </a:r>
          </a:p>
        </p:txBody>
      </p:sp>
      <p:sp>
        <p:nvSpPr>
          <p:cNvPr id="5" name="Slide Number Placeholder 4">
            <a:extLst>
              <a:ext uri="{FF2B5EF4-FFF2-40B4-BE49-F238E27FC236}">
                <a16:creationId xmlns:a16="http://schemas.microsoft.com/office/drawing/2014/main" id="{D371CE91-C7F0-ADB3-34AA-FECCEA5B0F0B}"/>
              </a:ext>
            </a:extLst>
          </p:cNvPr>
          <p:cNvSpPr>
            <a:spLocks noGrp="1"/>
          </p:cNvSpPr>
          <p:nvPr>
            <p:ph type="sldNum" sz="quarter" idx="4"/>
          </p:nvPr>
        </p:nvSpPr>
        <p:spPr/>
        <p:txBody>
          <a:bodyPr/>
          <a:lstStyle/>
          <a:p>
            <a:fld id="{35482B25-261F-464E-BDD8-63296DE4D8A4}" type="slidenum">
              <a:rPr lang="en-US" smtClean="0"/>
              <a:pPr/>
              <a:t>30</a:t>
            </a:fld>
            <a:endParaRPr lang="en-US"/>
          </a:p>
        </p:txBody>
      </p:sp>
      <p:sp>
        <p:nvSpPr>
          <p:cNvPr id="12" name="TextBox 11">
            <a:extLst>
              <a:ext uri="{FF2B5EF4-FFF2-40B4-BE49-F238E27FC236}">
                <a16:creationId xmlns:a16="http://schemas.microsoft.com/office/drawing/2014/main" id="{13454CFA-86D1-D1C1-BB6E-3F7DD498CC53}"/>
              </a:ext>
            </a:extLst>
          </p:cNvPr>
          <p:cNvSpPr txBox="1"/>
          <p:nvPr/>
        </p:nvSpPr>
        <p:spPr>
          <a:xfrm>
            <a:off x="101599" y="1153759"/>
            <a:ext cx="6964219" cy="2769989"/>
          </a:xfrm>
          <a:prstGeom prst="rect">
            <a:avLst/>
          </a:prstGeom>
          <a:noFill/>
        </p:spPr>
        <p:txBody>
          <a:bodyPr wrap="square">
            <a:spAutoFit/>
          </a:bodyPr>
          <a:lstStyle/>
          <a:p>
            <a:pPr marL="354013" lvl="1" indent="-244475">
              <a:buFont typeface="Arial" panose="020B0604020202020204" pitchFamily="34" charset="0"/>
              <a:buChar char="•"/>
            </a:pPr>
            <a:r>
              <a:rPr lang="en-GB" altLang="en-US" sz="1600">
                <a:latin typeface="Arial" pitchFamily="34" charset="0"/>
                <a:ea typeface="ＭＳ Ｐゴシック" pitchFamily="34" charset="-128"/>
              </a:rPr>
              <a:t>Temperatures ranging from 100-450 degrees (at diagnostics locations - tritium breeding module environments particularly challenging).</a:t>
            </a:r>
          </a:p>
          <a:p>
            <a:pPr marL="354013" lvl="1">
              <a:spcAft>
                <a:spcPts val="1200"/>
              </a:spcAft>
              <a:tabLst>
                <a:tab pos="354013" algn="l"/>
              </a:tabLst>
            </a:pPr>
            <a:r>
              <a:rPr lang="en-GB" altLang="en-US" sz="1600">
                <a:solidFill>
                  <a:srgbClr val="F8971D"/>
                </a:solidFill>
                <a:latin typeface="Arial" pitchFamily="34" charset="0"/>
                <a:ea typeface="ＭＳ Ｐゴシック" pitchFamily="34" charset="-128"/>
              </a:rPr>
              <a:t>JET: Approximately 50-100 degrees</a:t>
            </a:r>
          </a:p>
          <a:p>
            <a:pPr marL="354013" lvl="1" indent="-244475">
              <a:buFont typeface="Arial" panose="020B0604020202020204" pitchFamily="34" charset="0"/>
              <a:buChar char="•"/>
            </a:pPr>
            <a:r>
              <a:rPr lang="en-GB" altLang="en-US" sz="1600">
                <a:latin typeface="Arial" pitchFamily="34" charset="0"/>
                <a:ea typeface="ＭＳ Ｐゴシック" pitchFamily="34" charset="-128"/>
              </a:rPr>
              <a:t>Magnetic fields ranging from 1-10 Tesla</a:t>
            </a:r>
          </a:p>
          <a:p>
            <a:pPr marL="354013" lvl="1">
              <a:spcAft>
                <a:spcPts val="1200"/>
              </a:spcAft>
            </a:pPr>
            <a:r>
              <a:rPr lang="en-GB" altLang="en-US" sz="1600">
                <a:solidFill>
                  <a:srgbClr val="F8971D"/>
                </a:solidFill>
                <a:latin typeface="Arial" pitchFamily="34" charset="0"/>
                <a:ea typeface="ＭＳ Ｐゴシック" pitchFamily="34" charset="-128"/>
              </a:rPr>
              <a:t>JET: ~3 Tesla</a:t>
            </a:r>
          </a:p>
          <a:p>
            <a:pPr marL="354013" lvl="1" indent="-244475">
              <a:buFont typeface="Arial" panose="020B0604020202020204" pitchFamily="34" charset="0"/>
              <a:buChar char="•"/>
            </a:pPr>
            <a:r>
              <a:rPr lang="en-GB" altLang="en-US" sz="1600">
                <a:latin typeface="Arial" pitchFamily="34" charset="0"/>
                <a:ea typeface="ＭＳ Ｐゴシック" pitchFamily="34" charset="-128"/>
              </a:rPr>
              <a:t>Neutron flux 10</a:t>
            </a:r>
            <a:r>
              <a:rPr lang="en-GB" altLang="en-US" sz="1600" baseline="30000">
                <a:latin typeface="Arial" pitchFamily="34" charset="0"/>
                <a:ea typeface="ＭＳ Ｐゴシック" pitchFamily="34" charset="-128"/>
              </a:rPr>
              <a:t>12</a:t>
            </a:r>
            <a:r>
              <a:rPr lang="en-GB" altLang="en-US" sz="1600">
                <a:latin typeface="Arial" pitchFamily="34" charset="0"/>
                <a:ea typeface="ＭＳ Ｐゴシック" pitchFamily="34" charset="-128"/>
              </a:rPr>
              <a:t>-10</a:t>
            </a:r>
            <a:r>
              <a:rPr lang="en-GB" altLang="en-US" sz="1600" baseline="30000">
                <a:latin typeface="Arial" pitchFamily="34" charset="0"/>
                <a:ea typeface="ＭＳ Ｐゴシック" pitchFamily="34" charset="-128"/>
              </a:rPr>
              <a:t>16</a:t>
            </a:r>
            <a:r>
              <a:rPr lang="en-GB" altLang="en-US" sz="1600">
                <a:latin typeface="Arial" pitchFamily="34" charset="0"/>
                <a:ea typeface="ＭＳ Ｐゴシック" pitchFamily="34" charset="-128"/>
              </a:rPr>
              <a:t> n/cm</a:t>
            </a:r>
            <a:r>
              <a:rPr lang="en-GB" altLang="en-US" sz="1600" baseline="30000">
                <a:latin typeface="Arial" pitchFamily="34" charset="0"/>
                <a:ea typeface="ＭＳ Ｐゴシック" pitchFamily="34" charset="-128"/>
              </a:rPr>
              <a:t>2</a:t>
            </a:r>
            <a:r>
              <a:rPr lang="en-GB" altLang="en-US" sz="1600">
                <a:latin typeface="Arial" pitchFamily="34" charset="0"/>
                <a:ea typeface="ＭＳ Ｐゴシック" pitchFamily="34" charset="-128"/>
              </a:rPr>
              <a:t>/s</a:t>
            </a:r>
          </a:p>
          <a:p>
            <a:pPr marL="354013" lvl="1">
              <a:spcAft>
                <a:spcPts val="1200"/>
              </a:spcAft>
            </a:pPr>
            <a:r>
              <a:rPr lang="en-GB" altLang="en-US" sz="1600">
                <a:solidFill>
                  <a:srgbClr val="F8971D"/>
                </a:solidFill>
                <a:latin typeface="Arial" pitchFamily="34" charset="0"/>
                <a:ea typeface="ＭＳ Ｐゴシック" pitchFamily="34" charset="-128"/>
              </a:rPr>
              <a:t>JET: 10</a:t>
            </a:r>
            <a:r>
              <a:rPr lang="en-GB" altLang="en-US" sz="1600" baseline="30000">
                <a:solidFill>
                  <a:srgbClr val="F8971D"/>
                </a:solidFill>
                <a:latin typeface="Arial" pitchFamily="34" charset="0"/>
                <a:ea typeface="ＭＳ Ｐゴシック" pitchFamily="34" charset="-128"/>
              </a:rPr>
              <a:t>9</a:t>
            </a:r>
            <a:r>
              <a:rPr lang="en-GB" altLang="en-US" sz="1600">
                <a:solidFill>
                  <a:srgbClr val="F8971D"/>
                </a:solidFill>
                <a:latin typeface="Arial" pitchFamily="34" charset="0"/>
                <a:ea typeface="ＭＳ Ｐゴシック" pitchFamily="34" charset="-128"/>
              </a:rPr>
              <a:t>-10</a:t>
            </a:r>
            <a:r>
              <a:rPr lang="en-GB" altLang="en-US" sz="1600" baseline="30000">
                <a:solidFill>
                  <a:srgbClr val="F8971D"/>
                </a:solidFill>
                <a:latin typeface="Arial" pitchFamily="34" charset="0"/>
                <a:ea typeface="ＭＳ Ｐゴシック" pitchFamily="34" charset="-128"/>
              </a:rPr>
              <a:t>10</a:t>
            </a:r>
            <a:r>
              <a:rPr lang="en-GB" altLang="en-US" sz="1600">
                <a:solidFill>
                  <a:srgbClr val="F8971D"/>
                </a:solidFill>
                <a:latin typeface="Arial" pitchFamily="34" charset="0"/>
                <a:ea typeface="ＭＳ Ｐゴシック" pitchFamily="34" charset="-128"/>
              </a:rPr>
              <a:t> n/cm</a:t>
            </a:r>
            <a:r>
              <a:rPr lang="en-GB" altLang="en-US" sz="1600" baseline="30000">
                <a:solidFill>
                  <a:srgbClr val="F8971D"/>
                </a:solidFill>
                <a:latin typeface="Arial" pitchFamily="34" charset="0"/>
                <a:ea typeface="ＭＳ Ｐゴシック" pitchFamily="34" charset="-128"/>
              </a:rPr>
              <a:t>2</a:t>
            </a:r>
            <a:r>
              <a:rPr lang="en-GB" altLang="en-US" sz="1600">
                <a:solidFill>
                  <a:srgbClr val="F8971D"/>
                </a:solidFill>
                <a:latin typeface="Arial" pitchFamily="34" charset="0"/>
                <a:ea typeface="ＭＳ Ｐゴシック" pitchFamily="34" charset="-128"/>
              </a:rPr>
              <a:t>/s</a:t>
            </a:r>
          </a:p>
          <a:p>
            <a:pPr marL="354013" lvl="1" indent="-244475">
              <a:buFont typeface="Arial" panose="020B0604020202020204" pitchFamily="34" charset="0"/>
              <a:buChar char="•"/>
            </a:pPr>
            <a:r>
              <a:rPr lang="en-GB" altLang="en-US" sz="1600">
                <a:latin typeface="Arial" pitchFamily="34" charset="0"/>
                <a:ea typeface="ＭＳ Ｐゴシック" pitchFamily="34" charset="-128"/>
              </a:rPr>
              <a:t>Also, gamma radiation, vibrations, dust, etc.</a:t>
            </a:r>
          </a:p>
          <a:p>
            <a:pPr marL="354013" lvl="1">
              <a:spcAft>
                <a:spcPts val="1200"/>
              </a:spcAft>
            </a:pPr>
            <a:r>
              <a:rPr lang="en-GB" altLang="en-US" sz="1600">
                <a:solidFill>
                  <a:srgbClr val="F8971D"/>
                </a:solidFill>
                <a:latin typeface="Arial" pitchFamily="34" charset="0"/>
                <a:ea typeface="ＭＳ Ｐゴシック" pitchFamily="34" charset="-128"/>
              </a:rPr>
              <a:t>JET: less intense, diagnostics more easily accessed, shorter operations</a:t>
            </a:r>
          </a:p>
        </p:txBody>
      </p:sp>
      <p:sp>
        <p:nvSpPr>
          <p:cNvPr id="10" name="TextBox 9">
            <a:extLst>
              <a:ext uri="{FF2B5EF4-FFF2-40B4-BE49-F238E27FC236}">
                <a16:creationId xmlns:a16="http://schemas.microsoft.com/office/drawing/2014/main" id="{773BE4D9-6AFF-53F8-3610-49F281789E6E}"/>
              </a:ext>
            </a:extLst>
          </p:cNvPr>
          <p:cNvSpPr txBox="1"/>
          <p:nvPr/>
        </p:nvSpPr>
        <p:spPr>
          <a:xfrm>
            <a:off x="166868" y="4370893"/>
            <a:ext cx="6715713" cy="1569660"/>
          </a:xfrm>
          <a:prstGeom prst="rect">
            <a:avLst/>
          </a:prstGeom>
          <a:noFill/>
        </p:spPr>
        <p:txBody>
          <a:bodyPr wrap="square">
            <a:spAutoFit/>
          </a:bodyPr>
          <a:lstStyle/>
          <a:p>
            <a:r>
              <a:rPr lang="en-GB" sz="1600" b="1">
                <a:latin typeface="Arial"/>
                <a:cs typeface="Arial"/>
              </a:rPr>
              <a:t>Ethos: </a:t>
            </a:r>
          </a:p>
          <a:p>
            <a:pPr marL="541338" indent="-285750">
              <a:buFont typeface="Arial" panose="020B0604020202020204" pitchFamily="34" charset="0"/>
              <a:buChar char="•"/>
            </a:pPr>
            <a:r>
              <a:rPr lang="en-GB" sz="1600" b="1">
                <a:latin typeface="Arial"/>
                <a:cs typeface="Arial"/>
              </a:rPr>
              <a:t>M</a:t>
            </a:r>
            <a:r>
              <a:rPr lang="en-GB" sz="1600" b="1">
                <a:cs typeface="Arial"/>
              </a:rPr>
              <a:t>ove diagnostics further away </a:t>
            </a:r>
            <a:r>
              <a:rPr lang="en-GB" sz="1600">
                <a:cs typeface="Arial"/>
              </a:rPr>
              <a:t>– while minimising lines of sight</a:t>
            </a:r>
            <a:endParaRPr lang="en-GB" sz="1600">
              <a:latin typeface="Arial"/>
              <a:cs typeface="Arial"/>
            </a:endParaRPr>
          </a:p>
          <a:p>
            <a:pPr marL="541338" indent="-285750">
              <a:buFont typeface="Arial" panose="020B0604020202020204" pitchFamily="34" charset="0"/>
              <a:buChar char="•"/>
            </a:pPr>
            <a:r>
              <a:rPr lang="en-GB" sz="1600" b="1">
                <a:latin typeface="Arial"/>
                <a:cs typeface="Arial"/>
              </a:rPr>
              <a:t>Shield</a:t>
            </a:r>
            <a:r>
              <a:rPr lang="en-GB" sz="1600">
                <a:latin typeface="Arial"/>
                <a:cs typeface="Arial"/>
              </a:rPr>
              <a:t> – while minimising perturbation of the field</a:t>
            </a:r>
            <a:endParaRPr lang="en-GB" sz="1600" b="1">
              <a:latin typeface="Arial"/>
              <a:cs typeface="Arial"/>
            </a:endParaRPr>
          </a:p>
          <a:p>
            <a:pPr marL="541338" indent="-285750">
              <a:buFont typeface="Arial" panose="020B0604020202020204" pitchFamily="34" charset="0"/>
              <a:buChar char="•"/>
            </a:pPr>
            <a:r>
              <a:rPr lang="en-GB" sz="1600" b="1">
                <a:latin typeface="Arial"/>
                <a:cs typeface="Arial"/>
              </a:rPr>
              <a:t>Redesign</a:t>
            </a:r>
            <a:r>
              <a:rPr lang="en-GB" sz="1600">
                <a:latin typeface="Arial"/>
                <a:cs typeface="Arial"/>
              </a:rPr>
              <a:t> – takes time and requires qualification</a:t>
            </a:r>
            <a:endParaRPr lang="en-GB" sz="1600" b="1">
              <a:latin typeface="Arial"/>
              <a:cs typeface="Arial"/>
            </a:endParaRPr>
          </a:p>
          <a:p>
            <a:pPr marL="541338" indent="-285750">
              <a:buFont typeface="Arial" panose="020B0604020202020204" pitchFamily="34" charset="0"/>
              <a:buChar char="•"/>
            </a:pPr>
            <a:r>
              <a:rPr lang="en-GB" sz="1600" b="1">
                <a:latin typeface="Arial"/>
                <a:cs typeface="Arial"/>
              </a:rPr>
              <a:t>Use as little as possible – </a:t>
            </a:r>
            <a:r>
              <a:rPr lang="en-GB" altLang="en-US" sz="1600">
                <a:latin typeface="Arial" pitchFamily="34" charset="0"/>
                <a:ea typeface="ＭＳ Ｐゴシック" pitchFamily="34" charset="-128"/>
              </a:rPr>
              <a:t>diagnostics on power plants will be minimal, aiming at control (not science)</a:t>
            </a:r>
            <a:endParaRPr lang="en-GB" sz="1600" b="1">
              <a:latin typeface="Arial"/>
              <a:cs typeface="Arial"/>
            </a:endParaRPr>
          </a:p>
        </p:txBody>
      </p:sp>
      <p:sp>
        <p:nvSpPr>
          <p:cNvPr id="2" name="TextBox 1">
            <a:extLst>
              <a:ext uri="{FF2B5EF4-FFF2-40B4-BE49-F238E27FC236}">
                <a16:creationId xmlns:a16="http://schemas.microsoft.com/office/drawing/2014/main" id="{342309C1-BBEE-1D8A-E086-9272201F7EE0}"/>
              </a:ext>
            </a:extLst>
          </p:cNvPr>
          <p:cNvSpPr txBox="1"/>
          <p:nvPr/>
        </p:nvSpPr>
        <p:spPr>
          <a:xfrm>
            <a:off x="7447638" y="4751493"/>
            <a:ext cx="4411853" cy="1323439"/>
          </a:xfrm>
          <a:prstGeom prst="rect">
            <a:avLst/>
          </a:prstGeom>
          <a:noFill/>
        </p:spPr>
        <p:txBody>
          <a:bodyPr wrap="square">
            <a:spAutoFit/>
          </a:bodyPr>
          <a:lstStyle/>
          <a:p>
            <a:r>
              <a:rPr lang="en-GB" sz="1600" b="1">
                <a:solidFill>
                  <a:srgbClr val="FF0000"/>
                </a:solidFill>
                <a:latin typeface="Arial"/>
                <a:cs typeface="Arial"/>
              </a:rPr>
              <a:t>Challenge:</a:t>
            </a:r>
          </a:p>
          <a:p>
            <a:r>
              <a:rPr lang="en-GB" sz="1600">
                <a:solidFill>
                  <a:srgbClr val="FF0000"/>
                </a:solidFill>
                <a:latin typeface="Arial"/>
                <a:cs typeface="Arial"/>
              </a:rPr>
              <a:t>We don’t know the exact environments or requirements for future machines but may be required to provide solutions quickly to inform design/planning.</a:t>
            </a:r>
          </a:p>
        </p:txBody>
      </p:sp>
      <p:pic>
        <p:nvPicPr>
          <p:cNvPr id="7" name="Picture 6" descr="A sign with a person and sun&#10;&#10;Description automatically generated">
            <a:extLst>
              <a:ext uri="{FF2B5EF4-FFF2-40B4-BE49-F238E27FC236}">
                <a16:creationId xmlns:a16="http://schemas.microsoft.com/office/drawing/2014/main" id="{7068C626-5E50-90BF-030A-340774DE78B9}"/>
              </a:ext>
            </a:extLst>
          </p:cNvPr>
          <p:cNvPicPr>
            <a:picLocks noChangeAspect="1"/>
          </p:cNvPicPr>
          <p:nvPr/>
        </p:nvPicPr>
        <p:blipFill rotWithShape="1">
          <a:blip r:embed="rId3">
            <a:clrChange>
              <a:clrFrom>
                <a:srgbClr val="FFFFFF"/>
              </a:clrFrom>
              <a:clrTo>
                <a:srgbClr val="FFFFFF">
                  <a:alpha val="0"/>
                </a:srgbClr>
              </a:clrTo>
            </a:clrChange>
          </a:blip>
          <a:srcRect r="34280"/>
          <a:stretch/>
        </p:blipFill>
        <p:spPr>
          <a:xfrm>
            <a:off x="7885042" y="1000125"/>
            <a:ext cx="3367777" cy="1638300"/>
          </a:xfrm>
          <a:prstGeom prst="rect">
            <a:avLst/>
          </a:prstGeom>
        </p:spPr>
      </p:pic>
      <p:pic>
        <p:nvPicPr>
          <p:cNvPr id="8" name="Picture 7" descr="A sign with a person and sun&#10;&#10;Description automatically generated">
            <a:extLst>
              <a:ext uri="{FF2B5EF4-FFF2-40B4-BE49-F238E27FC236}">
                <a16:creationId xmlns:a16="http://schemas.microsoft.com/office/drawing/2014/main" id="{9E1985FF-3DD0-5265-373E-A370C96ED4A6}"/>
              </a:ext>
            </a:extLst>
          </p:cNvPr>
          <p:cNvPicPr>
            <a:picLocks noChangeAspect="1"/>
          </p:cNvPicPr>
          <p:nvPr/>
        </p:nvPicPr>
        <p:blipFill rotWithShape="1">
          <a:blip r:embed="rId3">
            <a:clrChange>
              <a:clrFrom>
                <a:srgbClr val="FFFFFF"/>
              </a:clrFrom>
              <a:clrTo>
                <a:srgbClr val="FFFFFF">
                  <a:alpha val="0"/>
                </a:srgbClr>
              </a:clrTo>
            </a:clrChange>
          </a:blip>
          <a:srcRect l="67522"/>
          <a:stretch/>
        </p:blipFill>
        <p:spPr>
          <a:xfrm>
            <a:off x="8736775" y="2638425"/>
            <a:ext cx="1664310" cy="1638300"/>
          </a:xfrm>
          <a:prstGeom prst="rect">
            <a:avLst/>
          </a:prstGeom>
        </p:spPr>
      </p:pic>
      <p:sp>
        <p:nvSpPr>
          <p:cNvPr id="4" name="Footer Placeholder 3">
            <a:extLst>
              <a:ext uri="{FF2B5EF4-FFF2-40B4-BE49-F238E27FC236}">
                <a16:creationId xmlns:a16="http://schemas.microsoft.com/office/drawing/2014/main" id="{B2B5242C-9ACF-323B-66DA-D96ED5691649}"/>
              </a:ext>
            </a:extLst>
          </p:cNvPr>
          <p:cNvSpPr>
            <a:spLocks noGrp="1"/>
          </p:cNvSpPr>
          <p:nvPr>
            <p:ph type="ftr" sz="quarter" idx="10"/>
          </p:nvPr>
        </p:nvSpPr>
        <p:spPr>
          <a:xfrm>
            <a:off x="876221" y="6387700"/>
            <a:ext cx="7008821" cy="365125"/>
          </a:xfrm>
        </p:spPr>
        <p:txBody>
          <a:bodyPr/>
          <a:lstStyle/>
          <a:p>
            <a:r>
              <a:rPr lang="en-GB"/>
              <a:t>Gemma Wilson - Neutron Detector and Facility Workshop, 17-18</a:t>
            </a:r>
            <a:r>
              <a:rPr lang="en-GB" baseline="30000"/>
              <a:t>th</a:t>
            </a:r>
            <a:r>
              <a:rPr lang="en-GB"/>
              <a:t> September 2026, IOP</a:t>
            </a:r>
          </a:p>
        </p:txBody>
      </p:sp>
    </p:spTree>
    <p:extLst>
      <p:ext uri="{BB962C8B-B14F-4D97-AF65-F5344CB8AC3E}">
        <p14:creationId xmlns:p14="http://schemas.microsoft.com/office/powerpoint/2010/main" val="243881624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Top Hat with solid fill">
            <a:extLst>
              <a:ext uri="{FF2B5EF4-FFF2-40B4-BE49-F238E27FC236}">
                <a16:creationId xmlns:a16="http://schemas.microsoft.com/office/drawing/2014/main" id="{2188D7D4-1B12-07C5-1903-CF5E7254810E}"/>
              </a:ext>
            </a:extLst>
          </p:cNvPr>
          <p:cNvPicPr>
            <a:picLocks noGrp="1" noChangeAspect="1"/>
          </p:cNvPicPr>
          <p:nvPr>
            <p:ph sz="half" idx="2"/>
          </p:nvPr>
        </p:nvPicPr>
        <p:blipFill>
          <a:blip>
            <a:extLst>
              <a:ext uri="{96DAC541-7B7A-43D3-8B79-37D633B846F1}">
                <asvg:svgBlip xmlns:asvg="http://schemas.microsoft.com/office/drawing/2016/SVG/main" r:embed="rId2"/>
              </a:ext>
            </a:extLst>
          </a:blip>
          <a:stretch>
            <a:fillRect/>
          </a:stretch>
        </p:blipFill>
        <p:spPr>
          <a:xfrm>
            <a:off x="4726018" y="689036"/>
            <a:ext cx="2739964" cy="2739964"/>
          </a:xfrm>
        </p:spPr>
      </p:pic>
      <p:sp>
        <p:nvSpPr>
          <p:cNvPr id="3" name="Title 2">
            <a:extLst>
              <a:ext uri="{FF2B5EF4-FFF2-40B4-BE49-F238E27FC236}">
                <a16:creationId xmlns:a16="http://schemas.microsoft.com/office/drawing/2014/main" id="{1C0A3749-3F2D-E064-7B81-C0D346C26610}"/>
              </a:ext>
            </a:extLst>
          </p:cNvPr>
          <p:cNvSpPr>
            <a:spLocks noGrp="1"/>
          </p:cNvSpPr>
          <p:nvPr>
            <p:ph type="title"/>
          </p:nvPr>
        </p:nvSpPr>
        <p:spPr/>
        <p:txBody>
          <a:bodyPr/>
          <a:lstStyle/>
          <a:p>
            <a:r>
              <a:rPr lang="en-GB"/>
              <a:t>Current R&amp;D work	</a:t>
            </a:r>
          </a:p>
        </p:txBody>
      </p:sp>
      <p:sp>
        <p:nvSpPr>
          <p:cNvPr id="5" name="Slide Number Placeholder 4">
            <a:extLst>
              <a:ext uri="{FF2B5EF4-FFF2-40B4-BE49-F238E27FC236}">
                <a16:creationId xmlns:a16="http://schemas.microsoft.com/office/drawing/2014/main" id="{6392B088-9184-D5DD-FF3C-62A6C9D0C160}"/>
              </a:ext>
            </a:extLst>
          </p:cNvPr>
          <p:cNvSpPr>
            <a:spLocks noGrp="1"/>
          </p:cNvSpPr>
          <p:nvPr>
            <p:ph type="sldNum" sz="quarter" idx="4"/>
          </p:nvPr>
        </p:nvSpPr>
        <p:spPr/>
        <p:txBody>
          <a:bodyPr/>
          <a:lstStyle/>
          <a:p>
            <a:fld id="{35482B25-261F-464E-BDD8-63296DE4D8A4}" type="slidenum">
              <a:rPr lang="en-US" smtClean="0"/>
              <a:pPr/>
              <a:t>31</a:t>
            </a:fld>
            <a:endParaRPr lang="en-US"/>
          </a:p>
        </p:txBody>
      </p:sp>
      <p:sp>
        <p:nvSpPr>
          <p:cNvPr id="8" name="TextBox 7">
            <a:extLst>
              <a:ext uri="{FF2B5EF4-FFF2-40B4-BE49-F238E27FC236}">
                <a16:creationId xmlns:a16="http://schemas.microsoft.com/office/drawing/2014/main" id="{8EBADA50-082B-B9E4-4AD7-816037E58127}"/>
              </a:ext>
            </a:extLst>
          </p:cNvPr>
          <p:cNvSpPr txBox="1"/>
          <p:nvPr/>
        </p:nvSpPr>
        <p:spPr>
          <a:xfrm>
            <a:off x="4443046" y="3317631"/>
            <a:ext cx="3305908" cy="2585323"/>
          </a:xfrm>
          <a:prstGeom prst="rect">
            <a:avLst/>
          </a:prstGeom>
          <a:noFill/>
        </p:spPr>
        <p:txBody>
          <a:bodyPr wrap="square" rtlCol="0">
            <a:spAutoFit/>
          </a:bodyPr>
          <a:lstStyle/>
          <a:p>
            <a:pPr marL="285750" indent="-285750">
              <a:buFont typeface="Arial" panose="020B0604020202020204" pitchFamily="34" charset="0"/>
              <a:buChar char="•"/>
            </a:pPr>
            <a:r>
              <a:rPr lang="en-GB"/>
              <a:t>Radiation tolerant detectors</a:t>
            </a:r>
          </a:p>
          <a:p>
            <a:pPr marL="285750" indent="-285750">
              <a:buFont typeface="Arial" panose="020B0604020202020204" pitchFamily="34" charset="0"/>
              <a:buChar char="•"/>
            </a:pPr>
            <a:r>
              <a:rPr lang="en-GB"/>
              <a:t>Adapting known low-energy neutron detectors into high-energy neutron detectors</a:t>
            </a:r>
          </a:p>
          <a:p>
            <a:pPr marL="285750" indent="-285750">
              <a:buFont typeface="Arial" panose="020B0604020202020204" pitchFamily="34" charset="0"/>
              <a:buChar char="•"/>
            </a:pPr>
            <a:r>
              <a:rPr lang="en-GB"/>
              <a:t>Solutions for long distance between detectors and electronics</a:t>
            </a:r>
          </a:p>
          <a:p>
            <a:pPr marL="285750" indent="-285750">
              <a:buFont typeface="Arial" panose="020B0604020202020204" pitchFamily="34" charset="0"/>
              <a:buChar char="•"/>
            </a:pPr>
            <a:r>
              <a:rPr lang="en-GB"/>
              <a:t>Neutron signals in a high gamma environment</a:t>
            </a:r>
          </a:p>
        </p:txBody>
      </p:sp>
      <p:sp>
        <p:nvSpPr>
          <p:cNvPr id="9" name="Footer Placeholder 3">
            <a:extLst>
              <a:ext uri="{FF2B5EF4-FFF2-40B4-BE49-F238E27FC236}">
                <a16:creationId xmlns:a16="http://schemas.microsoft.com/office/drawing/2014/main" id="{E8E32BD5-145B-EAAF-6EC0-8FE9E9244916}"/>
              </a:ext>
            </a:extLst>
          </p:cNvPr>
          <p:cNvSpPr>
            <a:spLocks noGrp="1"/>
          </p:cNvSpPr>
          <p:nvPr>
            <p:ph type="ftr" sz="quarter" idx="10"/>
          </p:nvPr>
        </p:nvSpPr>
        <p:spPr>
          <a:xfrm>
            <a:off x="876221" y="6387700"/>
            <a:ext cx="7008821" cy="365125"/>
          </a:xfrm>
        </p:spPr>
        <p:txBody>
          <a:bodyPr/>
          <a:lstStyle/>
          <a:p>
            <a:r>
              <a:rPr lang="en-GB"/>
              <a:t>Gemma Wilson - Neutron Detector and Facility Workshop, 17-18</a:t>
            </a:r>
            <a:r>
              <a:rPr lang="en-GB" baseline="30000"/>
              <a:t>th</a:t>
            </a:r>
            <a:r>
              <a:rPr lang="en-GB"/>
              <a:t> September 2026, IOP</a:t>
            </a:r>
          </a:p>
        </p:txBody>
      </p:sp>
    </p:spTree>
    <p:extLst>
      <p:ext uri="{BB962C8B-B14F-4D97-AF65-F5344CB8AC3E}">
        <p14:creationId xmlns:p14="http://schemas.microsoft.com/office/powerpoint/2010/main" val="41763248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760AE9-C91D-29AE-D315-C17D14BB1711}"/>
              </a:ext>
            </a:extLst>
          </p:cNvPr>
          <p:cNvSpPr>
            <a:spLocks noGrp="1"/>
          </p:cNvSpPr>
          <p:nvPr>
            <p:ph sz="half" idx="2"/>
          </p:nvPr>
        </p:nvSpPr>
        <p:spPr/>
        <p:txBody>
          <a:bodyPr/>
          <a:lstStyle/>
          <a:p>
            <a:pPr marL="342900" indent="-342900">
              <a:buFont typeface="Arial" panose="020B0604020202020204" pitchFamily="34" charset="0"/>
              <a:buChar char="•"/>
            </a:pPr>
            <a:r>
              <a:rPr lang="en-GB"/>
              <a:t>Wide range of varied work in the Applied Radiation Technology group, including measuring and simulating neutrons and their environment</a:t>
            </a:r>
          </a:p>
          <a:p>
            <a:pPr marL="342900" indent="-342900">
              <a:buFont typeface="Arial" panose="020B0604020202020204" pitchFamily="34" charset="0"/>
              <a:buChar char="•"/>
            </a:pPr>
            <a:r>
              <a:rPr lang="en-GB"/>
              <a:t>Currently working towards the LIBRTI facility, including:</a:t>
            </a:r>
          </a:p>
          <a:p>
            <a:pPr marL="800089" lvl="1" indent="-342900">
              <a:buFont typeface="Arial" panose="020B0604020202020204" pitchFamily="34" charset="0"/>
              <a:buChar char="•"/>
            </a:pPr>
            <a:r>
              <a:rPr lang="en-GB"/>
              <a:t>Full characterisation of the source</a:t>
            </a:r>
          </a:p>
          <a:p>
            <a:pPr marL="800089" lvl="1" indent="-342900">
              <a:buFont typeface="Arial" panose="020B0604020202020204" pitchFamily="34" charset="0"/>
              <a:buChar char="•"/>
            </a:pPr>
            <a:r>
              <a:rPr lang="en-GB"/>
              <a:t>Neutron monitors around the source:</a:t>
            </a:r>
          </a:p>
          <a:p>
            <a:pPr marL="1257277" lvl="2" indent="-342900">
              <a:buFont typeface="Arial" panose="020B0604020202020204" pitchFamily="34" charset="0"/>
              <a:buChar char="•"/>
            </a:pPr>
            <a:r>
              <a:rPr lang="en-GB"/>
              <a:t>providing energy and flux information as a function of time</a:t>
            </a:r>
          </a:p>
          <a:p>
            <a:pPr marL="1257277" lvl="2" indent="-342900">
              <a:buFont typeface="Arial" panose="020B0604020202020204" pitchFamily="34" charset="0"/>
              <a:buChar char="•"/>
            </a:pPr>
            <a:r>
              <a:rPr lang="en-GB"/>
              <a:t>Also information as a snapshot in time (activation foils)</a:t>
            </a:r>
          </a:p>
          <a:p>
            <a:pPr marL="342900" indent="-342900">
              <a:buFont typeface="Arial" panose="020B0604020202020204" pitchFamily="34" charset="0"/>
              <a:buChar char="•"/>
            </a:pPr>
            <a:r>
              <a:rPr lang="en-GB"/>
              <a:t>Starting to develop more in terms of neutron detection R&amp;D</a:t>
            </a:r>
          </a:p>
          <a:p>
            <a:pPr marL="342900" indent="-342900">
              <a:buFont typeface="Arial" panose="020B0604020202020204" pitchFamily="34" charset="0"/>
              <a:buChar char="•"/>
            </a:pPr>
            <a:endParaRPr lang="en-GB"/>
          </a:p>
        </p:txBody>
      </p:sp>
      <p:sp>
        <p:nvSpPr>
          <p:cNvPr id="3" name="Title 2">
            <a:extLst>
              <a:ext uri="{FF2B5EF4-FFF2-40B4-BE49-F238E27FC236}">
                <a16:creationId xmlns:a16="http://schemas.microsoft.com/office/drawing/2014/main" id="{C3D6BC9C-17CD-E99A-5A04-4CAF9855A97D}"/>
              </a:ext>
            </a:extLst>
          </p:cNvPr>
          <p:cNvSpPr>
            <a:spLocks noGrp="1"/>
          </p:cNvSpPr>
          <p:nvPr>
            <p:ph type="title"/>
          </p:nvPr>
        </p:nvSpPr>
        <p:spPr/>
        <p:txBody>
          <a:bodyPr/>
          <a:lstStyle/>
          <a:p>
            <a:r>
              <a:rPr lang="en-GB"/>
              <a:t>Summary</a:t>
            </a:r>
          </a:p>
        </p:txBody>
      </p:sp>
      <p:sp>
        <p:nvSpPr>
          <p:cNvPr id="5" name="Slide Number Placeholder 4">
            <a:extLst>
              <a:ext uri="{FF2B5EF4-FFF2-40B4-BE49-F238E27FC236}">
                <a16:creationId xmlns:a16="http://schemas.microsoft.com/office/drawing/2014/main" id="{7F0BC1CF-6832-BC63-F03F-380BA331BD0A}"/>
              </a:ext>
            </a:extLst>
          </p:cNvPr>
          <p:cNvSpPr>
            <a:spLocks noGrp="1"/>
          </p:cNvSpPr>
          <p:nvPr>
            <p:ph type="sldNum" sz="quarter" idx="4"/>
          </p:nvPr>
        </p:nvSpPr>
        <p:spPr/>
        <p:txBody>
          <a:bodyPr/>
          <a:lstStyle/>
          <a:p>
            <a:fld id="{35482B25-261F-464E-BDD8-63296DE4D8A4}" type="slidenum">
              <a:rPr lang="en-US" smtClean="0"/>
              <a:pPr/>
              <a:t>32</a:t>
            </a:fld>
            <a:endParaRPr lang="en-US"/>
          </a:p>
        </p:txBody>
      </p:sp>
      <p:sp>
        <p:nvSpPr>
          <p:cNvPr id="6" name="Footer Placeholder 3">
            <a:extLst>
              <a:ext uri="{FF2B5EF4-FFF2-40B4-BE49-F238E27FC236}">
                <a16:creationId xmlns:a16="http://schemas.microsoft.com/office/drawing/2014/main" id="{1083B8E1-6A3A-A699-F312-4A03FF163FB1}"/>
              </a:ext>
            </a:extLst>
          </p:cNvPr>
          <p:cNvSpPr>
            <a:spLocks noGrp="1"/>
          </p:cNvSpPr>
          <p:nvPr>
            <p:ph type="ftr" sz="quarter" idx="10"/>
          </p:nvPr>
        </p:nvSpPr>
        <p:spPr>
          <a:xfrm>
            <a:off x="876221" y="6387700"/>
            <a:ext cx="7008821" cy="365125"/>
          </a:xfrm>
        </p:spPr>
        <p:txBody>
          <a:bodyPr/>
          <a:lstStyle/>
          <a:p>
            <a:r>
              <a:rPr lang="en-GB" dirty="0"/>
              <a:t>Gemma Wilson - Neutron Detector and Facility Workshop, 17-18</a:t>
            </a:r>
            <a:r>
              <a:rPr lang="en-GB" baseline="30000" dirty="0"/>
              <a:t>th</a:t>
            </a:r>
            <a:r>
              <a:rPr lang="en-GB" dirty="0"/>
              <a:t> September 2026, IOP</a:t>
            </a:r>
          </a:p>
        </p:txBody>
      </p:sp>
      <p:sp>
        <p:nvSpPr>
          <p:cNvPr id="7" name="TextBox 6">
            <a:extLst>
              <a:ext uri="{FF2B5EF4-FFF2-40B4-BE49-F238E27FC236}">
                <a16:creationId xmlns:a16="http://schemas.microsoft.com/office/drawing/2014/main" id="{304BE0E1-1841-1F15-D68D-18C0BF06286B}"/>
              </a:ext>
            </a:extLst>
          </p:cNvPr>
          <p:cNvSpPr txBox="1"/>
          <p:nvPr/>
        </p:nvSpPr>
        <p:spPr>
          <a:xfrm>
            <a:off x="765051" y="5699808"/>
            <a:ext cx="11923534" cy="646331"/>
          </a:xfrm>
          <a:prstGeom prst="rect">
            <a:avLst/>
          </a:prstGeom>
          <a:noFill/>
        </p:spPr>
        <p:txBody>
          <a:bodyPr wrap="square">
            <a:spAutoFit/>
          </a:bodyPr>
          <a:lstStyle/>
          <a:p>
            <a:r>
              <a:rPr lang="en-GB"/>
              <a:t>This work is part of the UKAEA’s Lithium Breeding Tritium Innovation (LIBRTI) programme, funded by the Department of Energy Security and Net Zero, as announced by the UK Government in October 2023.</a:t>
            </a:r>
          </a:p>
        </p:txBody>
      </p:sp>
    </p:spTree>
    <p:extLst>
      <p:ext uri="{BB962C8B-B14F-4D97-AF65-F5344CB8AC3E}">
        <p14:creationId xmlns:p14="http://schemas.microsoft.com/office/powerpoint/2010/main" val="12205164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F9DBF2ED-FF7E-9308-5A46-95C6DCDDFCF2}"/>
              </a:ext>
            </a:extLst>
          </p:cNvPr>
          <p:cNvPicPr>
            <a:picLocks noGrp="1" noChangeAspect="1"/>
          </p:cNvPicPr>
          <p:nvPr>
            <p:ph sz="half" idx="2"/>
          </p:nvPr>
        </p:nvPicPr>
        <p:blipFill>
          <a:blip r:embed="rId2"/>
          <a:stretch>
            <a:fillRect/>
          </a:stretch>
        </p:blipFill>
        <p:spPr>
          <a:xfrm>
            <a:off x="7526886" y="1992927"/>
            <a:ext cx="4563514" cy="4492625"/>
          </a:xfrm>
          <a:prstGeom prst="rect">
            <a:avLst/>
          </a:prstGeom>
        </p:spPr>
      </p:pic>
      <p:sp>
        <p:nvSpPr>
          <p:cNvPr id="3" name="Title 2">
            <a:extLst>
              <a:ext uri="{FF2B5EF4-FFF2-40B4-BE49-F238E27FC236}">
                <a16:creationId xmlns:a16="http://schemas.microsoft.com/office/drawing/2014/main" id="{1227A0CD-9CAB-38F6-D621-73E849B193D0}"/>
              </a:ext>
            </a:extLst>
          </p:cNvPr>
          <p:cNvSpPr>
            <a:spLocks noGrp="1"/>
          </p:cNvSpPr>
          <p:nvPr>
            <p:ph type="title"/>
          </p:nvPr>
        </p:nvSpPr>
        <p:spPr/>
        <p:txBody>
          <a:bodyPr/>
          <a:lstStyle/>
          <a:p>
            <a:r>
              <a:rPr lang="en-GB" dirty="0"/>
              <a:t>UK Fusion Investment Prospectus</a:t>
            </a:r>
          </a:p>
        </p:txBody>
      </p:sp>
      <p:sp>
        <p:nvSpPr>
          <p:cNvPr id="5" name="Slide Number Placeholder 4">
            <a:extLst>
              <a:ext uri="{FF2B5EF4-FFF2-40B4-BE49-F238E27FC236}">
                <a16:creationId xmlns:a16="http://schemas.microsoft.com/office/drawing/2014/main" id="{5AE2496E-811C-E7E4-D410-DF8500DBE1E3}"/>
              </a:ext>
            </a:extLst>
          </p:cNvPr>
          <p:cNvSpPr>
            <a:spLocks noGrp="1"/>
          </p:cNvSpPr>
          <p:nvPr>
            <p:ph type="sldNum" sz="quarter" idx="4"/>
          </p:nvPr>
        </p:nvSpPr>
        <p:spPr/>
        <p:txBody>
          <a:bodyPr/>
          <a:lstStyle/>
          <a:p>
            <a:fld id="{35482B25-261F-464E-BDD8-63296DE4D8A4}" type="slidenum">
              <a:rPr lang="en-US" smtClean="0"/>
              <a:pPr/>
              <a:t>33</a:t>
            </a:fld>
            <a:endParaRPr lang="en-US"/>
          </a:p>
        </p:txBody>
      </p:sp>
      <p:grpSp>
        <p:nvGrpSpPr>
          <p:cNvPr id="13" name="Group 12">
            <a:extLst>
              <a:ext uri="{FF2B5EF4-FFF2-40B4-BE49-F238E27FC236}">
                <a16:creationId xmlns:a16="http://schemas.microsoft.com/office/drawing/2014/main" id="{6B2DAD43-8F39-1035-2F75-C9C1CD4B3114}"/>
              </a:ext>
            </a:extLst>
          </p:cNvPr>
          <p:cNvGrpSpPr/>
          <p:nvPr/>
        </p:nvGrpSpPr>
        <p:grpSpPr>
          <a:xfrm>
            <a:off x="1658490" y="3744575"/>
            <a:ext cx="6226552" cy="2643125"/>
            <a:chOff x="1193579" y="1747885"/>
            <a:chExt cx="9145276" cy="3882102"/>
          </a:xfrm>
        </p:grpSpPr>
        <p:pic>
          <p:nvPicPr>
            <p:cNvPr id="9" name="Picture 8">
              <a:extLst>
                <a:ext uri="{FF2B5EF4-FFF2-40B4-BE49-F238E27FC236}">
                  <a16:creationId xmlns:a16="http://schemas.microsoft.com/office/drawing/2014/main" id="{F0B6B0C8-E2D3-1422-3C23-009179712B9D}"/>
                </a:ext>
              </a:extLst>
            </p:cNvPr>
            <p:cNvPicPr>
              <a:picLocks noChangeAspect="1"/>
            </p:cNvPicPr>
            <p:nvPr/>
          </p:nvPicPr>
          <p:blipFill>
            <a:blip r:embed="rId3"/>
            <a:stretch>
              <a:fillRect/>
            </a:stretch>
          </p:blipFill>
          <p:spPr>
            <a:xfrm>
              <a:off x="1193579" y="1747885"/>
              <a:ext cx="9145276" cy="3781953"/>
            </a:xfrm>
            <a:prstGeom prst="rect">
              <a:avLst/>
            </a:prstGeom>
          </p:spPr>
        </p:pic>
        <p:sp>
          <p:nvSpPr>
            <p:cNvPr id="10" name="Rectangle 9">
              <a:extLst>
                <a:ext uri="{FF2B5EF4-FFF2-40B4-BE49-F238E27FC236}">
                  <a16:creationId xmlns:a16="http://schemas.microsoft.com/office/drawing/2014/main" id="{EE5649B9-BA2F-5524-2A34-CB7D01E94A15}"/>
                </a:ext>
              </a:extLst>
            </p:cNvPr>
            <p:cNvSpPr/>
            <p:nvPr/>
          </p:nvSpPr>
          <p:spPr>
            <a:xfrm>
              <a:off x="5681272" y="2023672"/>
              <a:ext cx="4563514" cy="3477718"/>
            </a:xfrm>
            <a:prstGeom prst="rect">
              <a:avLst/>
            </a:prstGeom>
            <a:solidFill>
              <a:schemeClr val="bg1">
                <a:alpha val="73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9B906CFF-C4DF-E719-E799-A5DC7F83FD1C}"/>
                </a:ext>
              </a:extLst>
            </p:cNvPr>
            <p:cNvSpPr/>
            <p:nvPr/>
          </p:nvSpPr>
          <p:spPr>
            <a:xfrm>
              <a:off x="1411573" y="3943379"/>
              <a:ext cx="4563514" cy="1686608"/>
            </a:xfrm>
            <a:prstGeom prst="rect">
              <a:avLst/>
            </a:prstGeom>
            <a:solidFill>
              <a:schemeClr val="bg1">
                <a:alpha val="73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Footer Placeholder 3">
            <a:extLst>
              <a:ext uri="{FF2B5EF4-FFF2-40B4-BE49-F238E27FC236}">
                <a16:creationId xmlns:a16="http://schemas.microsoft.com/office/drawing/2014/main" id="{5F09B709-201A-7711-282F-98AE67BFCF67}"/>
              </a:ext>
            </a:extLst>
          </p:cNvPr>
          <p:cNvSpPr>
            <a:spLocks noGrp="1"/>
          </p:cNvSpPr>
          <p:nvPr>
            <p:ph type="ftr" sz="quarter" idx="10"/>
          </p:nvPr>
        </p:nvSpPr>
        <p:spPr>
          <a:xfrm>
            <a:off x="876221" y="6387700"/>
            <a:ext cx="7008821" cy="365125"/>
          </a:xfrm>
        </p:spPr>
        <p:txBody>
          <a:bodyPr/>
          <a:lstStyle/>
          <a:p>
            <a:r>
              <a:rPr lang="en-GB" dirty="0"/>
              <a:t>Gemma Wilson - Neutron Detector and Facility Workshop, 17-18</a:t>
            </a:r>
            <a:r>
              <a:rPr lang="en-GB" baseline="30000" dirty="0"/>
              <a:t>th</a:t>
            </a:r>
            <a:r>
              <a:rPr lang="en-GB" dirty="0"/>
              <a:t> September 2026, IOP</a:t>
            </a:r>
          </a:p>
        </p:txBody>
      </p:sp>
      <p:pic>
        <p:nvPicPr>
          <p:cNvPr id="16" name="Picture 15">
            <a:extLst>
              <a:ext uri="{FF2B5EF4-FFF2-40B4-BE49-F238E27FC236}">
                <a16:creationId xmlns:a16="http://schemas.microsoft.com/office/drawing/2014/main" id="{E2F93639-9153-0EFF-8E9E-7D9415621F04}"/>
              </a:ext>
            </a:extLst>
          </p:cNvPr>
          <p:cNvPicPr>
            <a:picLocks noChangeAspect="1"/>
          </p:cNvPicPr>
          <p:nvPr/>
        </p:nvPicPr>
        <p:blipFill>
          <a:blip r:embed="rId4"/>
          <a:stretch>
            <a:fillRect/>
          </a:stretch>
        </p:blipFill>
        <p:spPr>
          <a:xfrm>
            <a:off x="1806911" y="957373"/>
            <a:ext cx="4039164" cy="2753109"/>
          </a:xfrm>
          <a:prstGeom prst="rect">
            <a:avLst/>
          </a:prstGeom>
        </p:spPr>
      </p:pic>
    </p:spTree>
    <p:extLst>
      <p:ext uri="{BB962C8B-B14F-4D97-AF65-F5344CB8AC3E}">
        <p14:creationId xmlns:p14="http://schemas.microsoft.com/office/powerpoint/2010/main" val="2576379192"/>
      </p:ext>
    </p:extLst>
  </p:cSld>
  <p:clrMapOvr>
    <a:masterClrMapping/>
  </p:clrMapOvr>
</p:sld>
</file>

<file path=ppt/theme/theme1.xml><?xml version="1.0" encoding="utf-8"?>
<a:theme xmlns:a="http://schemas.openxmlformats.org/drawingml/2006/main" name="Office Theme">
  <a:themeElements>
    <a:clrScheme name="Custom 1">
      <a:dk1>
        <a:srgbClr val="002F56"/>
      </a:dk1>
      <a:lt1>
        <a:srgbClr val="FFFFFF"/>
      </a:lt1>
      <a:dk2>
        <a:srgbClr val="000000"/>
      </a:dk2>
      <a:lt2>
        <a:srgbClr val="D1D2D3"/>
      </a:lt2>
      <a:accent1>
        <a:srgbClr val="002F56"/>
      </a:accent1>
      <a:accent2>
        <a:srgbClr val="F6D34D"/>
      </a:accent2>
      <a:accent3>
        <a:srgbClr val="006F45"/>
      </a:accent3>
      <a:accent4>
        <a:srgbClr val="0082CA"/>
      </a:accent4>
      <a:accent5>
        <a:srgbClr val="C9242C"/>
      </a:accent5>
      <a:accent6>
        <a:srgbClr val="808283"/>
      </a:accent6>
      <a:hlink>
        <a:srgbClr val="002F56"/>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KAEA presentation (widescreen)-v4" id="{60BF19D2-2AFC-7D40-B10F-E02292CED2D6}" vid="{344D2DA7-7D26-A847-8A27-E85A15182CD8}"/>
    </a:ext>
  </a:extLst>
</a:theme>
</file>

<file path=ppt/theme/theme2.xml><?xml version="1.0" encoding="utf-8"?>
<a:theme xmlns:a="http://schemas.openxmlformats.org/drawingml/2006/main" name="1_Office Theme">
  <a:themeElements>
    <a:clrScheme name="Custom 1">
      <a:dk1>
        <a:srgbClr val="002F56"/>
      </a:dk1>
      <a:lt1>
        <a:srgbClr val="FFFFFF"/>
      </a:lt1>
      <a:dk2>
        <a:srgbClr val="000000"/>
      </a:dk2>
      <a:lt2>
        <a:srgbClr val="D1D2D3"/>
      </a:lt2>
      <a:accent1>
        <a:srgbClr val="002F56"/>
      </a:accent1>
      <a:accent2>
        <a:srgbClr val="F6D34D"/>
      </a:accent2>
      <a:accent3>
        <a:srgbClr val="006F45"/>
      </a:accent3>
      <a:accent4>
        <a:srgbClr val="0082CA"/>
      </a:accent4>
      <a:accent5>
        <a:srgbClr val="C9242C"/>
      </a:accent5>
      <a:accent6>
        <a:srgbClr val="808283"/>
      </a:accent6>
      <a:hlink>
        <a:srgbClr val="002F56"/>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KAEA presentation (widescreen)-v4" id="{60BF19D2-2AFC-7D40-B10F-E02292CED2D6}" vid="{344D2DA7-7D26-A847-8A27-E85A15182CD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UKAEA presentation (widescreen)</Template>
  <TotalTime>0</TotalTime>
  <Words>2711</Words>
  <Application>Microsoft Office PowerPoint</Application>
  <PresentationFormat>Widescreen</PresentationFormat>
  <Paragraphs>389</Paragraphs>
  <Slides>33</Slides>
  <Notes>12</Notes>
  <HiddenSlides>0</HiddenSlides>
  <MMClips>3</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33</vt:i4>
      </vt:variant>
    </vt:vector>
  </HeadingPairs>
  <TitlesOfParts>
    <vt:vector size="42" baseType="lpstr">
      <vt:lpstr>Arial</vt:lpstr>
      <vt:lpstr>Arial Black</vt:lpstr>
      <vt:lpstr>Bernard MT Condensed</vt:lpstr>
      <vt:lpstr>Calibri</vt:lpstr>
      <vt:lpstr>Cambria Math</vt:lpstr>
      <vt:lpstr>Droid Sans Fallback</vt:lpstr>
      <vt:lpstr>Wingdings</vt:lpstr>
      <vt:lpstr>Office Theme</vt:lpstr>
      <vt:lpstr>1_Office Theme</vt:lpstr>
      <vt:lpstr>PowerPoint Presentation</vt:lpstr>
      <vt:lpstr>The Applied Radiation Technology Group</vt:lpstr>
      <vt:lpstr>Computational:  Neutronics and nuclear data</vt:lpstr>
      <vt:lpstr>3D neutron flux maps: ITER Complex</vt:lpstr>
      <vt:lpstr>Neutronics and nuclear data</vt:lpstr>
      <vt:lpstr>Experimental</vt:lpstr>
      <vt:lpstr>ART Subgroups </vt:lpstr>
      <vt:lpstr>Validation &amp; Verification</vt:lpstr>
      <vt:lpstr>Where to qualify?</vt:lpstr>
      <vt:lpstr>Future Facilities</vt:lpstr>
      <vt:lpstr>General Fusion</vt:lpstr>
      <vt:lpstr>Modelling support &amp; verify outputs</vt:lpstr>
      <vt:lpstr>First Light Fusion</vt:lpstr>
      <vt:lpstr>First Light Fusion: Neutronics</vt:lpstr>
      <vt:lpstr>PowerPoint Presentation</vt:lpstr>
      <vt:lpstr>LIBRTI – LIthium BReeding Tritium Innovation A unique testbed for benefit to fusion powerplant design &amp; construction </vt:lpstr>
      <vt:lpstr>The purpose of LIBRTI</vt:lpstr>
      <vt:lpstr>LIBRTI Facility</vt:lpstr>
      <vt:lpstr>The SHINE neutron source profile</vt:lpstr>
      <vt:lpstr>Why are we measuring neutrons?</vt:lpstr>
      <vt:lpstr>The need for characterisation</vt:lpstr>
      <vt:lpstr>The need to do it a bit differently</vt:lpstr>
      <vt:lpstr>The Passive Neutron Spectrometer</vt:lpstr>
      <vt:lpstr>The Passive Neutron Spectrometer</vt:lpstr>
      <vt:lpstr>Using TLDs with LIBRTI</vt:lpstr>
      <vt:lpstr>Extra detectors</vt:lpstr>
      <vt:lpstr>Requirements for detectors</vt:lpstr>
      <vt:lpstr>Neutron spectra in tokamaks</vt:lpstr>
      <vt:lpstr>Fusion neutron diagnostics</vt:lpstr>
      <vt:lpstr>Environment gets more intense</vt:lpstr>
      <vt:lpstr>Current R&amp;D work </vt:lpstr>
      <vt:lpstr>Summary</vt:lpstr>
      <vt:lpstr>UK Fusion Investment Prospectus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Wilson, Gemma</dc:creator>
  <cp:lastModifiedBy>Wilson, Gemma</cp:lastModifiedBy>
  <cp:revision>1</cp:revision>
  <cp:lastPrinted>2017-03-10T11:43:47Z</cp:lastPrinted>
  <dcterms:created xsi:type="dcterms:W3CDTF">2026-09-02T09:12:02Z</dcterms:created>
  <dcterms:modified xsi:type="dcterms:W3CDTF">2026-09-16T14:49:58Z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2759de7-3255-46b5-8dfe-736652f9c6c1_Enabled">
    <vt:lpwstr>true</vt:lpwstr>
  </property>
  <property fmtid="{D5CDD505-2E9C-101B-9397-08002B2CF9AE}" pid="3" name="MSIP_Label_22759de7-3255-46b5-8dfe-736652f9c6c1_SetDate">
    <vt:lpwstr>2022-10-14T08:35:44Z</vt:lpwstr>
  </property>
  <property fmtid="{D5CDD505-2E9C-101B-9397-08002B2CF9AE}" pid="4" name="MSIP_Label_22759de7-3255-46b5-8dfe-736652f9c6c1_Method">
    <vt:lpwstr>Standard</vt:lpwstr>
  </property>
  <property fmtid="{D5CDD505-2E9C-101B-9397-08002B2CF9AE}" pid="5" name="MSIP_Label_22759de7-3255-46b5-8dfe-736652f9c6c1_Name">
    <vt:lpwstr>22759de7-3255-46b5-8dfe-736652f9c6c1</vt:lpwstr>
  </property>
  <property fmtid="{D5CDD505-2E9C-101B-9397-08002B2CF9AE}" pid="6" name="MSIP_Label_22759de7-3255-46b5-8dfe-736652f9c6c1_SiteId">
    <vt:lpwstr>c6ac664b-ae27-4d5d-b4e6-bb5717196fc7</vt:lpwstr>
  </property>
  <property fmtid="{D5CDD505-2E9C-101B-9397-08002B2CF9AE}" pid="7" name="MSIP_Label_22759de7-3255-46b5-8dfe-736652f9c6c1_ActionId">
    <vt:lpwstr>05906721-d4f5-4961-97bc-efe86c56c4c4</vt:lpwstr>
  </property>
  <property fmtid="{D5CDD505-2E9C-101B-9397-08002B2CF9AE}" pid="8" name="MSIP_Label_22759de7-3255-46b5-8dfe-736652f9c6c1_ContentBits">
    <vt:lpwstr>0</vt:lpwstr>
  </property>
</Properties>
</file>