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0" r:id="rId4"/>
    <p:sldMasterId id="2147483664" r:id="rId5"/>
    <p:sldMasterId id="2147483690" r:id="rId6"/>
    <p:sldMasterId id="2147483662" r:id="rId7"/>
  </p:sldMasterIdLst>
  <p:notesMasterIdLst>
    <p:notesMasterId r:id="rId25"/>
  </p:notesMasterIdLst>
  <p:sldIdLst>
    <p:sldId id="280" r:id="rId8"/>
    <p:sldId id="499" r:id="rId9"/>
    <p:sldId id="464" r:id="rId10"/>
    <p:sldId id="467" r:id="rId11"/>
    <p:sldId id="367" r:id="rId12"/>
    <p:sldId id="11758" r:id="rId13"/>
    <p:sldId id="399" r:id="rId14"/>
    <p:sldId id="492" r:id="rId15"/>
    <p:sldId id="11750" r:id="rId16"/>
    <p:sldId id="11749" r:id="rId17"/>
    <p:sldId id="11759" r:id="rId18"/>
    <p:sldId id="11760" r:id="rId19"/>
    <p:sldId id="462" r:id="rId20"/>
    <p:sldId id="369" r:id="rId21"/>
    <p:sldId id="497" r:id="rId22"/>
    <p:sldId id="265" r:id="rId23"/>
    <p:sldId id="41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71336"/>
    <a:srgbClr val="00A3E6"/>
    <a:srgbClr val="00A4E6"/>
    <a:srgbClr val="007ACC"/>
    <a:srgbClr val="C087D6"/>
    <a:srgbClr val="00B3DB"/>
    <a:srgbClr val="00B3FC"/>
    <a:srgbClr val="00D3FC"/>
    <a:srgbClr val="97D700"/>
    <a:srgbClr val="F070A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9527E3-346E-4AB3-96E2-A7A73143541D}" v="4" dt="2026-09-18T08:26:28.259"/>
  </p1510:revLst>
</p1510:revInfo>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353" autoAdjust="0"/>
    <p:restoredTop sz="97725"/>
  </p:normalViewPr>
  <p:slideViewPr>
    <p:cSldViewPr snapToGrid="0" snapToObjects="1" showGuides="1">
      <p:cViewPr varScale="1">
        <p:scale>
          <a:sx n="121" d="100"/>
          <a:sy n="121" d="100"/>
        </p:scale>
        <p:origin x="138" y="22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10C41B-35DF-46D4-8ECA-A7E5A907786F}" type="datetimeFigureOut">
              <a:rPr lang="en-GB" smtClean="0"/>
              <a:t>18/09/2026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7EE83A-74B0-4EAA-A5B9-8B680E82F6D2}" type="slidenum">
              <a:rPr lang="en-GB" smtClean="0"/>
              <a:t>‹#›</a:t>
            </a:fld>
            <a:endParaRPr lang="en-GB"/>
          </a:p>
        </p:txBody>
      </p:sp>
    </p:spTree>
    <p:extLst>
      <p:ext uri="{BB962C8B-B14F-4D97-AF65-F5344CB8AC3E}">
        <p14:creationId xmlns:p14="http://schemas.microsoft.com/office/powerpoint/2010/main" val="3096954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lvl1pPr defTabSz="954088">
              <a:defRPr sz="2400">
                <a:solidFill>
                  <a:schemeClr val="tx1"/>
                </a:solidFill>
                <a:latin typeface="Arial" panose="020B0604020202020204" pitchFamily="34" charset="0"/>
                <a:ea typeface="ヒラギノ角ゴ Pro W3" pitchFamily="28" charset="-128"/>
              </a:defRPr>
            </a:lvl1pPr>
            <a:lvl2pPr marL="742950" indent="-285750" defTabSz="954088">
              <a:defRPr sz="2400">
                <a:solidFill>
                  <a:schemeClr val="tx1"/>
                </a:solidFill>
                <a:latin typeface="Arial" panose="020B0604020202020204" pitchFamily="34" charset="0"/>
                <a:ea typeface="ヒラギノ角ゴ Pro W3" pitchFamily="28" charset="-128"/>
              </a:defRPr>
            </a:lvl2pPr>
            <a:lvl3pPr marL="1143000" indent="-228600" defTabSz="954088">
              <a:defRPr sz="2400">
                <a:solidFill>
                  <a:schemeClr val="tx1"/>
                </a:solidFill>
                <a:latin typeface="Arial" panose="020B0604020202020204" pitchFamily="34" charset="0"/>
                <a:ea typeface="ヒラギノ角ゴ Pro W3" pitchFamily="28" charset="-128"/>
              </a:defRPr>
            </a:lvl3pPr>
            <a:lvl4pPr marL="1600200" indent="-228600" defTabSz="954088">
              <a:defRPr sz="2400">
                <a:solidFill>
                  <a:schemeClr val="tx1"/>
                </a:solidFill>
                <a:latin typeface="Arial" panose="020B0604020202020204" pitchFamily="34" charset="0"/>
                <a:ea typeface="ヒラギノ角ゴ Pro W3" pitchFamily="28" charset="-128"/>
              </a:defRPr>
            </a:lvl4pPr>
            <a:lvl5pPr marL="2057400" indent="-228600" defTabSz="954088">
              <a:defRPr sz="2400">
                <a:solidFill>
                  <a:schemeClr val="tx1"/>
                </a:solidFill>
                <a:latin typeface="Arial" panose="020B0604020202020204" pitchFamily="34" charset="0"/>
                <a:ea typeface="ヒラギノ角ゴ Pro W3" pitchFamily="28" charset="-128"/>
              </a:defRPr>
            </a:lvl5pPr>
            <a:lvl6pPr marL="2514600" indent="-228600" defTabSz="954088" eaLnBrk="0" fontAlgn="base" hangingPunct="0">
              <a:spcBef>
                <a:spcPct val="0"/>
              </a:spcBef>
              <a:spcAft>
                <a:spcPct val="0"/>
              </a:spcAft>
              <a:defRPr sz="2400">
                <a:solidFill>
                  <a:schemeClr val="tx1"/>
                </a:solidFill>
                <a:latin typeface="Arial" panose="020B0604020202020204" pitchFamily="34" charset="0"/>
                <a:ea typeface="ヒラギノ角ゴ Pro W3" pitchFamily="28" charset="-128"/>
              </a:defRPr>
            </a:lvl6pPr>
            <a:lvl7pPr marL="2971800" indent="-228600" defTabSz="954088" eaLnBrk="0" fontAlgn="base" hangingPunct="0">
              <a:spcBef>
                <a:spcPct val="0"/>
              </a:spcBef>
              <a:spcAft>
                <a:spcPct val="0"/>
              </a:spcAft>
              <a:defRPr sz="2400">
                <a:solidFill>
                  <a:schemeClr val="tx1"/>
                </a:solidFill>
                <a:latin typeface="Arial" panose="020B0604020202020204" pitchFamily="34" charset="0"/>
                <a:ea typeface="ヒラギノ角ゴ Pro W3" pitchFamily="28" charset="-128"/>
              </a:defRPr>
            </a:lvl7pPr>
            <a:lvl8pPr marL="3429000" indent="-228600" defTabSz="954088" eaLnBrk="0" fontAlgn="base" hangingPunct="0">
              <a:spcBef>
                <a:spcPct val="0"/>
              </a:spcBef>
              <a:spcAft>
                <a:spcPct val="0"/>
              </a:spcAft>
              <a:defRPr sz="2400">
                <a:solidFill>
                  <a:schemeClr val="tx1"/>
                </a:solidFill>
                <a:latin typeface="Arial" panose="020B0604020202020204" pitchFamily="34" charset="0"/>
                <a:ea typeface="ヒラギノ角ゴ Pro W3" pitchFamily="28" charset="-128"/>
              </a:defRPr>
            </a:lvl8pPr>
            <a:lvl9pPr marL="3886200" indent="-228600" defTabSz="954088" eaLnBrk="0" fontAlgn="base" hangingPunct="0">
              <a:spcBef>
                <a:spcPct val="0"/>
              </a:spcBef>
              <a:spcAft>
                <a:spcPct val="0"/>
              </a:spcAft>
              <a:defRPr sz="2400">
                <a:solidFill>
                  <a:schemeClr val="tx1"/>
                </a:solidFill>
                <a:latin typeface="Arial" panose="020B0604020202020204" pitchFamily="34" charset="0"/>
                <a:ea typeface="ヒラギノ角ゴ Pro W3" pitchFamily="28" charset="-128"/>
              </a:defRPr>
            </a:lvl9pPr>
          </a:lstStyle>
          <a:p>
            <a:fld id="{EEAF6749-45E9-4A03-AC9A-FF146A8E37E4}" type="slidenum">
              <a:rPr lang="en-GB" altLang="en-US" sz="1300" smtClean="0"/>
              <a:pPr/>
              <a:t>5</a:t>
            </a:fld>
            <a:endParaRPr lang="en-GB" altLang="en-US" sz="1300"/>
          </a:p>
        </p:txBody>
      </p:sp>
      <p:sp>
        <p:nvSpPr>
          <p:cNvPr id="22531" name="Rectangle 2"/>
          <p:cNvSpPr>
            <a:spLocks noGrp="1" noRot="1" noChangeAspect="1" noChangeArrowheads="1" noTextEdit="1"/>
          </p:cNvSpPr>
          <p:nvPr>
            <p:ph type="sldImg"/>
          </p:nvPr>
        </p:nvSpPr>
        <p:spPr>
          <a:xfrm>
            <a:off x="87313" y="742950"/>
            <a:ext cx="6621462" cy="3725863"/>
          </a:xfrm>
          <a:solidFill>
            <a:srgbClr val="FFFFFF"/>
          </a:solidFill>
          <a:ln/>
        </p:spPr>
      </p:sp>
      <p:sp>
        <p:nvSpPr>
          <p:cNvPr id="22532"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GB" altLang="en-US"/>
          </a:p>
        </p:txBody>
      </p:sp>
    </p:spTree>
    <p:extLst>
      <p:ext uri="{BB962C8B-B14F-4D97-AF65-F5344CB8AC3E}">
        <p14:creationId xmlns:p14="http://schemas.microsoft.com/office/powerpoint/2010/main" val="1646737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Large low scatter facility. Neutrons are very bouncy and lose energy (scattering reactions). This means the monoenergetic neutron field (or source field) is contaminated with lower energy neutrons. We want as little mass as possible.  </a:t>
            </a:r>
          </a:p>
        </p:txBody>
      </p:sp>
      <p:sp>
        <p:nvSpPr>
          <p:cNvPr id="4" name="Slide Number Placeholder 3"/>
          <p:cNvSpPr>
            <a:spLocks noGrp="1"/>
          </p:cNvSpPr>
          <p:nvPr>
            <p:ph type="sldNum" sz="quarter" idx="5"/>
          </p:nvPr>
        </p:nvSpPr>
        <p:spPr/>
        <p:txBody>
          <a:bodyPr/>
          <a:lstStyle/>
          <a:p>
            <a:pPr>
              <a:defRPr/>
            </a:pPr>
            <a:fld id="{66724FE0-EA35-475C-8F39-C8E96F52BE9A}" type="slidenum">
              <a:rPr lang="en-GB" altLang="en-US" smtClean="0"/>
              <a:pPr>
                <a:defRPr/>
              </a:pPr>
              <a:t>6</a:t>
            </a:fld>
            <a:endParaRPr lang="en-GB" altLang="en-US"/>
          </a:p>
        </p:txBody>
      </p:sp>
    </p:spTree>
    <p:extLst>
      <p:ext uri="{BB962C8B-B14F-4D97-AF65-F5344CB8AC3E}">
        <p14:creationId xmlns:p14="http://schemas.microsoft.com/office/powerpoint/2010/main" val="945457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p:spPr>
        <p:txBody>
          <a:bodyPr/>
          <a:lstStyle/>
          <a:p>
            <a:endParaRPr lang="en-US" altLang="en-US" baseline="0" dirty="0">
              <a:ea typeface="ＭＳ Ｐゴシック" pitchFamily="-84" charset="-128"/>
            </a:endParaRPr>
          </a:p>
        </p:txBody>
      </p:sp>
      <p:sp>
        <p:nvSpPr>
          <p:cNvPr id="51204" name="Slide Number Placeholder 3"/>
          <p:cNvSpPr>
            <a:spLocks noGrp="1"/>
          </p:cNvSpPr>
          <p:nvPr>
            <p:ph type="sldNum" sz="quarter" idx="5"/>
          </p:nvPr>
        </p:nvSpPr>
        <p:spPr>
          <a:noFill/>
        </p:spPr>
        <p:txBody>
          <a:bodyPr/>
          <a:lstStyle>
            <a:lvl1pPr eaLnBrk="0" hangingPunct="0">
              <a:defRPr sz="2400">
                <a:solidFill>
                  <a:schemeClr val="tx1"/>
                </a:solidFill>
                <a:latin typeface="Arial" pitchFamily="34" charset="0"/>
                <a:ea typeface="ヒラギノ角ゴ Pro W3" pitchFamily="-84" charset="-128"/>
              </a:defRPr>
            </a:lvl1pPr>
            <a:lvl2pPr marL="742950" indent="-285750" eaLnBrk="0" hangingPunct="0">
              <a:defRPr sz="2400">
                <a:solidFill>
                  <a:schemeClr val="tx1"/>
                </a:solidFill>
                <a:latin typeface="Arial" pitchFamily="34" charset="0"/>
                <a:ea typeface="ヒラギノ角ゴ Pro W3" pitchFamily="-84" charset="-128"/>
              </a:defRPr>
            </a:lvl2pPr>
            <a:lvl3pPr marL="1143000" indent="-228600" eaLnBrk="0" hangingPunct="0">
              <a:defRPr sz="2400">
                <a:solidFill>
                  <a:schemeClr val="tx1"/>
                </a:solidFill>
                <a:latin typeface="Arial" pitchFamily="34" charset="0"/>
                <a:ea typeface="ヒラギノ角ゴ Pro W3" pitchFamily="-84" charset="-128"/>
              </a:defRPr>
            </a:lvl3pPr>
            <a:lvl4pPr marL="1600200" indent="-228600" eaLnBrk="0" hangingPunct="0">
              <a:defRPr sz="2400">
                <a:solidFill>
                  <a:schemeClr val="tx1"/>
                </a:solidFill>
                <a:latin typeface="Arial" pitchFamily="34" charset="0"/>
                <a:ea typeface="ヒラギノ角ゴ Pro W3" pitchFamily="-84" charset="-128"/>
              </a:defRPr>
            </a:lvl4pPr>
            <a:lvl5pPr marL="2057400" indent="-228600" eaLnBrk="0" hangingPunct="0">
              <a:defRPr sz="2400">
                <a:solidFill>
                  <a:schemeClr val="tx1"/>
                </a:solidFill>
                <a:latin typeface="Arial" pitchFamily="34" charset="0"/>
                <a:ea typeface="ヒラギノ角ゴ Pro W3" pitchFamily="-84" charset="-128"/>
              </a:defRPr>
            </a:lvl5pPr>
            <a:lvl6pPr marL="2514600" indent="-228600" eaLnBrk="0" fontAlgn="base" hangingPunct="0">
              <a:spcBef>
                <a:spcPct val="0"/>
              </a:spcBef>
              <a:spcAft>
                <a:spcPct val="0"/>
              </a:spcAft>
              <a:defRPr sz="2400">
                <a:solidFill>
                  <a:schemeClr val="tx1"/>
                </a:solidFill>
                <a:latin typeface="Arial" pitchFamily="34" charset="0"/>
                <a:ea typeface="ヒラギノ角ゴ Pro W3" pitchFamily="-84" charset="-128"/>
              </a:defRPr>
            </a:lvl6pPr>
            <a:lvl7pPr marL="2971800" indent="-228600" eaLnBrk="0" fontAlgn="base" hangingPunct="0">
              <a:spcBef>
                <a:spcPct val="0"/>
              </a:spcBef>
              <a:spcAft>
                <a:spcPct val="0"/>
              </a:spcAft>
              <a:defRPr sz="2400">
                <a:solidFill>
                  <a:schemeClr val="tx1"/>
                </a:solidFill>
                <a:latin typeface="Arial" pitchFamily="34" charset="0"/>
                <a:ea typeface="ヒラギノ角ゴ Pro W3" pitchFamily="-84" charset="-128"/>
              </a:defRPr>
            </a:lvl7pPr>
            <a:lvl8pPr marL="3429000" indent="-228600" eaLnBrk="0" fontAlgn="base" hangingPunct="0">
              <a:spcBef>
                <a:spcPct val="0"/>
              </a:spcBef>
              <a:spcAft>
                <a:spcPct val="0"/>
              </a:spcAft>
              <a:defRPr sz="2400">
                <a:solidFill>
                  <a:schemeClr val="tx1"/>
                </a:solidFill>
                <a:latin typeface="Arial" pitchFamily="34" charset="0"/>
                <a:ea typeface="ヒラギノ角ゴ Pro W3" pitchFamily="-84" charset="-128"/>
              </a:defRPr>
            </a:lvl8pPr>
            <a:lvl9pPr marL="3886200" indent="-228600" eaLnBrk="0" fontAlgn="base" hangingPunct="0">
              <a:spcBef>
                <a:spcPct val="0"/>
              </a:spcBef>
              <a:spcAft>
                <a:spcPct val="0"/>
              </a:spcAft>
              <a:defRPr sz="2400">
                <a:solidFill>
                  <a:schemeClr val="tx1"/>
                </a:solidFill>
                <a:latin typeface="Arial" pitchFamily="34" charset="0"/>
                <a:ea typeface="ヒラギノ角ゴ Pro W3" pitchFamily="-84" charset="-128"/>
              </a:defRPr>
            </a:lvl9pPr>
          </a:lstStyle>
          <a:p>
            <a:fld id="{7718DF44-966B-41FC-B05E-E5C33069122E}" type="slidenum">
              <a:rPr lang="en-GB" altLang="en-US" sz="1300" smtClean="0">
                <a:ea typeface="ＭＳ Ｐゴシック" pitchFamily="-84" charset="-128"/>
              </a:rPr>
              <a:pPr/>
              <a:t>7</a:t>
            </a:fld>
            <a:endParaRPr lang="en-GB" altLang="en-US" sz="1300">
              <a:ea typeface="ＭＳ Ｐゴシック" pitchFamily="-84" charset="-128"/>
            </a:endParaRPr>
          </a:p>
        </p:txBody>
      </p:sp>
    </p:spTree>
    <p:extLst>
      <p:ext uri="{BB962C8B-B14F-4D97-AF65-F5344CB8AC3E}">
        <p14:creationId xmlns:p14="http://schemas.microsoft.com/office/powerpoint/2010/main" val="2017050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66FC1-10B7-DB7B-A855-638415D225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299BE1-209B-3C5E-D743-84DE4F9567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93D5A2-7770-64DF-7ACA-CB74E760026D}"/>
              </a:ext>
            </a:extLst>
          </p:cNvPr>
          <p:cNvSpPr>
            <a:spLocks noGrp="1"/>
          </p:cNvSpPr>
          <p:nvPr>
            <p:ph type="body" idx="1"/>
          </p:nvPr>
        </p:nvSpPr>
        <p:spPr/>
        <p:txBody>
          <a:bodyPr/>
          <a:lstStyle/>
          <a:p>
            <a:r>
              <a:rPr lang="en-GB" dirty="0"/>
              <a:t>Large low scatter facility. Neutrons are very bouncy and lose energy (scattering reactions). This means the monoenergetic neutron field (or source field) is contaminated with lower energy neutrons. We want as little mass as possible.  </a:t>
            </a:r>
          </a:p>
        </p:txBody>
      </p:sp>
      <p:sp>
        <p:nvSpPr>
          <p:cNvPr id="4" name="Slide Number Placeholder 3">
            <a:extLst>
              <a:ext uri="{FF2B5EF4-FFF2-40B4-BE49-F238E27FC236}">
                <a16:creationId xmlns:a16="http://schemas.microsoft.com/office/drawing/2014/main" id="{40E6E2BE-71A0-1221-D20B-1C720DB53861}"/>
              </a:ext>
            </a:extLst>
          </p:cNvPr>
          <p:cNvSpPr>
            <a:spLocks noGrp="1"/>
          </p:cNvSpPr>
          <p:nvPr>
            <p:ph type="sldNum" sz="quarter" idx="5"/>
          </p:nvPr>
        </p:nvSpPr>
        <p:spPr/>
        <p:txBody>
          <a:bodyPr/>
          <a:lstStyle/>
          <a:p>
            <a:pPr>
              <a:defRPr/>
            </a:pPr>
            <a:fld id="{66724FE0-EA35-475C-8F39-C8E96F52BE9A}" type="slidenum">
              <a:rPr lang="en-GB" altLang="en-US" smtClean="0"/>
              <a:pPr>
                <a:defRPr/>
              </a:pPr>
              <a:t>11</a:t>
            </a:fld>
            <a:endParaRPr lang="en-GB" altLang="en-US"/>
          </a:p>
        </p:txBody>
      </p:sp>
    </p:spTree>
    <p:extLst>
      <p:ext uri="{BB962C8B-B14F-4D97-AF65-F5344CB8AC3E}">
        <p14:creationId xmlns:p14="http://schemas.microsoft.com/office/powerpoint/2010/main" val="4063434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D3FBF-BBD9-6CA2-F03B-564EC69511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F44398-4DEF-542B-8A82-85D6DE3013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86D5CC-F05E-9F2C-1B60-1FD059E25231}"/>
              </a:ext>
            </a:extLst>
          </p:cNvPr>
          <p:cNvSpPr>
            <a:spLocks noGrp="1"/>
          </p:cNvSpPr>
          <p:nvPr>
            <p:ph type="body" idx="1"/>
          </p:nvPr>
        </p:nvSpPr>
        <p:spPr/>
        <p:txBody>
          <a:bodyPr/>
          <a:lstStyle/>
          <a:p>
            <a:r>
              <a:rPr lang="en-GB" dirty="0"/>
              <a:t>Large low scatter facility. Neutrons are very bouncy and lose energy (scattering reactions). This means the monoenergetic neutron field (or source field) is contaminated with lower energy neutrons. We want as little mass as possible.  </a:t>
            </a:r>
          </a:p>
        </p:txBody>
      </p:sp>
      <p:sp>
        <p:nvSpPr>
          <p:cNvPr id="4" name="Slide Number Placeholder 3">
            <a:extLst>
              <a:ext uri="{FF2B5EF4-FFF2-40B4-BE49-F238E27FC236}">
                <a16:creationId xmlns:a16="http://schemas.microsoft.com/office/drawing/2014/main" id="{131FDCB8-1DBB-257A-1199-5363A6891C3B}"/>
              </a:ext>
            </a:extLst>
          </p:cNvPr>
          <p:cNvSpPr>
            <a:spLocks noGrp="1"/>
          </p:cNvSpPr>
          <p:nvPr>
            <p:ph type="sldNum" sz="quarter" idx="5"/>
          </p:nvPr>
        </p:nvSpPr>
        <p:spPr/>
        <p:txBody>
          <a:bodyPr/>
          <a:lstStyle/>
          <a:p>
            <a:pPr>
              <a:defRPr/>
            </a:pPr>
            <a:fld id="{66724FE0-EA35-475C-8F39-C8E96F52BE9A}" type="slidenum">
              <a:rPr lang="en-GB" altLang="en-US" smtClean="0"/>
              <a:pPr>
                <a:defRPr/>
              </a:pPr>
              <a:t>12</a:t>
            </a:fld>
            <a:endParaRPr lang="en-GB" altLang="en-US"/>
          </a:p>
        </p:txBody>
      </p:sp>
    </p:spTree>
    <p:extLst>
      <p:ext uri="{BB962C8B-B14F-4D97-AF65-F5344CB8AC3E}">
        <p14:creationId xmlns:p14="http://schemas.microsoft.com/office/powerpoint/2010/main" val="2222125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lvl1pPr defTabSz="954088">
              <a:defRPr sz="2400">
                <a:solidFill>
                  <a:schemeClr val="tx1"/>
                </a:solidFill>
                <a:latin typeface="Arial" panose="020B0604020202020204" pitchFamily="34" charset="0"/>
                <a:ea typeface="ヒラギノ角ゴ Pro W3" pitchFamily="28" charset="-128"/>
              </a:defRPr>
            </a:lvl1pPr>
            <a:lvl2pPr marL="742950" indent="-285750" defTabSz="954088">
              <a:defRPr sz="2400">
                <a:solidFill>
                  <a:schemeClr val="tx1"/>
                </a:solidFill>
                <a:latin typeface="Arial" panose="020B0604020202020204" pitchFamily="34" charset="0"/>
                <a:ea typeface="ヒラギノ角ゴ Pro W3" pitchFamily="28" charset="-128"/>
              </a:defRPr>
            </a:lvl2pPr>
            <a:lvl3pPr marL="1143000" indent="-228600" defTabSz="954088">
              <a:defRPr sz="2400">
                <a:solidFill>
                  <a:schemeClr val="tx1"/>
                </a:solidFill>
                <a:latin typeface="Arial" panose="020B0604020202020204" pitchFamily="34" charset="0"/>
                <a:ea typeface="ヒラギノ角ゴ Pro W3" pitchFamily="28" charset="-128"/>
              </a:defRPr>
            </a:lvl3pPr>
            <a:lvl4pPr marL="1600200" indent="-228600" defTabSz="954088">
              <a:defRPr sz="2400">
                <a:solidFill>
                  <a:schemeClr val="tx1"/>
                </a:solidFill>
                <a:latin typeface="Arial" panose="020B0604020202020204" pitchFamily="34" charset="0"/>
                <a:ea typeface="ヒラギノ角ゴ Pro W3" pitchFamily="28" charset="-128"/>
              </a:defRPr>
            </a:lvl4pPr>
            <a:lvl5pPr marL="2057400" indent="-228600" defTabSz="954088">
              <a:defRPr sz="2400">
                <a:solidFill>
                  <a:schemeClr val="tx1"/>
                </a:solidFill>
                <a:latin typeface="Arial" panose="020B0604020202020204" pitchFamily="34" charset="0"/>
                <a:ea typeface="ヒラギノ角ゴ Pro W3" pitchFamily="28" charset="-128"/>
              </a:defRPr>
            </a:lvl5pPr>
            <a:lvl6pPr marL="2514600" indent="-228600" defTabSz="954088" eaLnBrk="0" fontAlgn="base" hangingPunct="0">
              <a:spcBef>
                <a:spcPct val="0"/>
              </a:spcBef>
              <a:spcAft>
                <a:spcPct val="0"/>
              </a:spcAft>
              <a:defRPr sz="2400">
                <a:solidFill>
                  <a:schemeClr val="tx1"/>
                </a:solidFill>
                <a:latin typeface="Arial" panose="020B0604020202020204" pitchFamily="34" charset="0"/>
                <a:ea typeface="ヒラギノ角ゴ Pro W3" pitchFamily="28" charset="-128"/>
              </a:defRPr>
            </a:lvl6pPr>
            <a:lvl7pPr marL="2971800" indent="-228600" defTabSz="954088" eaLnBrk="0" fontAlgn="base" hangingPunct="0">
              <a:spcBef>
                <a:spcPct val="0"/>
              </a:spcBef>
              <a:spcAft>
                <a:spcPct val="0"/>
              </a:spcAft>
              <a:defRPr sz="2400">
                <a:solidFill>
                  <a:schemeClr val="tx1"/>
                </a:solidFill>
                <a:latin typeface="Arial" panose="020B0604020202020204" pitchFamily="34" charset="0"/>
                <a:ea typeface="ヒラギノ角ゴ Pro W3" pitchFamily="28" charset="-128"/>
              </a:defRPr>
            </a:lvl7pPr>
            <a:lvl8pPr marL="3429000" indent="-228600" defTabSz="954088" eaLnBrk="0" fontAlgn="base" hangingPunct="0">
              <a:spcBef>
                <a:spcPct val="0"/>
              </a:spcBef>
              <a:spcAft>
                <a:spcPct val="0"/>
              </a:spcAft>
              <a:defRPr sz="2400">
                <a:solidFill>
                  <a:schemeClr val="tx1"/>
                </a:solidFill>
                <a:latin typeface="Arial" panose="020B0604020202020204" pitchFamily="34" charset="0"/>
                <a:ea typeface="ヒラギノ角ゴ Pro W3" pitchFamily="28" charset="-128"/>
              </a:defRPr>
            </a:lvl8pPr>
            <a:lvl9pPr marL="3886200" indent="-228600" defTabSz="954088" eaLnBrk="0" fontAlgn="base" hangingPunct="0">
              <a:spcBef>
                <a:spcPct val="0"/>
              </a:spcBef>
              <a:spcAft>
                <a:spcPct val="0"/>
              </a:spcAft>
              <a:defRPr sz="2400">
                <a:solidFill>
                  <a:schemeClr val="tx1"/>
                </a:solidFill>
                <a:latin typeface="Arial" panose="020B0604020202020204" pitchFamily="34" charset="0"/>
                <a:ea typeface="ヒラギノ角ゴ Pro W3" pitchFamily="28" charset="-128"/>
              </a:defRPr>
            </a:lvl9pPr>
          </a:lstStyle>
          <a:p>
            <a:fld id="{EEAF6749-45E9-4A03-AC9A-FF146A8E37E4}" type="slidenum">
              <a:rPr lang="en-GB" altLang="en-US" sz="1300" smtClean="0"/>
              <a:pPr/>
              <a:t>14</a:t>
            </a:fld>
            <a:endParaRPr lang="en-GB" altLang="en-US" sz="1300"/>
          </a:p>
        </p:txBody>
      </p:sp>
      <p:sp>
        <p:nvSpPr>
          <p:cNvPr id="22531" name="Rectangle 2"/>
          <p:cNvSpPr>
            <a:spLocks noGrp="1" noRot="1" noChangeAspect="1" noChangeArrowheads="1" noTextEdit="1"/>
          </p:cNvSpPr>
          <p:nvPr>
            <p:ph type="sldImg"/>
          </p:nvPr>
        </p:nvSpPr>
        <p:spPr>
          <a:xfrm>
            <a:off x="87313" y="742950"/>
            <a:ext cx="6621462" cy="3725863"/>
          </a:xfrm>
          <a:solidFill>
            <a:srgbClr val="FFFFFF"/>
          </a:solidFill>
          <a:ln/>
        </p:spPr>
      </p:sp>
      <p:sp>
        <p:nvSpPr>
          <p:cNvPr id="22532"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GB" altLang="en-US"/>
          </a:p>
        </p:txBody>
      </p:sp>
    </p:spTree>
    <p:extLst>
      <p:ext uri="{BB962C8B-B14F-4D97-AF65-F5344CB8AC3E}">
        <p14:creationId xmlns:p14="http://schemas.microsoft.com/office/powerpoint/2010/main" val="622971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p:spPr>
        <p:txBody>
          <a:bodyPr/>
          <a:lstStyle/>
          <a:p>
            <a:endParaRPr lang="en-US" altLang="en-US" baseline="0">
              <a:ea typeface="ＭＳ Ｐゴシック" pitchFamily="-84" charset="-128"/>
            </a:endParaRPr>
          </a:p>
        </p:txBody>
      </p:sp>
      <p:sp>
        <p:nvSpPr>
          <p:cNvPr id="51204" name="Slide Number Placeholder 3"/>
          <p:cNvSpPr>
            <a:spLocks noGrp="1"/>
          </p:cNvSpPr>
          <p:nvPr>
            <p:ph type="sldNum" sz="quarter" idx="5"/>
          </p:nvPr>
        </p:nvSpPr>
        <p:spPr>
          <a:noFill/>
        </p:spPr>
        <p:txBody>
          <a:bodyPr/>
          <a:lstStyle>
            <a:lvl1pPr eaLnBrk="0" hangingPunct="0">
              <a:defRPr sz="2400">
                <a:solidFill>
                  <a:schemeClr val="tx1"/>
                </a:solidFill>
                <a:latin typeface="Arial" pitchFamily="34" charset="0"/>
                <a:ea typeface="ヒラギノ角ゴ Pro W3" pitchFamily="-84" charset="-128"/>
              </a:defRPr>
            </a:lvl1pPr>
            <a:lvl2pPr marL="742950" indent="-285750" eaLnBrk="0" hangingPunct="0">
              <a:defRPr sz="2400">
                <a:solidFill>
                  <a:schemeClr val="tx1"/>
                </a:solidFill>
                <a:latin typeface="Arial" pitchFamily="34" charset="0"/>
                <a:ea typeface="ヒラギノ角ゴ Pro W3" pitchFamily="-84" charset="-128"/>
              </a:defRPr>
            </a:lvl2pPr>
            <a:lvl3pPr marL="1143000" indent="-228600" eaLnBrk="0" hangingPunct="0">
              <a:defRPr sz="2400">
                <a:solidFill>
                  <a:schemeClr val="tx1"/>
                </a:solidFill>
                <a:latin typeface="Arial" pitchFamily="34" charset="0"/>
                <a:ea typeface="ヒラギノ角ゴ Pro W3" pitchFamily="-84" charset="-128"/>
              </a:defRPr>
            </a:lvl3pPr>
            <a:lvl4pPr marL="1600200" indent="-228600" eaLnBrk="0" hangingPunct="0">
              <a:defRPr sz="2400">
                <a:solidFill>
                  <a:schemeClr val="tx1"/>
                </a:solidFill>
                <a:latin typeface="Arial" pitchFamily="34" charset="0"/>
                <a:ea typeface="ヒラギノ角ゴ Pro W3" pitchFamily="-84" charset="-128"/>
              </a:defRPr>
            </a:lvl4pPr>
            <a:lvl5pPr marL="2057400" indent="-228600" eaLnBrk="0" hangingPunct="0">
              <a:defRPr sz="2400">
                <a:solidFill>
                  <a:schemeClr val="tx1"/>
                </a:solidFill>
                <a:latin typeface="Arial" pitchFamily="34" charset="0"/>
                <a:ea typeface="ヒラギノ角ゴ Pro W3" pitchFamily="-84" charset="-128"/>
              </a:defRPr>
            </a:lvl5pPr>
            <a:lvl6pPr marL="2514600" indent="-228600" eaLnBrk="0" fontAlgn="base" hangingPunct="0">
              <a:spcBef>
                <a:spcPct val="0"/>
              </a:spcBef>
              <a:spcAft>
                <a:spcPct val="0"/>
              </a:spcAft>
              <a:defRPr sz="2400">
                <a:solidFill>
                  <a:schemeClr val="tx1"/>
                </a:solidFill>
                <a:latin typeface="Arial" pitchFamily="34" charset="0"/>
                <a:ea typeface="ヒラギノ角ゴ Pro W3" pitchFamily="-84" charset="-128"/>
              </a:defRPr>
            </a:lvl6pPr>
            <a:lvl7pPr marL="2971800" indent="-228600" eaLnBrk="0" fontAlgn="base" hangingPunct="0">
              <a:spcBef>
                <a:spcPct val="0"/>
              </a:spcBef>
              <a:spcAft>
                <a:spcPct val="0"/>
              </a:spcAft>
              <a:defRPr sz="2400">
                <a:solidFill>
                  <a:schemeClr val="tx1"/>
                </a:solidFill>
                <a:latin typeface="Arial" pitchFamily="34" charset="0"/>
                <a:ea typeface="ヒラギノ角ゴ Pro W3" pitchFamily="-84" charset="-128"/>
              </a:defRPr>
            </a:lvl7pPr>
            <a:lvl8pPr marL="3429000" indent="-228600" eaLnBrk="0" fontAlgn="base" hangingPunct="0">
              <a:spcBef>
                <a:spcPct val="0"/>
              </a:spcBef>
              <a:spcAft>
                <a:spcPct val="0"/>
              </a:spcAft>
              <a:defRPr sz="2400">
                <a:solidFill>
                  <a:schemeClr val="tx1"/>
                </a:solidFill>
                <a:latin typeface="Arial" pitchFamily="34" charset="0"/>
                <a:ea typeface="ヒラギノ角ゴ Pro W3" pitchFamily="-84" charset="-128"/>
              </a:defRPr>
            </a:lvl8pPr>
            <a:lvl9pPr marL="3886200" indent="-228600" eaLnBrk="0" fontAlgn="base" hangingPunct="0">
              <a:spcBef>
                <a:spcPct val="0"/>
              </a:spcBef>
              <a:spcAft>
                <a:spcPct val="0"/>
              </a:spcAft>
              <a:defRPr sz="2400">
                <a:solidFill>
                  <a:schemeClr val="tx1"/>
                </a:solidFill>
                <a:latin typeface="Arial" pitchFamily="34" charset="0"/>
                <a:ea typeface="ヒラギノ角ゴ Pro W3" pitchFamily="-84" charset="-128"/>
              </a:defRPr>
            </a:lvl9pPr>
          </a:lstStyle>
          <a:p>
            <a:fld id="{7718DF44-966B-41FC-B05E-E5C33069122E}" type="slidenum">
              <a:rPr lang="en-GB" altLang="en-US" sz="1300" smtClean="0">
                <a:ea typeface="ＭＳ Ｐゴシック" pitchFamily="-84" charset="-128"/>
              </a:rPr>
              <a:pPr/>
              <a:t>17</a:t>
            </a:fld>
            <a:endParaRPr lang="en-GB" altLang="en-US" sz="1300">
              <a:ea typeface="ＭＳ Ｐゴシック" pitchFamily="-84" charset="-128"/>
            </a:endParaRPr>
          </a:p>
        </p:txBody>
      </p:sp>
    </p:spTree>
    <p:extLst>
      <p:ext uri="{BB962C8B-B14F-4D97-AF65-F5344CB8AC3E}">
        <p14:creationId xmlns:p14="http://schemas.microsoft.com/office/powerpoint/2010/main" val="3093716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NPL Cover Slide - Dar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F9594-4296-BC40-AEB1-1900F2122278}"/>
              </a:ext>
            </a:extLst>
          </p:cNvPr>
          <p:cNvSpPr>
            <a:spLocks noGrp="1"/>
          </p:cNvSpPr>
          <p:nvPr>
            <p:ph type="title" hasCustomPrompt="1"/>
          </p:nvPr>
        </p:nvSpPr>
        <p:spPr>
          <a:xfrm>
            <a:off x="743413" y="2601752"/>
            <a:ext cx="10728325" cy="1692093"/>
          </a:xfrm>
          <a:prstGeom prst="rect">
            <a:avLst/>
          </a:prstGeom>
        </p:spPr>
        <p:txBody>
          <a:bodyPr lIns="0" tIns="0" rIns="0" bIns="0" anchor="b" anchorCtr="0"/>
          <a:lstStyle>
            <a:lvl1pPr>
              <a:lnSpc>
                <a:spcPct val="120000"/>
              </a:lnSpc>
              <a:defRPr sz="5000">
                <a:solidFill>
                  <a:schemeClr val="bg1"/>
                </a:solidFill>
              </a:defRPr>
            </a:lvl1pPr>
          </a:lstStyle>
          <a:p>
            <a:r>
              <a:rPr lang="en-GB" dirty="0"/>
              <a:t>Click to edit </a:t>
            </a:r>
            <a:br>
              <a:rPr lang="en-GB" dirty="0"/>
            </a:br>
            <a:r>
              <a:rPr lang="en-GB" dirty="0"/>
              <a:t>Master title style</a:t>
            </a:r>
            <a:endParaRPr lang="en-US" dirty="0"/>
          </a:p>
        </p:txBody>
      </p:sp>
      <p:sp>
        <p:nvSpPr>
          <p:cNvPr id="3" name="Date Placeholder 2">
            <a:extLst>
              <a:ext uri="{FF2B5EF4-FFF2-40B4-BE49-F238E27FC236}">
                <a16:creationId xmlns:a16="http://schemas.microsoft.com/office/drawing/2014/main" id="{10998EF8-9639-C844-867A-62BDEA165D64}"/>
              </a:ext>
            </a:extLst>
          </p:cNvPr>
          <p:cNvSpPr>
            <a:spLocks noGrp="1"/>
          </p:cNvSpPr>
          <p:nvPr>
            <p:ph type="dt" sz="half" idx="10"/>
          </p:nvPr>
        </p:nvSpPr>
        <p:spPr/>
        <p:txBody>
          <a:bodyPr/>
          <a:lstStyle/>
          <a:p>
            <a:fld id="{AC5A9A57-BE20-E743-80F4-563B21729387}" type="datetimeFigureOut">
              <a:rPr lang="en-US" smtClean="0"/>
              <a:pPr/>
              <a:t>9/18/2026</a:t>
            </a:fld>
            <a:endParaRPr lang="en-US" dirty="0"/>
          </a:p>
        </p:txBody>
      </p:sp>
      <p:sp>
        <p:nvSpPr>
          <p:cNvPr id="4" name="Footer Placeholder 3">
            <a:extLst>
              <a:ext uri="{FF2B5EF4-FFF2-40B4-BE49-F238E27FC236}">
                <a16:creationId xmlns:a16="http://schemas.microsoft.com/office/drawing/2014/main" id="{79225B4F-DE44-2E4D-A658-A90D33355A5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67446D4-401B-374F-A80A-51708E77F991}"/>
              </a:ext>
            </a:extLst>
          </p:cNvPr>
          <p:cNvSpPr>
            <a:spLocks noGrp="1"/>
          </p:cNvSpPr>
          <p:nvPr>
            <p:ph type="sldNum" sz="quarter" idx="12"/>
          </p:nvPr>
        </p:nvSpPr>
        <p:spPr/>
        <p:txBody>
          <a:bodyPr/>
          <a:lstStyle/>
          <a:p>
            <a:fld id="{D35D4A3B-D5B6-DA4B-ADB3-DBAA9A36C63A}" type="slidenum">
              <a:rPr lang="en-US" smtClean="0"/>
              <a:pPr/>
              <a:t>‹#›</a:t>
            </a:fld>
            <a:endParaRPr lang="en-US" dirty="0"/>
          </a:p>
        </p:txBody>
      </p:sp>
      <p:sp>
        <p:nvSpPr>
          <p:cNvPr id="6" name="Text Placeholder 2">
            <a:extLst>
              <a:ext uri="{FF2B5EF4-FFF2-40B4-BE49-F238E27FC236}">
                <a16:creationId xmlns:a16="http://schemas.microsoft.com/office/drawing/2014/main" id="{4D753166-D43A-D64A-9192-5D4846AE497F}"/>
              </a:ext>
            </a:extLst>
          </p:cNvPr>
          <p:cNvSpPr>
            <a:spLocks noGrp="1"/>
          </p:cNvSpPr>
          <p:nvPr>
            <p:ph type="body" idx="1"/>
          </p:nvPr>
        </p:nvSpPr>
        <p:spPr>
          <a:xfrm>
            <a:off x="743413" y="4653846"/>
            <a:ext cx="10716750" cy="1475492"/>
          </a:xfrm>
          <a:prstGeom prst="rect">
            <a:avLst/>
          </a:prstGeom>
        </p:spPr>
        <p:txBody>
          <a:bodyPr lIns="0" tIns="0" rIns="0" bIns="0"/>
          <a:lstStyle>
            <a:lvl1pPr marL="0" indent="0">
              <a:lnSpc>
                <a:spcPct val="120000"/>
              </a:lnSpc>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863034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NPL Cover Slide with Picture - Dark">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D9ED5E4D-7D14-CF40-92CC-F83222FC7E7E}"/>
              </a:ext>
            </a:extLst>
          </p:cNvPr>
          <p:cNvSpPr>
            <a:spLocks noGrp="1"/>
          </p:cNvSpPr>
          <p:nvPr>
            <p:ph type="dt" sz="half" idx="10"/>
          </p:nvPr>
        </p:nvSpPr>
        <p:spPr/>
        <p:txBody>
          <a:bodyPr/>
          <a:lstStyle/>
          <a:p>
            <a:fld id="{AC5A9A57-BE20-E743-80F4-563B21729387}" type="datetimeFigureOut">
              <a:rPr lang="en-US" smtClean="0"/>
              <a:pPr/>
              <a:t>9/18/2026</a:t>
            </a:fld>
            <a:endParaRPr lang="en-US" dirty="0"/>
          </a:p>
        </p:txBody>
      </p:sp>
      <p:sp>
        <p:nvSpPr>
          <p:cNvPr id="4" name="Footer Placeholder 3">
            <a:extLst>
              <a:ext uri="{FF2B5EF4-FFF2-40B4-BE49-F238E27FC236}">
                <a16:creationId xmlns:a16="http://schemas.microsoft.com/office/drawing/2014/main" id="{67578CDC-C5AB-5B4A-BAEE-E964EFD864C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DDCC998-4900-2A4E-BB76-F24CE7E6DEDA}"/>
              </a:ext>
            </a:extLst>
          </p:cNvPr>
          <p:cNvSpPr>
            <a:spLocks noGrp="1"/>
          </p:cNvSpPr>
          <p:nvPr>
            <p:ph type="sldNum" sz="quarter" idx="12"/>
          </p:nvPr>
        </p:nvSpPr>
        <p:spPr/>
        <p:txBody>
          <a:bodyPr/>
          <a:lstStyle/>
          <a:p>
            <a:fld id="{D35D4A3B-D5B6-DA4B-ADB3-DBAA9A36C63A}" type="slidenum">
              <a:rPr lang="en-US" smtClean="0"/>
              <a:pPr/>
              <a:t>‹#›</a:t>
            </a:fld>
            <a:endParaRPr lang="en-US" dirty="0"/>
          </a:p>
        </p:txBody>
      </p:sp>
      <p:sp>
        <p:nvSpPr>
          <p:cNvPr id="6" name="Text Placeholder 2">
            <a:extLst>
              <a:ext uri="{FF2B5EF4-FFF2-40B4-BE49-F238E27FC236}">
                <a16:creationId xmlns:a16="http://schemas.microsoft.com/office/drawing/2014/main" id="{5A6C5282-BD60-9D4F-8472-A6FCBA0CA4B9}"/>
              </a:ext>
            </a:extLst>
          </p:cNvPr>
          <p:cNvSpPr>
            <a:spLocks noGrp="1"/>
          </p:cNvSpPr>
          <p:nvPr>
            <p:ph type="body" idx="1"/>
          </p:nvPr>
        </p:nvSpPr>
        <p:spPr>
          <a:xfrm>
            <a:off x="743413" y="4653846"/>
            <a:ext cx="5184775" cy="1475492"/>
          </a:xfrm>
          <a:prstGeom prst="rect">
            <a:avLst/>
          </a:prstGeom>
        </p:spPr>
        <p:txBody>
          <a:bodyPr lIns="0" tIns="0" rIns="0" bIns="0"/>
          <a:lstStyle>
            <a:lvl1pPr marL="0" indent="0">
              <a:lnSpc>
                <a:spcPct val="120000"/>
              </a:lnSpc>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Title 11">
            <a:extLst>
              <a:ext uri="{FF2B5EF4-FFF2-40B4-BE49-F238E27FC236}">
                <a16:creationId xmlns:a16="http://schemas.microsoft.com/office/drawing/2014/main" id="{6CC0D05D-455F-CD47-8CA9-087E61D6AEB1}"/>
              </a:ext>
            </a:extLst>
          </p:cNvPr>
          <p:cNvSpPr>
            <a:spLocks noGrp="1"/>
          </p:cNvSpPr>
          <p:nvPr>
            <p:ph type="title"/>
          </p:nvPr>
        </p:nvSpPr>
        <p:spPr>
          <a:xfrm>
            <a:off x="743413" y="1815354"/>
            <a:ext cx="5173200" cy="2464204"/>
          </a:xfrm>
          <a:prstGeom prst="rect">
            <a:avLst/>
          </a:prstGeom>
        </p:spPr>
        <p:txBody>
          <a:bodyPr lIns="0" tIns="0" rIns="0" bIns="0" anchor="b" anchorCtr="0"/>
          <a:lstStyle>
            <a:lvl1pPr>
              <a:lnSpc>
                <a:spcPct val="120000"/>
              </a:lnSpc>
              <a:defRPr sz="5000">
                <a:solidFill>
                  <a:schemeClr val="bg1"/>
                </a:solidFill>
              </a:defRPr>
            </a:lvl1pPr>
          </a:lstStyle>
          <a:p>
            <a:r>
              <a:rPr lang="en-US"/>
              <a:t>Click to edit Master title style</a:t>
            </a:r>
            <a:endParaRPr lang="en-US" dirty="0"/>
          </a:p>
        </p:txBody>
      </p:sp>
      <p:sp>
        <p:nvSpPr>
          <p:cNvPr id="8" name="Picture Placeholder 5">
            <a:extLst>
              <a:ext uri="{FF2B5EF4-FFF2-40B4-BE49-F238E27FC236}">
                <a16:creationId xmlns:a16="http://schemas.microsoft.com/office/drawing/2014/main" id="{1F25B104-D6AA-5041-8480-C084B95EF32A}"/>
              </a:ext>
            </a:extLst>
          </p:cNvPr>
          <p:cNvSpPr>
            <a:spLocks noGrp="1"/>
          </p:cNvSpPr>
          <p:nvPr>
            <p:ph type="pic" sz="quarter" idx="13"/>
          </p:nvPr>
        </p:nvSpPr>
        <p:spPr>
          <a:xfrm>
            <a:off x="6275388" y="728663"/>
            <a:ext cx="5184775" cy="5400675"/>
          </a:xfrm>
          <a:prstGeom prst="rect">
            <a:avLst/>
          </a:prstGeom>
        </p:spPr>
        <p:txBody>
          <a:bodyPr/>
          <a:lstStyle>
            <a:lvl1pPr>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425792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NPL Cover Slide with Picture Cutout - Dark">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D9ED5E4D-7D14-CF40-92CC-F83222FC7E7E}"/>
              </a:ext>
            </a:extLst>
          </p:cNvPr>
          <p:cNvSpPr>
            <a:spLocks noGrp="1"/>
          </p:cNvSpPr>
          <p:nvPr>
            <p:ph type="dt" sz="half" idx="10"/>
          </p:nvPr>
        </p:nvSpPr>
        <p:spPr/>
        <p:txBody>
          <a:bodyPr/>
          <a:lstStyle/>
          <a:p>
            <a:fld id="{AC5A9A57-BE20-E743-80F4-563B21729387}" type="datetimeFigureOut">
              <a:rPr lang="en-US" smtClean="0"/>
              <a:pPr/>
              <a:t>9/18/2026</a:t>
            </a:fld>
            <a:endParaRPr lang="en-US" dirty="0"/>
          </a:p>
        </p:txBody>
      </p:sp>
      <p:sp>
        <p:nvSpPr>
          <p:cNvPr id="4" name="Footer Placeholder 3">
            <a:extLst>
              <a:ext uri="{FF2B5EF4-FFF2-40B4-BE49-F238E27FC236}">
                <a16:creationId xmlns:a16="http://schemas.microsoft.com/office/drawing/2014/main" id="{67578CDC-C5AB-5B4A-BAEE-E964EFD864C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DDCC998-4900-2A4E-BB76-F24CE7E6DEDA}"/>
              </a:ext>
            </a:extLst>
          </p:cNvPr>
          <p:cNvSpPr>
            <a:spLocks noGrp="1"/>
          </p:cNvSpPr>
          <p:nvPr>
            <p:ph type="sldNum" sz="quarter" idx="12"/>
          </p:nvPr>
        </p:nvSpPr>
        <p:spPr/>
        <p:txBody>
          <a:bodyPr/>
          <a:lstStyle/>
          <a:p>
            <a:fld id="{D35D4A3B-D5B6-DA4B-ADB3-DBAA9A36C63A}" type="slidenum">
              <a:rPr lang="en-US" smtClean="0"/>
              <a:pPr/>
              <a:t>‹#›</a:t>
            </a:fld>
            <a:endParaRPr lang="en-US" dirty="0"/>
          </a:p>
        </p:txBody>
      </p:sp>
      <p:sp>
        <p:nvSpPr>
          <p:cNvPr id="6" name="Text Placeholder 2">
            <a:extLst>
              <a:ext uri="{FF2B5EF4-FFF2-40B4-BE49-F238E27FC236}">
                <a16:creationId xmlns:a16="http://schemas.microsoft.com/office/drawing/2014/main" id="{5A6C5282-BD60-9D4F-8472-A6FCBA0CA4B9}"/>
              </a:ext>
            </a:extLst>
          </p:cNvPr>
          <p:cNvSpPr>
            <a:spLocks noGrp="1"/>
          </p:cNvSpPr>
          <p:nvPr>
            <p:ph type="body" idx="1"/>
          </p:nvPr>
        </p:nvSpPr>
        <p:spPr>
          <a:xfrm>
            <a:off x="743413" y="4653846"/>
            <a:ext cx="4824775" cy="1475492"/>
          </a:xfrm>
          <a:prstGeom prst="rect">
            <a:avLst/>
          </a:prstGeom>
        </p:spPr>
        <p:txBody>
          <a:bodyPr lIns="0" tIns="0" rIns="0" bIns="0"/>
          <a:lstStyle>
            <a:lvl1pPr marL="0" indent="0">
              <a:lnSpc>
                <a:spcPct val="120000"/>
              </a:lnSpc>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Title 11">
            <a:extLst>
              <a:ext uri="{FF2B5EF4-FFF2-40B4-BE49-F238E27FC236}">
                <a16:creationId xmlns:a16="http://schemas.microsoft.com/office/drawing/2014/main" id="{6CC0D05D-455F-CD47-8CA9-087E61D6AEB1}"/>
              </a:ext>
            </a:extLst>
          </p:cNvPr>
          <p:cNvSpPr>
            <a:spLocks noGrp="1"/>
          </p:cNvSpPr>
          <p:nvPr>
            <p:ph type="title"/>
          </p:nvPr>
        </p:nvSpPr>
        <p:spPr>
          <a:xfrm>
            <a:off x="743413" y="1815354"/>
            <a:ext cx="4816300" cy="2464204"/>
          </a:xfrm>
          <a:prstGeom prst="rect">
            <a:avLst/>
          </a:prstGeom>
        </p:spPr>
        <p:txBody>
          <a:bodyPr lIns="0" tIns="0" rIns="0" bIns="0" anchor="b" anchorCtr="0"/>
          <a:lstStyle>
            <a:lvl1pPr>
              <a:lnSpc>
                <a:spcPct val="120000"/>
              </a:lnSpc>
              <a:defRPr sz="5000">
                <a:solidFill>
                  <a:schemeClr val="bg1"/>
                </a:solidFill>
              </a:defRPr>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B630EE77-A4AB-B94E-815A-79EC7B902352}"/>
              </a:ext>
            </a:extLst>
          </p:cNvPr>
          <p:cNvSpPr>
            <a:spLocks noGrp="1"/>
          </p:cNvSpPr>
          <p:nvPr>
            <p:ph type="pic" sz="quarter" idx="13"/>
          </p:nvPr>
        </p:nvSpPr>
        <p:spPr>
          <a:xfrm>
            <a:off x="5936663" y="728663"/>
            <a:ext cx="5523499" cy="5381947"/>
          </a:xfrm>
          <a:custGeom>
            <a:avLst/>
            <a:gdLst>
              <a:gd name="connsiteX0" fmla="*/ 0 w 5523499"/>
              <a:gd name="connsiteY0" fmla="*/ 711133 h 5381947"/>
              <a:gd name="connsiteX1" fmla="*/ 3948888 w 5523499"/>
              <a:gd name="connsiteY1" fmla="*/ 711133 h 5381947"/>
              <a:gd name="connsiteX2" fmla="*/ 3948888 w 5523499"/>
              <a:gd name="connsiteY2" fmla="*/ 4671133 h 5381947"/>
              <a:gd name="connsiteX3" fmla="*/ 0 w 5523499"/>
              <a:gd name="connsiteY3" fmla="*/ 4671133 h 5381947"/>
              <a:gd name="connsiteX4" fmla="*/ 159337 w 5523499"/>
              <a:gd name="connsiteY4" fmla="*/ 0 h 5381947"/>
              <a:gd name="connsiteX5" fmla="*/ 5523499 w 5523499"/>
              <a:gd name="connsiteY5" fmla="*/ 0 h 5381947"/>
              <a:gd name="connsiteX6" fmla="*/ 5523499 w 5523499"/>
              <a:gd name="connsiteY6" fmla="*/ 5381947 h 5381947"/>
              <a:gd name="connsiteX7" fmla="*/ 159337 w 5523499"/>
              <a:gd name="connsiteY7" fmla="*/ 5381947 h 5381947"/>
              <a:gd name="connsiteX8" fmla="*/ 159337 w 5523499"/>
              <a:gd name="connsiteY8" fmla="*/ 4851133 h 5381947"/>
              <a:gd name="connsiteX9" fmla="*/ 4128888 w 5523499"/>
              <a:gd name="connsiteY9" fmla="*/ 4851133 h 5381947"/>
              <a:gd name="connsiteX10" fmla="*/ 4128888 w 5523499"/>
              <a:gd name="connsiteY10" fmla="*/ 531133 h 5381947"/>
              <a:gd name="connsiteX11" fmla="*/ 159337 w 5523499"/>
              <a:gd name="connsiteY11" fmla="*/ 531133 h 538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523499" h="5381947">
                <a:moveTo>
                  <a:pt x="0" y="711133"/>
                </a:moveTo>
                <a:lnTo>
                  <a:pt x="3948888" y="711133"/>
                </a:lnTo>
                <a:lnTo>
                  <a:pt x="3948888" y="4671133"/>
                </a:lnTo>
                <a:lnTo>
                  <a:pt x="0" y="4671133"/>
                </a:lnTo>
                <a:close/>
                <a:moveTo>
                  <a:pt x="159337" y="0"/>
                </a:moveTo>
                <a:lnTo>
                  <a:pt x="5523499" y="0"/>
                </a:lnTo>
                <a:lnTo>
                  <a:pt x="5523499" y="5381947"/>
                </a:lnTo>
                <a:lnTo>
                  <a:pt x="159337" y="5381947"/>
                </a:lnTo>
                <a:lnTo>
                  <a:pt x="159337" y="4851133"/>
                </a:lnTo>
                <a:lnTo>
                  <a:pt x="4128888" y="4851133"/>
                </a:lnTo>
                <a:lnTo>
                  <a:pt x="4128888" y="531133"/>
                </a:lnTo>
                <a:lnTo>
                  <a:pt x="159337" y="531133"/>
                </a:lnTo>
                <a:close/>
              </a:path>
            </a:pathLst>
          </a:custGeom>
          <a:noFill/>
        </p:spPr>
        <p:txBody>
          <a:bodyPr wrap="square">
            <a:noAutofit/>
          </a:bodyPr>
          <a:lstStyle>
            <a:lvl1pPr>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3741726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NPL Title and Content - Dark">
    <p:bg>
      <p:bgPr>
        <a:solidFill>
          <a:schemeClr val="tx2"/>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1C389E8-BEF6-E847-B0A0-973F5D7DEC0B}"/>
              </a:ext>
            </a:extLst>
          </p:cNvPr>
          <p:cNvSpPr>
            <a:spLocks noGrp="1"/>
          </p:cNvSpPr>
          <p:nvPr>
            <p:ph type="dt" sz="half" idx="10"/>
          </p:nvPr>
        </p:nvSpPr>
        <p:spPr>
          <a:xfrm>
            <a:off x="743413" y="6356350"/>
            <a:ext cx="2837987" cy="365125"/>
          </a:xfrm>
        </p:spPr>
        <p:txBody>
          <a:bodyPr/>
          <a:lstStyle/>
          <a:p>
            <a:fld id="{8E2F497F-A912-D84C-8978-7037839E52A4}" type="datetimeFigureOut">
              <a:rPr lang="en-US" smtClean="0"/>
              <a:t>9/18/2026</a:t>
            </a:fld>
            <a:endParaRPr lang="en-US"/>
          </a:p>
        </p:txBody>
      </p:sp>
      <p:sp>
        <p:nvSpPr>
          <p:cNvPr id="5" name="Footer Placeholder 4">
            <a:extLst>
              <a:ext uri="{FF2B5EF4-FFF2-40B4-BE49-F238E27FC236}">
                <a16:creationId xmlns:a16="http://schemas.microsoft.com/office/drawing/2014/main" id="{4000A669-694B-FB47-9FE1-021EDEE160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A593DC-EA5F-BE40-85FF-AF70E18C6766}"/>
              </a:ext>
            </a:extLst>
          </p:cNvPr>
          <p:cNvSpPr>
            <a:spLocks noGrp="1"/>
          </p:cNvSpPr>
          <p:nvPr>
            <p:ph type="sldNum" sz="quarter" idx="12"/>
          </p:nvPr>
        </p:nvSpPr>
        <p:spPr>
          <a:xfrm>
            <a:off x="8610600" y="6356350"/>
            <a:ext cx="2837988" cy="365125"/>
          </a:xfrm>
        </p:spPr>
        <p:txBody>
          <a:bodyPr/>
          <a:lstStyle/>
          <a:p>
            <a:fld id="{E0F66305-90B3-104F-BE5E-085D9E31339C}" type="slidenum">
              <a:rPr lang="en-US" smtClean="0"/>
              <a:t>‹#›</a:t>
            </a:fld>
            <a:endParaRPr lang="en-US" dirty="0"/>
          </a:p>
        </p:txBody>
      </p:sp>
      <p:sp>
        <p:nvSpPr>
          <p:cNvPr id="11" name="Title 1">
            <a:extLst>
              <a:ext uri="{FF2B5EF4-FFF2-40B4-BE49-F238E27FC236}">
                <a16:creationId xmlns:a16="http://schemas.microsoft.com/office/drawing/2014/main" id="{FEF827C0-0E30-3846-9970-C155DCEA0991}"/>
              </a:ext>
            </a:extLst>
          </p:cNvPr>
          <p:cNvSpPr>
            <a:spLocks noGrp="1"/>
          </p:cNvSpPr>
          <p:nvPr>
            <p:ph type="title"/>
          </p:nvPr>
        </p:nvSpPr>
        <p:spPr>
          <a:xfrm>
            <a:off x="371476" y="377785"/>
            <a:ext cx="10009050" cy="1290638"/>
          </a:xfrm>
        </p:spPr>
        <p:txBody>
          <a:bodyPr/>
          <a:lstStyle/>
          <a:p>
            <a:r>
              <a:rPr lang="en-GB" dirty="0"/>
              <a:t>Click to edit Master title style</a:t>
            </a:r>
            <a:endParaRPr lang="en-US" dirty="0"/>
          </a:p>
        </p:txBody>
      </p:sp>
      <p:sp>
        <p:nvSpPr>
          <p:cNvPr id="12" name="Content Placeholder 2">
            <a:extLst>
              <a:ext uri="{FF2B5EF4-FFF2-40B4-BE49-F238E27FC236}">
                <a16:creationId xmlns:a16="http://schemas.microsoft.com/office/drawing/2014/main" id="{7DE2A3C1-011A-1D4F-9528-F3056FF5BB74}"/>
              </a:ext>
            </a:extLst>
          </p:cNvPr>
          <p:cNvSpPr>
            <a:spLocks noGrp="1"/>
          </p:cNvSpPr>
          <p:nvPr>
            <p:ph idx="1"/>
          </p:nvPr>
        </p:nvSpPr>
        <p:spPr>
          <a:xfrm>
            <a:off x="371475" y="1825625"/>
            <a:ext cx="11449050" cy="4303713"/>
          </a:xfrm>
        </p:spPr>
        <p:txBody>
          <a:bodyPr/>
          <a:lstStyle>
            <a:lvl1pPr>
              <a:defRPr/>
            </a:lvl1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13" name="Picture 12" descr="A black and white image of a person's face&#10;&#10;Description automatically generated with low confidence">
            <a:extLst>
              <a:ext uri="{FF2B5EF4-FFF2-40B4-BE49-F238E27FC236}">
                <a16:creationId xmlns:a16="http://schemas.microsoft.com/office/drawing/2014/main" id="{4A486113-4AE8-8545-949D-AD346F87528E}"/>
              </a:ext>
            </a:extLst>
          </p:cNvPr>
          <p:cNvPicPr>
            <a:picLocks noChangeAspect="1"/>
          </p:cNvPicPr>
          <p:nvPr userDrawn="1"/>
        </p:nvPicPr>
        <p:blipFill>
          <a:blip r:embed="rId2"/>
          <a:stretch>
            <a:fillRect/>
          </a:stretch>
        </p:blipFill>
        <p:spPr>
          <a:xfrm>
            <a:off x="10380526" y="368300"/>
            <a:ext cx="1440000" cy="356436"/>
          </a:xfrm>
          <a:prstGeom prst="rect">
            <a:avLst/>
          </a:prstGeom>
        </p:spPr>
      </p:pic>
    </p:spTree>
    <p:extLst>
      <p:ext uri="{BB962C8B-B14F-4D97-AF65-F5344CB8AC3E}">
        <p14:creationId xmlns:p14="http://schemas.microsoft.com/office/powerpoint/2010/main" val="4089542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NPL Two Column - Dar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AEDBA-A237-2641-AF20-5E91101E60B5}"/>
              </a:ext>
            </a:extLst>
          </p:cNvPr>
          <p:cNvSpPr>
            <a:spLocks noGrp="1"/>
          </p:cNvSpPr>
          <p:nvPr>
            <p:ph type="title"/>
          </p:nvPr>
        </p:nvSpPr>
        <p:spPr/>
        <p:txBody>
          <a:body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883182D9-D411-614B-93D2-447DB12DDF9D}"/>
              </a:ext>
            </a:extLst>
          </p:cNvPr>
          <p:cNvSpPr>
            <a:spLocks noGrp="1"/>
          </p:cNvSpPr>
          <p:nvPr>
            <p:ph sz="half" idx="1"/>
          </p:nvPr>
        </p:nvSpPr>
        <p:spPr>
          <a:xfrm>
            <a:off x="371476" y="1825625"/>
            <a:ext cx="5545138" cy="4303713"/>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a:extLst>
              <a:ext uri="{FF2B5EF4-FFF2-40B4-BE49-F238E27FC236}">
                <a16:creationId xmlns:a16="http://schemas.microsoft.com/office/drawing/2014/main" id="{A12E2998-B52D-6C48-8404-E6F2843B8447}"/>
              </a:ext>
            </a:extLst>
          </p:cNvPr>
          <p:cNvSpPr>
            <a:spLocks noGrp="1"/>
          </p:cNvSpPr>
          <p:nvPr>
            <p:ph sz="half" idx="2"/>
          </p:nvPr>
        </p:nvSpPr>
        <p:spPr>
          <a:xfrm>
            <a:off x="6275388" y="1825625"/>
            <a:ext cx="5545136" cy="4303713"/>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a:extLst>
              <a:ext uri="{FF2B5EF4-FFF2-40B4-BE49-F238E27FC236}">
                <a16:creationId xmlns:a16="http://schemas.microsoft.com/office/drawing/2014/main" id="{292EB089-D3DF-9346-BDD3-BFF9C0C89F0F}"/>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6" name="Footer Placeholder 5">
            <a:extLst>
              <a:ext uri="{FF2B5EF4-FFF2-40B4-BE49-F238E27FC236}">
                <a16:creationId xmlns:a16="http://schemas.microsoft.com/office/drawing/2014/main" id="{B91E7A3F-5642-DC45-86CF-7CB6F04E91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DF7BE6-173D-B94B-8D94-D7AA78448FF6}"/>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8" name="Picture 7" descr="A black and white image of a person's face&#10;&#10;Description automatically generated with low confidence">
            <a:extLst>
              <a:ext uri="{FF2B5EF4-FFF2-40B4-BE49-F238E27FC236}">
                <a16:creationId xmlns:a16="http://schemas.microsoft.com/office/drawing/2014/main" id="{B3E813C6-A0FC-4C42-AD94-86DA0D642875}"/>
              </a:ext>
            </a:extLst>
          </p:cNvPr>
          <p:cNvPicPr>
            <a:picLocks noChangeAspect="1"/>
          </p:cNvPicPr>
          <p:nvPr userDrawn="1"/>
        </p:nvPicPr>
        <p:blipFill>
          <a:blip r:embed="rId2"/>
          <a:stretch>
            <a:fillRect/>
          </a:stretch>
        </p:blipFill>
        <p:spPr>
          <a:xfrm>
            <a:off x="10380526" y="368300"/>
            <a:ext cx="1440000" cy="356436"/>
          </a:xfrm>
          <a:prstGeom prst="rect">
            <a:avLst/>
          </a:prstGeom>
        </p:spPr>
      </p:pic>
    </p:spTree>
    <p:extLst>
      <p:ext uri="{BB962C8B-B14F-4D97-AF65-F5344CB8AC3E}">
        <p14:creationId xmlns:p14="http://schemas.microsoft.com/office/powerpoint/2010/main" val="2290250983"/>
      </p:ext>
    </p:extLst>
  </p:cSld>
  <p:clrMapOvr>
    <a:masterClrMapping/>
  </p:clrMapOvr>
  <p:extLst>
    <p:ext uri="{DCECCB84-F9BA-43D5-87BE-67443E8EF086}">
      <p15:sldGuideLst xmlns:p15="http://schemas.microsoft.com/office/powerpoint/2012/main">
        <p15:guide id="1" pos="3727" userDrawn="1">
          <p15:clr>
            <a:srgbClr val="FBAE40"/>
          </p15:clr>
        </p15:guide>
        <p15:guide id="2" pos="3953"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NPL Three Column - Dar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C625D-217C-B144-93D2-C19DE4F1945F}"/>
              </a:ext>
            </a:extLst>
          </p:cNvPr>
          <p:cNvSpPr>
            <a:spLocks noGrp="1"/>
          </p:cNvSpPr>
          <p:nvPr>
            <p:ph type="title"/>
          </p:nvPr>
        </p:nvSpPr>
        <p:spPr>
          <a:xfrm>
            <a:off x="371476" y="377785"/>
            <a:ext cx="10009050" cy="1290638"/>
          </a:xfrm>
        </p:spPr>
        <p:txBody>
          <a:bodyPr/>
          <a:lstStyle/>
          <a:p>
            <a:r>
              <a:rPr lang="en-GB" dirty="0"/>
              <a:t>Click to edit Master title style</a:t>
            </a:r>
            <a:endParaRPr lang="en-US" dirty="0"/>
          </a:p>
        </p:txBody>
      </p:sp>
      <p:sp>
        <p:nvSpPr>
          <p:cNvPr id="4" name="Date Placeholder 3">
            <a:extLst>
              <a:ext uri="{FF2B5EF4-FFF2-40B4-BE49-F238E27FC236}">
                <a16:creationId xmlns:a16="http://schemas.microsoft.com/office/drawing/2014/main" id="{00AFAB4E-81DB-904F-B241-4225778ABCB3}"/>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5" name="Footer Placeholder 4">
            <a:extLst>
              <a:ext uri="{FF2B5EF4-FFF2-40B4-BE49-F238E27FC236}">
                <a16:creationId xmlns:a16="http://schemas.microsoft.com/office/drawing/2014/main" id="{97DDA694-C7D3-9E4A-AD42-7A27C12954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339D77-8E63-5D4B-BDFE-7D086BEB2059}"/>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7" name="Picture 6" descr="A black and white image of a person's face&#10;&#10;Description automatically generated with low confidence">
            <a:extLst>
              <a:ext uri="{FF2B5EF4-FFF2-40B4-BE49-F238E27FC236}">
                <a16:creationId xmlns:a16="http://schemas.microsoft.com/office/drawing/2014/main" id="{77BE1E63-534E-504F-B891-1DD0503BBBE1}"/>
              </a:ext>
            </a:extLst>
          </p:cNvPr>
          <p:cNvPicPr>
            <a:picLocks noChangeAspect="1"/>
          </p:cNvPicPr>
          <p:nvPr userDrawn="1"/>
        </p:nvPicPr>
        <p:blipFill>
          <a:blip r:embed="rId2"/>
          <a:stretch>
            <a:fillRect/>
          </a:stretch>
        </p:blipFill>
        <p:spPr>
          <a:xfrm>
            <a:off x="10380526" y="368300"/>
            <a:ext cx="1440000" cy="356436"/>
          </a:xfrm>
          <a:prstGeom prst="rect">
            <a:avLst/>
          </a:prstGeom>
        </p:spPr>
      </p:pic>
      <p:sp>
        <p:nvSpPr>
          <p:cNvPr id="14" name="Content Placeholder 2">
            <a:extLst>
              <a:ext uri="{FF2B5EF4-FFF2-40B4-BE49-F238E27FC236}">
                <a16:creationId xmlns:a16="http://schemas.microsoft.com/office/drawing/2014/main" id="{494E238D-77F6-CF44-B797-C6BE5821F96B}"/>
              </a:ext>
            </a:extLst>
          </p:cNvPr>
          <p:cNvSpPr>
            <a:spLocks noGrp="1" noChangeAspect="1"/>
          </p:cNvSpPr>
          <p:nvPr>
            <p:ph idx="13"/>
          </p:nvPr>
        </p:nvSpPr>
        <p:spPr>
          <a:xfrm>
            <a:off x="381662" y="1809053"/>
            <a:ext cx="3553751" cy="4303714"/>
          </a:xfrm>
        </p:spPr>
        <p:txBody>
          <a:bodyPr/>
          <a:lstStyle>
            <a:lvl1pPr>
              <a:defRPr/>
            </a:lvl1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1" name="Content Placeholder 2">
            <a:extLst>
              <a:ext uri="{FF2B5EF4-FFF2-40B4-BE49-F238E27FC236}">
                <a16:creationId xmlns:a16="http://schemas.microsoft.com/office/drawing/2014/main" id="{D13F8C6F-F46B-0D48-BCB5-A23E0BFA0E7C}"/>
              </a:ext>
            </a:extLst>
          </p:cNvPr>
          <p:cNvSpPr>
            <a:spLocks noGrp="1" noChangeAspect="1"/>
          </p:cNvSpPr>
          <p:nvPr>
            <p:ph idx="14"/>
          </p:nvPr>
        </p:nvSpPr>
        <p:spPr>
          <a:xfrm>
            <a:off x="4295775" y="1809053"/>
            <a:ext cx="3600449" cy="4303714"/>
          </a:xfrm>
        </p:spPr>
        <p:txBody>
          <a:bodyPr/>
          <a:lstStyle>
            <a:lvl1pPr>
              <a:defRPr/>
            </a:lvl1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2" name="Content Placeholder 2">
            <a:extLst>
              <a:ext uri="{FF2B5EF4-FFF2-40B4-BE49-F238E27FC236}">
                <a16:creationId xmlns:a16="http://schemas.microsoft.com/office/drawing/2014/main" id="{AB08ED24-1AEA-B04D-BFB7-5DFF27FFEA3F}"/>
              </a:ext>
            </a:extLst>
          </p:cNvPr>
          <p:cNvSpPr>
            <a:spLocks noGrp="1" noChangeAspect="1"/>
          </p:cNvSpPr>
          <p:nvPr>
            <p:ph idx="15"/>
          </p:nvPr>
        </p:nvSpPr>
        <p:spPr>
          <a:xfrm>
            <a:off x="8266774" y="1809053"/>
            <a:ext cx="3553751" cy="4303714"/>
          </a:xfrm>
        </p:spPr>
        <p:txBody>
          <a:bodyPr/>
          <a:lstStyle>
            <a:lvl1pPr>
              <a:defRPr/>
            </a:lvl1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520993199"/>
      </p:ext>
    </p:extLst>
  </p:cSld>
  <p:clrMapOvr>
    <a:masterClrMapping/>
  </p:clrMapOvr>
  <p:extLst>
    <p:ext uri="{DCECCB84-F9BA-43D5-87BE-67443E8EF086}">
      <p15:sldGuideLst xmlns:p15="http://schemas.microsoft.com/office/powerpoint/2012/main">
        <p15:guide id="1" pos="2479" userDrawn="1">
          <p15:clr>
            <a:srgbClr val="FBAE40"/>
          </p15:clr>
        </p15:guide>
        <p15:guide id="2" pos="2706" userDrawn="1">
          <p15:clr>
            <a:srgbClr val="FBAE40"/>
          </p15:clr>
        </p15:guide>
        <p15:guide id="3" pos="4974" userDrawn="1">
          <p15:clr>
            <a:srgbClr val="FBAE40"/>
          </p15:clr>
        </p15:guide>
        <p15:guide id="4" pos="5201"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NPL Title Only - Dar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9B30F-D552-854E-96C2-32A0DB8B8EDE}"/>
              </a:ext>
            </a:extLst>
          </p:cNvPr>
          <p:cNvSpPr>
            <a:spLocks noGrp="1"/>
          </p:cNvSpPr>
          <p:nvPr>
            <p:ph type="title"/>
          </p:nvPr>
        </p:nvSpPr>
        <p:spPr/>
        <p:txBody>
          <a:bodyPr/>
          <a:lstStyle/>
          <a:p>
            <a:r>
              <a:rPr lang="en-GB" dirty="0"/>
              <a:t>Click to edit Master title style</a:t>
            </a:r>
            <a:endParaRPr lang="en-US" dirty="0"/>
          </a:p>
        </p:txBody>
      </p:sp>
      <p:sp>
        <p:nvSpPr>
          <p:cNvPr id="3" name="Date Placeholder 2">
            <a:extLst>
              <a:ext uri="{FF2B5EF4-FFF2-40B4-BE49-F238E27FC236}">
                <a16:creationId xmlns:a16="http://schemas.microsoft.com/office/drawing/2014/main" id="{A8E7BFF2-43C3-2746-96BA-0ECED010CDD2}"/>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4" name="Footer Placeholder 3">
            <a:extLst>
              <a:ext uri="{FF2B5EF4-FFF2-40B4-BE49-F238E27FC236}">
                <a16:creationId xmlns:a16="http://schemas.microsoft.com/office/drawing/2014/main" id="{061C8AB8-3EFD-F449-8CC6-D8F2B5F0568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626E639-962E-0C4A-B3A6-F4C5786B36C0}"/>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6" name="Picture 5" descr="A black and white image of a person's face&#10;&#10;Description automatically generated with low confidence">
            <a:extLst>
              <a:ext uri="{FF2B5EF4-FFF2-40B4-BE49-F238E27FC236}">
                <a16:creationId xmlns:a16="http://schemas.microsoft.com/office/drawing/2014/main" id="{A83BE8B9-6142-F04D-830F-742D9AF066E9}"/>
              </a:ext>
            </a:extLst>
          </p:cNvPr>
          <p:cNvPicPr>
            <a:picLocks noChangeAspect="1"/>
          </p:cNvPicPr>
          <p:nvPr userDrawn="1"/>
        </p:nvPicPr>
        <p:blipFill>
          <a:blip r:embed="rId2"/>
          <a:stretch>
            <a:fillRect/>
          </a:stretch>
        </p:blipFill>
        <p:spPr>
          <a:xfrm>
            <a:off x="10380526" y="368300"/>
            <a:ext cx="1440000" cy="356436"/>
          </a:xfrm>
          <a:prstGeom prst="rect">
            <a:avLst/>
          </a:prstGeom>
        </p:spPr>
      </p:pic>
    </p:spTree>
    <p:extLst>
      <p:ext uri="{BB962C8B-B14F-4D97-AF65-F5344CB8AC3E}">
        <p14:creationId xmlns:p14="http://schemas.microsoft.com/office/powerpoint/2010/main" val="39587129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NPL Blank - Dar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0A4420-95D2-4444-A902-2F656ADE5F8D}"/>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3" name="Footer Placeholder 2">
            <a:extLst>
              <a:ext uri="{FF2B5EF4-FFF2-40B4-BE49-F238E27FC236}">
                <a16:creationId xmlns:a16="http://schemas.microsoft.com/office/drawing/2014/main" id="{66E12DFF-08A1-E642-8DE7-7701FC50E87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72002D-7AE6-0946-AC2C-97C09D466D94}"/>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5" name="Picture 4" descr="A black and white image of a person's face&#10;&#10;Description automatically generated with low confidence">
            <a:extLst>
              <a:ext uri="{FF2B5EF4-FFF2-40B4-BE49-F238E27FC236}">
                <a16:creationId xmlns:a16="http://schemas.microsoft.com/office/drawing/2014/main" id="{B5B08E88-CDD4-D64E-A7C8-040241B1A98D}"/>
              </a:ext>
            </a:extLst>
          </p:cNvPr>
          <p:cNvPicPr>
            <a:picLocks noChangeAspect="1"/>
          </p:cNvPicPr>
          <p:nvPr userDrawn="1"/>
        </p:nvPicPr>
        <p:blipFill>
          <a:blip r:embed="rId2"/>
          <a:stretch>
            <a:fillRect/>
          </a:stretch>
        </p:blipFill>
        <p:spPr>
          <a:xfrm>
            <a:off x="10380526" y="368300"/>
            <a:ext cx="1440000" cy="356436"/>
          </a:xfrm>
          <a:prstGeom prst="rect">
            <a:avLst/>
          </a:prstGeom>
        </p:spPr>
      </p:pic>
    </p:spTree>
    <p:extLst>
      <p:ext uri="{BB962C8B-B14F-4D97-AF65-F5344CB8AC3E}">
        <p14:creationId xmlns:p14="http://schemas.microsoft.com/office/powerpoint/2010/main" val="3076124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NPL Picture Right with Caption - Dar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46AF6-17FB-C642-8EB6-D61CF0C54105}"/>
              </a:ext>
            </a:extLst>
          </p:cNvPr>
          <p:cNvSpPr>
            <a:spLocks noGrp="1"/>
          </p:cNvSpPr>
          <p:nvPr>
            <p:ph type="title"/>
          </p:nvPr>
        </p:nvSpPr>
        <p:spPr>
          <a:xfrm>
            <a:off x="371474" y="368300"/>
            <a:ext cx="5545139" cy="1689100"/>
          </a:xfrm>
        </p:spPr>
        <p:txBody>
          <a:bodyPr anchor="t" anchorCtr="0">
            <a:normAutofit/>
          </a:bodyPr>
          <a:lstStyle>
            <a:lvl1pPr>
              <a:defRPr sz="3500"/>
            </a:lvl1pPr>
          </a:lstStyle>
          <a:p>
            <a:r>
              <a:rPr lang="en-GB" dirty="0"/>
              <a:t>Click to edit Master title style</a:t>
            </a:r>
            <a:endParaRPr lang="en-US" dirty="0"/>
          </a:p>
        </p:txBody>
      </p:sp>
      <p:sp>
        <p:nvSpPr>
          <p:cNvPr id="3" name="Picture Placeholder 2">
            <a:extLst>
              <a:ext uri="{FF2B5EF4-FFF2-40B4-BE49-F238E27FC236}">
                <a16:creationId xmlns:a16="http://schemas.microsoft.com/office/drawing/2014/main" id="{6473AEF3-3728-4248-A33F-FCEA3F874AEC}"/>
              </a:ext>
            </a:extLst>
          </p:cNvPr>
          <p:cNvSpPr>
            <a:spLocks noGrp="1"/>
          </p:cNvSpPr>
          <p:nvPr>
            <p:ph type="pic" idx="1"/>
          </p:nvPr>
        </p:nvSpPr>
        <p:spPr>
          <a:xfrm>
            <a:off x="6275388" y="1075795"/>
            <a:ext cx="5545136" cy="50628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F4DE32E-330F-C04A-899E-C96439062382}"/>
              </a:ext>
            </a:extLst>
          </p:cNvPr>
          <p:cNvSpPr>
            <a:spLocks noGrp="1"/>
          </p:cNvSpPr>
          <p:nvPr>
            <p:ph type="body" sz="half" idx="2"/>
          </p:nvPr>
        </p:nvSpPr>
        <p:spPr>
          <a:xfrm>
            <a:off x="371475" y="2057399"/>
            <a:ext cx="5545137" cy="4081241"/>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Click to edit Master text styles</a:t>
            </a:r>
          </a:p>
        </p:txBody>
      </p:sp>
      <p:sp>
        <p:nvSpPr>
          <p:cNvPr id="5" name="Date Placeholder 4">
            <a:extLst>
              <a:ext uri="{FF2B5EF4-FFF2-40B4-BE49-F238E27FC236}">
                <a16:creationId xmlns:a16="http://schemas.microsoft.com/office/drawing/2014/main" id="{56EAC081-FC21-AA44-AF84-A5954DD73B57}"/>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6" name="Footer Placeholder 5">
            <a:extLst>
              <a:ext uri="{FF2B5EF4-FFF2-40B4-BE49-F238E27FC236}">
                <a16:creationId xmlns:a16="http://schemas.microsoft.com/office/drawing/2014/main" id="{27D47101-6FCE-6A44-AF06-449CE3CC60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614B3A-E8C9-6D42-9AF2-61F32D3CE5B5}"/>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8" name="Picture 7" descr="A black and white image of a person's face&#10;&#10;Description automatically generated with low confidence">
            <a:extLst>
              <a:ext uri="{FF2B5EF4-FFF2-40B4-BE49-F238E27FC236}">
                <a16:creationId xmlns:a16="http://schemas.microsoft.com/office/drawing/2014/main" id="{6D005BD5-5808-064B-98FE-89CC76FF2190}"/>
              </a:ext>
            </a:extLst>
          </p:cNvPr>
          <p:cNvPicPr>
            <a:picLocks noChangeAspect="1"/>
          </p:cNvPicPr>
          <p:nvPr userDrawn="1"/>
        </p:nvPicPr>
        <p:blipFill>
          <a:blip r:embed="rId2"/>
          <a:stretch>
            <a:fillRect/>
          </a:stretch>
        </p:blipFill>
        <p:spPr>
          <a:xfrm>
            <a:off x="10380526" y="368300"/>
            <a:ext cx="1440000" cy="356436"/>
          </a:xfrm>
          <a:prstGeom prst="rect">
            <a:avLst/>
          </a:prstGeom>
        </p:spPr>
      </p:pic>
    </p:spTree>
    <p:extLst>
      <p:ext uri="{BB962C8B-B14F-4D97-AF65-F5344CB8AC3E}">
        <p14:creationId xmlns:p14="http://schemas.microsoft.com/office/powerpoint/2010/main" val="687572548"/>
      </p:ext>
    </p:extLst>
  </p:cSld>
  <p:clrMapOvr>
    <a:masterClrMapping/>
  </p:clrMapOvr>
  <p:extLst>
    <p:ext uri="{DCECCB84-F9BA-43D5-87BE-67443E8EF086}">
      <p15:sldGuideLst xmlns:p15="http://schemas.microsoft.com/office/powerpoint/2012/main">
        <p15:guide id="1" pos="3727" userDrawn="1">
          <p15:clr>
            <a:srgbClr val="FBAE40"/>
          </p15:clr>
        </p15:guide>
        <p15:guide id="2" pos="3953"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NPL Picture Left with Caption - Dar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46AF6-17FB-C642-8EB6-D61CF0C54105}"/>
              </a:ext>
            </a:extLst>
          </p:cNvPr>
          <p:cNvSpPr>
            <a:spLocks noGrp="1"/>
          </p:cNvSpPr>
          <p:nvPr>
            <p:ph type="title"/>
          </p:nvPr>
        </p:nvSpPr>
        <p:spPr>
          <a:xfrm>
            <a:off x="6275384" y="1001491"/>
            <a:ext cx="5545139" cy="1471427"/>
          </a:xfrm>
        </p:spPr>
        <p:txBody>
          <a:bodyPr anchor="t" anchorCtr="0">
            <a:normAutofit/>
          </a:bodyPr>
          <a:lstStyle>
            <a:lvl1pPr>
              <a:defRPr sz="3500"/>
            </a:lvl1pPr>
          </a:lstStyle>
          <a:p>
            <a:r>
              <a:rPr lang="en-GB" dirty="0"/>
              <a:t>Click to edit Master title style</a:t>
            </a:r>
            <a:endParaRPr lang="en-US" dirty="0"/>
          </a:p>
        </p:txBody>
      </p:sp>
      <p:sp>
        <p:nvSpPr>
          <p:cNvPr id="3" name="Picture Placeholder 2">
            <a:extLst>
              <a:ext uri="{FF2B5EF4-FFF2-40B4-BE49-F238E27FC236}">
                <a16:creationId xmlns:a16="http://schemas.microsoft.com/office/drawing/2014/main" id="{6473AEF3-3728-4248-A33F-FCEA3F874AEC}"/>
              </a:ext>
            </a:extLst>
          </p:cNvPr>
          <p:cNvSpPr>
            <a:spLocks noGrp="1"/>
          </p:cNvSpPr>
          <p:nvPr>
            <p:ph type="pic" idx="1"/>
          </p:nvPr>
        </p:nvSpPr>
        <p:spPr>
          <a:xfrm>
            <a:off x="371477" y="359051"/>
            <a:ext cx="5545136" cy="57702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F4DE32E-330F-C04A-899E-C96439062382}"/>
              </a:ext>
            </a:extLst>
          </p:cNvPr>
          <p:cNvSpPr>
            <a:spLocks noGrp="1"/>
          </p:cNvSpPr>
          <p:nvPr>
            <p:ph type="body" sz="half" idx="2"/>
          </p:nvPr>
        </p:nvSpPr>
        <p:spPr>
          <a:xfrm>
            <a:off x="6275385" y="2690591"/>
            <a:ext cx="5545137" cy="343874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Click to edit Master text styles</a:t>
            </a:r>
          </a:p>
        </p:txBody>
      </p:sp>
      <p:sp>
        <p:nvSpPr>
          <p:cNvPr id="5" name="Date Placeholder 4">
            <a:extLst>
              <a:ext uri="{FF2B5EF4-FFF2-40B4-BE49-F238E27FC236}">
                <a16:creationId xmlns:a16="http://schemas.microsoft.com/office/drawing/2014/main" id="{56EAC081-FC21-AA44-AF84-A5954DD73B57}"/>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6" name="Footer Placeholder 5">
            <a:extLst>
              <a:ext uri="{FF2B5EF4-FFF2-40B4-BE49-F238E27FC236}">
                <a16:creationId xmlns:a16="http://schemas.microsoft.com/office/drawing/2014/main" id="{27D47101-6FCE-6A44-AF06-449CE3CC60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614B3A-E8C9-6D42-9AF2-61F32D3CE5B5}"/>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8" name="Picture 7" descr="A black and white image of a person's face&#10;&#10;Description automatically generated with low confidence">
            <a:extLst>
              <a:ext uri="{FF2B5EF4-FFF2-40B4-BE49-F238E27FC236}">
                <a16:creationId xmlns:a16="http://schemas.microsoft.com/office/drawing/2014/main" id="{6D005BD5-5808-064B-98FE-89CC76FF2190}"/>
              </a:ext>
            </a:extLst>
          </p:cNvPr>
          <p:cNvPicPr>
            <a:picLocks noChangeAspect="1"/>
          </p:cNvPicPr>
          <p:nvPr userDrawn="1"/>
        </p:nvPicPr>
        <p:blipFill>
          <a:blip r:embed="rId2"/>
          <a:stretch>
            <a:fillRect/>
          </a:stretch>
        </p:blipFill>
        <p:spPr>
          <a:xfrm>
            <a:off x="10380526" y="368300"/>
            <a:ext cx="1440000" cy="356436"/>
          </a:xfrm>
          <a:prstGeom prst="rect">
            <a:avLst/>
          </a:prstGeom>
        </p:spPr>
      </p:pic>
    </p:spTree>
    <p:extLst>
      <p:ext uri="{BB962C8B-B14F-4D97-AF65-F5344CB8AC3E}">
        <p14:creationId xmlns:p14="http://schemas.microsoft.com/office/powerpoint/2010/main" val="3745713058"/>
      </p:ext>
    </p:extLst>
  </p:cSld>
  <p:clrMapOvr>
    <a:masterClrMapping/>
  </p:clrMapOvr>
  <p:extLst>
    <p:ext uri="{DCECCB84-F9BA-43D5-87BE-67443E8EF086}">
      <p15:sldGuideLst xmlns:p15="http://schemas.microsoft.com/office/powerpoint/2012/main">
        <p15:guide id="1" pos="3727" userDrawn="1">
          <p15:clr>
            <a:srgbClr val="FBAE40"/>
          </p15:clr>
        </p15:guide>
        <p15:guide id="2" pos="3953"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NPL Pictures x 4 with Caption - Dar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46AF6-17FB-C642-8EB6-D61CF0C54105}"/>
              </a:ext>
            </a:extLst>
          </p:cNvPr>
          <p:cNvSpPr>
            <a:spLocks noGrp="1"/>
          </p:cNvSpPr>
          <p:nvPr>
            <p:ph type="title"/>
          </p:nvPr>
        </p:nvSpPr>
        <p:spPr>
          <a:xfrm>
            <a:off x="6275384" y="1001491"/>
            <a:ext cx="5545139" cy="1471427"/>
          </a:xfrm>
        </p:spPr>
        <p:txBody>
          <a:bodyPr anchor="t" anchorCtr="0">
            <a:normAutofit/>
          </a:bodyPr>
          <a:lstStyle>
            <a:lvl1pPr>
              <a:defRPr sz="3500"/>
            </a:lvl1pPr>
          </a:lstStyle>
          <a:p>
            <a:r>
              <a:rPr lang="en-GB" dirty="0"/>
              <a:t>Click to edit Master title style</a:t>
            </a:r>
            <a:endParaRPr lang="en-US" dirty="0"/>
          </a:p>
        </p:txBody>
      </p:sp>
      <p:sp>
        <p:nvSpPr>
          <p:cNvPr id="3" name="Picture Placeholder 2">
            <a:extLst>
              <a:ext uri="{FF2B5EF4-FFF2-40B4-BE49-F238E27FC236}">
                <a16:creationId xmlns:a16="http://schemas.microsoft.com/office/drawing/2014/main" id="{6473AEF3-3728-4248-A33F-FCEA3F874AEC}"/>
              </a:ext>
            </a:extLst>
          </p:cNvPr>
          <p:cNvSpPr>
            <a:spLocks noGrp="1"/>
          </p:cNvSpPr>
          <p:nvPr>
            <p:ph type="pic" idx="1"/>
          </p:nvPr>
        </p:nvSpPr>
        <p:spPr>
          <a:xfrm>
            <a:off x="371474" y="368301"/>
            <a:ext cx="2592568" cy="359939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F4DE32E-330F-C04A-899E-C96439062382}"/>
              </a:ext>
            </a:extLst>
          </p:cNvPr>
          <p:cNvSpPr>
            <a:spLocks noGrp="1"/>
          </p:cNvSpPr>
          <p:nvPr>
            <p:ph type="body" sz="half" idx="2"/>
          </p:nvPr>
        </p:nvSpPr>
        <p:spPr>
          <a:xfrm>
            <a:off x="6275385" y="2690591"/>
            <a:ext cx="5545137" cy="343874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Click to edit Master text styles</a:t>
            </a:r>
          </a:p>
        </p:txBody>
      </p:sp>
      <p:sp>
        <p:nvSpPr>
          <p:cNvPr id="5" name="Date Placeholder 4">
            <a:extLst>
              <a:ext uri="{FF2B5EF4-FFF2-40B4-BE49-F238E27FC236}">
                <a16:creationId xmlns:a16="http://schemas.microsoft.com/office/drawing/2014/main" id="{56EAC081-FC21-AA44-AF84-A5954DD73B57}"/>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6" name="Footer Placeholder 5">
            <a:extLst>
              <a:ext uri="{FF2B5EF4-FFF2-40B4-BE49-F238E27FC236}">
                <a16:creationId xmlns:a16="http://schemas.microsoft.com/office/drawing/2014/main" id="{27D47101-6FCE-6A44-AF06-449CE3CC60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614B3A-E8C9-6D42-9AF2-61F32D3CE5B5}"/>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8" name="Picture 7" descr="A black and white image of a person's face&#10;&#10;Description automatically generated with low confidence">
            <a:extLst>
              <a:ext uri="{FF2B5EF4-FFF2-40B4-BE49-F238E27FC236}">
                <a16:creationId xmlns:a16="http://schemas.microsoft.com/office/drawing/2014/main" id="{6D005BD5-5808-064B-98FE-89CC76FF2190}"/>
              </a:ext>
            </a:extLst>
          </p:cNvPr>
          <p:cNvPicPr>
            <a:picLocks noChangeAspect="1"/>
          </p:cNvPicPr>
          <p:nvPr userDrawn="1"/>
        </p:nvPicPr>
        <p:blipFill>
          <a:blip r:embed="rId2"/>
          <a:stretch>
            <a:fillRect/>
          </a:stretch>
        </p:blipFill>
        <p:spPr>
          <a:xfrm>
            <a:off x="10380526" y="368300"/>
            <a:ext cx="1440000" cy="356436"/>
          </a:xfrm>
          <a:prstGeom prst="rect">
            <a:avLst/>
          </a:prstGeom>
        </p:spPr>
      </p:pic>
      <p:sp>
        <p:nvSpPr>
          <p:cNvPr id="13" name="Picture Placeholder 2">
            <a:extLst>
              <a:ext uri="{FF2B5EF4-FFF2-40B4-BE49-F238E27FC236}">
                <a16:creationId xmlns:a16="http://schemas.microsoft.com/office/drawing/2014/main" id="{C57B1D67-2B72-A042-B5E7-1CE972A9D47E}"/>
              </a:ext>
            </a:extLst>
          </p:cNvPr>
          <p:cNvSpPr>
            <a:spLocks noGrp="1"/>
          </p:cNvSpPr>
          <p:nvPr>
            <p:ph type="pic" idx="13"/>
          </p:nvPr>
        </p:nvSpPr>
        <p:spPr>
          <a:xfrm>
            <a:off x="371295" y="4344161"/>
            <a:ext cx="2592568" cy="17851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4" name="Picture Placeholder 2">
            <a:extLst>
              <a:ext uri="{FF2B5EF4-FFF2-40B4-BE49-F238E27FC236}">
                <a16:creationId xmlns:a16="http://schemas.microsoft.com/office/drawing/2014/main" id="{245C872B-3D8F-A147-9704-FD12D2212F03}"/>
              </a:ext>
            </a:extLst>
          </p:cNvPr>
          <p:cNvSpPr>
            <a:spLocks noGrp="1"/>
          </p:cNvSpPr>
          <p:nvPr>
            <p:ph type="pic" idx="14"/>
          </p:nvPr>
        </p:nvSpPr>
        <p:spPr>
          <a:xfrm>
            <a:off x="3324225" y="2529943"/>
            <a:ext cx="2592568" cy="359939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5" name="Picture Placeholder 2">
            <a:extLst>
              <a:ext uri="{FF2B5EF4-FFF2-40B4-BE49-F238E27FC236}">
                <a16:creationId xmlns:a16="http://schemas.microsoft.com/office/drawing/2014/main" id="{C71E067A-2F2E-B548-8090-F827099C3C0B}"/>
              </a:ext>
            </a:extLst>
          </p:cNvPr>
          <p:cNvSpPr>
            <a:spLocks noGrp="1"/>
          </p:cNvSpPr>
          <p:nvPr>
            <p:ph type="pic" idx="15"/>
          </p:nvPr>
        </p:nvSpPr>
        <p:spPr>
          <a:xfrm>
            <a:off x="3323684" y="368301"/>
            <a:ext cx="2592568" cy="17851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Tree>
    <p:extLst>
      <p:ext uri="{BB962C8B-B14F-4D97-AF65-F5344CB8AC3E}">
        <p14:creationId xmlns:p14="http://schemas.microsoft.com/office/powerpoint/2010/main" val="2563920815"/>
      </p:ext>
    </p:extLst>
  </p:cSld>
  <p:clrMapOvr>
    <a:masterClrMapping/>
  </p:clrMapOvr>
  <p:extLst>
    <p:ext uri="{DCECCB84-F9BA-43D5-87BE-67443E8EF086}">
      <p15:sldGuideLst xmlns:p15="http://schemas.microsoft.com/office/powerpoint/2012/main">
        <p15:guide id="1" pos="3727" userDrawn="1">
          <p15:clr>
            <a:srgbClr val="FBAE40"/>
          </p15:clr>
        </p15:guide>
        <p15:guide id="2" pos="3953" userDrawn="1">
          <p15:clr>
            <a:srgbClr val="FBAE40"/>
          </p15:clr>
        </p15:guide>
        <p15:guide id="3" pos="1867" userDrawn="1">
          <p15:clr>
            <a:srgbClr val="FBAE40"/>
          </p15:clr>
        </p15:guide>
        <p15:guide id="4" pos="2094"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NPL Section Header with Picture Cutout - Dark">
    <p:bg>
      <p:bgPr>
        <a:gradFill>
          <a:gsLst>
            <a:gs pos="20000">
              <a:schemeClr val="tx2"/>
            </a:gs>
            <a:gs pos="0">
              <a:schemeClr val="tx2"/>
            </a:gs>
            <a:gs pos="100000">
              <a:srgbClr val="007ACC"/>
            </a:gs>
          </a:gsLst>
          <a:lin ang="2700000" scaled="1"/>
        </a:gradFill>
        <a:effectLst/>
      </p:bgPr>
    </p:bg>
    <p:spTree>
      <p:nvGrpSpPr>
        <p:cNvPr id="1" name=""/>
        <p:cNvGrpSpPr/>
        <p:nvPr/>
      </p:nvGrpSpPr>
      <p:grpSpPr>
        <a:xfrm>
          <a:off x="0" y="0"/>
          <a:ext cx="0" cy="0"/>
          <a:chOff x="0" y="0"/>
          <a:chExt cx="0" cy="0"/>
        </a:xfrm>
      </p:grpSpPr>
      <p:sp>
        <p:nvSpPr>
          <p:cNvPr id="50" name="Picture Placeholder 49">
            <a:extLst>
              <a:ext uri="{FF2B5EF4-FFF2-40B4-BE49-F238E27FC236}">
                <a16:creationId xmlns:a16="http://schemas.microsoft.com/office/drawing/2014/main" id="{2887D771-C501-8745-9BA2-9535F81AE111}"/>
              </a:ext>
            </a:extLst>
          </p:cNvPr>
          <p:cNvSpPr>
            <a:spLocks noGrp="1"/>
          </p:cNvSpPr>
          <p:nvPr>
            <p:ph type="pic" sz="quarter" idx="14"/>
          </p:nvPr>
        </p:nvSpPr>
        <p:spPr>
          <a:xfrm>
            <a:off x="371476" y="733264"/>
            <a:ext cx="5544525" cy="5391472"/>
          </a:xfrm>
          <a:custGeom>
            <a:avLst/>
            <a:gdLst>
              <a:gd name="connsiteX0" fmla="*/ 1584525 w 5544525"/>
              <a:gd name="connsiteY0" fmla="*/ 711472 h 5391472"/>
              <a:gd name="connsiteX1" fmla="*/ 5544525 w 5544525"/>
              <a:gd name="connsiteY1" fmla="*/ 711472 h 5391472"/>
              <a:gd name="connsiteX2" fmla="*/ 5544525 w 5544525"/>
              <a:gd name="connsiteY2" fmla="*/ 4671472 h 5391472"/>
              <a:gd name="connsiteX3" fmla="*/ 1584525 w 5544525"/>
              <a:gd name="connsiteY3" fmla="*/ 4671472 h 5391472"/>
              <a:gd name="connsiteX4" fmla="*/ 0 w 5544525"/>
              <a:gd name="connsiteY4" fmla="*/ 0 h 5391472"/>
              <a:gd name="connsiteX5" fmla="*/ 5364525 w 5544525"/>
              <a:gd name="connsiteY5" fmla="*/ 0 h 5391472"/>
              <a:gd name="connsiteX6" fmla="*/ 5364525 w 5544525"/>
              <a:gd name="connsiteY6" fmla="*/ 531472 h 5391472"/>
              <a:gd name="connsiteX7" fmla="*/ 1404525 w 5544525"/>
              <a:gd name="connsiteY7" fmla="*/ 531472 h 5391472"/>
              <a:gd name="connsiteX8" fmla="*/ 1404525 w 5544525"/>
              <a:gd name="connsiteY8" fmla="*/ 4851472 h 5391472"/>
              <a:gd name="connsiteX9" fmla="*/ 1639538 w 5544525"/>
              <a:gd name="connsiteY9" fmla="*/ 4851472 h 5391472"/>
              <a:gd name="connsiteX10" fmla="*/ 1639538 w 5544525"/>
              <a:gd name="connsiteY10" fmla="*/ 4853773 h 5391472"/>
              <a:gd name="connsiteX11" fmla="*/ 5364525 w 5544525"/>
              <a:gd name="connsiteY11" fmla="*/ 4853773 h 5391472"/>
              <a:gd name="connsiteX12" fmla="*/ 5364525 w 5544525"/>
              <a:gd name="connsiteY12" fmla="*/ 5391472 h 5391472"/>
              <a:gd name="connsiteX13" fmla="*/ 0 w 5544525"/>
              <a:gd name="connsiteY13" fmla="*/ 5391472 h 5391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44525" h="5391472">
                <a:moveTo>
                  <a:pt x="1584525" y="711472"/>
                </a:moveTo>
                <a:lnTo>
                  <a:pt x="5544525" y="711472"/>
                </a:lnTo>
                <a:lnTo>
                  <a:pt x="5544525" y="4671472"/>
                </a:lnTo>
                <a:lnTo>
                  <a:pt x="1584525" y="4671472"/>
                </a:lnTo>
                <a:close/>
                <a:moveTo>
                  <a:pt x="0" y="0"/>
                </a:moveTo>
                <a:lnTo>
                  <a:pt x="5364525" y="0"/>
                </a:lnTo>
                <a:lnTo>
                  <a:pt x="5364525" y="531472"/>
                </a:lnTo>
                <a:lnTo>
                  <a:pt x="1404525" y="531472"/>
                </a:lnTo>
                <a:lnTo>
                  <a:pt x="1404525" y="4851472"/>
                </a:lnTo>
                <a:lnTo>
                  <a:pt x="1639538" y="4851472"/>
                </a:lnTo>
                <a:lnTo>
                  <a:pt x="1639538" y="4853773"/>
                </a:lnTo>
                <a:lnTo>
                  <a:pt x="5364525" y="4853773"/>
                </a:lnTo>
                <a:lnTo>
                  <a:pt x="5364525" y="5391472"/>
                </a:lnTo>
                <a:lnTo>
                  <a:pt x="0" y="5391472"/>
                </a:lnTo>
                <a:close/>
              </a:path>
            </a:pathLst>
          </a:custGeom>
        </p:spPr>
        <p:txBody>
          <a:bodyPr wrap="square">
            <a:noAutofit/>
          </a:bodyPr>
          <a:lstStyle/>
          <a:p>
            <a:endParaRPr lang="en-US" dirty="0"/>
          </a:p>
        </p:txBody>
      </p:sp>
      <p:sp>
        <p:nvSpPr>
          <p:cNvPr id="2" name="Title 1">
            <a:extLst>
              <a:ext uri="{FF2B5EF4-FFF2-40B4-BE49-F238E27FC236}">
                <a16:creationId xmlns:a16="http://schemas.microsoft.com/office/drawing/2014/main" id="{8F1A9B07-FA6E-4F4C-8412-667163FB23AD}"/>
              </a:ext>
            </a:extLst>
          </p:cNvPr>
          <p:cNvSpPr>
            <a:spLocks noGrp="1"/>
          </p:cNvSpPr>
          <p:nvPr>
            <p:ph type="title"/>
          </p:nvPr>
        </p:nvSpPr>
        <p:spPr>
          <a:xfrm>
            <a:off x="6276000" y="2479167"/>
            <a:ext cx="5544524" cy="1814680"/>
          </a:xfrm>
        </p:spPr>
        <p:txBody>
          <a:bodyPr anchor="b">
            <a:normAutofit/>
          </a:bodyPr>
          <a:lstStyle>
            <a:lvl1pPr>
              <a:defRPr sz="5000"/>
            </a:lvl1pPr>
          </a:lstStyle>
          <a:p>
            <a:r>
              <a:rPr lang="en-GB" dirty="0"/>
              <a:t>Click to edit Master title</a:t>
            </a:r>
            <a:endParaRPr lang="en-US" dirty="0"/>
          </a:p>
        </p:txBody>
      </p:sp>
      <p:sp>
        <p:nvSpPr>
          <p:cNvPr id="3" name="Text Placeholder 2">
            <a:extLst>
              <a:ext uri="{FF2B5EF4-FFF2-40B4-BE49-F238E27FC236}">
                <a16:creationId xmlns:a16="http://schemas.microsoft.com/office/drawing/2014/main" id="{D66D09D7-7E8E-9A49-A34E-44FFBF796E8D}"/>
              </a:ext>
            </a:extLst>
          </p:cNvPr>
          <p:cNvSpPr>
            <a:spLocks noGrp="1"/>
          </p:cNvSpPr>
          <p:nvPr>
            <p:ph type="body" idx="1"/>
          </p:nvPr>
        </p:nvSpPr>
        <p:spPr>
          <a:xfrm>
            <a:off x="6276000" y="4653847"/>
            <a:ext cx="5544524" cy="1453634"/>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4" name="Date Placeholder 3">
            <a:extLst>
              <a:ext uri="{FF2B5EF4-FFF2-40B4-BE49-F238E27FC236}">
                <a16:creationId xmlns:a16="http://schemas.microsoft.com/office/drawing/2014/main" id="{CB76F831-853A-2349-81DA-8AA9B81C5553}"/>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5" name="Footer Placeholder 4">
            <a:extLst>
              <a:ext uri="{FF2B5EF4-FFF2-40B4-BE49-F238E27FC236}">
                <a16:creationId xmlns:a16="http://schemas.microsoft.com/office/drawing/2014/main" id="{B5A534DF-B096-7545-818F-0D66D53A10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62CD13-8885-F14D-BEC7-72B9DC0E4FF2}"/>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7" name="Picture 6" descr="A black and white image of a person's face&#10;&#10;Description automatically generated with low confidence">
            <a:extLst>
              <a:ext uri="{FF2B5EF4-FFF2-40B4-BE49-F238E27FC236}">
                <a16:creationId xmlns:a16="http://schemas.microsoft.com/office/drawing/2014/main" id="{20F3D504-71B3-B544-966D-B1396AA86488}"/>
              </a:ext>
            </a:extLst>
          </p:cNvPr>
          <p:cNvPicPr>
            <a:picLocks noChangeAspect="1"/>
          </p:cNvPicPr>
          <p:nvPr userDrawn="1"/>
        </p:nvPicPr>
        <p:blipFill>
          <a:blip r:embed="rId2"/>
          <a:stretch>
            <a:fillRect/>
          </a:stretch>
        </p:blipFill>
        <p:spPr>
          <a:xfrm>
            <a:off x="10380526" y="368300"/>
            <a:ext cx="1440000" cy="356436"/>
          </a:xfrm>
          <a:prstGeom prst="rect">
            <a:avLst/>
          </a:prstGeom>
        </p:spPr>
      </p:pic>
    </p:spTree>
    <p:extLst>
      <p:ext uri="{BB962C8B-B14F-4D97-AF65-F5344CB8AC3E}">
        <p14:creationId xmlns:p14="http://schemas.microsoft.com/office/powerpoint/2010/main" val="306473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PL Section Header - Dark">
    <p:bg>
      <p:bgPr>
        <a:gradFill>
          <a:gsLst>
            <a:gs pos="20000">
              <a:schemeClr val="tx2"/>
            </a:gs>
            <a:gs pos="0">
              <a:schemeClr val="tx2"/>
            </a:gs>
            <a:gs pos="100000">
              <a:srgbClr val="007ACC"/>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A9B07-FA6E-4F4C-8412-667163FB23AD}"/>
              </a:ext>
            </a:extLst>
          </p:cNvPr>
          <p:cNvSpPr>
            <a:spLocks noGrp="1"/>
          </p:cNvSpPr>
          <p:nvPr>
            <p:ph type="title"/>
          </p:nvPr>
        </p:nvSpPr>
        <p:spPr>
          <a:xfrm>
            <a:off x="371475" y="1709739"/>
            <a:ext cx="11449050" cy="2584108"/>
          </a:xfrm>
        </p:spPr>
        <p:txBody>
          <a:bodyPr anchor="b">
            <a:normAutofit/>
          </a:bodyPr>
          <a:lstStyle>
            <a:lvl1pPr>
              <a:defRPr sz="5000"/>
            </a:lvl1p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D66D09D7-7E8E-9A49-A34E-44FFBF796E8D}"/>
              </a:ext>
            </a:extLst>
          </p:cNvPr>
          <p:cNvSpPr>
            <a:spLocks noGrp="1"/>
          </p:cNvSpPr>
          <p:nvPr>
            <p:ph type="body" idx="1"/>
          </p:nvPr>
        </p:nvSpPr>
        <p:spPr>
          <a:xfrm>
            <a:off x="371475" y="4653846"/>
            <a:ext cx="11449050" cy="1435804"/>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4" name="Date Placeholder 3">
            <a:extLst>
              <a:ext uri="{FF2B5EF4-FFF2-40B4-BE49-F238E27FC236}">
                <a16:creationId xmlns:a16="http://schemas.microsoft.com/office/drawing/2014/main" id="{CB76F831-853A-2349-81DA-8AA9B81C5553}"/>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5" name="Footer Placeholder 4">
            <a:extLst>
              <a:ext uri="{FF2B5EF4-FFF2-40B4-BE49-F238E27FC236}">
                <a16:creationId xmlns:a16="http://schemas.microsoft.com/office/drawing/2014/main" id="{B5A534DF-B096-7545-818F-0D66D53A10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62CD13-8885-F14D-BEC7-72B9DC0E4FF2}"/>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7" name="Picture 6" descr="A black and white image of a person's face&#10;&#10;Description automatically generated with low confidence">
            <a:extLst>
              <a:ext uri="{FF2B5EF4-FFF2-40B4-BE49-F238E27FC236}">
                <a16:creationId xmlns:a16="http://schemas.microsoft.com/office/drawing/2014/main" id="{20F3D504-71B3-B544-966D-B1396AA86488}"/>
              </a:ext>
            </a:extLst>
          </p:cNvPr>
          <p:cNvPicPr>
            <a:picLocks noChangeAspect="1"/>
          </p:cNvPicPr>
          <p:nvPr userDrawn="1"/>
        </p:nvPicPr>
        <p:blipFill>
          <a:blip r:embed="rId2"/>
          <a:stretch>
            <a:fillRect/>
          </a:stretch>
        </p:blipFill>
        <p:spPr>
          <a:xfrm>
            <a:off x="10380526" y="368300"/>
            <a:ext cx="1440000" cy="356436"/>
          </a:xfrm>
          <a:prstGeom prst="rect">
            <a:avLst/>
          </a:prstGeom>
        </p:spPr>
      </p:pic>
    </p:spTree>
    <p:extLst>
      <p:ext uri="{BB962C8B-B14F-4D97-AF65-F5344CB8AC3E}">
        <p14:creationId xmlns:p14="http://schemas.microsoft.com/office/powerpoint/2010/main" val="37864886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NPL Title and Content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C625D-217C-B144-93D2-C19DE4F1945F}"/>
              </a:ext>
            </a:extLst>
          </p:cNvPr>
          <p:cNvSpPr>
            <a:spLocks noGrp="1"/>
          </p:cNvSpPr>
          <p:nvPr>
            <p:ph type="title"/>
          </p:nvPr>
        </p:nvSpPr>
        <p:spPr>
          <a:xfrm>
            <a:off x="371476" y="377785"/>
            <a:ext cx="10009050" cy="1290638"/>
          </a:xfrm>
        </p:spPr>
        <p:txBody>
          <a:body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59B70C27-80D5-174D-A8CC-D917A524C8E4}"/>
              </a:ext>
            </a:extLst>
          </p:cNvPr>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a:extLst>
              <a:ext uri="{FF2B5EF4-FFF2-40B4-BE49-F238E27FC236}">
                <a16:creationId xmlns:a16="http://schemas.microsoft.com/office/drawing/2014/main" id="{00AFAB4E-81DB-904F-B241-4225778ABCB3}"/>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5" name="Footer Placeholder 4">
            <a:extLst>
              <a:ext uri="{FF2B5EF4-FFF2-40B4-BE49-F238E27FC236}">
                <a16:creationId xmlns:a16="http://schemas.microsoft.com/office/drawing/2014/main" id="{97DDA694-C7D3-9E4A-AD42-7A27C12954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339D77-8E63-5D4B-BDFE-7D086BEB2059}"/>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8" name="Picture 7" descr="Icon&#10;&#10;Description automatically generated">
            <a:extLst>
              <a:ext uri="{FF2B5EF4-FFF2-40B4-BE49-F238E27FC236}">
                <a16:creationId xmlns:a16="http://schemas.microsoft.com/office/drawing/2014/main" id="{9D2C6FA8-56B5-DF4F-AFCF-F7045C1038DA}"/>
              </a:ext>
            </a:extLst>
          </p:cNvPr>
          <p:cNvPicPr>
            <a:picLocks noChangeAspect="1"/>
          </p:cNvPicPr>
          <p:nvPr userDrawn="1"/>
        </p:nvPicPr>
        <p:blipFill>
          <a:blip r:embed="rId2"/>
          <a:stretch>
            <a:fillRect/>
          </a:stretch>
        </p:blipFill>
        <p:spPr>
          <a:xfrm>
            <a:off x="10380526" y="377785"/>
            <a:ext cx="1440000" cy="356436"/>
          </a:xfrm>
          <a:prstGeom prst="rect">
            <a:avLst/>
          </a:prstGeom>
        </p:spPr>
      </p:pic>
    </p:spTree>
    <p:extLst>
      <p:ext uri="{BB962C8B-B14F-4D97-AF65-F5344CB8AC3E}">
        <p14:creationId xmlns:p14="http://schemas.microsoft.com/office/powerpoint/2010/main" val="42565704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NPL Two Column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AEDBA-A237-2641-AF20-5E91101E60B5}"/>
              </a:ext>
            </a:extLst>
          </p:cNvPr>
          <p:cNvSpPr>
            <a:spLocks noGrp="1"/>
          </p:cNvSpPr>
          <p:nvPr>
            <p:ph type="title"/>
          </p:nvPr>
        </p:nvSpPr>
        <p:spPr/>
        <p:txBody>
          <a:body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883182D9-D411-614B-93D2-447DB12DDF9D}"/>
              </a:ext>
            </a:extLst>
          </p:cNvPr>
          <p:cNvSpPr>
            <a:spLocks noGrp="1"/>
          </p:cNvSpPr>
          <p:nvPr>
            <p:ph sz="half" idx="1"/>
          </p:nvPr>
        </p:nvSpPr>
        <p:spPr>
          <a:xfrm>
            <a:off x="371476" y="1825625"/>
            <a:ext cx="5545138" cy="4303713"/>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a:extLst>
              <a:ext uri="{FF2B5EF4-FFF2-40B4-BE49-F238E27FC236}">
                <a16:creationId xmlns:a16="http://schemas.microsoft.com/office/drawing/2014/main" id="{A12E2998-B52D-6C48-8404-E6F2843B8447}"/>
              </a:ext>
            </a:extLst>
          </p:cNvPr>
          <p:cNvSpPr>
            <a:spLocks noGrp="1"/>
          </p:cNvSpPr>
          <p:nvPr>
            <p:ph sz="half" idx="2"/>
          </p:nvPr>
        </p:nvSpPr>
        <p:spPr>
          <a:xfrm>
            <a:off x="6275388" y="1825625"/>
            <a:ext cx="5545136" cy="4303713"/>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a:extLst>
              <a:ext uri="{FF2B5EF4-FFF2-40B4-BE49-F238E27FC236}">
                <a16:creationId xmlns:a16="http://schemas.microsoft.com/office/drawing/2014/main" id="{292EB089-D3DF-9346-BDD3-BFF9C0C89F0F}"/>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6" name="Footer Placeholder 5">
            <a:extLst>
              <a:ext uri="{FF2B5EF4-FFF2-40B4-BE49-F238E27FC236}">
                <a16:creationId xmlns:a16="http://schemas.microsoft.com/office/drawing/2014/main" id="{B91E7A3F-5642-DC45-86CF-7CB6F04E91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DF7BE6-173D-B94B-8D94-D7AA78448FF6}"/>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9" name="Picture 8" descr="Icon&#10;&#10;Description automatically generated">
            <a:extLst>
              <a:ext uri="{FF2B5EF4-FFF2-40B4-BE49-F238E27FC236}">
                <a16:creationId xmlns:a16="http://schemas.microsoft.com/office/drawing/2014/main" id="{F450EA6A-C381-E349-9B3F-A854C9703F00}"/>
              </a:ext>
            </a:extLst>
          </p:cNvPr>
          <p:cNvPicPr>
            <a:picLocks noChangeAspect="1"/>
          </p:cNvPicPr>
          <p:nvPr userDrawn="1"/>
        </p:nvPicPr>
        <p:blipFill>
          <a:blip r:embed="rId2"/>
          <a:stretch>
            <a:fillRect/>
          </a:stretch>
        </p:blipFill>
        <p:spPr>
          <a:xfrm>
            <a:off x="10380526" y="377785"/>
            <a:ext cx="1440000" cy="356436"/>
          </a:xfrm>
          <a:prstGeom prst="rect">
            <a:avLst/>
          </a:prstGeom>
        </p:spPr>
      </p:pic>
    </p:spTree>
    <p:extLst>
      <p:ext uri="{BB962C8B-B14F-4D97-AF65-F5344CB8AC3E}">
        <p14:creationId xmlns:p14="http://schemas.microsoft.com/office/powerpoint/2010/main" val="591234146"/>
      </p:ext>
    </p:extLst>
  </p:cSld>
  <p:clrMapOvr>
    <a:masterClrMapping/>
  </p:clrMapOvr>
  <p:extLst>
    <p:ext uri="{DCECCB84-F9BA-43D5-87BE-67443E8EF086}">
      <p15:sldGuideLst xmlns:p15="http://schemas.microsoft.com/office/powerpoint/2012/main">
        <p15:guide id="1" pos="3727" userDrawn="1">
          <p15:clr>
            <a:srgbClr val="FBAE40"/>
          </p15:clr>
        </p15:guide>
        <p15:guide id="2" pos="3953"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NPL Three Column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C625D-217C-B144-93D2-C19DE4F1945F}"/>
              </a:ext>
            </a:extLst>
          </p:cNvPr>
          <p:cNvSpPr>
            <a:spLocks noGrp="1"/>
          </p:cNvSpPr>
          <p:nvPr>
            <p:ph type="title"/>
          </p:nvPr>
        </p:nvSpPr>
        <p:spPr>
          <a:xfrm>
            <a:off x="371476" y="377785"/>
            <a:ext cx="10009050" cy="1290638"/>
          </a:xfrm>
        </p:spPr>
        <p:txBody>
          <a:bodyPr/>
          <a:lstStyle/>
          <a:p>
            <a:r>
              <a:rPr lang="en-GB" dirty="0"/>
              <a:t>Click to edit Master title style</a:t>
            </a:r>
            <a:endParaRPr lang="en-US" dirty="0"/>
          </a:p>
        </p:txBody>
      </p:sp>
      <p:sp>
        <p:nvSpPr>
          <p:cNvPr id="4" name="Date Placeholder 3">
            <a:extLst>
              <a:ext uri="{FF2B5EF4-FFF2-40B4-BE49-F238E27FC236}">
                <a16:creationId xmlns:a16="http://schemas.microsoft.com/office/drawing/2014/main" id="{00AFAB4E-81DB-904F-B241-4225778ABCB3}"/>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5" name="Footer Placeholder 4">
            <a:extLst>
              <a:ext uri="{FF2B5EF4-FFF2-40B4-BE49-F238E27FC236}">
                <a16:creationId xmlns:a16="http://schemas.microsoft.com/office/drawing/2014/main" id="{97DDA694-C7D3-9E4A-AD42-7A27C12954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339D77-8E63-5D4B-BDFE-7D086BEB2059}"/>
              </a:ext>
            </a:extLst>
          </p:cNvPr>
          <p:cNvSpPr>
            <a:spLocks noGrp="1"/>
          </p:cNvSpPr>
          <p:nvPr>
            <p:ph type="sldNum" sz="quarter" idx="12"/>
          </p:nvPr>
        </p:nvSpPr>
        <p:spPr/>
        <p:txBody>
          <a:bodyPr/>
          <a:lstStyle/>
          <a:p>
            <a:fld id="{E0F66305-90B3-104F-BE5E-085D9E31339C}" type="slidenum">
              <a:rPr lang="en-US" smtClean="0"/>
              <a:t>‹#›</a:t>
            </a:fld>
            <a:endParaRPr lang="en-US"/>
          </a:p>
        </p:txBody>
      </p:sp>
      <p:sp>
        <p:nvSpPr>
          <p:cNvPr id="14" name="Content Placeholder 2">
            <a:extLst>
              <a:ext uri="{FF2B5EF4-FFF2-40B4-BE49-F238E27FC236}">
                <a16:creationId xmlns:a16="http://schemas.microsoft.com/office/drawing/2014/main" id="{494E238D-77F6-CF44-B797-C6BE5821F96B}"/>
              </a:ext>
            </a:extLst>
          </p:cNvPr>
          <p:cNvSpPr>
            <a:spLocks noGrp="1" noChangeAspect="1"/>
          </p:cNvSpPr>
          <p:nvPr>
            <p:ph idx="13"/>
          </p:nvPr>
        </p:nvSpPr>
        <p:spPr>
          <a:xfrm>
            <a:off x="381662" y="1809053"/>
            <a:ext cx="3553751" cy="4303714"/>
          </a:xfrm>
        </p:spPr>
        <p:txBody>
          <a:bodyPr/>
          <a:lstStyle>
            <a:lvl1pPr>
              <a:defRPr/>
            </a:lvl1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1" name="Content Placeholder 2">
            <a:extLst>
              <a:ext uri="{FF2B5EF4-FFF2-40B4-BE49-F238E27FC236}">
                <a16:creationId xmlns:a16="http://schemas.microsoft.com/office/drawing/2014/main" id="{D13F8C6F-F46B-0D48-BCB5-A23E0BFA0E7C}"/>
              </a:ext>
            </a:extLst>
          </p:cNvPr>
          <p:cNvSpPr>
            <a:spLocks noGrp="1" noChangeAspect="1"/>
          </p:cNvSpPr>
          <p:nvPr>
            <p:ph idx="14"/>
          </p:nvPr>
        </p:nvSpPr>
        <p:spPr>
          <a:xfrm>
            <a:off x="4295775" y="1809053"/>
            <a:ext cx="3600449" cy="4303714"/>
          </a:xfrm>
        </p:spPr>
        <p:txBody>
          <a:bodyPr/>
          <a:lstStyle>
            <a:lvl1pPr>
              <a:defRPr/>
            </a:lvl1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2" name="Content Placeholder 2">
            <a:extLst>
              <a:ext uri="{FF2B5EF4-FFF2-40B4-BE49-F238E27FC236}">
                <a16:creationId xmlns:a16="http://schemas.microsoft.com/office/drawing/2014/main" id="{AB08ED24-1AEA-B04D-BFB7-5DFF27FFEA3F}"/>
              </a:ext>
            </a:extLst>
          </p:cNvPr>
          <p:cNvSpPr>
            <a:spLocks noGrp="1" noChangeAspect="1"/>
          </p:cNvSpPr>
          <p:nvPr>
            <p:ph idx="15"/>
          </p:nvPr>
        </p:nvSpPr>
        <p:spPr>
          <a:xfrm>
            <a:off x="8266774" y="1809053"/>
            <a:ext cx="3553751" cy="4303714"/>
          </a:xfrm>
        </p:spPr>
        <p:txBody>
          <a:bodyPr/>
          <a:lstStyle>
            <a:lvl1pPr>
              <a:defRPr/>
            </a:lvl1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10" name="Picture 9" descr="Icon&#10;&#10;Description automatically generated">
            <a:extLst>
              <a:ext uri="{FF2B5EF4-FFF2-40B4-BE49-F238E27FC236}">
                <a16:creationId xmlns:a16="http://schemas.microsoft.com/office/drawing/2014/main" id="{4E0B8292-DE0A-934A-9697-9CD88DDF659E}"/>
              </a:ext>
            </a:extLst>
          </p:cNvPr>
          <p:cNvPicPr>
            <a:picLocks noChangeAspect="1"/>
          </p:cNvPicPr>
          <p:nvPr userDrawn="1"/>
        </p:nvPicPr>
        <p:blipFill>
          <a:blip r:embed="rId2"/>
          <a:stretch>
            <a:fillRect/>
          </a:stretch>
        </p:blipFill>
        <p:spPr>
          <a:xfrm>
            <a:off x="10380526" y="377785"/>
            <a:ext cx="1440000" cy="356436"/>
          </a:xfrm>
          <a:prstGeom prst="rect">
            <a:avLst/>
          </a:prstGeom>
        </p:spPr>
      </p:pic>
    </p:spTree>
    <p:extLst>
      <p:ext uri="{BB962C8B-B14F-4D97-AF65-F5344CB8AC3E}">
        <p14:creationId xmlns:p14="http://schemas.microsoft.com/office/powerpoint/2010/main" val="2021795296"/>
      </p:ext>
    </p:extLst>
  </p:cSld>
  <p:clrMapOvr>
    <a:masterClrMapping/>
  </p:clrMapOvr>
  <p:extLst>
    <p:ext uri="{DCECCB84-F9BA-43D5-87BE-67443E8EF086}">
      <p15:sldGuideLst xmlns:p15="http://schemas.microsoft.com/office/powerpoint/2012/main">
        <p15:guide id="1" pos="2479" userDrawn="1">
          <p15:clr>
            <a:srgbClr val="FBAE40"/>
          </p15:clr>
        </p15:guide>
        <p15:guide id="2" pos="2706" userDrawn="1">
          <p15:clr>
            <a:srgbClr val="FBAE40"/>
          </p15:clr>
        </p15:guide>
        <p15:guide id="3" pos="4974" userDrawn="1">
          <p15:clr>
            <a:srgbClr val="FBAE40"/>
          </p15:clr>
        </p15:guide>
        <p15:guide id="4" pos="5201"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NPL Title Only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9B30F-D552-854E-96C2-32A0DB8B8EDE}"/>
              </a:ext>
            </a:extLst>
          </p:cNvPr>
          <p:cNvSpPr>
            <a:spLocks noGrp="1"/>
          </p:cNvSpPr>
          <p:nvPr>
            <p:ph type="title"/>
          </p:nvPr>
        </p:nvSpPr>
        <p:spPr/>
        <p:txBody>
          <a:bodyPr/>
          <a:lstStyle/>
          <a:p>
            <a:r>
              <a:rPr lang="en-GB" dirty="0"/>
              <a:t>Click to edit Master title style</a:t>
            </a:r>
            <a:endParaRPr lang="en-US" dirty="0"/>
          </a:p>
        </p:txBody>
      </p:sp>
      <p:sp>
        <p:nvSpPr>
          <p:cNvPr id="3" name="Date Placeholder 2">
            <a:extLst>
              <a:ext uri="{FF2B5EF4-FFF2-40B4-BE49-F238E27FC236}">
                <a16:creationId xmlns:a16="http://schemas.microsoft.com/office/drawing/2014/main" id="{A8E7BFF2-43C3-2746-96BA-0ECED010CDD2}"/>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4" name="Footer Placeholder 3">
            <a:extLst>
              <a:ext uri="{FF2B5EF4-FFF2-40B4-BE49-F238E27FC236}">
                <a16:creationId xmlns:a16="http://schemas.microsoft.com/office/drawing/2014/main" id="{061C8AB8-3EFD-F449-8CC6-D8F2B5F0568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626E639-962E-0C4A-B3A6-F4C5786B36C0}"/>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7" name="Picture 6" descr="Icon&#10;&#10;Description automatically generated">
            <a:extLst>
              <a:ext uri="{FF2B5EF4-FFF2-40B4-BE49-F238E27FC236}">
                <a16:creationId xmlns:a16="http://schemas.microsoft.com/office/drawing/2014/main" id="{D1CFF10B-AEEE-C646-9B38-121C30FEF5F4}"/>
              </a:ext>
            </a:extLst>
          </p:cNvPr>
          <p:cNvPicPr>
            <a:picLocks noChangeAspect="1"/>
          </p:cNvPicPr>
          <p:nvPr userDrawn="1"/>
        </p:nvPicPr>
        <p:blipFill>
          <a:blip r:embed="rId2"/>
          <a:stretch>
            <a:fillRect/>
          </a:stretch>
        </p:blipFill>
        <p:spPr>
          <a:xfrm>
            <a:off x="10380526" y="377785"/>
            <a:ext cx="1440000" cy="356436"/>
          </a:xfrm>
          <a:prstGeom prst="rect">
            <a:avLst/>
          </a:prstGeom>
        </p:spPr>
      </p:pic>
    </p:spTree>
    <p:extLst>
      <p:ext uri="{BB962C8B-B14F-4D97-AF65-F5344CB8AC3E}">
        <p14:creationId xmlns:p14="http://schemas.microsoft.com/office/powerpoint/2010/main" val="3468955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NPL Blank - Ligh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0A4420-95D2-4444-A902-2F656ADE5F8D}"/>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3" name="Footer Placeholder 2">
            <a:extLst>
              <a:ext uri="{FF2B5EF4-FFF2-40B4-BE49-F238E27FC236}">
                <a16:creationId xmlns:a16="http://schemas.microsoft.com/office/drawing/2014/main" id="{66E12DFF-08A1-E642-8DE7-7701FC50E87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72002D-7AE6-0946-AC2C-97C09D466D94}"/>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6" name="Picture 5" descr="Icon&#10;&#10;Description automatically generated">
            <a:extLst>
              <a:ext uri="{FF2B5EF4-FFF2-40B4-BE49-F238E27FC236}">
                <a16:creationId xmlns:a16="http://schemas.microsoft.com/office/drawing/2014/main" id="{1B275804-B3C1-8F48-8B0B-75C961475C9F}"/>
              </a:ext>
            </a:extLst>
          </p:cNvPr>
          <p:cNvPicPr>
            <a:picLocks noChangeAspect="1"/>
          </p:cNvPicPr>
          <p:nvPr userDrawn="1"/>
        </p:nvPicPr>
        <p:blipFill>
          <a:blip r:embed="rId2"/>
          <a:stretch>
            <a:fillRect/>
          </a:stretch>
        </p:blipFill>
        <p:spPr>
          <a:xfrm>
            <a:off x="10380526" y="377785"/>
            <a:ext cx="1440000" cy="356436"/>
          </a:xfrm>
          <a:prstGeom prst="rect">
            <a:avLst/>
          </a:prstGeom>
        </p:spPr>
      </p:pic>
    </p:spTree>
    <p:extLst>
      <p:ext uri="{BB962C8B-B14F-4D97-AF65-F5344CB8AC3E}">
        <p14:creationId xmlns:p14="http://schemas.microsoft.com/office/powerpoint/2010/main" val="34908543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NPL Picture Right with Caption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46AF6-17FB-C642-8EB6-D61CF0C54105}"/>
              </a:ext>
            </a:extLst>
          </p:cNvPr>
          <p:cNvSpPr>
            <a:spLocks noGrp="1"/>
          </p:cNvSpPr>
          <p:nvPr>
            <p:ph type="title"/>
          </p:nvPr>
        </p:nvSpPr>
        <p:spPr>
          <a:xfrm>
            <a:off x="371474" y="368300"/>
            <a:ext cx="5545139" cy="1689100"/>
          </a:xfrm>
        </p:spPr>
        <p:txBody>
          <a:bodyPr anchor="t" anchorCtr="0">
            <a:normAutofit/>
          </a:bodyPr>
          <a:lstStyle>
            <a:lvl1pPr>
              <a:defRPr sz="3500"/>
            </a:lvl1pPr>
          </a:lstStyle>
          <a:p>
            <a:r>
              <a:rPr lang="en-GB" dirty="0"/>
              <a:t>Click to edit Master title style</a:t>
            </a:r>
            <a:endParaRPr lang="en-US" dirty="0"/>
          </a:p>
        </p:txBody>
      </p:sp>
      <p:sp>
        <p:nvSpPr>
          <p:cNvPr id="3" name="Picture Placeholder 2">
            <a:extLst>
              <a:ext uri="{FF2B5EF4-FFF2-40B4-BE49-F238E27FC236}">
                <a16:creationId xmlns:a16="http://schemas.microsoft.com/office/drawing/2014/main" id="{6473AEF3-3728-4248-A33F-FCEA3F874AEC}"/>
              </a:ext>
            </a:extLst>
          </p:cNvPr>
          <p:cNvSpPr>
            <a:spLocks noGrp="1"/>
          </p:cNvSpPr>
          <p:nvPr>
            <p:ph type="pic" idx="1"/>
          </p:nvPr>
        </p:nvSpPr>
        <p:spPr>
          <a:xfrm>
            <a:off x="6275388" y="987425"/>
            <a:ext cx="5545136" cy="510085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F4DE32E-330F-C04A-899E-C96439062382}"/>
              </a:ext>
            </a:extLst>
          </p:cNvPr>
          <p:cNvSpPr>
            <a:spLocks noGrp="1"/>
          </p:cNvSpPr>
          <p:nvPr>
            <p:ph type="body" sz="half" idx="2"/>
          </p:nvPr>
        </p:nvSpPr>
        <p:spPr>
          <a:xfrm>
            <a:off x="371475" y="2057400"/>
            <a:ext cx="5545137" cy="403088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Click to edit Master text styles</a:t>
            </a:r>
          </a:p>
        </p:txBody>
      </p:sp>
      <p:sp>
        <p:nvSpPr>
          <p:cNvPr id="5" name="Date Placeholder 4">
            <a:extLst>
              <a:ext uri="{FF2B5EF4-FFF2-40B4-BE49-F238E27FC236}">
                <a16:creationId xmlns:a16="http://schemas.microsoft.com/office/drawing/2014/main" id="{56EAC081-FC21-AA44-AF84-A5954DD73B57}"/>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6" name="Footer Placeholder 5">
            <a:extLst>
              <a:ext uri="{FF2B5EF4-FFF2-40B4-BE49-F238E27FC236}">
                <a16:creationId xmlns:a16="http://schemas.microsoft.com/office/drawing/2014/main" id="{27D47101-6FCE-6A44-AF06-449CE3CC60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614B3A-E8C9-6D42-9AF2-61F32D3CE5B5}"/>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9" name="Picture 8" descr="Icon&#10;&#10;Description automatically generated">
            <a:extLst>
              <a:ext uri="{FF2B5EF4-FFF2-40B4-BE49-F238E27FC236}">
                <a16:creationId xmlns:a16="http://schemas.microsoft.com/office/drawing/2014/main" id="{F111D22D-68A6-BF4B-8B01-4B616EFB52F9}"/>
              </a:ext>
            </a:extLst>
          </p:cNvPr>
          <p:cNvPicPr>
            <a:picLocks noChangeAspect="1"/>
          </p:cNvPicPr>
          <p:nvPr userDrawn="1"/>
        </p:nvPicPr>
        <p:blipFill>
          <a:blip r:embed="rId2"/>
          <a:stretch>
            <a:fillRect/>
          </a:stretch>
        </p:blipFill>
        <p:spPr>
          <a:xfrm>
            <a:off x="10380526" y="377785"/>
            <a:ext cx="1440000" cy="356436"/>
          </a:xfrm>
          <a:prstGeom prst="rect">
            <a:avLst/>
          </a:prstGeom>
        </p:spPr>
      </p:pic>
    </p:spTree>
    <p:extLst>
      <p:ext uri="{BB962C8B-B14F-4D97-AF65-F5344CB8AC3E}">
        <p14:creationId xmlns:p14="http://schemas.microsoft.com/office/powerpoint/2010/main" val="143795980"/>
      </p:ext>
    </p:extLst>
  </p:cSld>
  <p:clrMapOvr>
    <a:masterClrMapping/>
  </p:clrMapOvr>
  <p:extLst>
    <p:ext uri="{DCECCB84-F9BA-43D5-87BE-67443E8EF086}">
      <p15:sldGuideLst xmlns:p15="http://schemas.microsoft.com/office/powerpoint/2012/main">
        <p15:guide id="1" pos="3727" userDrawn="1">
          <p15:clr>
            <a:srgbClr val="FBAE40"/>
          </p15:clr>
        </p15:guide>
        <p15:guide id="2" pos="3953"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NPL Picture Left with Caption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46AF6-17FB-C642-8EB6-D61CF0C54105}"/>
              </a:ext>
            </a:extLst>
          </p:cNvPr>
          <p:cNvSpPr>
            <a:spLocks noGrp="1"/>
          </p:cNvSpPr>
          <p:nvPr>
            <p:ph type="title"/>
          </p:nvPr>
        </p:nvSpPr>
        <p:spPr>
          <a:xfrm>
            <a:off x="6275384" y="1001491"/>
            <a:ext cx="5545139" cy="1471427"/>
          </a:xfrm>
        </p:spPr>
        <p:txBody>
          <a:bodyPr anchor="t" anchorCtr="0">
            <a:normAutofit/>
          </a:bodyPr>
          <a:lstStyle>
            <a:lvl1pPr>
              <a:defRPr sz="3500"/>
            </a:lvl1pPr>
          </a:lstStyle>
          <a:p>
            <a:r>
              <a:rPr lang="en-GB" dirty="0"/>
              <a:t>Click to edit Master title style</a:t>
            </a:r>
            <a:endParaRPr lang="en-US" dirty="0"/>
          </a:p>
        </p:txBody>
      </p:sp>
      <p:sp>
        <p:nvSpPr>
          <p:cNvPr id="3" name="Picture Placeholder 2">
            <a:extLst>
              <a:ext uri="{FF2B5EF4-FFF2-40B4-BE49-F238E27FC236}">
                <a16:creationId xmlns:a16="http://schemas.microsoft.com/office/drawing/2014/main" id="{6473AEF3-3728-4248-A33F-FCEA3F874AEC}"/>
              </a:ext>
            </a:extLst>
          </p:cNvPr>
          <p:cNvSpPr>
            <a:spLocks noGrp="1"/>
          </p:cNvSpPr>
          <p:nvPr>
            <p:ph type="pic" idx="1"/>
          </p:nvPr>
        </p:nvSpPr>
        <p:spPr>
          <a:xfrm>
            <a:off x="371477" y="359051"/>
            <a:ext cx="5545136" cy="57702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F4DE32E-330F-C04A-899E-C96439062382}"/>
              </a:ext>
            </a:extLst>
          </p:cNvPr>
          <p:cNvSpPr>
            <a:spLocks noGrp="1"/>
          </p:cNvSpPr>
          <p:nvPr>
            <p:ph type="body" sz="half" idx="2"/>
          </p:nvPr>
        </p:nvSpPr>
        <p:spPr>
          <a:xfrm>
            <a:off x="6275385" y="2690591"/>
            <a:ext cx="5545137" cy="343874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Click to edit Master text styles</a:t>
            </a:r>
          </a:p>
        </p:txBody>
      </p:sp>
      <p:sp>
        <p:nvSpPr>
          <p:cNvPr id="5" name="Date Placeholder 4">
            <a:extLst>
              <a:ext uri="{FF2B5EF4-FFF2-40B4-BE49-F238E27FC236}">
                <a16:creationId xmlns:a16="http://schemas.microsoft.com/office/drawing/2014/main" id="{56EAC081-FC21-AA44-AF84-A5954DD73B57}"/>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6" name="Footer Placeholder 5">
            <a:extLst>
              <a:ext uri="{FF2B5EF4-FFF2-40B4-BE49-F238E27FC236}">
                <a16:creationId xmlns:a16="http://schemas.microsoft.com/office/drawing/2014/main" id="{27D47101-6FCE-6A44-AF06-449CE3CC60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614B3A-E8C9-6D42-9AF2-61F32D3CE5B5}"/>
              </a:ext>
            </a:extLst>
          </p:cNvPr>
          <p:cNvSpPr>
            <a:spLocks noGrp="1"/>
          </p:cNvSpPr>
          <p:nvPr>
            <p:ph type="sldNum" sz="quarter" idx="12"/>
          </p:nvPr>
        </p:nvSpPr>
        <p:spPr/>
        <p:txBody>
          <a:bodyPr/>
          <a:lstStyle/>
          <a:p>
            <a:fld id="{E0F66305-90B3-104F-BE5E-085D9E31339C}" type="slidenum">
              <a:rPr lang="en-US" smtClean="0"/>
              <a:t>‹#›</a:t>
            </a:fld>
            <a:endParaRPr lang="en-US"/>
          </a:p>
        </p:txBody>
      </p:sp>
      <p:pic>
        <p:nvPicPr>
          <p:cNvPr id="9" name="Picture 8" descr="Icon&#10;&#10;Description automatically generated">
            <a:extLst>
              <a:ext uri="{FF2B5EF4-FFF2-40B4-BE49-F238E27FC236}">
                <a16:creationId xmlns:a16="http://schemas.microsoft.com/office/drawing/2014/main" id="{0862D991-591A-5541-8AE8-A1FB9DB19FCF}"/>
              </a:ext>
            </a:extLst>
          </p:cNvPr>
          <p:cNvPicPr>
            <a:picLocks noChangeAspect="1"/>
          </p:cNvPicPr>
          <p:nvPr userDrawn="1"/>
        </p:nvPicPr>
        <p:blipFill>
          <a:blip r:embed="rId2"/>
          <a:stretch>
            <a:fillRect/>
          </a:stretch>
        </p:blipFill>
        <p:spPr>
          <a:xfrm>
            <a:off x="10380526" y="377785"/>
            <a:ext cx="1440000" cy="356436"/>
          </a:xfrm>
          <a:prstGeom prst="rect">
            <a:avLst/>
          </a:prstGeom>
        </p:spPr>
      </p:pic>
    </p:spTree>
    <p:extLst>
      <p:ext uri="{BB962C8B-B14F-4D97-AF65-F5344CB8AC3E}">
        <p14:creationId xmlns:p14="http://schemas.microsoft.com/office/powerpoint/2010/main" val="1858848607"/>
      </p:ext>
    </p:extLst>
  </p:cSld>
  <p:clrMapOvr>
    <a:masterClrMapping/>
  </p:clrMapOvr>
  <p:extLst>
    <p:ext uri="{DCECCB84-F9BA-43D5-87BE-67443E8EF086}">
      <p15:sldGuideLst xmlns:p15="http://schemas.microsoft.com/office/powerpoint/2012/main">
        <p15:guide id="1" pos="3727" userDrawn="1">
          <p15:clr>
            <a:srgbClr val="FBAE40"/>
          </p15:clr>
        </p15:guide>
        <p15:guide id="2" pos="3953"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NPL Pictures x 4 with Caption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46AF6-17FB-C642-8EB6-D61CF0C54105}"/>
              </a:ext>
            </a:extLst>
          </p:cNvPr>
          <p:cNvSpPr>
            <a:spLocks noGrp="1"/>
          </p:cNvSpPr>
          <p:nvPr>
            <p:ph type="title"/>
          </p:nvPr>
        </p:nvSpPr>
        <p:spPr>
          <a:xfrm>
            <a:off x="6275384" y="1001491"/>
            <a:ext cx="5545139" cy="1471427"/>
          </a:xfrm>
        </p:spPr>
        <p:txBody>
          <a:bodyPr anchor="t" anchorCtr="0">
            <a:normAutofit/>
          </a:bodyPr>
          <a:lstStyle>
            <a:lvl1pPr>
              <a:defRPr sz="3500"/>
            </a:lvl1pPr>
          </a:lstStyle>
          <a:p>
            <a:r>
              <a:rPr lang="en-GB" dirty="0"/>
              <a:t>Click to edit Master title style</a:t>
            </a:r>
            <a:endParaRPr lang="en-US" dirty="0"/>
          </a:p>
        </p:txBody>
      </p:sp>
      <p:sp>
        <p:nvSpPr>
          <p:cNvPr id="3" name="Picture Placeholder 2">
            <a:extLst>
              <a:ext uri="{FF2B5EF4-FFF2-40B4-BE49-F238E27FC236}">
                <a16:creationId xmlns:a16="http://schemas.microsoft.com/office/drawing/2014/main" id="{6473AEF3-3728-4248-A33F-FCEA3F874AEC}"/>
              </a:ext>
            </a:extLst>
          </p:cNvPr>
          <p:cNvSpPr>
            <a:spLocks noGrp="1"/>
          </p:cNvSpPr>
          <p:nvPr>
            <p:ph type="pic" idx="1"/>
          </p:nvPr>
        </p:nvSpPr>
        <p:spPr>
          <a:xfrm>
            <a:off x="371474" y="368301"/>
            <a:ext cx="2592568" cy="359939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F4DE32E-330F-C04A-899E-C96439062382}"/>
              </a:ext>
            </a:extLst>
          </p:cNvPr>
          <p:cNvSpPr>
            <a:spLocks noGrp="1"/>
          </p:cNvSpPr>
          <p:nvPr>
            <p:ph type="body" sz="half" idx="2"/>
          </p:nvPr>
        </p:nvSpPr>
        <p:spPr>
          <a:xfrm>
            <a:off x="6275385" y="2690591"/>
            <a:ext cx="5545137" cy="343874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Click to edit Master text styles</a:t>
            </a:r>
          </a:p>
        </p:txBody>
      </p:sp>
      <p:sp>
        <p:nvSpPr>
          <p:cNvPr id="5" name="Date Placeholder 4">
            <a:extLst>
              <a:ext uri="{FF2B5EF4-FFF2-40B4-BE49-F238E27FC236}">
                <a16:creationId xmlns:a16="http://schemas.microsoft.com/office/drawing/2014/main" id="{56EAC081-FC21-AA44-AF84-A5954DD73B57}"/>
              </a:ext>
            </a:extLst>
          </p:cNvPr>
          <p:cNvSpPr>
            <a:spLocks noGrp="1"/>
          </p:cNvSpPr>
          <p:nvPr>
            <p:ph type="dt" sz="half" idx="10"/>
          </p:nvPr>
        </p:nvSpPr>
        <p:spPr/>
        <p:txBody>
          <a:bodyPr/>
          <a:lstStyle/>
          <a:p>
            <a:fld id="{8E2F497F-A912-D84C-8978-7037839E52A4}" type="datetimeFigureOut">
              <a:rPr lang="en-US" smtClean="0"/>
              <a:t>9/18/2026</a:t>
            </a:fld>
            <a:endParaRPr lang="en-US"/>
          </a:p>
        </p:txBody>
      </p:sp>
      <p:sp>
        <p:nvSpPr>
          <p:cNvPr id="6" name="Footer Placeholder 5">
            <a:extLst>
              <a:ext uri="{FF2B5EF4-FFF2-40B4-BE49-F238E27FC236}">
                <a16:creationId xmlns:a16="http://schemas.microsoft.com/office/drawing/2014/main" id="{27D47101-6FCE-6A44-AF06-449CE3CC60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614B3A-E8C9-6D42-9AF2-61F32D3CE5B5}"/>
              </a:ext>
            </a:extLst>
          </p:cNvPr>
          <p:cNvSpPr>
            <a:spLocks noGrp="1"/>
          </p:cNvSpPr>
          <p:nvPr>
            <p:ph type="sldNum" sz="quarter" idx="12"/>
          </p:nvPr>
        </p:nvSpPr>
        <p:spPr/>
        <p:txBody>
          <a:bodyPr/>
          <a:lstStyle/>
          <a:p>
            <a:fld id="{E0F66305-90B3-104F-BE5E-085D9E31339C}" type="slidenum">
              <a:rPr lang="en-US" smtClean="0"/>
              <a:t>‹#›</a:t>
            </a:fld>
            <a:endParaRPr lang="en-US"/>
          </a:p>
        </p:txBody>
      </p:sp>
      <p:sp>
        <p:nvSpPr>
          <p:cNvPr id="13" name="Picture Placeholder 2">
            <a:extLst>
              <a:ext uri="{FF2B5EF4-FFF2-40B4-BE49-F238E27FC236}">
                <a16:creationId xmlns:a16="http://schemas.microsoft.com/office/drawing/2014/main" id="{C57B1D67-2B72-A042-B5E7-1CE972A9D47E}"/>
              </a:ext>
            </a:extLst>
          </p:cNvPr>
          <p:cNvSpPr>
            <a:spLocks noGrp="1"/>
          </p:cNvSpPr>
          <p:nvPr>
            <p:ph type="pic" idx="13"/>
          </p:nvPr>
        </p:nvSpPr>
        <p:spPr>
          <a:xfrm>
            <a:off x="371295" y="4344161"/>
            <a:ext cx="2592568" cy="17851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4" name="Picture Placeholder 2">
            <a:extLst>
              <a:ext uri="{FF2B5EF4-FFF2-40B4-BE49-F238E27FC236}">
                <a16:creationId xmlns:a16="http://schemas.microsoft.com/office/drawing/2014/main" id="{245C872B-3D8F-A147-9704-FD12D2212F03}"/>
              </a:ext>
            </a:extLst>
          </p:cNvPr>
          <p:cNvSpPr>
            <a:spLocks noGrp="1"/>
          </p:cNvSpPr>
          <p:nvPr>
            <p:ph type="pic" idx="14"/>
          </p:nvPr>
        </p:nvSpPr>
        <p:spPr>
          <a:xfrm>
            <a:off x="3324225" y="2529943"/>
            <a:ext cx="2592568" cy="359939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5" name="Picture Placeholder 2">
            <a:extLst>
              <a:ext uri="{FF2B5EF4-FFF2-40B4-BE49-F238E27FC236}">
                <a16:creationId xmlns:a16="http://schemas.microsoft.com/office/drawing/2014/main" id="{C71E067A-2F2E-B548-8090-F827099C3C0B}"/>
              </a:ext>
            </a:extLst>
          </p:cNvPr>
          <p:cNvSpPr>
            <a:spLocks noGrp="1"/>
          </p:cNvSpPr>
          <p:nvPr>
            <p:ph type="pic" idx="15"/>
          </p:nvPr>
        </p:nvSpPr>
        <p:spPr>
          <a:xfrm>
            <a:off x="3323684" y="368301"/>
            <a:ext cx="2592568" cy="17851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pic>
        <p:nvPicPr>
          <p:cNvPr id="12" name="Picture 11" descr="Icon&#10;&#10;Description automatically generated">
            <a:extLst>
              <a:ext uri="{FF2B5EF4-FFF2-40B4-BE49-F238E27FC236}">
                <a16:creationId xmlns:a16="http://schemas.microsoft.com/office/drawing/2014/main" id="{8DDABF04-CD9C-DE4A-B759-E73D1982DC70}"/>
              </a:ext>
            </a:extLst>
          </p:cNvPr>
          <p:cNvPicPr>
            <a:picLocks noChangeAspect="1"/>
          </p:cNvPicPr>
          <p:nvPr userDrawn="1"/>
        </p:nvPicPr>
        <p:blipFill>
          <a:blip r:embed="rId2"/>
          <a:stretch>
            <a:fillRect/>
          </a:stretch>
        </p:blipFill>
        <p:spPr>
          <a:xfrm>
            <a:off x="10380526" y="377785"/>
            <a:ext cx="1440000" cy="356436"/>
          </a:xfrm>
          <a:prstGeom prst="rect">
            <a:avLst/>
          </a:prstGeom>
        </p:spPr>
      </p:pic>
    </p:spTree>
    <p:extLst>
      <p:ext uri="{BB962C8B-B14F-4D97-AF65-F5344CB8AC3E}">
        <p14:creationId xmlns:p14="http://schemas.microsoft.com/office/powerpoint/2010/main" val="1452948767"/>
      </p:ext>
    </p:extLst>
  </p:cSld>
  <p:clrMapOvr>
    <a:masterClrMapping/>
  </p:clrMapOvr>
  <p:extLst>
    <p:ext uri="{DCECCB84-F9BA-43D5-87BE-67443E8EF086}">
      <p15:sldGuideLst xmlns:p15="http://schemas.microsoft.com/office/powerpoint/2012/main">
        <p15:guide id="1" pos="3727" userDrawn="1">
          <p15:clr>
            <a:srgbClr val="FBAE40"/>
          </p15:clr>
        </p15:guide>
        <p15:guide id="2" pos="3953" userDrawn="1">
          <p15:clr>
            <a:srgbClr val="FBAE40"/>
          </p15:clr>
        </p15:guide>
        <p15:guide id="3" pos="1867" userDrawn="1">
          <p15:clr>
            <a:srgbClr val="FBAE40"/>
          </p15:clr>
        </p15:guide>
        <p15:guide id="4" pos="2094"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NPL logo and website end slide - Dark">
    <p:bg>
      <p:bgPr>
        <a:gradFill>
          <a:gsLst>
            <a:gs pos="0">
              <a:schemeClr val="tx2"/>
            </a:gs>
            <a:gs pos="20000">
              <a:schemeClr val="tx2"/>
            </a:gs>
            <a:gs pos="100000">
              <a:srgbClr val="007ACC"/>
            </a:gs>
          </a:gsLst>
          <a:lin ang="2700000" scaled="1"/>
        </a:gra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5E8EDFB-4AC3-8C41-A53B-3D90E42728DA}"/>
              </a:ext>
            </a:extLst>
          </p:cNvPr>
          <p:cNvSpPr>
            <a:spLocks noGrp="1"/>
          </p:cNvSpPr>
          <p:nvPr>
            <p:ph type="dt" sz="half" idx="10"/>
          </p:nvPr>
        </p:nvSpPr>
        <p:spPr/>
        <p:txBody>
          <a:bodyPr lIns="0" tIns="0" rIns="0" bIns="0"/>
          <a:lstStyle>
            <a:lvl1pPr>
              <a:defRPr>
                <a:solidFill>
                  <a:schemeClr val="bg1"/>
                </a:solidFill>
              </a:defRPr>
            </a:lvl1pPr>
          </a:lstStyle>
          <a:p>
            <a:fld id="{9085803F-F0F8-A54A-8405-2CD86EF22E71}" type="datetimeFigureOut">
              <a:rPr lang="en-US" smtClean="0"/>
              <a:pPr/>
              <a:t>9/18/2026</a:t>
            </a:fld>
            <a:endParaRPr lang="en-US" dirty="0"/>
          </a:p>
        </p:txBody>
      </p:sp>
      <p:sp>
        <p:nvSpPr>
          <p:cNvPr id="4" name="Footer Placeholder 3">
            <a:extLst>
              <a:ext uri="{FF2B5EF4-FFF2-40B4-BE49-F238E27FC236}">
                <a16:creationId xmlns:a16="http://schemas.microsoft.com/office/drawing/2014/main" id="{0555E110-A391-B54B-94D4-24BC4391B4B5}"/>
              </a:ext>
            </a:extLst>
          </p:cNvPr>
          <p:cNvSpPr>
            <a:spLocks noGrp="1"/>
          </p:cNvSpPr>
          <p:nvPr>
            <p:ph type="ftr" sz="quarter" idx="11"/>
          </p:nvPr>
        </p:nvSpPr>
        <p:spPr/>
        <p:txBody>
          <a:bodyPr/>
          <a:lstStyle>
            <a:lvl1pPr>
              <a:defRPr>
                <a:solidFill>
                  <a:schemeClr val="bg1"/>
                </a:solidFill>
              </a:defRPr>
            </a:lvl1pPr>
          </a:lstStyle>
          <a:p>
            <a:endParaRPr lang="en-US" dirty="0"/>
          </a:p>
        </p:txBody>
      </p:sp>
      <p:sp>
        <p:nvSpPr>
          <p:cNvPr id="5" name="Slide Number Placeholder 4">
            <a:extLst>
              <a:ext uri="{FF2B5EF4-FFF2-40B4-BE49-F238E27FC236}">
                <a16:creationId xmlns:a16="http://schemas.microsoft.com/office/drawing/2014/main" id="{9A2A0DC3-110F-754B-AB0C-83589700AB70}"/>
              </a:ext>
            </a:extLst>
          </p:cNvPr>
          <p:cNvSpPr>
            <a:spLocks noGrp="1"/>
          </p:cNvSpPr>
          <p:nvPr>
            <p:ph type="sldNum" sz="quarter" idx="12"/>
          </p:nvPr>
        </p:nvSpPr>
        <p:spPr/>
        <p:txBody>
          <a:bodyPr lIns="0" tIns="0" rIns="0" bIns="0"/>
          <a:lstStyle>
            <a:lvl1pPr>
              <a:defRPr>
                <a:solidFill>
                  <a:schemeClr val="bg1"/>
                </a:solidFill>
              </a:defRPr>
            </a:lvl1pPr>
          </a:lstStyle>
          <a:p>
            <a:fld id="{DF73A717-64F0-0947-9C2C-A580C8444B98}" type="slidenum">
              <a:rPr lang="en-US" smtClean="0"/>
              <a:pPr/>
              <a:t>‹#›</a:t>
            </a:fld>
            <a:endParaRPr lang="en-US" dirty="0"/>
          </a:p>
        </p:txBody>
      </p:sp>
      <p:sp>
        <p:nvSpPr>
          <p:cNvPr id="12" name="TextBox 11">
            <a:extLst>
              <a:ext uri="{FF2B5EF4-FFF2-40B4-BE49-F238E27FC236}">
                <a16:creationId xmlns:a16="http://schemas.microsoft.com/office/drawing/2014/main" id="{A39A37E2-28F6-9B45-A314-774080E39544}"/>
              </a:ext>
            </a:extLst>
          </p:cNvPr>
          <p:cNvSpPr txBox="1"/>
          <p:nvPr userDrawn="1"/>
        </p:nvSpPr>
        <p:spPr>
          <a:xfrm>
            <a:off x="7406323" y="6129338"/>
            <a:ext cx="4053840" cy="138499"/>
          </a:xfrm>
          <a:prstGeom prst="rect">
            <a:avLst/>
          </a:prstGeom>
          <a:noFill/>
        </p:spPr>
        <p:txBody>
          <a:bodyPr wrap="square" lIns="0" tIns="0" rIns="0" bIns="0" rtlCol="0">
            <a:spAutoFit/>
          </a:bodyPr>
          <a:lstStyle/>
          <a:p>
            <a:pPr algn="r"/>
            <a:r>
              <a:rPr lang="en-GB" sz="900" dirty="0">
                <a:solidFill>
                  <a:schemeClr val="bg1"/>
                </a:solidFill>
              </a:rPr>
              <a:t>© NPL Management Limited, 2023</a:t>
            </a:r>
            <a:endParaRPr lang="en-US" sz="900" b="1" spc="300" dirty="0">
              <a:solidFill>
                <a:schemeClr val="bg1"/>
              </a:solidFill>
              <a:latin typeface="Arial" panose="020B0604020202020204" pitchFamily="34" charset="0"/>
              <a:cs typeface="Arial" panose="020B0604020202020204" pitchFamily="34" charset="0"/>
            </a:endParaRPr>
          </a:p>
        </p:txBody>
      </p:sp>
      <p:pic>
        <p:nvPicPr>
          <p:cNvPr id="10" name="Picture 9" descr="A picture containing text, clipart&#10;&#10;Description automatically generated">
            <a:extLst>
              <a:ext uri="{FF2B5EF4-FFF2-40B4-BE49-F238E27FC236}">
                <a16:creationId xmlns:a16="http://schemas.microsoft.com/office/drawing/2014/main" id="{32EEDDFB-0435-7242-939F-A0AF2B01C357}"/>
              </a:ext>
            </a:extLst>
          </p:cNvPr>
          <p:cNvPicPr>
            <a:picLocks noChangeAspect="1"/>
          </p:cNvPicPr>
          <p:nvPr userDrawn="1"/>
        </p:nvPicPr>
        <p:blipFill>
          <a:blip r:embed="rId2"/>
          <a:stretch>
            <a:fillRect/>
          </a:stretch>
        </p:blipFill>
        <p:spPr>
          <a:xfrm>
            <a:off x="4533278" y="2125169"/>
            <a:ext cx="3125442" cy="1152175"/>
          </a:xfrm>
          <a:prstGeom prst="rect">
            <a:avLst/>
          </a:prstGeom>
        </p:spPr>
      </p:pic>
      <p:sp>
        <p:nvSpPr>
          <p:cNvPr id="15" name="TextBox 14">
            <a:extLst>
              <a:ext uri="{FF2B5EF4-FFF2-40B4-BE49-F238E27FC236}">
                <a16:creationId xmlns:a16="http://schemas.microsoft.com/office/drawing/2014/main" id="{D4F008B3-4361-224C-8DF6-C1B5A95F84C8}"/>
              </a:ext>
            </a:extLst>
          </p:cNvPr>
          <p:cNvSpPr txBox="1"/>
          <p:nvPr userDrawn="1"/>
        </p:nvSpPr>
        <p:spPr>
          <a:xfrm>
            <a:off x="731838" y="3580657"/>
            <a:ext cx="10728325" cy="707886"/>
          </a:xfrm>
          <a:prstGeom prst="rect">
            <a:avLst/>
          </a:prstGeom>
          <a:noFill/>
        </p:spPr>
        <p:txBody>
          <a:bodyPr wrap="square" rtlCol="0">
            <a:spAutoFit/>
          </a:bodyPr>
          <a:lstStyle/>
          <a:p>
            <a:pPr algn="ctr"/>
            <a:r>
              <a:rPr lang="en-GB" sz="4000" spc="300" dirty="0" err="1">
                <a:solidFill>
                  <a:schemeClr val="bg1"/>
                </a:solidFill>
              </a:rPr>
              <a:t>npl.co.uk</a:t>
            </a:r>
            <a:endParaRPr lang="en-US" sz="4000" spc="300" dirty="0">
              <a:solidFill>
                <a:schemeClr val="bg1"/>
              </a:solidFill>
            </a:endParaRPr>
          </a:p>
        </p:txBody>
      </p:sp>
    </p:spTree>
    <p:extLst>
      <p:ext uri="{BB962C8B-B14F-4D97-AF65-F5344CB8AC3E}">
        <p14:creationId xmlns:p14="http://schemas.microsoft.com/office/powerpoint/2010/main" val="40241315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End Slide - Dark">
    <p:bg>
      <p:bgPr>
        <a:gradFill>
          <a:gsLst>
            <a:gs pos="0">
              <a:schemeClr val="tx2"/>
            </a:gs>
            <a:gs pos="20000">
              <a:schemeClr val="tx2"/>
            </a:gs>
            <a:gs pos="100000">
              <a:srgbClr val="007ACC"/>
            </a:gs>
          </a:gsLst>
          <a:lin ang="2700000" scaled="1"/>
        </a:gra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5E8EDFB-4AC3-8C41-A53B-3D90E42728DA}"/>
              </a:ext>
            </a:extLst>
          </p:cNvPr>
          <p:cNvSpPr>
            <a:spLocks noGrp="1"/>
          </p:cNvSpPr>
          <p:nvPr>
            <p:ph type="dt" sz="half" idx="10"/>
          </p:nvPr>
        </p:nvSpPr>
        <p:spPr/>
        <p:txBody>
          <a:bodyPr lIns="0" tIns="0" rIns="0" bIns="0"/>
          <a:lstStyle>
            <a:lvl1pPr>
              <a:defRPr>
                <a:solidFill>
                  <a:schemeClr val="bg1"/>
                </a:solidFill>
              </a:defRPr>
            </a:lvl1pPr>
          </a:lstStyle>
          <a:p>
            <a:fld id="{9085803F-F0F8-A54A-8405-2CD86EF22E71}" type="datetimeFigureOut">
              <a:rPr lang="en-US" smtClean="0"/>
              <a:pPr/>
              <a:t>9/18/2026</a:t>
            </a:fld>
            <a:endParaRPr lang="en-US" dirty="0"/>
          </a:p>
        </p:txBody>
      </p:sp>
      <p:sp>
        <p:nvSpPr>
          <p:cNvPr id="4" name="Footer Placeholder 3">
            <a:extLst>
              <a:ext uri="{FF2B5EF4-FFF2-40B4-BE49-F238E27FC236}">
                <a16:creationId xmlns:a16="http://schemas.microsoft.com/office/drawing/2014/main" id="{0555E110-A391-B54B-94D4-24BC4391B4B5}"/>
              </a:ext>
            </a:extLst>
          </p:cNvPr>
          <p:cNvSpPr>
            <a:spLocks noGrp="1"/>
          </p:cNvSpPr>
          <p:nvPr>
            <p:ph type="ftr" sz="quarter" idx="11"/>
          </p:nvPr>
        </p:nvSpPr>
        <p:spPr/>
        <p:txBody>
          <a:bodyPr/>
          <a:lstStyle>
            <a:lvl1pPr>
              <a:defRPr>
                <a:solidFill>
                  <a:schemeClr val="bg1"/>
                </a:solidFill>
              </a:defRPr>
            </a:lvl1pPr>
          </a:lstStyle>
          <a:p>
            <a:endParaRPr lang="en-US" dirty="0"/>
          </a:p>
        </p:txBody>
      </p:sp>
      <p:sp>
        <p:nvSpPr>
          <p:cNvPr id="5" name="Slide Number Placeholder 4">
            <a:extLst>
              <a:ext uri="{FF2B5EF4-FFF2-40B4-BE49-F238E27FC236}">
                <a16:creationId xmlns:a16="http://schemas.microsoft.com/office/drawing/2014/main" id="{9A2A0DC3-110F-754B-AB0C-83589700AB70}"/>
              </a:ext>
            </a:extLst>
          </p:cNvPr>
          <p:cNvSpPr>
            <a:spLocks noGrp="1"/>
          </p:cNvSpPr>
          <p:nvPr>
            <p:ph type="sldNum" sz="quarter" idx="12"/>
          </p:nvPr>
        </p:nvSpPr>
        <p:spPr/>
        <p:txBody>
          <a:bodyPr lIns="0" tIns="0" rIns="0" bIns="0"/>
          <a:lstStyle>
            <a:lvl1pPr>
              <a:defRPr>
                <a:solidFill>
                  <a:schemeClr val="bg1"/>
                </a:solidFill>
              </a:defRPr>
            </a:lvl1pPr>
          </a:lstStyle>
          <a:p>
            <a:fld id="{DF73A717-64F0-0947-9C2C-A580C8444B98}" type="slidenum">
              <a:rPr lang="en-US" smtClean="0"/>
              <a:pPr/>
              <a:t>‹#›</a:t>
            </a:fld>
            <a:endParaRPr lang="en-US" dirty="0"/>
          </a:p>
        </p:txBody>
      </p:sp>
      <p:sp>
        <p:nvSpPr>
          <p:cNvPr id="12" name="TextBox 11">
            <a:extLst>
              <a:ext uri="{FF2B5EF4-FFF2-40B4-BE49-F238E27FC236}">
                <a16:creationId xmlns:a16="http://schemas.microsoft.com/office/drawing/2014/main" id="{A39A37E2-28F6-9B45-A314-774080E39544}"/>
              </a:ext>
            </a:extLst>
          </p:cNvPr>
          <p:cNvSpPr txBox="1"/>
          <p:nvPr userDrawn="1"/>
        </p:nvSpPr>
        <p:spPr>
          <a:xfrm>
            <a:off x="7406323" y="6129338"/>
            <a:ext cx="4053840" cy="138499"/>
          </a:xfrm>
          <a:prstGeom prst="rect">
            <a:avLst/>
          </a:prstGeom>
          <a:noFill/>
        </p:spPr>
        <p:txBody>
          <a:bodyPr wrap="square" lIns="0" tIns="0" rIns="0" bIns="0" rtlCol="0">
            <a:spAutoFit/>
          </a:bodyPr>
          <a:lstStyle/>
          <a:p>
            <a:pPr algn="r"/>
            <a:r>
              <a:rPr lang="en-GB" sz="900" dirty="0">
                <a:solidFill>
                  <a:schemeClr val="bg1"/>
                </a:solidFill>
              </a:rPr>
              <a:t>© NPL Management Limited, 2023</a:t>
            </a:r>
            <a:endParaRPr lang="en-US" sz="900" b="1" spc="3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86446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NPL logo and website end slide - Light">
    <p:bg>
      <p:bgPr>
        <a:solidFill>
          <a:schemeClr val="bg1"/>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5E8EDFB-4AC3-8C41-A53B-3D90E42728DA}"/>
              </a:ext>
            </a:extLst>
          </p:cNvPr>
          <p:cNvSpPr>
            <a:spLocks noGrp="1"/>
          </p:cNvSpPr>
          <p:nvPr>
            <p:ph type="dt" sz="half" idx="10"/>
          </p:nvPr>
        </p:nvSpPr>
        <p:spPr/>
        <p:txBody>
          <a:bodyPr lIns="0" tIns="0" rIns="0" bIns="0"/>
          <a:lstStyle>
            <a:lvl1pPr>
              <a:defRPr>
                <a:solidFill>
                  <a:schemeClr val="tx2"/>
                </a:solidFill>
              </a:defRPr>
            </a:lvl1pPr>
          </a:lstStyle>
          <a:p>
            <a:fld id="{9085803F-F0F8-A54A-8405-2CD86EF22E71}" type="datetimeFigureOut">
              <a:rPr lang="en-US" smtClean="0"/>
              <a:pPr/>
              <a:t>9/18/2026</a:t>
            </a:fld>
            <a:endParaRPr lang="en-US" dirty="0"/>
          </a:p>
        </p:txBody>
      </p:sp>
      <p:sp>
        <p:nvSpPr>
          <p:cNvPr id="4" name="Footer Placeholder 3">
            <a:extLst>
              <a:ext uri="{FF2B5EF4-FFF2-40B4-BE49-F238E27FC236}">
                <a16:creationId xmlns:a16="http://schemas.microsoft.com/office/drawing/2014/main" id="{0555E110-A391-B54B-94D4-24BC4391B4B5}"/>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9A2A0DC3-110F-754B-AB0C-83589700AB70}"/>
              </a:ext>
            </a:extLst>
          </p:cNvPr>
          <p:cNvSpPr>
            <a:spLocks noGrp="1"/>
          </p:cNvSpPr>
          <p:nvPr>
            <p:ph type="sldNum" sz="quarter" idx="12"/>
          </p:nvPr>
        </p:nvSpPr>
        <p:spPr/>
        <p:txBody>
          <a:bodyPr lIns="0" tIns="0" rIns="0" bIns="0"/>
          <a:lstStyle>
            <a:lvl1pPr>
              <a:defRPr>
                <a:solidFill>
                  <a:schemeClr val="tx2"/>
                </a:solidFill>
              </a:defRPr>
            </a:lvl1pPr>
          </a:lstStyle>
          <a:p>
            <a:fld id="{DF73A717-64F0-0947-9C2C-A580C8444B98}" type="slidenum">
              <a:rPr lang="en-US" smtClean="0"/>
              <a:pPr/>
              <a:t>‹#›</a:t>
            </a:fld>
            <a:endParaRPr lang="en-US" dirty="0"/>
          </a:p>
        </p:txBody>
      </p:sp>
      <p:sp>
        <p:nvSpPr>
          <p:cNvPr id="9" name="TextBox 8">
            <a:extLst>
              <a:ext uri="{FF2B5EF4-FFF2-40B4-BE49-F238E27FC236}">
                <a16:creationId xmlns:a16="http://schemas.microsoft.com/office/drawing/2014/main" id="{9B400867-C74B-6941-BDDD-4310C871401A}"/>
              </a:ext>
            </a:extLst>
          </p:cNvPr>
          <p:cNvSpPr txBox="1"/>
          <p:nvPr userDrawn="1"/>
        </p:nvSpPr>
        <p:spPr>
          <a:xfrm>
            <a:off x="7406323" y="6129338"/>
            <a:ext cx="4053840" cy="138499"/>
          </a:xfrm>
          <a:prstGeom prst="rect">
            <a:avLst/>
          </a:prstGeom>
          <a:noFill/>
        </p:spPr>
        <p:txBody>
          <a:bodyPr wrap="square" lIns="0" tIns="0" rIns="0" bIns="0" rtlCol="0">
            <a:spAutoFit/>
          </a:bodyPr>
          <a:lstStyle/>
          <a:p>
            <a:pPr algn="r"/>
            <a:r>
              <a:rPr lang="en-GB" sz="900" dirty="0">
                <a:solidFill>
                  <a:schemeClr val="tx2"/>
                </a:solidFill>
              </a:rPr>
              <a:t>© NPL Management Limited, 2023</a:t>
            </a:r>
            <a:endParaRPr lang="en-US" sz="900" b="1" spc="300" dirty="0">
              <a:solidFill>
                <a:schemeClr val="tx2"/>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7AAE594B-CBA1-6047-8AC1-AC196CC2B877}"/>
              </a:ext>
            </a:extLst>
          </p:cNvPr>
          <p:cNvSpPr txBox="1"/>
          <p:nvPr userDrawn="1"/>
        </p:nvSpPr>
        <p:spPr>
          <a:xfrm>
            <a:off x="731838" y="3568892"/>
            <a:ext cx="10728325" cy="707886"/>
          </a:xfrm>
          <a:prstGeom prst="rect">
            <a:avLst/>
          </a:prstGeom>
          <a:noFill/>
        </p:spPr>
        <p:txBody>
          <a:bodyPr wrap="square" rtlCol="0">
            <a:spAutoFit/>
          </a:bodyPr>
          <a:lstStyle/>
          <a:p>
            <a:pPr algn="ctr"/>
            <a:r>
              <a:rPr lang="en-GB" sz="4000" spc="300" dirty="0" err="1">
                <a:solidFill>
                  <a:schemeClr val="tx2"/>
                </a:solidFill>
              </a:rPr>
              <a:t>npl.co.uk</a:t>
            </a:r>
            <a:endParaRPr lang="en-US" sz="4000" spc="300" dirty="0">
              <a:solidFill>
                <a:schemeClr val="tx2"/>
              </a:solidFill>
            </a:endParaRPr>
          </a:p>
        </p:txBody>
      </p:sp>
      <p:pic>
        <p:nvPicPr>
          <p:cNvPr id="11" name="Picture 10" descr="A picture containing text, sign&#10;&#10;Description automatically generated">
            <a:extLst>
              <a:ext uri="{FF2B5EF4-FFF2-40B4-BE49-F238E27FC236}">
                <a16:creationId xmlns:a16="http://schemas.microsoft.com/office/drawing/2014/main" id="{461DE55D-5874-9B49-AED6-397437F64FDD}"/>
              </a:ext>
            </a:extLst>
          </p:cNvPr>
          <p:cNvPicPr>
            <a:picLocks noChangeAspect="1"/>
          </p:cNvPicPr>
          <p:nvPr userDrawn="1"/>
        </p:nvPicPr>
        <p:blipFill>
          <a:blip r:embed="rId2"/>
          <a:stretch>
            <a:fillRect/>
          </a:stretch>
        </p:blipFill>
        <p:spPr>
          <a:xfrm>
            <a:off x="4533518" y="2133357"/>
            <a:ext cx="3124964" cy="1152000"/>
          </a:xfrm>
          <a:prstGeom prst="rect">
            <a:avLst/>
          </a:prstGeom>
        </p:spPr>
      </p:pic>
    </p:spTree>
    <p:extLst>
      <p:ext uri="{BB962C8B-B14F-4D97-AF65-F5344CB8AC3E}">
        <p14:creationId xmlns:p14="http://schemas.microsoft.com/office/powerpoint/2010/main" val="9987285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Blank End Slide - Ligh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5859CEFA-547B-A94E-A245-9427C549CED2}"/>
              </a:ext>
            </a:extLst>
          </p:cNvPr>
          <p:cNvSpPr>
            <a:spLocks noGrp="1"/>
          </p:cNvSpPr>
          <p:nvPr>
            <p:ph type="dt" sz="half" idx="10"/>
          </p:nvPr>
        </p:nvSpPr>
        <p:spPr/>
        <p:txBody>
          <a:bodyPr lIns="0" tIns="0" rIns="0" bIns="0"/>
          <a:lstStyle>
            <a:lvl1pPr>
              <a:defRPr>
                <a:solidFill>
                  <a:schemeClr val="tx2"/>
                </a:solidFill>
              </a:defRPr>
            </a:lvl1pPr>
          </a:lstStyle>
          <a:p>
            <a:fld id="{9085803F-F0F8-A54A-8405-2CD86EF22E71}" type="datetimeFigureOut">
              <a:rPr lang="en-US" smtClean="0"/>
              <a:pPr/>
              <a:t>9/18/2026</a:t>
            </a:fld>
            <a:endParaRPr lang="en-US" dirty="0"/>
          </a:p>
        </p:txBody>
      </p:sp>
      <p:sp>
        <p:nvSpPr>
          <p:cNvPr id="4" name="Footer Placeholder 3">
            <a:extLst>
              <a:ext uri="{FF2B5EF4-FFF2-40B4-BE49-F238E27FC236}">
                <a16:creationId xmlns:a16="http://schemas.microsoft.com/office/drawing/2014/main" id="{C145FDC8-2BA6-DA49-8465-0B6A5CFCC535}"/>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6E1C64AB-468A-4E4A-9E58-C9DBADCE6E75}"/>
              </a:ext>
            </a:extLst>
          </p:cNvPr>
          <p:cNvSpPr>
            <a:spLocks noGrp="1"/>
          </p:cNvSpPr>
          <p:nvPr>
            <p:ph type="sldNum" sz="quarter" idx="12"/>
          </p:nvPr>
        </p:nvSpPr>
        <p:spPr/>
        <p:txBody>
          <a:bodyPr lIns="0" tIns="0" rIns="0" bIns="0"/>
          <a:lstStyle>
            <a:lvl1pPr>
              <a:defRPr>
                <a:solidFill>
                  <a:schemeClr val="tx2"/>
                </a:solidFill>
              </a:defRPr>
            </a:lvl1pPr>
          </a:lstStyle>
          <a:p>
            <a:fld id="{DF73A717-64F0-0947-9C2C-A580C8444B98}" type="slidenum">
              <a:rPr lang="en-US" smtClean="0"/>
              <a:pPr/>
              <a:t>‹#›</a:t>
            </a:fld>
            <a:endParaRPr lang="en-US" dirty="0"/>
          </a:p>
        </p:txBody>
      </p:sp>
      <p:sp>
        <p:nvSpPr>
          <p:cNvPr id="9" name="TextBox 8">
            <a:extLst>
              <a:ext uri="{FF2B5EF4-FFF2-40B4-BE49-F238E27FC236}">
                <a16:creationId xmlns:a16="http://schemas.microsoft.com/office/drawing/2014/main" id="{4D9E3148-72B5-6042-B1ED-D61CC74786A3}"/>
              </a:ext>
            </a:extLst>
          </p:cNvPr>
          <p:cNvSpPr txBox="1"/>
          <p:nvPr userDrawn="1"/>
        </p:nvSpPr>
        <p:spPr>
          <a:xfrm>
            <a:off x="7406323" y="6129338"/>
            <a:ext cx="4053840" cy="138499"/>
          </a:xfrm>
          <a:prstGeom prst="rect">
            <a:avLst/>
          </a:prstGeom>
          <a:noFill/>
        </p:spPr>
        <p:txBody>
          <a:bodyPr wrap="square" lIns="0" tIns="0" rIns="0" bIns="0" rtlCol="0">
            <a:spAutoFit/>
          </a:bodyPr>
          <a:lstStyle/>
          <a:p>
            <a:pPr algn="r"/>
            <a:r>
              <a:rPr lang="en-GB" sz="900" dirty="0">
                <a:solidFill>
                  <a:schemeClr val="tx2"/>
                </a:solidFill>
              </a:rPr>
              <a:t>© NPL Management Limited, 2023</a:t>
            </a:r>
            <a:endParaRPr lang="en-US" sz="900" b="1" spc="3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561439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theme" Target="../theme/theme4.xml"/><Relationship Id="rId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a:gsLst>
            <a:gs pos="0">
              <a:schemeClr val="tx2"/>
            </a:gs>
            <a:gs pos="20000">
              <a:schemeClr val="tx2"/>
            </a:gs>
            <a:gs pos="100000">
              <a:schemeClr val="accent1"/>
            </a:gs>
          </a:gsLst>
          <a:lin ang="2700000" scaled="1"/>
        </a:gra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F29D90B-C0BA-494D-B532-A109B94E8199}"/>
              </a:ext>
            </a:extLst>
          </p:cNvPr>
          <p:cNvSpPr>
            <a:spLocks noGrp="1"/>
          </p:cNvSpPr>
          <p:nvPr>
            <p:ph type="dt" sz="half" idx="2"/>
          </p:nvPr>
        </p:nvSpPr>
        <p:spPr>
          <a:xfrm>
            <a:off x="731838" y="6143626"/>
            <a:ext cx="2743200" cy="365125"/>
          </a:xfrm>
          <a:prstGeom prst="rect">
            <a:avLst/>
          </a:prstGeom>
        </p:spPr>
        <p:txBody>
          <a:bodyPr vert="horz" lIns="0" tIns="0" rIns="0" bIns="0" rtlCol="0" anchor="ctr"/>
          <a:lstStyle>
            <a:lvl1pPr algn="l">
              <a:defRPr sz="1200">
                <a:solidFill>
                  <a:schemeClr val="bg1"/>
                </a:solidFill>
              </a:defRPr>
            </a:lvl1pPr>
          </a:lstStyle>
          <a:p>
            <a:fld id="{AC5A9A57-BE20-E743-80F4-563B21729387}" type="datetimeFigureOut">
              <a:rPr lang="en-US" smtClean="0"/>
              <a:pPr/>
              <a:t>9/18/2026</a:t>
            </a:fld>
            <a:endParaRPr lang="en-US" dirty="0"/>
          </a:p>
        </p:txBody>
      </p:sp>
      <p:sp>
        <p:nvSpPr>
          <p:cNvPr id="5" name="Footer Placeholder 4">
            <a:extLst>
              <a:ext uri="{FF2B5EF4-FFF2-40B4-BE49-F238E27FC236}">
                <a16:creationId xmlns:a16="http://schemas.microsoft.com/office/drawing/2014/main" id="{409AAE16-566E-2A47-A5CF-0173ADEC1EBB}"/>
              </a:ext>
            </a:extLst>
          </p:cNvPr>
          <p:cNvSpPr>
            <a:spLocks noGrp="1"/>
          </p:cNvSpPr>
          <p:nvPr>
            <p:ph type="ftr" sz="quarter" idx="3"/>
          </p:nvPr>
        </p:nvSpPr>
        <p:spPr>
          <a:xfrm>
            <a:off x="4038600" y="6143626"/>
            <a:ext cx="4114800" cy="365125"/>
          </a:xfrm>
          <a:prstGeom prst="rect">
            <a:avLst/>
          </a:prstGeom>
        </p:spPr>
        <p:txBody>
          <a:bodyPr vert="horz" lIns="91440" tIns="45720" rIns="91440" bIns="45720" rtlCol="0" anchor="ctr"/>
          <a:lstStyle>
            <a:lvl1pPr algn="ctr">
              <a:defRPr sz="1200">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1003D50F-4BC5-0C43-ABEA-E903D60664D6}"/>
              </a:ext>
            </a:extLst>
          </p:cNvPr>
          <p:cNvSpPr>
            <a:spLocks noGrp="1"/>
          </p:cNvSpPr>
          <p:nvPr>
            <p:ph type="sldNum" sz="quarter" idx="4"/>
          </p:nvPr>
        </p:nvSpPr>
        <p:spPr>
          <a:xfrm>
            <a:off x="8716963" y="6143626"/>
            <a:ext cx="2743200" cy="365125"/>
          </a:xfrm>
          <a:prstGeom prst="rect">
            <a:avLst/>
          </a:prstGeom>
        </p:spPr>
        <p:txBody>
          <a:bodyPr vert="horz" lIns="0" tIns="0" rIns="0" bIns="0" rtlCol="0" anchor="ctr"/>
          <a:lstStyle>
            <a:lvl1pPr algn="r">
              <a:defRPr sz="1200">
                <a:solidFill>
                  <a:schemeClr val="bg1"/>
                </a:solidFill>
              </a:defRPr>
            </a:lvl1pPr>
          </a:lstStyle>
          <a:p>
            <a:fld id="{D35D4A3B-D5B6-DA4B-ADB3-DBAA9A36C63A}" type="slidenum">
              <a:rPr lang="en-US" smtClean="0"/>
              <a:pPr/>
              <a:t>‹#›</a:t>
            </a:fld>
            <a:endParaRPr lang="en-US" dirty="0"/>
          </a:p>
        </p:txBody>
      </p:sp>
      <p:pic>
        <p:nvPicPr>
          <p:cNvPr id="7" name="Picture 6" descr="A picture containing text, clipart&#10;&#10;Description automatically generated">
            <a:extLst>
              <a:ext uri="{FF2B5EF4-FFF2-40B4-BE49-F238E27FC236}">
                <a16:creationId xmlns:a16="http://schemas.microsoft.com/office/drawing/2014/main" id="{6C65EC08-5C0B-F347-A738-92A134BDB053}"/>
              </a:ext>
            </a:extLst>
          </p:cNvPr>
          <p:cNvPicPr>
            <a:picLocks noChangeAspect="1"/>
          </p:cNvPicPr>
          <p:nvPr userDrawn="1"/>
        </p:nvPicPr>
        <p:blipFill>
          <a:blip r:embed="rId5"/>
          <a:stretch>
            <a:fillRect/>
          </a:stretch>
        </p:blipFill>
        <p:spPr>
          <a:xfrm>
            <a:off x="731838" y="728663"/>
            <a:ext cx="1980000" cy="729915"/>
          </a:xfrm>
          <a:prstGeom prst="rect">
            <a:avLst/>
          </a:prstGeom>
        </p:spPr>
      </p:pic>
    </p:spTree>
    <p:extLst>
      <p:ext uri="{BB962C8B-B14F-4D97-AF65-F5344CB8AC3E}">
        <p14:creationId xmlns:p14="http://schemas.microsoft.com/office/powerpoint/2010/main" val="4294506821"/>
      </p:ext>
    </p:extLst>
  </p:cSld>
  <p:clrMap bg1="lt1" tx1="dk1" bg2="lt2" tx2="dk2" accent1="accent1" accent2="accent2" accent3="accent3" accent4="accent4" accent5="accent5" accent6="accent6" hlink="hlink" folHlink="folHlink"/>
  <p:sldLayoutIdLst>
    <p:sldLayoutId id="2147483704" r:id="rId1"/>
    <p:sldLayoutId id="2147483703" r:id="rId2"/>
    <p:sldLayoutId id="2147483711" r:id="rId3"/>
  </p:sldLayoutIdLst>
  <p:txStyles>
    <p:titleStyle>
      <a:lvl1pPr algn="l" defTabSz="914400" rtl="0" eaLnBrk="1" latinLnBrk="0" hangingPunct="1">
        <a:lnSpc>
          <a:spcPct val="90000"/>
        </a:lnSpc>
        <a:spcBef>
          <a:spcPct val="0"/>
        </a:spcBef>
        <a:buNone/>
        <a:defRPr sz="4400" b="1"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61" userDrawn="1">
          <p15:clr>
            <a:srgbClr val="F26B43"/>
          </p15:clr>
        </p15:guide>
        <p15:guide id="2" orient="horz" pos="459" userDrawn="1">
          <p15:clr>
            <a:srgbClr val="F26B43"/>
          </p15:clr>
        </p15:guide>
        <p15:guide id="3" orient="horz" pos="3861" userDrawn="1">
          <p15:clr>
            <a:srgbClr val="F26B43"/>
          </p15:clr>
        </p15:guide>
        <p15:guide id="4" pos="721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tx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59113B-AB55-944F-B2B3-59A60601ECFE}"/>
              </a:ext>
            </a:extLst>
          </p:cNvPr>
          <p:cNvSpPr>
            <a:spLocks noGrp="1"/>
          </p:cNvSpPr>
          <p:nvPr>
            <p:ph type="title"/>
          </p:nvPr>
        </p:nvSpPr>
        <p:spPr>
          <a:xfrm>
            <a:off x="371476" y="368300"/>
            <a:ext cx="10009050" cy="1290638"/>
          </a:xfrm>
          <a:prstGeom prst="rect">
            <a:avLst/>
          </a:prstGeom>
        </p:spPr>
        <p:txBody>
          <a:bodyPr vert="horz" lIns="0" tIns="0" rIns="0" bIns="0" rtlCol="0" anchor="t" anchorCtr="0">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83811A03-DD8D-AD42-8C0A-DCC718D1E534}"/>
              </a:ext>
            </a:extLst>
          </p:cNvPr>
          <p:cNvSpPr>
            <a:spLocks noGrp="1"/>
          </p:cNvSpPr>
          <p:nvPr>
            <p:ph type="body" idx="1"/>
          </p:nvPr>
        </p:nvSpPr>
        <p:spPr>
          <a:xfrm>
            <a:off x="371475" y="1825625"/>
            <a:ext cx="11449050" cy="4303713"/>
          </a:xfrm>
          <a:prstGeom prst="rect">
            <a:avLst/>
          </a:prstGeom>
        </p:spPr>
        <p:txBody>
          <a:bodyPr vert="horz" lIns="0" tIns="0" rIns="0" bIns="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p:txBody>
      </p:sp>
      <p:sp>
        <p:nvSpPr>
          <p:cNvPr id="4" name="Date Placeholder 3">
            <a:extLst>
              <a:ext uri="{FF2B5EF4-FFF2-40B4-BE49-F238E27FC236}">
                <a16:creationId xmlns:a16="http://schemas.microsoft.com/office/drawing/2014/main" id="{2777C419-7A31-6F4C-B869-F214E554EF3D}"/>
              </a:ext>
            </a:extLst>
          </p:cNvPr>
          <p:cNvSpPr>
            <a:spLocks noGrp="1"/>
          </p:cNvSpPr>
          <p:nvPr>
            <p:ph type="dt" sz="half" idx="2"/>
          </p:nvPr>
        </p:nvSpPr>
        <p:spPr>
          <a:xfrm>
            <a:off x="371475" y="6356350"/>
            <a:ext cx="3209925" cy="365125"/>
          </a:xfrm>
          <a:prstGeom prst="rect">
            <a:avLst/>
          </a:prstGeom>
        </p:spPr>
        <p:txBody>
          <a:bodyPr vert="horz" lIns="0" tIns="0" rIns="0" bIns="0" rtlCol="0" anchor="ctr"/>
          <a:lstStyle>
            <a:lvl1pPr algn="l">
              <a:defRPr sz="1200">
                <a:solidFill>
                  <a:schemeClr val="bg1"/>
                </a:solidFill>
              </a:defRPr>
            </a:lvl1pPr>
          </a:lstStyle>
          <a:p>
            <a:fld id="{8E2F497F-A912-D84C-8978-7037839E52A4}" type="datetimeFigureOut">
              <a:rPr lang="en-US" smtClean="0"/>
              <a:pPr/>
              <a:t>9/18/2026</a:t>
            </a:fld>
            <a:endParaRPr lang="en-US" dirty="0"/>
          </a:p>
        </p:txBody>
      </p:sp>
      <p:sp>
        <p:nvSpPr>
          <p:cNvPr id="5" name="Footer Placeholder 4">
            <a:extLst>
              <a:ext uri="{FF2B5EF4-FFF2-40B4-BE49-F238E27FC236}">
                <a16:creationId xmlns:a16="http://schemas.microsoft.com/office/drawing/2014/main" id="{1070C8F2-38F1-594A-BE21-769613D6518F}"/>
              </a:ext>
            </a:extLst>
          </p:cNvPr>
          <p:cNvSpPr>
            <a:spLocks noGrp="1"/>
          </p:cNvSpPr>
          <p:nvPr>
            <p:ph type="ftr" sz="quarter" idx="3"/>
          </p:nvPr>
        </p:nvSpPr>
        <p:spPr>
          <a:xfrm>
            <a:off x="4038600" y="6356350"/>
            <a:ext cx="4114800" cy="365125"/>
          </a:xfrm>
          <a:prstGeom prst="rect">
            <a:avLst/>
          </a:prstGeom>
        </p:spPr>
        <p:txBody>
          <a:bodyPr vert="horz" lIns="0" tIns="0" rIns="0" bIns="0" rtlCol="0" anchor="ctr"/>
          <a:lstStyle>
            <a:lvl1pPr algn="ctr">
              <a:defRPr sz="1200">
                <a:solidFill>
                  <a:schemeClr val="bg1"/>
                </a:solidFill>
              </a:defRPr>
            </a:lvl1pPr>
          </a:lstStyle>
          <a:p>
            <a:endParaRPr lang="en-US"/>
          </a:p>
        </p:txBody>
      </p:sp>
      <p:sp>
        <p:nvSpPr>
          <p:cNvPr id="6" name="Slide Number Placeholder 5">
            <a:extLst>
              <a:ext uri="{FF2B5EF4-FFF2-40B4-BE49-F238E27FC236}">
                <a16:creationId xmlns:a16="http://schemas.microsoft.com/office/drawing/2014/main" id="{191F68FA-B388-D74F-80AA-6F286114F2DA}"/>
              </a:ext>
            </a:extLst>
          </p:cNvPr>
          <p:cNvSpPr>
            <a:spLocks noGrp="1"/>
          </p:cNvSpPr>
          <p:nvPr>
            <p:ph type="sldNum" sz="quarter" idx="4"/>
          </p:nvPr>
        </p:nvSpPr>
        <p:spPr>
          <a:xfrm>
            <a:off x="8610599" y="6356350"/>
            <a:ext cx="3209925" cy="365125"/>
          </a:xfrm>
          <a:prstGeom prst="rect">
            <a:avLst/>
          </a:prstGeom>
        </p:spPr>
        <p:txBody>
          <a:bodyPr vert="horz" lIns="0" tIns="0" rIns="0" bIns="0" rtlCol="0" anchor="ctr"/>
          <a:lstStyle>
            <a:lvl1pPr algn="r">
              <a:defRPr sz="1200">
                <a:solidFill>
                  <a:schemeClr val="bg1"/>
                </a:solidFill>
              </a:defRPr>
            </a:lvl1pPr>
          </a:lstStyle>
          <a:p>
            <a:fld id="{E0F66305-90B3-104F-BE5E-085D9E31339C}" type="slidenum">
              <a:rPr lang="en-US" smtClean="0"/>
              <a:pPr/>
              <a:t>‹#›</a:t>
            </a:fld>
            <a:endParaRPr lang="en-US"/>
          </a:p>
        </p:txBody>
      </p:sp>
    </p:spTree>
    <p:extLst>
      <p:ext uri="{BB962C8B-B14F-4D97-AF65-F5344CB8AC3E}">
        <p14:creationId xmlns:p14="http://schemas.microsoft.com/office/powerpoint/2010/main" val="1036776573"/>
      </p:ext>
    </p:extLst>
  </p:cSld>
  <p:clrMap bg1="lt1" tx1="dk1" bg2="lt2" tx2="dk2" accent1="accent1" accent2="accent2" accent3="accent3" accent4="accent4" accent5="accent5" accent6="accent6" hlink="hlink" folHlink="folHlink"/>
  <p:sldLayoutIdLst>
    <p:sldLayoutId id="2147483706" r:id="rId1"/>
    <p:sldLayoutId id="2147483669" r:id="rId2"/>
    <p:sldLayoutId id="2147483667" r:id="rId3"/>
    <p:sldLayoutId id="2147483671" r:id="rId4"/>
    <p:sldLayoutId id="2147483672" r:id="rId5"/>
    <p:sldLayoutId id="2147483674" r:id="rId6"/>
    <p:sldLayoutId id="2147483675" r:id="rId7"/>
    <p:sldLayoutId id="2147483676" r:id="rId8"/>
    <p:sldLayoutId id="2147483705" r:id="rId9"/>
    <p:sldLayoutId id="2147483668" r:id="rId10"/>
  </p:sldLayoutIdLst>
  <p:txStyles>
    <p:titleStyle>
      <a:lvl1pPr algn="l" defTabSz="914400" rtl="0" eaLnBrk="1" latinLnBrk="0" hangingPunct="1">
        <a:lnSpc>
          <a:spcPct val="120000"/>
        </a:lnSpc>
        <a:spcBef>
          <a:spcPct val="0"/>
        </a:spcBef>
        <a:buNone/>
        <a:defRPr sz="3500" b="1" kern="1200">
          <a:solidFill>
            <a:schemeClr val="bg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446" userDrawn="1">
          <p15:clr>
            <a:srgbClr val="F26B43"/>
          </p15:clr>
        </p15:guide>
        <p15:guide id="2" orient="horz" pos="232" userDrawn="1">
          <p15:clr>
            <a:srgbClr val="F26B43"/>
          </p15:clr>
        </p15:guide>
        <p15:guide id="3" pos="234" userDrawn="1">
          <p15:clr>
            <a:srgbClr val="F26B43"/>
          </p15:clr>
        </p15:guide>
        <p15:guide id="4" orient="horz" pos="3861"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59113B-AB55-944F-B2B3-59A60601ECFE}"/>
              </a:ext>
            </a:extLst>
          </p:cNvPr>
          <p:cNvSpPr>
            <a:spLocks noGrp="1"/>
          </p:cNvSpPr>
          <p:nvPr>
            <p:ph type="title"/>
          </p:nvPr>
        </p:nvSpPr>
        <p:spPr>
          <a:xfrm>
            <a:off x="371476" y="368300"/>
            <a:ext cx="10009050" cy="1290638"/>
          </a:xfrm>
          <a:prstGeom prst="rect">
            <a:avLst/>
          </a:prstGeom>
        </p:spPr>
        <p:txBody>
          <a:bodyPr vert="horz" lIns="0" tIns="0" rIns="0" bIns="0" rtlCol="0" anchor="t" anchorCtr="0">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83811A03-DD8D-AD42-8C0A-DCC718D1E534}"/>
              </a:ext>
            </a:extLst>
          </p:cNvPr>
          <p:cNvSpPr>
            <a:spLocks noGrp="1"/>
          </p:cNvSpPr>
          <p:nvPr>
            <p:ph type="body" idx="1"/>
          </p:nvPr>
        </p:nvSpPr>
        <p:spPr>
          <a:xfrm>
            <a:off x="371475" y="1825625"/>
            <a:ext cx="11449050" cy="4303713"/>
          </a:xfrm>
          <a:prstGeom prst="rect">
            <a:avLst/>
          </a:prstGeom>
        </p:spPr>
        <p:txBody>
          <a:bodyPr vert="horz" lIns="0" tIns="0" rIns="0" bIns="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p:txBody>
      </p:sp>
      <p:sp>
        <p:nvSpPr>
          <p:cNvPr id="4" name="Date Placeholder 3">
            <a:extLst>
              <a:ext uri="{FF2B5EF4-FFF2-40B4-BE49-F238E27FC236}">
                <a16:creationId xmlns:a16="http://schemas.microsoft.com/office/drawing/2014/main" id="{2777C419-7A31-6F4C-B869-F214E554EF3D}"/>
              </a:ext>
            </a:extLst>
          </p:cNvPr>
          <p:cNvSpPr>
            <a:spLocks noGrp="1"/>
          </p:cNvSpPr>
          <p:nvPr>
            <p:ph type="dt" sz="half" idx="2"/>
          </p:nvPr>
        </p:nvSpPr>
        <p:spPr>
          <a:xfrm>
            <a:off x="371475" y="6356350"/>
            <a:ext cx="3209925" cy="365125"/>
          </a:xfrm>
          <a:prstGeom prst="rect">
            <a:avLst/>
          </a:prstGeom>
        </p:spPr>
        <p:txBody>
          <a:bodyPr vert="horz" lIns="0" tIns="0" rIns="0" bIns="0" rtlCol="0" anchor="ctr"/>
          <a:lstStyle>
            <a:lvl1pPr algn="l">
              <a:defRPr sz="1200">
                <a:solidFill>
                  <a:schemeClr val="tx2"/>
                </a:solidFill>
              </a:defRPr>
            </a:lvl1pPr>
          </a:lstStyle>
          <a:p>
            <a:fld id="{8E2F497F-A912-D84C-8978-7037839E52A4}" type="datetimeFigureOut">
              <a:rPr lang="en-US" smtClean="0"/>
              <a:pPr/>
              <a:t>9/18/2026</a:t>
            </a:fld>
            <a:endParaRPr lang="en-US" dirty="0"/>
          </a:p>
        </p:txBody>
      </p:sp>
      <p:sp>
        <p:nvSpPr>
          <p:cNvPr id="5" name="Footer Placeholder 4">
            <a:extLst>
              <a:ext uri="{FF2B5EF4-FFF2-40B4-BE49-F238E27FC236}">
                <a16:creationId xmlns:a16="http://schemas.microsoft.com/office/drawing/2014/main" id="{1070C8F2-38F1-594A-BE21-769613D6518F}"/>
              </a:ext>
            </a:extLst>
          </p:cNvPr>
          <p:cNvSpPr>
            <a:spLocks noGrp="1"/>
          </p:cNvSpPr>
          <p:nvPr>
            <p:ph type="ftr" sz="quarter" idx="3"/>
          </p:nvPr>
        </p:nvSpPr>
        <p:spPr>
          <a:xfrm>
            <a:off x="4038600" y="6356350"/>
            <a:ext cx="4114800" cy="365125"/>
          </a:xfrm>
          <a:prstGeom prst="rect">
            <a:avLst/>
          </a:prstGeom>
        </p:spPr>
        <p:txBody>
          <a:bodyPr vert="horz" lIns="0" tIns="0" rIns="0" bIns="0" rtlCol="0" anchor="ctr"/>
          <a:lstStyle>
            <a:lvl1pPr algn="ctr">
              <a:defRPr sz="1200">
                <a:solidFill>
                  <a:schemeClr val="tx2"/>
                </a:solidFill>
              </a:defRPr>
            </a:lvl1pPr>
          </a:lstStyle>
          <a:p>
            <a:endParaRPr lang="en-US"/>
          </a:p>
        </p:txBody>
      </p:sp>
      <p:sp>
        <p:nvSpPr>
          <p:cNvPr id="6" name="Slide Number Placeholder 5">
            <a:extLst>
              <a:ext uri="{FF2B5EF4-FFF2-40B4-BE49-F238E27FC236}">
                <a16:creationId xmlns:a16="http://schemas.microsoft.com/office/drawing/2014/main" id="{191F68FA-B388-D74F-80AA-6F286114F2DA}"/>
              </a:ext>
            </a:extLst>
          </p:cNvPr>
          <p:cNvSpPr>
            <a:spLocks noGrp="1"/>
          </p:cNvSpPr>
          <p:nvPr>
            <p:ph type="sldNum" sz="quarter" idx="4"/>
          </p:nvPr>
        </p:nvSpPr>
        <p:spPr>
          <a:xfrm>
            <a:off x="8610599" y="6356350"/>
            <a:ext cx="3209925" cy="365125"/>
          </a:xfrm>
          <a:prstGeom prst="rect">
            <a:avLst/>
          </a:prstGeom>
        </p:spPr>
        <p:txBody>
          <a:bodyPr vert="horz" lIns="0" tIns="0" rIns="0" bIns="0" rtlCol="0" anchor="ctr"/>
          <a:lstStyle>
            <a:lvl1pPr algn="r">
              <a:defRPr sz="1200">
                <a:solidFill>
                  <a:schemeClr val="tx2"/>
                </a:solidFill>
              </a:defRPr>
            </a:lvl1pPr>
          </a:lstStyle>
          <a:p>
            <a:fld id="{E0F66305-90B3-104F-BE5E-085D9E31339C}" type="slidenum">
              <a:rPr lang="en-US" smtClean="0"/>
              <a:pPr/>
              <a:t>‹#›</a:t>
            </a:fld>
            <a:endParaRPr lang="en-US"/>
          </a:p>
        </p:txBody>
      </p:sp>
    </p:spTree>
    <p:extLst>
      <p:ext uri="{BB962C8B-B14F-4D97-AF65-F5344CB8AC3E}">
        <p14:creationId xmlns:p14="http://schemas.microsoft.com/office/powerpoint/2010/main" val="1601929947"/>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707" r:id="rId3"/>
    <p:sldLayoutId id="2147483694" r:id="rId4"/>
    <p:sldLayoutId id="2147483696" r:id="rId5"/>
    <p:sldLayoutId id="2147483697" r:id="rId6"/>
    <p:sldLayoutId id="2147483698" r:id="rId7"/>
    <p:sldLayoutId id="2147483699" r:id="rId8"/>
  </p:sldLayoutIdLst>
  <p:txStyles>
    <p:titleStyle>
      <a:lvl1pPr algn="l" defTabSz="914400" rtl="0" eaLnBrk="1" latinLnBrk="0" hangingPunct="1">
        <a:lnSpc>
          <a:spcPct val="120000"/>
        </a:lnSpc>
        <a:spcBef>
          <a:spcPct val="0"/>
        </a:spcBef>
        <a:buNone/>
        <a:defRPr sz="3500" b="1"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446" userDrawn="1">
          <p15:clr>
            <a:srgbClr val="F26B43"/>
          </p15:clr>
        </p15:guide>
        <p15:guide id="2" orient="horz" pos="232" userDrawn="1">
          <p15:clr>
            <a:srgbClr val="F26B43"/>
          </p15:clr>
        </p15:guide>
        <p15:guide id="3" pos="234" userDrawn="1">
          <p15:clr>
            <a:srgbClr val="F26B43"/>
          </p15:clr>
        </p15:guide>
        <p15:guide id="4" orient="horz" pos="3861"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40AD1F-CCC5-9243-BF8A-7040540953B3}"/>
              </a:ext>
            </a:extLst>
          </p:cNvPr>
          <p:cNvSpPr>
            <a:spLocks noGrp="1"/>
          </p:cNvSpPr>
          <p:nvPr>
            <p:ph type="dt" sz="half" idx="2"/>
          </p:nvPr>
        </p:nvSpPr>
        <p:spPr>
          <a:xfrm>
            <a:off x="731838" y="6356350"/>
            <a:ext cx="2743200" cy="365125"/>
          </a:xfrm>
          <a:prstGeom prst="rect">
            <a:avLst/>
          </a:prstGeom>
        </p:spPr>
        <p:txBody>
          <a:bodyPr vert="horz" lIns="0" tIns="0" rIns="0" bIns="0" rtlCol="0" anchor="ctr"/>
          <a:lstStyle>
            <a:lvl1pPr algn="l">
              <a:defRPr sz="1200">
                <a:solidFill>
                  <a:schemeClr val="tx2"/>
                </a:solidFill>
              </a:defRPr>
            </a:lvl1pPr>
          </a:lstStyle>
          <a:p>
            <a:fld id="{9085803F-F0F8-A54A-8405-2CD86EF22E71}" type="datetimeFigureOut">
              <a:rPr lang="en-US" smtClean="0"/>
              <a:pPr/>
              <a:t>9/18/2026</a:t>
            </a:fld>
            <a:endParaRPr lang="en-US"/>
          </a:p>
        </p:txBody>
      </p:sp>
      <p:sp>
        <p:nvSpPr>
          <p:cNvPr id="5" name="Footer Placeholder 4">
            <a:extLst>
              <a:ext uri="{FF2B5EF4-FFF2-40B4-BE49-F238E27FC236}">
                <a16:creationId xmlns:a16="http://schemas.microsoft.com/office/drawing/2014/main" id="{A4676B57-D553-3E41-980B-AEF06439C0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2"/>
                </a:solidFill>
              </a:defRPr>
            </a:lvl1pPr>
          </a:lstStyle>
          <a:p>
            <a:endParaRPr lang="en-US"/>
          </a:p>
        </p:txBody>
      </p:sp>
      <p:sp>
        <p:nvSpPr>
          <p:cNvPr id="6" name="Slide Number Placeholder 5">
            <a:extLst>
              <a:ext uri="{FF2B5EF4-FFF2-40B4-BE49-F238E27FC236}">
                <a16:creationId xmlns:a16="http://schemas.microsoft.com/office/drawing/2014/main" id="{0C4624E4-9040-4841-A646-5344C0B0D400}"/>
              </a:ext>
            </a:extLst>
          </p:cNvPr>
          <p:cNvSpPr>
            <a:spLocks noGrp="1"/>
          </p:cNvSpPr>
          <p:nvPr>
            <p:ph type="sldNum" sz="quarter" idx="4"/>
          </p:nvPr>
        </p:nvSpPr>
        <p:spPr>
          <a:xfrm>
            <a:off x="8716963" y="6356350"/>
            <a:ext cx="2743200" cy="365125"/>
          </a:xfrm>
          <a:prstGeom prst="rect">
            <a:avLst/>
          </a:prstGeom>
        </p:spPr>
        <p:txBody>
          <a:bodyPr vert="horz" lIns="0" tIns="0" rIns="0" bIns="0" rtlCol="0" anchor="ctr"/>
          <a:lstStyle>
            <a:lvl1pPr algn="r">
              <a:defRPr sz="1200">
                <a:solidFill>
                  <a:schemeClr val="tx2"/>
                </a:solidFill>
              </a:defRPr>
            </a:lvl1pPr>
          </a:lstStyle>
          <a:p>
            <a:fld id="{DF73A717-64F0-0947-9C2C-A580C8444B98}" type="slidenum">
              <a:rPr lang="en-US" smtClean="0"/>
              <a:pPr/>
              <a:t>‹#›</a:t>
            </a:fld>
            <a:endParaRPr lang="en-US" dirty="0"/>
          </a:p>
        </p:txBody>
      </p:sp>
    </p:spTree>
    <p:extLst>
      <p:ext uri="{BB962C8B-B14F-4D97-AF65-F5344CB8AC3E}">
        <p14:creationId xmlns:p14="http://schemas.microsoft.com/office/powerpoint/2010/main" val="3637534904"/>
      </p:ext>
    </p:extLst>
  </p:cSld>
  <p:clrMap bg1="lt1" tx1="dk1" bg2="lt2" tx2="dk2" accent1="accent1" accent2="accent2" accent3="accent3" accent4="accent4" accent5="accent5" accent6="accent6" hlink="hlink" folHlink="folHlink"/>
  <p:sldLayoutIdLst>
    <p:sldLayoutId id="2147483687" r:id="rId1"/>
    <p:sldLayoutId id="2147483689" r:id="rId2"/>
    <p:sldLayoutId id="2147483713" r:id="rId3"/>
    <p:sldLayoutId id="214748367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61" userDrawn="1">
          <p15:clr>
            <a:srgbClr val="F26B43"/>
          </p15:clr>
        </p15:guide>
        <p15:guide id="2" orient="horz" pos="459" userDrawn="1">
          <p15:clr>
            <a:srgbClr val="F26B43"/>
          </p15:clr>
        </p15:guide>
        <p15:guide id="3" pos="7219" userDrawn="1">
          <p15:clr>
            <a:srgbClr val="F26B43"/>
          </p15:clr>
        </p15:guide>
        <p15:guide id="4" orient="horz" pos="3861"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tif"/><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image" Target="../media/image16.jpeg"/><Relationship Id="rId5" Type="http://schemas.microsoft.com/office/2007/relationships/hdphoto" Target="../media/hdphoto1.wdp"/><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20.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27.png"/><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jpeg"/><Relationship Id="rId7" Type="http://schemas.openxmlformats.org/officeDocument/2006/relationships/image" Target="../media/image34.jpe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image" Target="../media/image33.jpg"/><Relationship Id="rId5" Type="http://schemas.openxmlformats.org/officeDocument/2006/relationships/image" Target="../media/image32.png"/><Relationship Id="rId4" Type="http://schemas.openxmlformats.org/officeDocument/2006/relationships/image" Target="../media/image31.jpeg"/><Relationship Id="rId9" Type="http://schemas.openxmlformats.org/officeDocument/2006/relationships/image" Target="../media/image36.png"/></Relationships>
</file>

<file path=ppt/slides/_rels/slide1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AF386CD-1929-114C-A608-761114C615E8}"/>
              </a:ext>
            </a:extLst>
          </p:cNvPr>
          <p:cNvSpPr>
            <a:spLocks noGrp="1"/>
          </p:cNvSpPr>
          <p:nvPr>
            <p:ph type="title"/>
          </p:nvPr>
        </p:nvSpPr>
        <p:spPr/>
        <p:txBody>
          <a:bodyPr/>
          <a:lstStyle/>
          <a:p>
            <a:r>
              <a:rPr lang="en-GB" sz="3600" dirty="0"/>
              <a:t>New facility for Neutron Metrology at NPL</a:t>
            </a:r>
            <a:endParaRPr lang="en-US" sz="3600" dirty="0"/>
          </a:p>
        </p:txBody>
      </p:sp>
      <p:sp>
        <p:nvSpPr>
          <p:cNvPr id="6" name="Text Placeholder 5">
            <a:extLst>
              <a:ext uri="{FF2B5EF4-FFF2-40B4-BE49-F238E27FC236}">
                <a16:creationId xmlns:a16="http://schemas.microsoft.com/office/drawing/2014/main" id="{CFAAFE99-E340-CC4D-9609-C599272C2660}"/>
              </a:ext>
            </a:extLst>
          </p:cNvPr>
          <p:cNvSpPr>
            <a:spLocks noGrp="1"/>
          </p:cNvSpPr>
          <p:nvPr>
            <p:ph type="body" idx="1"/>
          </p:nvPr>
        </p:nvSpPr>
        <p:spPr/>
        <p:txBody>
          <a:bodyPr/>
          <a:lstStyle/>
          <a:p>
            <a:r>
              <a:rPr lang="en-US" dirty="0"/>
              <a:t>Michael Bunce</a:t>
            </a:r>
          </a:p>
          <a:p>
            <a:r>
              <a:rPr lang="en-US" dirty="0"/>
              <a:t> </a:t>
            </a:r>
            <a:r>
              <a:rPr lang="en-GB" dirty="0"/>
              <a:t>Neutron Detector and Facility Workshop</a:t>
            </a:r>
            <a:endParaRPr lang="en-US" dirty="0"/>
          </a:p>
          <a:p>
            <a:r>
              <a:rPr lang="en-US" dirty="0"/>
              <a:t>18 September 2026</a:t>
            </a:r>
          </a:p>
        </p:txBody>
      </p:sp>
      <p:pic>
        <p:nvPicPr>
          <p:cNvPr id="3" name="Picture Placeholder 2">
            <a:extLst>
              <a:ext uri="{FF2B5EF4-FFF2-40B4-BE49-F238E27FC236}">
                <a16:creationId xmlns:a16="http://schemas.microsoft.com/office/drawing/2014/main" id="{2E4592A1-435E-29E9-FEBD-EAADC8B7B22E}"/>
              </a:ext>
            </a:extLst>
          </p:cNvPr>
          <p:cNvPicPr>
            <a:picLocks noGrp="1" noChangeAspect="1"/>
          </p:cNvPicPr>
          <p:nvPr>
            <p:ph type="pic" sz="quarter" idx="13"/>
          </p:nvPr>
        </p:nvPicPr>
        <p:blipFill rotWithShape="1">
          <a:blip r:embed="rId2"/>
          <a:srcRect r="23027"/>
          <a:stretch>
            <a:fillRect/>
          </a:stretch>
        </p:blipFill>
        <p:spPr>
          <a:xfrm>
            <a:off x="5936663" y="728663"/>
            <a:ext cx="5523499" cy="5381947"/>
          </a:xfrm>
          <a:prstGeom prst="rect">
            <a:avLst/>
          </a:prstGeom>
        </p:spPr>
      </p:pic>
    </p:spTree>
    <p:extLst>
      <p:ext uri="{BB962C8B-B14F-4D97-AF65-F5344CB8AC3E}">
        <p14:creationId xmlns:p14="http://schemas.microsoft.com/office/powerpoint/2010/main" val="4151284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1"/>
          <p:cNvSpPr>
            <a:spLocks noGrp="1"/>
          </p:cNvSpPr>
          <p:nvPr>
            <p:ph type="title"/>
          </p:nvPr>
        </p:nvSpPr>
        <p:spPr>
          <a:xfrm>
            <a:off x="385894" y="188640"/>
            <a:ext cx="8321331" cy="580926"/>
          </a:xfrm>
        </p:spPr>
        <p:txBody>
          <a:bodyPr vert="horz" lIns="91440" tIns="45720" rIns="91440" bIns="45720" rtlCol="0" anchor="ctr" anchorCtr="0">
            <a:normAutofit/>
          </a:bodyPr>
          <a:lstStyle/>
          <a:p>
            <a:r>
              <a:rPr lang="en-US" altLang="en-US" sz="2800" dirty="0"/>
              <a:t>What is the NPL?</a:t>
            </a:r>
          </a:p>
        </p:txBody>
      </p:sp>
      <p:sp>
        <p:nvSpPr>
          <p:cNvPr id="26" name="TextBox 25"/>
          <p:cNvSpPr txBox="1"/>
          <p:nvPr/>
        </p:nvSpPr>
        <p:spPr>
          <a:xfrm>
            <a:off x="385894" y="1008992"/>
            <a:ext cx="11308359" cy="1817870"/>
          </a:xfrm>
          <a:prstGeom prst="rect">
            <a:avLst/>
          </a:prstGeom>
          <a:solidFill>
            <a:schemeClr val="bg1"/>
          </a:solidFill>
        </p:spPr>
        <p:txBody>
          <a:bodyPr wrap="square" rtlCol="0">
            <a:spAutoFit/>
          </a:bodyPr>
          <a:lstStyle/>
          <a:p>
            <a:pPr marL="228600" indent="-228600">
              <a:lnSpc>
                <a:spcPct val="120000"/>
              </a:lnSpc>
              <a:spcBef>
                <a:spcPts val="1000"/>
              </a:spcBef>
              <a:spcAft>
                <a:spcPts val="1200"/>
              </a:spcAft>
              <a:buFont typeface="Arial" panose="020B0604020202020204" pitchFamily="34" charset="0"/>
              <a:buChar char="•"/>
            </a:pPr>
            <a:r>
              <a:rPr lang="en-GB" sz="2000" dirty="0">
                <a:solidFill>
                  <a:schemeClr val="tx2"/>
                </a:solidFill>
              </a:rPr>
              <a:t>The National Physical Laboratory (NPL) is the UK's National Measurement Institute, and is a world-leading centre of excellence in developing and applying the most accurate measurement standards, science and technology available</a:t>
            </a:r>
          </a:p>
          <a:p>
            <a:pPr marL="228600" indent="-228600">
              <a:lnSpc>
                <a:spcPct val="120000"/>
              </a:lnSpc>
              <a:spcBef>
                <a:spcPts val="1000"/>
              </a:spcBef>
              <a:spcAft>
                <a:spcPts val="1200"/>
              </a:spcAft>
              <a:buFont typeface="Arial" panose="020B0604020202020204" pitchFamily="34" charset="0"/>
              <a:buChar char="•"/>
            </a:pPr>
            <a:r>
              <a:rPr lang="en-GB" sz="2000" dirty="0">
                <a:solidFill>
                  <a:schemeClr val="tx2"/>
                </a:solidFill>
              </a:rPr>
              <a:t>Approximately 1000 scientists, 9 departments, 32 groups</a:t>
            </a:r>
          </a:p>
        </p:txBody>
      </p:sp>
      <p:pic>
        <p:nvPicPr>
          <p:cNvPr id="3" name="Picture 2"/>
          <p:cNvPicPr>
            <a:picLocks noChangeAspect="1"/>
          </p:cNvPicPr>
          <p:nvPr/>
        </p:nvPicPr>
        <p:blipFill>
          <a:blip r:embed="rId2"/>
          <a:stretch>
            <a:fillRect/>
          </a:stretch>
        </p:blipFill>
        <p:spPr>
          <a:xfrm>
            <a:off x="8917563" y="2953828"/>
            <a:ext cx="2923900" cy="3549192"/>
          </a:xfrm>
          <a:prstGeom prst="rect">
            <a:avLst/>
          </a:prstGeom>
        </p:spPr>
      </p:pic>
      <p:pic>
        <p:nvPicPr>
          <p:cNvPr id="7" name="Picture 6"/>
          <p:cNvPicPr>
            <a:picLocks noChangeAspect="1"/>
          </p:cNvPicPr>
          <p:nvPr/>
        </p:nvPicPr>
        <p:blipFill>
          <a:blip r:embed="rId3"/>
          <a:stretch>
            <a:fillRect/>
          </a:stretch>
        </p:blipFill>
        <p:spPr>
          <a:xfrm>
            <a:off x="5893838" y="3146292"/>
            <a:ext cx="2943717" cy="3356728"/>
          </a:xfrm>
          <a:prstGeom prst="rect">
            <a:avLst/>
          </a:prstGeom>
        </p:spPr>
      </p:pic>
      <p:sp>
        <p:nvSpPr>
          <p:cNvPr id="16" name="TextBox 15"/>
          <p:cNvSpPr txBox="1"/>
          <p:nvPr/>
        </p:nvSpPr>
        <p:spPr>
          <a:xfrm>
            <a:off x="7923292" y="6392607"/>
            <a:ext cx="2891431" cy="369332"/>
          </a:xfrm>
          <a:prstGeom prst="rect">
            <a:avLst/>
          </a:prstGeom>
          <a:solidFill>
            <a:schemeClr val="bg1"/>
          </a:solidFill>
          <a:ln>
            <a:solidFill>
              <a:srgbClr val="FF0000"/>
            </a:solidFill>
          </a:ln>
        </p:spPr>
        <p:txBody>
          <a:bodyPr wrap="square" rtlCol="0">
            <a:spAutoFit/>
          </a:bodyPr>
          <a:lstStyle/>
          <a:p>
            <a:pPr algn="ctr"/>
            <a:r>
              <a:rPr lang="en-GB" b="1" dirty="0">
                <a:solidFill>
                  <a:srgbClr val="FF0000"/>
                </a:solidFill>
              </a:rPr>
              <a:t>Neutron Metrology</a:t>
            </a:r>
          </a:p>
        </p:txBody>
      </p:sp>
      <p:sp>
        <p:nvSpPr>
          <p:cNvPr id="34" name="Down Arrow 33"/>
          <p:cNvSpPr/>
          <p:nvPr/>
        </p:nvSpPr>
        <p:spPr bwMode="auto">
          <a:xfrm rot="8085726">
            <a:off x="7687792" y="5955124"/>
            <a:ext cx="264850" cy="532660"/>
          </a:xfrm>
          <a:prstGeom prst="downArrow">
            <a:avLst/>
          </a:prstGeom>
          <a:solidFill>
            <a:srgbClr val="FF0000"/>
          </a:solidFill>
          <a:ln w="952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dirty="0">
              <a:solidFill>
                <a:srgbClr val="FF0000"/>
              </a:solidFill>
              <a:latin typeface="Arial" pitchFamily="34" charset="0"/>
              <a:ea typeface="ヒラギノ角ゴ Pro W3" pitchFamily="28" charset="-128"/>
            </a:endParaRPr>
          </a:p>
        </p:txBody>
      </p:sp>
      <p:sp>
        <p:nvSpPr>
          <p:cNvPr id="14" name="Down Arrow 13"/>
          <p:cNvSpPr/>
          <p:nvPr/>
        </p:nvSpPr>
        <p:spPr bwMode="auto">
          <a:xfrm rot="12719992">
            <a:off x="10332833" y="5940655"/>
            <a:ext cx="264850" cy="532660"/>
          </a:xfrm>
          <a:prstGeom prst="downArrow">
            <a:avLst/>
          </a:prstGeom>
          <a:solidFill>
            <a:srgbClr val="FF0000"/>
          </a:solidFill>
          <a:ln w="952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solidFill>
                <a:srgbClr val="FF0000"/>
              </a:solidFill>
              <a:latin typeface="Arial" pitchFamily="34" charset="0"/>
              <a:ea typeface="ヒラギノ角ゴ Pro W3" pitchFamily="28" charset="-128"/>
            </a:endParaRPr>
          </a:p>
        </p:txBody>
      </p:sp>
      <p:pic>
        <p:nvPicPr>
          <p:cNvPr id="5" name="Picture 4">
            <a:extLst>
              <a:ext uri="{FF2B5EF4-FFF2-40B4-BE49-F238E27FC236}">
                <a16:creationId xmlns:a16="http://schemas.microsoft.com/office/drawing/2014/main" id="{ABB8AAB2-DBDE-FA20-B894-06A1A491568B}"/>
              </a:ext>
            </a:extLst>
          </p:cNvPr>
          <p:cNvPicPr>
            <a:picLocks noChangeAspect="1"/>
          </p:cNvPicPr>
          <p:nvPr/>
        </p:nvPicPr>
        <p:blipFill>
          <a:blip r:embed="rId4"/>
          <a:stretch>
            <a:fillRect/>
          </a:stretch>
        </p:blipFill>
        <p:spPr>
          <a:xfrm>
            <a:off x="350537" y="2835333"/>
            <a:ext cx="3320933" cy="3926605"/>
          </a:xfrm>
          <a:prstGeom prst="rect">
            <a:avLst/>
          </a:prstGeom>
        </p:spPr>
      </p:pic>
      <p:pic>
        <p:nvPicPr>
          <p:cNvPr id="18" name="Picture 17"/>
          <p:cNvPicPr>
            <a:picLocks noChangeAspect="1"/>
          </p:cNvPicPr>
          <p:nvPr/>
        </p:nvPicPr>
        <p:blipFill>
          <a:blip r:embed="rId5"/>
          <a:stretch>
            <a:fillRect/>
          </a:stretch>
        </p:blipFill>
        <p:spPr>
          <a:xfrm>
            <a:off x="2680435" y="2835333"/>
            <a:ext cx="2943717" cy="1810455"/>
          </a:xfrm>
          <a:prstGeom prst="rect">
            <a:avLst/>
          </a:prstGeom>
        </p:spPr>
      </p:pic>
    </p:spTree>
    <p:extLst>
      <p:ext uri="{BB962C8B-B14F-4D97-AF65-F5344CB8AC3E}">
        <p14:creationId xmlns:p14="http://schemas.microsoft.com/office/powerpoint/2010/main" val="4280822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25505B93-E129-9957-A32B-A76AE78A933A}"/>
              </a:ext>
            </a:extLst>
          </p:cNvPr>
          <p:cNvSpPr>
            <a:spLocks noGrp="1"/>
          </p:cNvSpPr>
          <p:nvPr>
            <p:ph idx="1"/>
          </p:nvPr>
        </p:nvSpPr>
        <p:spPr>
          <a:xfrm>
            <a:off x="371476" y="1257299"/>
            <a:ext cx="11449049" cy="5384133"/>
          </a:xfrm>
        </p:spPr>
        <p:txBody>
          <a:bodyPr>
            <a:normAutofit/>
          </a:bodyPr>
          <a:lstStyle/>
          <a:p>
            <a:pPr marL="0" indent="0">
              <a:buNone/>
            </a:pPr>
            <a:r>
              <a:rPr lang="en-GB" sz="2400" dirty="0"/>
              <a:t>The NPL Neutron Metrology Section operates world-leading facilities for measuring neutron source emission rates and providing an extensive range of accelerator- and source-based calibration fields</a:t>
            </a:r>
          </a:p>
        </p:txBody>
      </p:sp>
      <p:sp>
        <p:nvSpPr>
          <p:cNvPr id="5" name="Title 1">
            <a:extLst>
              <a:ext uri="{FF2B5EF4-FFF2-40B4-BE49-F238E27FC236}">
                <a16:creationId xmlns:a16="http://schemas.microsoft.com/office/drawing/2014/main" id="{5D5DAE90-7E9B-8232-C6A5-3ABD732CCA63}"/>
              </a:ext>
            </a:extLst>
          </p:cNvPr>
          <p:cNvSpPr txBox="1">
            <a:spLocks/>
          </p:cNvSpPr>
          <p:nvPr/>
        </p:nvSpPr>
        <p:spPr>
          <a:xfrm>
            <a:off x="371476" y="377785"/>
            <a:ext cx="10009050" cy="1290638"/>
          </a:xfrm>
          <a:prstGeom prst="rect">
            <a:avLst/>
          </a:prstGeom>
        </p:spPr>
        <p:txBody>
          <a:bodyPr vert="horz" lIns="0" tIns="0" rIns="0" bIns="0" rtlCol="0" anchor="t" anchorCtr="0">
            <a:normAutofit fontScale="97500"/>
          </a:bodyPr>
          <a:lstStyle>
            <a:lvl1pPr algn="l" defTabSz="914400" rtl="0" eaLnBrk="1" latinLnBrk="0" hangingPunct="1">
              <a:lnSpc>
                <a:spcPct val="120000"/>
              </a:lnSpc>
              <a:spcBef>
                <a:spcPct val="0"/>
              </a:spcBef>
              <a:buNone/>
              <a:defRPr sz="3500" b="1" kern="1200">
                <a:solidFill>
                  <a:schemeClr val="tx2"/>
                </a:solidFill>
                <a:latin typeface="+mj-lt"/>
                <a:ea typeface="+mj-ea"/>
                <a:cs typeface="+mj-cs"/>
              </a:defRPr>
            </a:lvl1pPr>
          </a:lstStyle>
          <a:p>
            <a:r>
              <a:rPr lang="en-US" dirty="0"/>
              <a:t>Neutron metrology at NPL</a:t>
            </a:r>
          </a:p>
        </p:txBody>
      </p:sp>
      <p:pic>
        <p:nvPicPr>
          <p:cNvPr id="4" name="Picture 3" descr="A black and white drawing of a city&#10;&#10;Description automatically generated with low confidence">
            <a:extLst>
              <a:ext uri="{FF2B5EF4-FFF2-40B4-BE49-F238E27FC236}">
                <a16:creationId xmlns:a16="http://schemas.microsoft.com/office/drawing/2014/main" id="{C3CD89AB-AE00-86DD-53DD-B4B39BD212D5}"/>
              </a:ext>
            </a:extLst>
          </p:cNvPr>
          <p:cNvPicPr>
            <a:picLocks noChangeAspect="1"/>
          </p:cNvPicPr>
          <p:nvPr/>
        </p:nvPicPr>
        <p:blipFill rotWithShape="1">
          <a:blip r:embed="rId2"/>
          <a:srcRect l="8264" r="6535"/>
          <a:stretch/>
        </p:blipFill>
        <p:spPr>
          <a:xfrm>
            <a:off x="7772400" y="2287548"/>
            <a:ext cx="4391025" cy="3993404"/>
          </a:xfrm>
          <a:prstGeom prst="rect">
            <a:avLst/>
          </a:prstGeom>
        </p:spPr>
      </p:pic>
      <p:pic>
        <p:nvPicPr>
          <p:cNvPr id="9" name="Picture 8">
            <a:extLst>
              <a:ext uri="{FF2B5EF4-FFF2-40B4-BE49-F238E27FC236}">
                <a16:creationId xmlns:a16="http://schemas.microsoft.com/office/drawing/2014/main" id="{4B365A43-7DF0-E2C0-4679-6C5ABB0FDC0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13830" y="3128611"/>
            <a:ext cx="4192722" cy="3144542"/>
          </a:xfrm>
          <a:prstGeom prst="rect">
            <a:avLst/>
          </a:prstGeom>
        </p:spPr>
      </p:pic>
      <p:sp>
        <p:nvSpPr>
          <p:cNvPr id="6" name="TextBox 5">
            <a:extLst>
              <a:ext uri="{FF2B5EF4-FFF2-40B4-BE49-F238E27FC236}">
                <a16:creationId xmlns:a16="http://schemas.microsoft.com/office/drawing/2014/main" id="{847E35B4-5460-74CE-EB6D-3B97EB85DD13}"/>
              </a:ext>
            </a:extLst>
          </p:cNvPr>
          <p:cNvSpPr txBox="1"/>
          <p:nvPr/>
        </p:nvSpPr>
        <p:spPr>
          <a:xfrm>
            <a:off x="9669326" y="6096286"/>
            <a:ext cx="711200" cy="369332"/>
          </a:xfrm>
          <a:prstGeom prst="rect">
            <a:avLst/>
          </a:prstGeom>
          <a:noFill/>
        </p:spPr>
        <p:txBody>
          <a:bodyPr wrap="square" rtlCol="0">
            <a:spAutoFit/>
          </a:bodyPr>
          <a:lstStyle/>
          <a:p>
            <a:r>
              <a:rPr lang="en-GB" dirty="0"/>
              <a:t>1930</a:t>
            </a:r>
          </a:p>
        </p:txBody>
      </p:sp>
      <p:pic>
        <p:nvPicPr>
          <p:cNvPr id="11" name="Picture 10">
            <a:extLst>
              <a:ext uri="{FF2B5EF4-FFF2-40B4-BE49-F238E27FC236}">
                <a16:creationId xmlns:a16="http://schemas.microsoft.com/office/drawing/2014/main" id="{E1196FBA-8B68-DE34-F09F-E05268725AB3}"/>
              </a:ext>
            </a:extLst>
          </p:cNvPr>
          <p:cNvPicPr>
            <a:picLocks noChangeAspect="1"/>
          </p:cNvPicPr>
          <p:nvPr/>
        </p:nvPicPr>
        <p:blipFill>
          <a:blip r:embed="rId4"/>
          <a:stretch>
            <a:fillRect/>
          </a:stretch>
        </p:blipFill>
        <p:spPr>
          <a:xfrm>
            <a:off x="302580" y="2874688"/>
            <a:ext cx="2798892" cy="3652387"/>
          </a:xfrm>
          <a:prstGeom prst="rect">
            <a:avLst/>
          </a:prstGeom>
        </p:spPr>
      </p:pic>
    </p:spTree>
    <p:extLst>
      <p:ext uri="{BB962C8B-B14F-4D97-AF65-F5344CB8AC3E}">
        <p14:creationId xmlns:p14="http://schemas.microsoft.com/office/powerpoint/2010/main" val="124452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1"/>
          <p:cNvSpPr>
            <a:spLocks noGrp="1"/>
          </p:cNvSpPr>
          <p:nvPr>
            <p:ph type="title"/>
          </p:nvPr>
        </p:nvSpPr>
        <p:spPr>
          <a:xfrm>
            <a:off x="231228" y="188640"/>
            <a:ext cx="8475997" cy="580926"/>
          </a:xfrm>
        </p:spPr>
        <p:txBody>
          <a:bodyPr vert="horz" wrap="square" lIns="91440" tIns="45720" rIns="91440" bIns="45720" numCol="1" rtlCol="0" anchor="ctr" anchorCtr="0" compatLnSpc="1">
            <a:prstTxWarp prst="textNoShape">
              <a:avLst/>
            </a:prstTxWarp>
            <a:normAutofit fontScale="90000"/>
          </a:bodyPr>
          <a:lstStyle/>
          <a:p>
            <a:r>
              <a:rPr lang="en-US" altLang="en-US" dirty="0"/>
              <a:t>Neutron facility</a:t>
            </a:r>
          </a:p>
        </p:txBody>
      </p:sp>
      <p:pic>
        <p:nvPicPr>
          <p:cNvPr id="3" name="Picture 2">
            <a:extLst>
              <a:ext uri="{FF2B5EF4-FFF2-40B4-BE49-F238E27FC236}">
                <a16:creationId xmlns:a16="http://schemas.microsoft.com/office/drawing/2014/main" id="{9326DC8C-1452-4EF4-A558-2D4F7F421704}"/>
              </a:ext>
            </a:extLst>
          </p:cNvPr>
          <p:cNvPicPr>
            <a:picLocks noChangeAspect="1"/>
          </p:cNvPicPr>
          <p:nvPr/>
        </p:nvPicPr>
        <p:blipFill rotWithShape="1">
          <a:blip r:embed="rId2"/>
          <a:srcRect l="7478" t="4503" r="9024"/>
          <a:stretch/>
        </p:blipFill>
        <p:spPr>
          <a:xfrm>
            <a:off x="1475491" y="897418"/>
            <a:ext cx="9241018" cy="5945067"/>
          </a:xfrm>
          <a:prstGeom prst="rect">
            <a:avLst/>
          </a:prstGeom>
        </p:spPr>
      </p:pic>
    </p:spTree>
    <p:extLst>
      <p:ext uri="{BB962C8B-B14F-4D97-AF65-F5344CB8AC3E}">
        <p14:creationId xmlns:p14="http://schemas.microsoft.com/office/powerpoint/2010/main" val="1696002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9" name="Rectangle 3"/>
          <p:cNvSpPr>
            <a:spLocks noChangeArrowheads="1"/>
          </p:cNvSpPr>
          <p:nvPr/>
        </p:nvSpPr>
        <p:spPr bwMode="auto">
          <a:xfrm>
            <a:off x="1516567" y="4368801"/>
            <a:ext cx="184731" cy="461665"/>
          </a:xfrm>
          <a:prstGeom prst="rect">
            <a:avLst/>
          </a:prstGeom>
          <a:noFill/>
          <a:ln>
            <a:noFill/>
          </a:ln>
          <a:effectLst/>
          <a:extLst>
            <a:ext uri="{909E8E84-426E-40DD-AFC4-6F175D3DCCD1}">
              <a14:hiddenFill xmlns:a14="http://schemas.microsoft.com/office/drawing/2010/main">
                <a:solidFill>
                  <a:srgbClr val="009900"/>
                </a:solidFill>
              </a14:hiddenFill>
            </a:ext>
            <a:ext uri="{91240B29-F687-4F45-9708-019B960494DF}">
              <a14:hiddenLine xmlns:a14="http://schemas.microsoft.com/office/drawing/2010/main" w="12700" cap="rnd">
                <a:solidFill>
                  <a:srgbClr val="000000"/>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defTabSz="762000">
              <a:spcBef>
                <a:spcPct val="20000"/>
              </a:spcBef>
              <a:buClr>
                <a:srgbClr val="003399"/>
              </a:buClr>
              <a:buFont typeface="Wingdings" panose="05000000000000000000" pitchFamily="2" charset="2"/>
              <a:buChar char="§"/>
              <a:defRPr sz="2400">
                <a:solidFill>
                  <a:srgbClr val="003399"/>
                </a:solidFill>
                <a:latin typeface="Arial" panose="020B0604020202020204" pitchFamily="34" charset="0"/>
              </a:defRPr>
            </a:lvl1pPr>
            <a:lvl2pPr marL="742950" indent="-285750" defTabSz="762000">
              <a:spcBef>
                <a:spcPct val="20000"/>
              </a:spcBef>
              <a:buClr>
                <a:srgbClr val="0099CC"/>
              </a:buClr>
              <a:buFont typeface="Wingdings" panose="05000000000000000000" pitchFamily="2" charset="2"/>
              <a:defRPr sz="2400">
                <a:solidFill>
                  <a:schemeClr val="tx1"/>
                </a:solidFill>
                <a:latin typeface="Arial" panose="020B0604020202020204" pitchFamily="34" charset="0"/>
              </a:defRPr>
            </a:lvl2pPr>
            <a:lvl3pPr marL="1143000" indent="-228600" defTabSz="762000">
              <a:spcBef>
                <a:spcPct val="20000"/>
              </a:spcBef>
              <a:buClr>
                <a:srgbClr val="0099CC"/>
              </a:buClr>
              <a:buFont typeface="Wingdings" panose="05000000000000000000" pitchFamily="2" charset="2"/>
              <a:defRPr sz="2400">
                <a:solidFill>
                  <a:schemeClr val="tx1"/>
                </a:solidFill>
                <a:latin typeface="Arial" panose="020B0604020202020204" pitchFamily="34" charset="0"/>
              </a:defRPr>
            </a:lvl3pPr>
            <a:lvl4pPr marL="1600200" indent="-228600" defTabSz="762000">
              <a:spcBef>
                <a:spcPct val="20000"/>
              </a:spcBef>
              <a:buClr>
                <a:srgbClr val="0099CC"/>
              </a:buClr>
              <a:buFont typeface="Wingdings" panose="05000000000000000000" pitchFamily="2" charset="2"/>
              <a:defRPr sz="2400">
                <a:solidFill>
                  <a:schemeClr val="tx1"/>
                </a:solidFill>
                <a:latin typeface="Arial" panose="020B0604020202020204" pitchFamily="34" charset="0"/>
              </a:defRPr>
            </a:lvl4pPr>
            <a:lvl5pPr marL="2057400" indent="-228600" defTabSz="762000">
              <a:spcBef>
                <a:spcPct val="20000"/>
              </a:spcBef>
              <a:buClr>
                <a:srgbClr val="0099CC"/>
              </a:buClr>
              <a:buFont typeface="Wingdings" panose="05000000000000000000" pitchFamily="2" charset="2"/>
              <a:defRPr sz="2400">
                <a:solidFill>
                  <a:schemeClr val="tx1"/>
                </a:solidFill>
                <a:latin typeface="Arial" panose="020B0604020202020204" pitchFamily="34" charset="0"/>
              </a:defRPr>
            </a:lvl5pPr>
            <a:lvl6pPr marL="2514600" indent="-228600" defTabSz="762000" fontAlgn="base">
              <a:spcBef>
                <a:spcPct val="20000"/>
              </a:spcBef>
              <a:spcAft>
                <a:spcPct val="0"/>
              </a:spcAft>
              <a:buClr>
                <a:srgbClr val="0099CC"/>
              </a:buClr>
              <a:buFont typeface="Wingdings" panose="05000000000000000000" pitchFamily="2" charset="2"/>
              <a:defRPr sz="2400">
                <a:solidFill>
                  <a:schemeClr val="tx1"/>
                </a:solidFill>
                <a:latin typeface="Arial" panose="020B0604020202020204" pitchFamily="34" charset="0"/>
              </a:defRPr>
            </a:lvl6pPr>
            <a:lvl7pPr marL="2971800" indent="-228600" defTabSz="762000" fontAlgn="base">
              <a:spcBef>
                <a:spcPct val="20000"/>
              </a:spcBef>
              <a:spcAft>
                <a:spcPct val="0"/>
              </a:spcAft>
              <a:buClr>
                <a:srgbClr val="0099CC"/>
              </a:buClr>
              <a:buFont typeface="Wingdings" panose="05000000000000000000" pitchFamily="2" charset="2"/>
              <a:defRPr sz="2400">
                <a:solidFill>
                  <a:schemeClr val="tx1"/>
                </a:solidFill>
                <a:latin typeface="Arial" panose="020B0604020202020204" pitchFamily="34" charset="0"/>
              </a:defRPr>
            </a:lvl7pPr>
            <a:lvl8pPr marL="3429000" indent="-228600" defTabSz="762000" fontAlgn="base">
              <a:spcBef>
                <a:spcPct val="20000"/>
              </a:spcBef>
              <a:spcAft>
                <a:spcPct val="0"/>
              </a:spcAft>
              <a:buClr>
                <a:srgbClr val="0099CC"/>
              </a:buClr>
              <a:buFont typeface="Wingdings" panose="05000000000000000000" pitchFamily="2" charset="2"/>
              <a:defRPr sz="2400">
                <a:solidFill>
                  <a:schemeClr val="tx1"/>
                </a:solidFill>
                <a:latin typeface="Arial" panose="020B0604020202020204" pitchFamily="34" charset="0"/>
              </a:defRPr>
            </a:lvl8pPr>
            <a:lvl9pPr marL="3886200" indent="-228600" defTabSz="762000" fontAlgn="base">
              <a:spcBef>
                <a:spcPct val="20000"/>
              </a:spcBef>
              <a:spcAft>
                <a:spcPct val="0"/>
              </a:spcAft>
              <a:buClr>
                <a:srgbClr val="0099CC"/>
              </a:buClr>
              <a:buFont typeface="Wingdings" panose="05000000000000000000" pitchFamily="2" charset="2"/>
              <a:defRPr sz="2400">
                <a:solidFill>
                  <a:schemeClr val="tx1"/>
                </a:solidFill>
                <a:latin typeface="Arial" panose="020B0604020202020204" pitchFamily="34" charset="0"/>
              </a:defRPr>
            </a:lvl9pPr>
          </a:lstStyle>
          <a:p>
            <a:pPr algn="ctr">
              <a:buClr>
                <a:schemeClr val="tx2"/>
              </a:buClr>
              <a:buSzPct val="90000"/>
              <a:buFont typeface="Wingdings 2" panose="05020102010507070707" pitchFamily="18" charset="2"/>
              <a:buNone/>
            </a:pPr>
            <a:endParaRPr lang="en-GB" altLang="en-US">
              <a:solidFill>
                <a:schemeClr val="folHlink"/>
              </a:solidFill>
              <a:latin typeface="Helvetica" panose="020B0604020202020204" pitchFamily="34" charset="0"/>
            </a:endParaRPr>
          </a:p>
        </p:txBody>
      </p:sp>
      <p:sp>
        <p:nvSpPr>
          <p:cNvPr id="5" name="Rectangle 2">
            <a:extLst>
              <a:ext uri="{FF2B5EF4-FFF2-40B4-BE49-F238E27FC236}">
                <a16:creationId xmlns:a16="http://schemas.microsoft.com/office/drawing/2014/main" id="{6692F566-7AA0-43CE-BCD7-8FD9E1D6FF8A}"/>
              </a:ext>
            </a:extLst>
          </p:cNvPr>
          <p:cNvSpPr>
            <a:spLocks noGrp="1" noChangeArrowheads="1"/>
          </p:cNvSpPr>
          <p:nvPr>
            <p:ph type="title"/>
          </p:nvPr>
        </p:nvSpPr>
        <p:spPr>
          <a:xfrm>
            <a:off x="174625" y="260350"/>
            <a:ext cx="9926638" cy="1143000"/>
          </a:xfrm>
        </p:spPr>
        <p:txBody>
          <a:bodyPr/>
          <a:lstStyle/>
          <a:p>
            <a:r>
              <a:rPr lang="en-GB" altLang="en-US" dirty="0"/>
              <a:t>Manganese bath</a:t>
            </a:r>
          </a:p>
        </p:txBody>
      </p:sp>
      <p:pic>
        <p:nvPicPr>
          <p:cNvPr id="3" name="Picture 2">
            <a:extLst>
              <a:ext uri="{FF2B5EF4-FFF2-40B4-BE49-F238E27FC236}">
                <a16:creationId xmlns:a16="http://schemas.microsoft.com/office/drawing/2014/main" id="{2A9A2136-3113-43DA-A291-B8BD3FD24CBC}"/>
              </a:ext>
            </a:extLst>
          </p:cNvPr>
          <p:cNvPicPr>
            <a:picLocks noChangeAspect="1"/>
          </p:cNvPicPr>
          <p:nvPr/>
        </p:nvPicPr>
        <p:blipFill rotWithShape="1">
          <a:blip r:embed="rId3"/>
          <a:srcRect b="43577"/>
          <a:stretch/>
        </p:blipFill>
        <p:spPr>
          <a:xfrm>
            <a:off x="224103" y="3698961"/>
            <a:ext cx="8822104" cy="3025604"/>
          </a:xfrm>
          <a:prstGeom prst="rect">
            <a:avLst/>
          </a:prstGeom>
        </p:spPr>
      </p:pic>
      <p:sp>
        <p:nvSpPr>
          <p:cNvPr id="9" name="TextBox 8">
            <a:extLst>
              <a:ext uri="{FF2B5EF4-FFF2-40B4-BE49-F238E27FC236}">
                <a16:creationId xmlns:a16="http://schemas.microsoft.com/office/drawing/2014/main" id="{0D62406B-61C3-48B8-943D-32AFE1B4516F}"/>
              </a:ext>
            </a:extLst>
          </p:cNvPr>
          <p:cNvSpPr txBox="1"/>
          <p:nvPr/>
        </p:nvSpPr>
        <p:spPr>
          <a:xfrm>
            <a:off x="430660" y="1249702"/>
            <a:ext cx="6065390" cy="1785104"/>
          </a:xfrm>
          <a:prstGeom prst="rect">
            <a:avLst/>
          </a:prstGeom>
          <a:solidFill>
            <a:schemeClr val="bg1"/>
          </a:solidFill>
        </p:spPr>
        <p:txBody>
          <a:bodyPr wrap="square" rtlCol="0">
            <a:spAutoFit/>
          </a:bodyPr>
          <a:lstStyle/>
          <a:p>
            <a:pPr marL="342900" indent="-342900">
              <a:spcAft>
                <a:spcPts val="1200"/>
              </a:spcAft>
              <a:buFont typeface="Arial" panose="020B0604020202020204" pitchFamily="34" charset="0"/>
              <a:buChar char="•"/>
            </a:pPr>
            <a:r>
              <a:rPr lang="en-GB" sz="2000" dirty="0">
                <a:solidFill>
                  <a:schemeClr val="tx2"/>
                </a:solidFill>
              </a:rPr>
              <a:t>Manganese Sulphate solution in spherical baths</a:t>
            </a:r>
          </a:p>
          <a:p>
            <a:pPr marL="342900" indent="-342900">
              <a:spcAft>
                <a:spcPts val="1200"/>
              </a:spcAft>
              <a:buFont typeface="Arial" panose="020B0604020202020204" pitchFamily="34" charset="0"/>
              <a:buChar char="•"/>
            </a:pPr>
            <a:r>
              <a:rPr lang="en-GB" sz="2000" dirty="0">
                <a:solidFill>
                  <a:schemeClr val="tx2"/>
                </a:solidFill>
              </a:rPr>
              <a:t>Neutrons are moderated and captured</a:t>
            </a:r>
          </a:p>
          <a:p>
            <a:pPr marL="342900" indent="-342900">
              <a:spcAft>
                <a:spcPts val="1200"/>
              </a:spcAft>
              <a:buFont typeface="Arial" panose="020B0604020202020204" pitchFamily="34" charset="0"/>
              <a:buChar char="•"/>
            </a:pPr>
            <a:r>
              <a:rPr lang="en-GB" sz="2000" baseline="30000" dirty="0">
                <a:solidFill>
                  <a:schemeClr val="tx2"/>
                </a:solidFill>
              </a:rPr>
              <a:t>55</a:t>
            </a:r>
            <a:r>
              <a:rPr lang="en-GB" sz="2000" dirty="0">
                <a:solidFill>
                  <a:schemeClr val="tx2"/>
                </a:solidFill>
              </a:rPr>
              <a:t>Mn(n,</a:t>
            </a:r>
            <a:r>
              <a:rPr lang="el-GR" sz="2000" dirty="0">
                <a:solidFill>
                  <a:schemeClr val="tx2"/>
                </a:solidFill>
                <a:latin typeface="Times New Roman" panose="02020603050405020304" pitchFamily="18" charset="0"/>
                <a:cs typeface="Times New Roman" panose="02020603050405020304" pitchFamily="18" charset="0"/>
              </a:rPr>
              <a:t>γ</a:t>
            </a:r>
            <a:r>
              <a:rPr lang="en-GB" sz="2000" dirty="0">
                <a:solidFill>
                  <a:schemeClr val="tx2"/>
                </a:solidFill>
              </a:rPr>
              <a:t>)</a:t>
            </a:r>
            <a:r>
              <a:rPr lang="en-GB" sz="2000" baseline="30000" dirty="0">
                <a:solidFill>
                  <a:schemeClr val="tx2"/>
                </a:solidFill>
              </a:rPr>
              <a:t>56</a:t>
            </a:r>
            <a:r>
              <a:rPr lang="en-GB" sz="2000" dirty="0">
                <a:solidFill>
                  <a:schemeClr val="tx2"/>
                </a:solidFill>
              </a:rPr>
              <a:t>Mn </a:t>
            </a:r>
            <a:r>
              <a:rPr lang="en-GB" sz="2000" dirty="0">
                <a:solidFill>
                  <a:schemeClr val="tx2"/>
                </a:solidFill>
                <a:sym typeface="Wingdings" panose="05000000000000000000" pitchFamily="2" charset="2"/>
              </a:rPr>
              <a:t> 2.6hr</a:t>
            </a:r>
          </a:p>
          <a:p>
            <a:pPr marL="342900" indent="-342900">
              <a:spcAft>
                <a:spcPts val="1200"/>
              </a:spcAft>
              <a:buFont typeface="Arial" panose="020B0604020202020204" pitchFamily="34" charset="0"/>
              <a:buChar char="•"/>
            </a:pPr>
            <a:r>
              <a:rPr lang="en-GB" sz="2000" dirty="0">
                <a:solidFill>
                  <a:schemeClr val="tx2"/>
                </a:solidFill>
                <a:sym typeface="Wingdings" panose="05000000000000000000" pitchFamily="2" charset="2"/>
              </a:rPr>
              <a:t>Decay counted in </a:t>
            </a:r>
            <a:r>
              <a:rPr lang="en-GB" sz="2000" dirty="0" err="1">
                <a:solidFill>
                  <a:schemeClr val="tx2"/>
                </a:solidFill>
                <a:sym typeface="Wingdings" panose="05000000000000000000" pitchFamily="2" charset="2"/>
              </a:rPr>
              <a:t>NaI</a:t>
            </a:r>
            <a:r>
              <a:rPr lang="en-GB" sz="2000" dirty="0">
                <a:solidFill>
                  <a:schemeClr val="tx2"/>
                </a:solidFill>
                <a:sym typeface="Wingdings" panose="05000000000000000000" pitchFamily="2" charset="2"/>
              </a:rPr>
              <a:t> detectors</a:t>
            </a:r>
          </a:p>
        </p:txBody>
      </p:sp>
      <p:pic>
        <p:nvPicPr>
          <p:cNvPr id="8" name="Picture 7">
            <a:extLst>
              <a:ext uri="{FF2B5EF4-FFF2-40B4-BE49-F238E27FC236}">
                <a16:creationId xmlns:a16="http://schemas.microsoft.com/office/drawing/2014/main" id="{C52FAC54-E107-4409-9E3D-31362070014C}"/>
              </a:ext>
            </a:extLst>
          </p:cNvPr>
          <p:cNvPicPr>
            <a:picLocks noChangeAspect="1"/>
          </p:cNvPicPr>
          <p:nvPr/>
        </p:nvPicPr>
        <p:blipFill>
          <a:blip r:embed="rId4" cstate="print">
            <a:extLst>
              <a:ext uri="{BEBA8EAE-BF5A-486C-A8C5-ECC9F3942E4B}">
                <a14:imgProps xmlns:a14="http://schemas.microsoft.com/office/drawing/2010/main">
                  <a14:imgLayer r:embed="rId5">
                    <a14:imgEffect>
                      <a14:backgroundRemoval t="5866" b="95391" l="2516" r="97394">
                        <a14:foregroundMark x1="2516" y1="44274" x2="8446" y2="58101"/>
                        <a14:foregroundMark x1="8446" y1="58101" x2="7457" y2="60894"/>
                        <a14:foregroundMark x1="2516" y1="54190" x2="2516" y2="54190"/>
                        <a14:foregroundMark x1="22462" y1="5866" x2="22462" y2="5866"/>
                        <a14:foregroundMark x1="82839" y1="47486" x2="82839" y2="47486"/>
                        <a14:foregroundMark x1="82659" y1="47765" x2="82659" y2="47765"/>
                        <a14:foregroundMark x1="83558" y1="49581" x2="83558" y2="49581"/>
                        <a14:foregroundMark x1="78077" y1="54469" x2="83738" y2="48184"/>
                        <a14:foregroundMark x1="94879" y1="55866" x2="94879" y2="55866"/>
                        <a14:foregroundMark x1="97574" y1="61173" x2="97574" y2="61173"/>
                        <a14:foregroundMark x1="85355" y1="80587" x2="85355" y2="80587"/>
                        <a14:foregroundMark x1="62893" y1="92318" x2="62893" y2="92318"/>
                        <a14:foregroundMark x1="67385" y1="95391" x2="67385" y2="95391"/>
                      </a14:backgroundRemoval>
                    </a14:imgEffect>
                  </a14:imgLayer>
                </a14:imgProps>
              </a:ext>
              <a:ext uri="{28A0092B-C50C-407E-A947-70E740481C1C}">
                <a14:useLocalDpi xmlns:a14="http://schemas.microsoft.com/office/drawing/2010/main" val="0"/>
              </a:ext>
            </a:extLst>
          </a:blip>
          <a:stretch>
            <a:fillRect/>
          </a:stretch>
        </p:blipFill>
        <p:spPr>
          <a:xfrm>
            <a:off x="6602861" y="48287"/>
            <a:ext cx="5589140" cy="3598401"/>
          </a:xfrm>
          <a:prstGeom prst="rect">
            <a:avLst/>
          </a:prstGeom>
        </p:spPr>
      </p:pic>
      <p:pic>
        <p:nvPicPr>
          <p:cNvPr id="11" name="Picture 10" descr="A person standing in a room&#10;&#10;Description automatically generated">
            <a:extLst>
              <a:ext uri="{FF2B5EF4-FFF2-40B4-BE49-F238E27FC236}">
                <a16:creationId xmlns:a16="http://schemas.microsoft.com/office/drawing/2014/main" id="{CE4BFA2D-68B8-433A-8DF8-54FE733D5C8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r="21594"/>
          <a:stretch/>
        </p:blipFill>
        <p:spPr>
          <a:xfrm>
            <a:off x="9246646" y="3907187"/>
            <a:ext cx="2727640" cy="2609152"/>
          </a:xfrm>
          <a:prstGeom prst="rect">
            <a:avLst/>
          </a:prstGeom>
        </p:spPr>
      </p:pic>
    </p:spTree>
    <p:extLst>
      <p:ext uri="{BB962C8B-B14F-4D97-AF65-F5344CB8AC3E}">
        <p14:creationId xmlns:p14="http://schemas.microsoft.com/office/powerpoint/2010/main" val="1627067739"/>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AA554EB-1DCA-0721-6C6C-71609BFD8BAF}"/>
              </a:ext>
            </a:extLst>
          </p:cNvPr>
          <p:cNvPicPr>
            <a:picLocks noChangeAspect="1"/>
          </p:cNvPicPr>
          <p:nvPr/>
        </p:nvPicPr>
        <p:blipFill rotWithShape="1">
          <a:blip r:embed="rId3"/>
          <a:srcRect t="25000"/>
          <a:stretch/>
        </p:blipFill>
        <p:spPr>
          <a:xfrm>
            <a:off x="0" y="0"/>
            <a:ext cx="12192000" cy="6858000"/>
          </a:xfrm>
          <a:prstGeom prst="rect">
            <a:avLst/>
          </a:prstGeom>
        </p:spPr>
      </p:pic>
      <p:sp>
        <p:nvSpPr>
          <p:cNvPr id="24" name="Title 1"/>
          <p:cNvSpPr>
            <a:spLocks noGrp="1"/>
          </p:cNvSpPr>
          <p:nvPr>
            <p:ph type="title"/>
          </p:nvPr>
        </p:nvSpPr>
        <p:spPr>
          <a:xfrm>
            <a:off x="231229" y="188640"/>
            <a:ext cx="6405545" cy="580926"/>
          </a:xfrm>
          <a:solidFill>
            <a:schemeClr val="bg1">
              <a:alpha val="60000"/>
            </a:schemeClr>
          </a:solidFill>
          <a:effectLst>
            <a:softEdge rad="31750"/>
          </a:effectLst>
        </p:spPr>
        <p:txBody>
          <a:bodyPr vert="horz" wrap="square" lIns="91440" tIns="45720" rIns="91440" bIns="45720" numCol="1" rtlCol="0" anchor="ctr" anchorCtr="0" compatLnSpc="1">
            <a:prstTxWarp prst="textNoShape">
              <a:avLst/>
            </a:prstTxWarp>
            <a:normAutofit fontScale="90000"/>
          </a:bodyPr>
          <a:lstStyle/>
          <a:p>
            <a:r>
              <a:rPr lang="en-US" altLang="en-US" dirty="0"/>
              <a:t>Neutron irradiation capabilities</a:t>
            </a:r>
          </a:p>
        </p:txBody>
      </p:sp>
      <p:sp>
        <p:nvSpPr>
          <p:cNvPr id="2" name="Circle: Hollow 1">
            <a:extLst>
              <a:ext uri="{FF2B5EF4-FFF2-40B4-BE49-F238E27FC236}">
                <a16:creationId xmlns:a16="http://schemas.microsoft.com/office/drawing/2014/main" id="{499276DD-9988-5E54-4BA2-37DC8115D014}"/>
              </a:ext>
            </a:extLst>
          </p:cNvPr>
          <p:cNvSpPr/>
          <p:nvPr/>
        </p:nvSpPr>
        <p:spPr>
          <a:xfrm>
            <a:off x="-9086339" y="-8321778"/>
            <a:ext cx="26155139" cy="22571178"/>
          </a:xfrm>
          <a:prstGeom prst="donut">
            <a:avLst>
              <a:gd name="adj" fmla="val 12224"/>
            </a:avLst>
          </a:prstGeom>
          <a:solidFill>
            <a:schemeClr val="tx1">
              <a:alpha val="54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aphicFrame>
        <p:nvGraphicFramePr>
          <p:cNvPr id="4" name="Group 6">
            <a:extLst>
              <a:ext uri="{FF2B5EF4-FFF2-40B4-BE49-F238E27FC236}">
                <a16:creationId xmlns:a16="http://schemas.microsoft.com/office/drawing/2014/main" id="{B50B695C-CA4F-A4BD-4C69-9E9BF1DAE6B2}"/>
              </a:ext>
            </a:extLst>
          </p:cNvPr>
          <p:cNvGraphicFramePr>
            <a:graphicFrameLocks noGrp="1"/>
          </p:cNvGraphicFramePr>
          <p:nvPr>
            <p:extLst>
              <p:ext uri="{D42A27DB-BD31-4B8C-83A1-F6EECF244321}">
                <p14:modId xmlns:p14="http://schemas.microsoft.com/office/powerpoint/2010/main" val="3427867107"/>
              </p:ext>
            </p:extLst>
          </p:nvPr>
        </p:nvGraphicFramePr>
        <p:xfrm>
          <a:off x="8301030" y="2368592"/>
          <a:ext cx="3623360" cy="3684735"/>
        </p:xfrm>
        <a:graphic>
          <a:graphicData uri="http://schemas.openxmlformats.org/drawingml/2006/table">
            <a:tbl>
              <a:tblPr firstRow="1">
                <a:tableStyleId>{B301B821-A1FF-4177-AEE7-76D212191A09}</a:tableStyleId>
              </a:tblPr>
              <a:tblGrid>
                <a:gridCol w="1350582">
                  <a:extLst>
                    <a:ext uri="{9D8B030D-6E8A-4147-A177-3AD203B41FA5}">
                      <a16:colId xmlns:a16="http://schemas.microsoft.com/office/drawing/2014/main" val="20000"/>
                    </a:ext>
                  </a:extLst>
                </a:gridCol>
                <a:gridCol w="2272778">
                  <a:extLst>
                    <a:ext uri="{9D8B030D-6E8A-4147-A177-3AD203B41FA5}">
                      <a16:colId xmlns:a16="http://schemas.microsoft.com/office/drawing/2014/main" val="20001"/>
                    </a:ext>
                  </a:extLst>
                </a:gridCol>
              </a:tblGrid>
              <a:tr h="542597">
                <a:tc>
                  <a:txBody>
                    <a:bodyPr/>
                    <a:lstStyle>
                      <a:lvl1pPr>
                        <a:spcBef>
                          <a:spcPct val="20000"/>
                        </a:spcBef>
                        <a:buClr>
                          <a:srgbClr val="0099CC"/>
                        </a:buClr>
                        <a:buFont typeface="Wingdings" pitchFamily="2" charset="2"/>
                        <a:defRPr sz="2000">
                          <a:solidFill>
                            <a:schemeClr val="tx1"/>
                          </a:solidFill>
                          <a:latin typeface="Arial" charset="0"/>
                          <a:ea typeface="ヒラギノ角ゴ Pro W3" pitchFamily="28" charset="-128"/>
                        </a:defRPr>
                      </a:lvl1pPr>
                      <a:lvl2pPr>
                        <a:spcBef>
                          <a:spcPct val="20000"/>
                        </a:spcBef>
                        <a:buClr>
                          <a:srgbClr val="0099CC"/>
                        </a:buClr>
                        <a:buFont typeface="Wingdings" pitchFamily="2" charset="2"/>
                        <a:defRPr sz="2000">
                          <a:solidFill>
                            <a:schemeClr val="tx1"/>
                          </a:solidFill>
                          <a:latin typeface="Arial" charset="0"/>
                          <a:ea typeface="ヒラギノ角ゴ Pro W3" pitchFamily="28" charset="-128"/>
                        </a:defRPr>
                      </a:lvl2pPr>
                      <a:lvl3pPr>
                        <a:spcBef>
                          <a:spcPct val="20000"/>
                        </a:spcBef>
                        <a:buClr>
                          <a:srgbClr val="0099CC"/>
                        </a:buClr>
                        <a:buFont typeface="Wingdings" pitchFamily="2" charset="2"/>
                        <a:defRPr sz="2000">
                          <a:solidFill>
                            <a:schemeClr val="tx1"/>
                          </a:solidFill>
                          <a:latin typeface="Arial" charset="0"/>
                          <a:ea typeface="ヒラギノ角ゴ Pro W3" pitchFamily="28" charset="-128"/>
                        </a:defRPr>
                      </a:lvl3pPr>
                      <a:lvl4pPr>
                        <a:spcBef>
                          <a:spcPct val="20000"/>
                        </a:spcBef>
                        <a:buClr>
                          <a:srgbClr val="0099CC"/>
                        </a:buClr>
                        <a:buFont typeface="Wingdings" pitchFamily="2" charset="2"/>
                        <a:defRPr sz="2000">
                          <a:solidFill>
                            <a:schemeClr val="tx1"/>
                          </a:solidFill>
                          <a:latin typeface="Arial" charset="0"/>
                          <a:ea typeface="ヒラギノ角ゴ Pro W3" pitchFamily="28" charset="-128"/>
                        </a:defRPr>
                      </a:lvl4pPr>
                      <a:lvl5pPr>
                        <a:spcBef>
                          <a:spcPct val="20000"/>
                        </a:spcBef>
                        <a:buClr>
                          <a:srgbClr val="0099CC"/>
                        </a:buClr>
                        <a:buFont typeface="Wingdings" pitchFamily="2" charset="2"/>
                        <a:defRPr sz="2000">
                          <a:solidFill>
                            <a:schemeClr val="tx1"/>
                          </a:solidFill>
                          <a:latin typeface="Arial" charset="0"/>
                          <a:ea typeface="ヒラギノ角ゴ Pro W3" pitchFamily="28" charset="-128"/>
                        </a:defRPr>
                      </a:lvl5pPr>
                      <a:lvl6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6pPr>
                      <a:lvl7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7pPr>
                      <a:lvl8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8pPr>
                      <a:lvl9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9pPr>
                    </a:lstStyle>
                    <a:p>
                      <a:pPr marL="0" marR="0" lvl="0" indent="0" algn="l" defTabSz="914400" rtl="0" eaLnBrk="1" fontAlgn="base" latinLnBrk="0" hangingPunct="1">
                        <a:lnSpc>
                          <a:spcPct val="100000"/>
                        </a:lnSpc>
                        <a:spcBef>
                          <a:spcPct val="20000"/>
                        </a:spcBef>
                        <a:spcAft>
                          <a:spcPct val="0"/>
                        </a:spcAft>
                        <a:buClr>
                          <a:srgbClr val="0099CC"/>
                        </a:buClr>
                        <a:buSzTx/>
                        <a:buFont typeface="Wingdings" pitchFamily="2" charset="2"/>
                        <a:buNone/>
                        <a:tabLst/>
                      </a:pPr>
                      <a:r>
                        <a:rPr kumimoji="0" lang="en-GB" altLang="en-US" sz="1400" u="none" strike="noStrike" cap="none" normalizeH="0" baseline="0" dirty="0">
                          <a:ln>
                            <a:noFill/>
                          </a:ln>
                          <a:solidFill>
                            <a:schemeClr val="bg1"/>
                          </a:solidFill>
                          <a:effectLst/>
                        </a:rPr>
                        <a:t>Source</a:t>
                      </a:r>
                      <a:endParaRPr kumimoji="0" lang="en-GB" altLang="en-US" sz="1400" b="1" i="0" u="none" strike="noStrike" cap="none" normalizeH="0" baseline="0" dirty="0">
                        <a:ln>
                          <a:noFill/>
                        </a:ln>
                        <a:solidFill>
                          <a:schemeClr val="bg1"/>
                        </a:solidFill>
                        <a:effectLst/>
                        <a:latin typeface="Arial" charset="0"/>
                        <a:ea typeface="ヒラギノ角ゴ Pro W3" pitchFamily="28" charset="-128"/>
                      </a:endParaRPr>
                    </a:p>
                  </a:txBody>
                  <a:tcPr marT="45726" marB="45726" anchor="ctr" horzOverflow="overflow"/>
                </a:tc>
                <a:tc>
                  <a:txBody>
                    <a:bodyPr/>
                    <a:lstStyle>
                      <a:lvl1pPr>
                        <a:spcBef>
                          <a:spcPct val="20000"/>
                        </a:spcBef>
                        <a:buClr>
                          <a:srgbClr val="0099CC"/>
                        </a:buClr>
                        <a:buFont typeface="Wingdings" pitchFamily="2" charset="2"/>
                        <a:defRPr sz="2000">
                          <a:solidFill>
                            <a:schemeClr val="tx1"/>
                          </a:solidFill>
                          <a:latin typeface="Arial" charset="0"/>
                          <a:ea typeface="ヒラギノ角ゴ Pro W3" pitchFamily="28" charset="-128"/>
                        </a:defRPr>
                      </a:lvl1pPr>
                      <a:lvl2pPr>
                        <a:spcBef>
                          <a:spcPct val="20000"/>
                        </a:spcBef>
                        <a:buClr>
                          <a:srgbClr val="0099CC"/>
                        </a:buClr>
                        <a:buFont typeface="Wingdings" pitchFamily="2" charset="2"/>
                        <a:defRPr sz="2000">
                          <a:solidFill>
                            <a:schemeClr val="tx1"/>
                          </a:solidFill>
                          <a:latin typeface="Arial" charset="0"/>
                          <a:ea typeface="ヒラギノ角ゴ Pro W3" pitchFamily="28" charset="-128"/>
                        </a:defRPr>
                      </a:lvl2pPr>
                      <a:lvl3pPr>
                        <a:spcBef>
                          <a:spcPct val="20000"/>
                        </a:spcBef>
                        <a:buClr>
                          <a:srgbClr val="0099CC"/>
                        </a:buClr>
                        <a:buFont typeface="Wingdings" pitchFamily="2" charset="2"/>
                        <a:defRPr sz="2000">
                          <a:solidFill>
                            <a:schemeClr val="tx1"/>
                          </a:solidFill>
                          <a:latin typeface="Arial" charset="0"/>
                          <a:ea typeface="ヒラギノ角ゴ Pro W3" pitchFamily="28" charset="-128"/>
                        </a:defRPr>
                      </a:lvl3pPr>
                      <a:lvl4pPr>
                        <a:spcBef>
                          <a:spcPct val="20000"/>
                        </a:spcBef>
                        <a:buClr>
                          <a:srgbClr val="0099CC"/>
                        </a:buClr>
                        <a:buFont typeface="Wingdings" pitchFamily="2" charset="2"/>
                        <a:defRPr sz="2000">
                          <a:solidFill>
                            <a:schemeClr val="tx1"/>
                          </a:solidFill>
                          <a:latin typeface="Arial" charset="0"/>
                          <a:ea typeface="ヒラギノ角ゴ Pro W3" pitchFamily="28" charset="-128"/>
                        </a:defRPr>
                      </a:lvl4pPr>
                      <a:lvl5pPr>
                        <a:spcBef>
                          <a:spcPct val="20000"/>
                        </a:spcBef>
                        <a:buClr>
                          <a:srgbClr val="0099CC"/>
                        </a:buClr>
                        <a:buFont typeface="Wingdings" pitchFamily="2" charset="2"/>
                        <a:defRPr sz="2000">
                          <a:solidFill>
                            <a:schemeClr val="tx1"/>
                          </a:solidFill>
                          <a:latin typeface="Arial" charset="0"/>
                          <a:ea typeface="ヒラギノ角ゴ Pro W3" pitchFamily="28" charset="-128"/>
                        </a:defRPr>
                      </a:lvl5pPr>
                      <a:lvl6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6pPr>
                      <a:lvl7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7pPr>
                      <a:lvl8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8pPr>
                      <a:lvl9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9pPr>
                    </a:lstStyle>
                    <a:p>
                      <a:pPr marL="0" marR="0" lvl="0" indent="0" algn="ctr" defTabSz="914400" rtl="0" eaLnBrk="1" fontAlgn="base" latinLnBrk="0" hangingPunct="1">
                        <a:lnSpc>
                          <a:spcPct val="100000"/>
                        </a:lnSpc>
                        <a:spcBef>
                          <a:spcPct val="20000"/>
                        </a:spcBef>
                        <a:spcAft>
                          <a:spcPct val="0"/>
                        </a:spcAft>
                        <a:buClr>
                          <a:srgbClr val="0099CC"/>
                        </a:buClr>
                        <a:buSzTx/>
                        <a:buFont typeface="Wingdings" pitchFamily="2" charset="2"/>
                        <a:buNone/>
                        <a:tabLst/>
                      </a:pPr>
                      <a:r>
                        <a:rPr kumimoji="0" lang="en-GB" altLang="en-US" sz="1400" u="none" strike="noStrike" cap="none" normalizeH="0" baseline="0" dirty="0">
                          <a:ln>
                            <a:noFill/>
                          </a:ln>
                          <a:solidFill>
                            <a:schemeClr val="bg1"/>
                          </a:solidFill>
                          <a:effectLst/>
                        </a:rPr>
                        <a:t>Total output (s</a:t>
                      </a:r>
                      <a:r>
                        <a:rPr kumimoji="0" lang="en-GB" altLang="en-US" sz="1400" u="none" strike="noStrike" cap="none" normalizeH="0" baseline="30000" dirty="0">
                          <a:ln>
                            <a:noFill/>
                          </a:ln>
                          <a:solidFill>
                            <a:schemeClr val="bg1"/>
                          </a:solidFill>
                          <a:effectLst/>
                        </a:rPr>
                        <a:t>-1</a:t>
                      </a:r>
                      <a:r>
                        <a:rPr kumimoji="0" lang="en-GB" altLang="en-US" sz="1400" u="none" strike="noStrike" cap="none" normalizeH="0" baseline="0" dirty="0">
                          <a:ln>
                            <a:noFill/>
                          </a:ln>
                          <a:solidFill>
                            <a:schemeClr val="bg1"/>
                          </a:solidFill>
                          <a:effectLst/>
                        </a:rPr>
                        <a:t>)</a:t>
                      </a:r>
                      <a:endParaRPr kumimoji="0" lang="en-GB" altLang="en-US" sz="1400" b="1" i="0" u="none" strike="noStrike" cap="none" normalizeH="0" baseline="0" dirty="0">
                        <a:ln>
                          <a:noFill/>
                        </a:ln>
                        <a:solidFill>
                          <a:schemeClr val="bg1"/>
                        </a:solidFill>
                        <a:effectLst/>
                        <a:latin typeface="Arial" charset="0"/>
                        <a:ea typeface="ヒラギノ角ゴ Pro W3" pitchFamily="28" charset="-128"/>
                      </a:endParaRPr>
                    </a:p>
                  </a:txBody>
                  <a:tcPr marT="45726" marB="45726" anchor="ctr" horzOverflow="overflow"/>
                </a:tc>
                <a:extLst>
                  <a:ext uri="{0D108BD9-81ED-4DB2-BD59-A6C34878D82A}">
                    <a16:rowId xmlns:a16="http://schemas.microsoft.com/office/drawing/2014/main" val="10000"/>
                  </a:ext>
                </a:extLst>
              </a:tr>
              <a:tr h="596167">
                <a:tc>
                  <a:txBody>
                    <a:bodyPr/>
                    <a:lstStyle>
                      <a:lvl1pPr>
                        <a:spcBef>
                          <a:spcPct val="20000"/>
                        </a:spcBef>
                        <a:buClr>
                          <a:srgbClr val="0099CC"/>
                        </a:buClr>
                        <a:buFont typeface="Wingdings" pitchFamily="2" charset="2"/>
                        <a:defRPr sz="2000">
                          <a:solidFill>
                            <a:schemeClr val="tx1"/>
                          </a:solidFill>
                          <a:latin typeface="Arial" charset="0"/>
                          <a:ea typeface="ヒラギノ角ゴ Pro W3" pitchFamily="28" charset="-128"/>
                        </a:defRPr>
                      </a:lvl1pPr>
                      <a:lvl2pPr>
                        <a:spcBef>
                          <a:spcPct val="20000"/>
                        </a:spcBef>
                        <a:buClr>
                          <a:srgbClr val="0099CC"/>
                        </a:buClr>
                        <a:buFont typeface="Wingdings" pitchFamily="2" charset="2"/>
                        <a:defRPr sz="2000">
                          <a:solidFill>
                            <a:schemeClr val="tx1"/>
                          </a:solidFill>
                          <a:latin typeface="Arial" charset="0"/>
                          <a:ea typeface="ヒラギノ角ゴ Pro W3" pitchFamily="28" charset="-128"/>
                        </a:defRPr>
                      </a:lvl2pPr>
                      <a:lvl3pPr>
                        <a:spcBef>
                          <a:spcPct val="20000"/>
                        </a:spcBef>
                        <a:buClr>
                          <a:srgbClr val="0099CC"/>
                        </a:buClr>
                        <a:buFont typeface="Wingdings" pitchFamily="2" charset="2"/>
                        <a:defRPr sz="2000">
                          <a:solidFill>
                            <a:schemeClr val="tx1"/>
                          </a:solidFill>
                          <a:latin typeface="Arial" charset="0"/>
                          <a:ea typeface="ヒラギノ角ゴ Pro W3" pitchFamily="28" charset="-128"/>
                        </a:defRPr>
                      </a:lvl3pPr>
                      <a:lvl4pPr>
                        <a:spcBef>
                          <a:spcPct val="20000"/>
                        </a:spcBef>
                        <a:buClr>
                          <a:srgbClr val="0099CC"/>
                        </a:buClr>
                        <a:buFont typeface="Wingdings" pitchFamily="2" charset="2"/>
                        <a:defRPr sz="2000">
                          <a:solidFill>
                            <a:schemeClr val="tx1"/>
                          </a:solidFill>
                          <a:latin typeface="Arial" charset="0"/>
                          <a:ea typeface="ヒラギノ角ゴ Pro W3" pitchFamily="28" charset="-128"/>
                        </a:defRPr>
                      </a:lvl4pPr>
                      <a:lvl5pPr>
                        <a:spcBef>
                          <a:spcPct val="20000"/>
                        </a:spcBef>
                        <a:buClr>
                          <a:srgbClr val="0099CC"/>
                        </a:buClr>
                        <a:buFont typeface="Wingdings" pitchFamily="2" charset="2"/>
                        <a:defRPr sz="2000">
                          <a:solidFill>
                            <a:schemeClr val="tx1"/>
                          </a:solidFill>
                          <a:latin typeface="Arial" charset="0"/>
                          <a:ea typeface="ヒラギノ角ゴ Pro W3" pitchFamily="28" charset="-128"/>
                        </a:defRPr>
                      </a:lvl5pPr>
                      <a:lvl6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6pPr>
                      <a:lvl7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7pPr>
                      <a:lvl8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8pPr>
                      <a:lvl9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9pPr>
                    </a:lstStyle>
                    <a:p>
                      <a:pPr marL="0" marR="0" lvl="0" indent="0" algn="l" defTabSz="914400" rtl="0" eaLnBrk="1" fontAlgn="base" latinLnBrk="0" hangingPunct="1">
                        <a:lnSpc>
                          <a:spcPct val="100000"/>
                        </a:lnSpc>
                        <a:spcBef>
                          <a:spcPct val="20000"/>
                        </a:spcBef>
                        <a:spcAft>
                          <a:spcPct val="0"/>
                        </a:spcAft>
                        <a:buClr>
                          <a:srgbClr val="0099CC"/>
                        </a:buClr>
                        <a:buSzTx/>
                        <a:buFont typeface="Wingdings" pitchFamily="2" charset="2"/>
                        <a:buNone/>
                        <a:tabLst/>
                      </a:pPr>
                      <a:r>
                        <a:rPr kumimoji="0" lang="en-GB" altLang="en-US" sz="1400" u="none" strike="noStrike" cap="none" normalizeH="0" baseline="30000" dirty="0">
                          <a:ln>
                            <a:noFill/>
                          </a:ln>
                          <a:effectLst/>
                        </a:rPr>
                        <a:t>252</a:t>
                      </a:r>
                      <a:r>
                        <a:rPr kumimoji="0" lang="en-GB" altLang="en-US" sz="1400" u="none" strike="noStrike" cap="none" normalizeH="0" baseline="0" dirty="0">
                          <a:ln>
                            <a:noFill/>
                          </a:ln>
                          <a:effectLst/>
                        </a:rPr>
                        <a:t>Cf</a:t>
                      </a:r>
                      <a:endParaRPr kumimoji="0" lang="en-GB" altLang="en-US" sz="1400" b="1" i="0" u="none" strike="noStrike" cap="none" normalizeH="0" baseline="0" dirty="0">
                        <a:ln>
                          <a:noFill/>
                        </a:ln>
                        <a:solidFill>
                          <a:srgbClr val="005596"/>
                        </a:solidFill>
                        <a:effectLst/>
                        <a:latin typeface="Arial" charset="0"/>
                        <a:ea typeface="ヒラギノ角ゴ Pro W3" pitchFamily="28" charset="-128"/>
                      </a:endParaRPr>
                    </a:p>
                  </a:txBody>
                  <a:tcPr marT="45726" marB="45726" anchor="ctr" horzOverflow="overflow"/>
                </a:tc>
                <a:tc>
                  <a:txBody>
                    <a:bodyPr/>
                    <a:lstStyle>
                      <a:lvl1pPr>
                        <a:spcBef>
                          <a:spcPct val="20000"/>
                        </a:spcBef>
                        <a:buClr>
                          <a:srgbClr val="0099CC"/>
                        </a:buClr>
                        <a:buFont typeface="Wingdings" pitchFamily="2" charset="2"/>
                        <a:defRPr sz="2000">
                          <a:solidFill>
                            <a:schemeClr val="tx1"/>
                          </a:solidFill>
                          <a:latin typeface="Arial" charset="0"/>
                          <a:ea typeface="ヒラギノ角ゴ Pro W3" pitchFamily="28" charset="-128"/>
                        </a:defRPr>
                      </a:lvl1pPr>
                      <a:lvl2pPr>
                        <a:spcBef>
                          <a:spcPct val="20000"/>
                        </a:spcBef>
                        <a:buClr>
                          <a:srgbClr val="0099CC"/>
                        </a:buClr>
                        <a:buFont typeface="Wingdings" pitchFamily="2" charset="2"/>
                        <a:defRPr sz="2000">
                          <a:solidFill>
                            <a:schemeClr val="tx1"/>
                          </a:solidFill>
                          <a:latin typeface="Arial" charset="0"/>
                          <a:ea typeface="ヒラギノ角ゴ Pro W3" pitchFamily="28" charset="-128"/>
                        </a:defRPr>
                      </a:lvl2pPr>
                      <a:lvl3pPr>
                        <a:spcBef>
                          <a:spcPct val="20000"/>
                        </a:spcBef>
                        <a:buClr>
                          <a:srgbClr val="0099CC"/>
                        </a:buClr>
                        <a:buFont typeface="Wingdings" pitchFamily="2" charset="2"/>
                        <a:defRPr sz="2000">
                          <a:solidFill>
                            <a:schemeClr val="tx1"/>
                          </a:solidFill>
                          <a:latin typeface="Arial" charset="0"/>
                          <a:ea typeface="ヒラギノ角ゴ Pro W3" pitchFamily="28" charset="-128"/>
                        </a:defRPr>
                      </a:lvl3pPr>
                      <a:lvl4pPr>
                        <a:spcBef>
                          <a:spcPct val="20000"/>
                        </a:spcBef>
                        <a:buClr>
                          <a:srgbClr val="0099CC"/>
                        </a:buClr>
                        <a:buFont typeface="Wingdings" pitchFamily="2" charset="2"/>
                        <a:defRPr sz="2000">
                          <a:solidFill>
                            <a:schemeClr val="tx1"/>
                          </a:solidFill>
                          <a:latin typeface="Arial" charset="0"/>
                          <a:ea typeface="ヒラギノ角ゴ Pro W3" pitchFamily="28" charset="-128"/>
                        </a:defRPr>
                      </a:lvl4pPr>
                      <a:lvl5pPr>
                        <a:spcBef>
                          <a:spcPct val="20000"/>
                        </a:spcBef>
                        <a:buClr>
                          <a:srgbClr val="0099CC"/>
                        </a:buClr>
                        <a:buFont typeface="Wingdings" pitchFamily="2" charset="2"/>
                        <a:defRPr sz="2000">
                          <a:solidFill>
                            <a:schemeClr val="tx1"/>
                          </a:solidFill>
                          <a:latin typeface="Arial" charset="0"/>
                          <a:ea typeface="ヒラギノ角ゴ Pro W3" pitchFamily="28" charset="-128"/>
                        </a:defRPr>
                      </a:lvl5pPr>
                      <a:lvl6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6pPr>
                      <a:lvl7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7pPr>
                      <a:lvl8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8pPr>
                      <a:lvl9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9pPr>
                    </a:lstStyle>
                    <a:p>
                      <a:pPr marL="0" marR="0" lvl="0" indent="0" algn="ctr" defTabSz="914400" rtl="0" eaLnBrk="1" fontAlgn="base" latinLnBrk="0" hangingPunct="1">
                        <a:lnSpc>
                          <a:spcPct val="100000"/>
                        </a:lnSpc>
                        <a:spcBef>
                          <a:spcPct val="20000"/>
                        </a:spcBef>
                        <a:spcAft>
                          <a:spcPct val="0"/>
                        </a:spcAft>
                        <a:buClr>
                          <a:srgbClr val="0099CC"/>
                        </a:buClr>
                        <a:buSzTx/>
                        <a:buFont typeface="Wingdings" pitchFamily="2" charset="2"/>
                        <a:buNone/>
                        <a:tabLst/>
                        <a:defRPr/>
                      </a:pPr>
                      <a:r>
                        <a:rPr kumimoji="0" lang="en-GB" altLang="en-US" sz="1400" u="none" strike="noStrike" cap="none" normalizeH="0" baseline="0" dirty="0">
                          <a:ln>
                            <a:noFill/>
                          </a:ln>
                          <a:effectLst/>
                        </a:rPr>
                        <a:t>1.8 x 10</a:t>
                      </a:r>
                      <a:r>
                        <a:rPr kumimoji="0" lang="en-GB" altLang="en-US" sz="1400" u="none" strike="noStrike" cap="none" normalizeH="0" baseline="30000" dirty="0">
                          <a:ln>
                            <a:noFill/>
                          </a:ln>
                          <a:effectLst/>
                        </a:rPr>
                        <a:t>2</a:t>
                      </a:r>
                      <a:r>
                        <a:rPr kumimoji="0" lang="en-GB" altLang="en-US" sz="1400" u="none" strike="noStrike" cap="none" normalizeH="0" baseline="0" dirty="0">
                          <a:ln>
                            <a:noFill/>
                          </a:ln>
                          <a:effectLst/>
                        </a:rPr>
                        <a:t> - 6.4 x 10</a:t>
                      </a:r>
                      <a:r>
                        <a:rPr kumimoji="0" lang="en-GB" altLang="en-US" sz="1400" u="none" strike="noStrike" cap="none" normalizeH="0" baseline="30000" dirty="0">
                          <a:ln>
                            <a:noFill/>
                          </a:ln>
                          <a:effectLst/>
                        </a:rPr>
                        <a:t>7</a:t>
                      </a:r>
                      <a:endParaRPr kumimoji="0" lang="en-GB" altLang="en-US" sz="1400" b="1" i="0" u="none" strike="noStrike" cap="none" normalizeH="0" baseline="30000" dirty="0">
                        <a:ln>
                          <a:noFill/>
                        </a:ln>
                        <a:solidFill>
                          <a:srgbClr val="005596"/>
                        </a:solidFill>
                        <a:effectLst/>
                        <a:latin typeface="Arial" charset="0"/>
                        <a:ea typeface="ヒラギノ角ゴ Pro W3" pitchFamily="28" charset="-128"/>
                      </a:endParaRPr>
                    </a:p>
                  </a:txBody>
                  <a:tcPr marT="45726" marB="45726" anchor="ctr" horzOverflow="overflow"/>
                </a:tc>
                <a:extLst>
                  <a:ext uri="{0D108BD9-81ED-4DB2-BD59-A6C34878D82A}">
                    <a16:rowId xmlns:a16="http://schemas.microsoft.com/office/drawing/2014/main" val="10001"/>
                  </a:ext>
                </a:extLst>
              </a:tr>
              <a:tr h="570657">
                <a:tc>
                  <a:txBody>
                    <a:bodyPr/>
                    <a:lstStyle>
                      <a:lvl1pPr>
                        <a:spcBef>
                          <a:spcPct val="20000"/>
                        </a:spcBef>
                        <a:buClr>
                          <a:srgbClr val="0099CC"/>
                        </a:buClr>
                        <a:buFont typeface="Wingdings" pitchFamily="2" charset="2"/>
                        <a:defRPr sz="2000">
                          <a:solidFill>
                            <a:schemeClr val="tx1"/>
                          </a:solidFill>
                          <a:latin typeface="Arial" charset="0"/>
                          <a:ea typeface="ヒラギノ角ゴ Pro W3" pitchFamily="28" charset="-128"/>
                        </a:defRPr>
                      </a:lvl1pPr>
                      <a:lvl2pPr>
                        <a:spcBef>
                          <a:spcPct val="20000"/>
                        </a:spcBef>
                        <a:buClr>
                          <a:srgbClr val="0099CC"/>
                        </a:buClr>
                        <a:buFont typeface="Wingdings" pitchFamily="2" charset="2"/>
                        <a:defRPr sz="2000">
                          <a:solidFill>
                            <a:schemeClr val="tx1"/>
                          </a:solidFill>
                          <a:latin typeface="Arial" charset="0"/>
                          <a:ea typeface="ヒラギノ角ゴ Pro W3" pitchFamily="28" charset="-128"/>
                        </a:defRPr>
                      </a:lvl2pPr>
                      <a:lvl3pPr>
                        <a:spcBef>
                          <a:spcPct val="20000"/>
                        </a:spcBef>
                        <a:buClr>
                          <a:srgbClr val="0099CC"/>
                        </a:buClr>
                        <a:buFont typeface="Wingdings" pitchFamily="2" charset="2"/>
                        <a:defRPr sz="2000">
                          <a:solidFill>
                            <a:schemeClr val="tx1"/>
                          </a:solidFill>
                          <a:latin typeface="Arial" charset="0"/>
                          <a:ea typeface="ヒラギノ角ゴ Pro W3" pitchFamily="28" charset="-128"/>
                        </a:defRPr>
                      </a:lvl3pPr>
                      <a:lvl4pPr>
                        <a:spcBef>
                          <a:spcPct val="20000"/>
                        </a:spcBef>
                        <a:buClr>
                          <a:srgbClr val="0099CC"/>
                        </a:buClr>
                        <a:buFont typeface="Wingdings" pitchFamily="2" charset="2"/>
                        <a:defRPr sz="2000">
                          <a:solidFill>
                            <a:schemeClr val="tx1"/>
                          </a:solidFill>
                          <a:latin typeface="Arial" charset="0"/>
                          <a:ea typeface="ヒラギノ角ゴ Pro W3" pitchFamily="28" charset="-128"/>
                        </a:defRPr>
                      </a:lvl4pPr>
                      <a:lvl5pPr>
                        <a:spcBef>
                          <a:spcPct val="20000"/>
                        </a:spcBef>
                        <a:buClr>
                          <a:srgbClr val="0099CC"/>
                        </a:buClr>
                        <a:buFont typeface="Wingdings" pitchFamily="2" charset="2"/>
                        <a:defRPr sz="2000">
                          <a:solidFill>
                            <a:schemeClr val="tx1"/>
                          </a:solidFill>
                          <a:latin typeface="Arial" charset="0"/>
                          <a:ea typeface="ヒラギノ角ゴ Pro W3" pitchFamily="28" charset="-128"/>
                        </a:defRPr>
                      </a:lvl5pPr>
                      <a:lvl6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6pPr>
                      <a:lvl7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7pPr>
                      <a:lvl8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8pPr>
                      <a:lvl9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9pPr>
                    </a:lstStyle>
                    <a:p>
                      <a:pPr marL="0" marR="0" lvl="0" indent="0" algn="l" defTabSz="914400" rtl="0" eaLnBrk="1" fontAlgn="base" latinLnBrk="0" hangingPunct="1">
                        <a:lnSpc>
                          <a:spcPct val="115000"/>
                        </a:lnSpc>
                        <a:spcBef>
                          <a:spcPct val="20000"/>
                        </a:spcBef>
                        <a:spcAft>
                          <a:spcPct val="0"/>
                        </a:spcAft>
                        <a:buClr>
                          <a:srgbClr val="0099CC"/>
                        </a:buClr>
                        <a:buSzTx/>
                        <a:buFont typeface="Wingdings" pitchFamily="2" charset="2"/>
                        <a:buNone/>
                        <a:tabLst/>
                      </a:pPr>
                      <a:r>
                        <a:rPr kumimoji="0" lang="en-GB" altLang="en-US" sz="1400" u="none" strike="noStrike" cap="none" normalizeH="0" baseline="30000" dirty="0">
                          <a:ln>
                            <a:noFill/>
                          </a:ln>
                          <a:effectLst/>
                        </a:rPr>
                        <a:t>252</a:t>
                      </a:r>
                      <a:r>
                        <a:rPr kumimoji="0" lang="en-GB" altLang="en-US" sz="1400" u="none" strike="noStrike" cap="none" normalizeH="0" baseline="0" dirty="0">
                          <a:ln>
                            <a:noFill/>
                          </a:ln>
                          <a:effectLst/>
                        </a:rPr>
                        <a:t>Cf / D</a:t>
                      </a:r>
                      <a:r>
                        <a:rPr kumimoji="0" lang="en-GB" altLang="en-US" sz="1400" u="none" strike="noStrike" cap="none" normalizeH="0" baseline="-25000" dirty="0">
                          <a:ln>
                            <a:noFill/>
                          </a:ln>
                          <a:effectLst/>
                        </a:rPr>
                        <a:t>2</a:t>
                      </a:r>
                      <a:r>
                        <a:rPr kumimoji="0" lang="en-GB" altLang="en-US" sz="1400" u="none" strike="noStrike" cap="none" normalizeH="0" baseline="0" dirty="0">
                          <a:ln>
                            <a:noFill/>
                          </a:ln>
                          <a:effectLst/>
                        </a:rPr>
                        <a:t>O</a:t>
                      </a:r>
                      <a:endParaRPr kumimoji="0" lang="en-GB" altLang="en-US" sz="1400" b="1" i="0" u="none" strike="noStrike" cap="none" normalizeH="0" baseline="0" dirty="0">
                        <a:ln>
                          <a:noFill/>
                        </a:ln>
                        <a:solidFill>
                          <a:srgbClr val="005596"/>
                        </a:solidFill>
                        <a:effectLst/>
                        <a:latin typeface="Arial" charset="0"/>
                        <a:ea typeface="ヒラギノ角ゴ Pro W3" pitchFamily="28" charset="-128"/>
                      </a:endParaRPr>
                    </a:p>
                  </a:txBody>
                  <a:tcPr marT="45726" marB="45726" anchor="ctr" horzOverflow="overflow"/>
                </a:tc>
                <a:tc>
                  <a:txBody>
                    <a:bodyPr/>
                    <a:lstStyle>
                      <a:lvl1pPr>
                        <a:spcBef>
                          <a:spcPct val="20000"/>
                        </a:spcBef>
                        <a:buClr>
                          <a:srgbClr val="0099CC"/>
                        </a:buClr>
                        <a:buFont typeface="Wingdings" pitchFamily="2" charset="2"/>
                        <a:defRPr sz="2000">
                          <a:solidFill>
                            <a:schemeClr val="tx1"/>
                          </a:solidFill>
                          <a:latin typeface="Arial" charset="0"/>
                          <a:ea typeface="ヒラギノ角ゴ Pro W3" pitchFamily="28" charset="-128"/>
                        </a:defRPr>
                      </a:lvl1pPr>
                      <a:lvl2pPr>
                        <a:spcBef>
                          <a:spcPct val="20000"/>
                        </a:spcBef>
                        <a:buClr>
                          <a:srgbClr val="0099CC"/>
                        </a:buClr>
                        <a:buFont typeface="Wingdings" pitchFamily="2" charset="2"/>
                        <a:defRPr sz="2000">
                          <a:solidFill>
                            <a:schemeClr val="tx1"/>
                          </a:solidFill>
                          <a:latin typeface="Arial" charset="0"/>
                          <a:ea typeface="ヒラギノ角ゴ Pro W3" pitchFamily="28" charset="-128"/>
                        </a:defRPr>
                      </a:lvl2pPr>
                      <a:lvl3pPr>
                        <a:spcBef>
                          <a:spcPct val="20000"/>
                        </a:spcBef>
                        <a:buClr>
                          <a:srgbClr val="0099CC"/>
                        </a:buClr>
                        <a:buFont typeface="Wingdings" pitchFamily="2" charset="2"/>
                        <a:defRPr sz="2000">
                          <a:solidFill>
                            <a:schemeClr val="tx1"/>
                          </a:solidFill>
                          <a:latin typeface="Arial" charset="0"/>
                          <a:ea typeface="ヒラギノ角ゴ Pro W3" pitchFamily="28" charset="-128"/>
                        </a:defRPr>
                      </a:lvl3pPr>
                      <a:lvl4pPr>
                        <a:spcBef>
                          <a:spcPct val="20000"/>
                        </a:spcBef>
                        <a:buClr>
                          <a:srgbClr val="0099CC"/>
                        </a:buClr>
                        <a:buFont typeface="Wingdings" pitchFamily="2" charset="2"/>
                        <a:defRPr sz="2000">
                          <a:solidFill>
                            <a:schemeClr val="tx1"/>
                          </a:solidFill>
                          <a:latin typeface="Arial" charset="0"/>
                          <a:ea typeface="ヒラギノ角ゴ Pro W3" pitchFamily="28" charset="-128"/>
                        </a:defRPr>
                      </a:lvl4pPr>
                      <a:lvl5pPr>
                        <a:spcBef>
                          <a:spcPct val="20000"/>
                        </a:spcBef>
                        <a:buClr>
                          <a:srgbClr val="0099CC"/>
                        </a:buClr>
                        <a:buFont typeface="Wingdings" pitchFamily="2" charset="2"/>
                        <a:defRPr sz="2000">
                          <a:solidFill>
                            <a:schemeClr val="tx1"/>
                          </a:solidFill>
                          <a:latin typeface="Arial" charset="0"/>
                          <a:ea typeface="ヒラギノ角ゴ Pro W3" pitchFamily="28" charset="-128"/>
                        </a:defRPr>
                      </a:lvl5pPr>
                      <a:lvl6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6pPr>
                      <a:lvl7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7pPr>
                      <a:lvl8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8pPr>
                      <a:lvl9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9pPr>
                    </a:lstStyle>
                    <a:p>
                      <a:pPr marL="0" marR="0" lvl="0" indent="0" algn="ctr" defTabSz="914400" rtl="0" eaLnBrk="1" fontAlgn="base" latinLnBrk="0" hangingPunct="1">
                        <a:lnSpc>
                          <a:spcPct val="100000"/>
                        </a:lnSpc>
                        <a:spcBef>
                          <a:spcPct val="20000"/>
                        </a:spcBef>
                        <a:spcAft>
                          <a:spcPct val="0"/>
                        </a:spcAft>
                        <a:buClr>
                          <a:srgbClr val="0099CC"/>
                        </a:buClr>
                        <a:buSzTx/>
                        <a:buFont typeface="Wingdings" pitchFamily="2" charset="2"/>
                        <a:buNone/>
                        <a:tabLst/>
                      </a:pPr>
                      <a:r>
                        <a:rPr kumimoji="0" lang="en-GB" altLang="en-US" sz="1400" u="none" strike="noStrike" cap="none" normalizeH="0" baseline="0" dirty="0">
                          <a:ln>
                            <a:noFill/>
                          </a:ln>
                          <a:effectLst/>
                        </a:rPr>
                        <a:t>5.1 x 10</a:t>
                      </a:r>
                      <a:r>
                        <a:rPr kumimoji="0" lang="en-GB" altLang="en-US" sz="1400" u="none" strike="noStrike" cap="none" normalizeH="0" baseline="30000" dirty="0">
                          <a:ln>
                            <a:noFill/>
                          </a:ln>
                          <a:effectLst/>
                        </a:rPr>
                        <a:t>7</a:t>
                      </a:r>
                      <a:endParaRPr kumimoji="0" lang="en-GB" altLang="en-US" sz="1400" b="1" i="0" u="none" strike="noStrike" cap="none" normalizeH="0" baseline="30000" dirty="0">
                        <a:ln>
                          <a:noFill/>
                        </a:ln>
                        <a:solidFill>
                          <a:srgbClr val="005596"/>
                        </a:solidFill>
                        <a:effectLst/>
                        <a:latin typeface="Arial" charset="0"/>
                        <a:ea typeface="ヒラギノ角ゴ Pro W3" pitchFamily="28" charset="-128"/>
                      </a:endParaRPr>
                    </a:p>
                  </a:txBody>
                  <a:tcPr marT="45726" marB="45726" anchor="ctr" horzOverflow="overflow"/>
                </a:tc>
                <a:extLst>
                  <a:ext uri="{0D108BD9-81ED-4DB2-BD59-A6C34878D82A}">
                    <a16:rowId xmlns:a16="http://schemas.microsoft.com/office/drawing/2014/main" val="10002"/>
                  </a:ext>
                </a:extLst>
              </a:tr>
              <a:tr h="494166">
                <a:tc>
                  <a:txBody>
                    <a:bodyPr/>
                    <a:lstStyle>
                      <a:lvl1pPr>
                        <a:spcBef>
                          <a:spcPct val="20000"/>
                        </a:spcBef>
                        <a:buClr>
                          <a:srgbClr val="0099CC"/>
                        </a:buClr>
                        <a:buFont typeface="Wingdings" pitchFamily="2" charset="2"/>
                        <a:defRPr sz="2000">
                          <a:solidFill>
                            <a:schemeClr val="tx1"/>
                          </a:solidFill>
                          <a:latin typeface="Arial" charset="0"/>
                          <a:ea typeface="ヒラギノ角ゴ Pro W3" pitchFamily="28" charset="-128"/>
                        </a:defRPr>
                      </a:lvl1pPr>
                      <a:lvl2pPr>
                        <a:spcBef>
                          <a:spcPct val="20000"/>
                        </a:spcBef>
                        <a:buClr>
                          <a:srgbClr val="0099CC"/>
                        </a:buClr>
                        <a:buFont typeface="Wingdings" pitchFamily="2" charset="2"/>
                        <a:defRPr sz="2000">
                          <a:solidFill>
                            <a:schemeClr val="tx1"/>
                          </a:solidFill>
                          <a:latin typeface="Arial" charset="0"/>
                          <a:ea typeface="ヒラギノ角ゴ Pro W3" pitchFamily="28" charset="-128"/>
                        </a:defRPr>
                      </a:lvl2pPr>
                      <a:lvl3pPr>
                        <a:spcBef>
                          <a:spcPct val="20000"/>
                        </a:spcBef>
                        <a:buClr>
                          <a:srgbClr val="0099CC"/>
                        </a:buClr>
                        <a:buFont typeface="Wingdings" pitchFamily="2" charset="2"/>
                        <a:defRPr sz="2000">
                          <a:solidFill>
                            <a:schemeClr val="tx1"/>
                          </a:solidFill>
                          <a:latin typeface="Arial" charset="0"/>
                          <a:ea typeface="ヒラギノ角ゴ Pro W3" pitchFamily="28" charset="-128"/>
                        </a:defRPr>
                      </a:lvl3pPr>
                      <a:lvl4pPr>
                        <a:spcBef>
                          <a:spcPct val="20000"/>
                        </a:spcBef>
                        <a:buClr>
                          <a:srgbClr val="0099CC"/>
                        </a:buClr>
                        <a:buFont typeface="Wingdings" pitchFamily="2" charset="2"/>
                        <a:defRPr sz="2000">
                          <a:solidFill>
                            <a:schemeClr val="tx1"/>
                          </a:solidFill>
                          <a:latin typeface="Arial" charset="0"/>
                          <a:ea typeface="ヒラギノ角ゴ Pro W3" pitchFamily="28" charset="-128"/>
                        </a:defRPr>
                      </a:lvl4pPr>
                      <a:lvl5pPr>
                        <a:spcBef>
                          <a:spcPct val="20000"/>
                        </a:spcBef>
                        <a:buClr>
                          <a:srgbClr val="0099CC"/>
                        </a:buClr>
                        <a:buFont typeface="Wingdings" pitchFamily="2" charset="2"/>
                        <a:defRPr sz="2000">
                          <a:solidFill>
                            <a:schemeClr val="tx1"/>
                          </a:solidFill>
                          <a:latin typeface="Arial" charset="0"/>
                          <a:ea typeface="ヒラギノ角ゴ Pro W3" pitchFamily="28" charset="-128"/>
                        </a:defRPr>
                      </a:lvl5pPr>
                      <a:lvl6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6pPr>
                      <a:lvl7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7pPr>
                      <a:lvl8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8pPr>
                      <a:lvl9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9pPr>
                    </a:lstStyle>
                    <a:p>
                      <a:pPr marL="0" marR="0" lvl="0" indent="0" algn="l" defTabSz="914400" rtl="0" eaLnBrk="1" fontAlgn="base" latinLnBrk="0" hangingPunct="1">
                        <a:lnSpc>
                          <a:spcPct val="100000"/>
                        </a:lnSpc>
                        <a:spcBef>
                          <a:spcPct val="20000"/>
                        </a:spcBef>
                        <a:spcAft>
                          <a:spcPct val="0"/>
                        </a:spcAft>
                        <a:buClr>
                          <a:srgbClr val="0099CC"/>
                        </a:buClr>
                        <a:buSzTx/>
                        <a:buFont typeface="Wingdings" pitchFamily="2" charset="2"/>
                        <a:buNone/>
                        <a:tabLst/>
                      </a:pPr>
                      <a:r>
                        <a:rPr kumimoji="0" lang="en-GB" altLang="en-US" sz="1400" u="none" strike="noStrike" cap="none" normalizeH="0" baseline="30000">
                          <a:ln>
                            <a:noFill/>
                          </a:ln>
                          <a:effectLst/>
                        </a:rPr>
                        <a:t>241</a:t>
                      </a:r>
                      <a:r>
                        <a:rPr kumimoji="0" lang="en-GB" altLang="en-US" sz="1400" u="none" strike="noStrike" cap="none" normalizeH="0" baseline="0">
                          <a:ln>
                            <a:noFill/>
                          </a:ln>
                          <a:effectLst/>
                        </a:rPr>
                        <a:t>Am-Be</a:t>
                      </a:r>
                      <a:endParaRPr kumimoji="0" lang="en-GB" altLang="en-US" sz="1400" b="1" i="0" u="none" strike="noStrike" cap="none" normalizeH="0" baseline="0">
                        <a:ln>
                          <a:noFill/>
                        </a:ln>
                        <a:solidFill>
                          <a:srgbClr val="005596"/>
                        </a:solidFill>
                        <a:effectLst/>
                        <a:latin typeface="Arial" charset="0"/>
                        <a:ea typeface="ヒラギノ角ゴ Pro W3" pitchFamily="28" charset="-128"/>
                      </a:endParaRPr>
                    </a:p>
                  </a:txBody>
                  <a:tcPr marT="45726" marB="45726" anchor="ctr" horzOverflow="overflow"/>
                </a:tc>
                <a:tc>
                  <a:txBody>
                    <a:bodyPr/>
                    <a:lstStyle>
                      <a:lvl1pPr>
                        <a:spcBef>
                          <a:spcPct val="20000"/>
                        </a:spcBef>
                        <a:buClr>
                          <a:srgbClr val="0099CC"/>
                        </a:buClr>
                        <a:buFont typeface="Wingdings" pitchFamily="2" charset="2"/>
                        <a:defRPr sz="2000">
                          <a:solidFill>
                            <a:schemeClr val="tx1"/>
                          </a:solidFill>
                          <a:latin typeface="Arial" charset="0"/>
                          <a:ea typeface="ヒラギノ角ゴ Pro W3" pitchFamily="28" charset="-128"/>
                        </a:defRPr>
                      </a:lvl1pPr>
                      <a:lvl2pPr>
                        <a:spcBef>
                          <a:spcPct val="20000"/>
                        </a:spcBef>
                        <a:buClr>
                          <a:srgbClr val="0099CC"/>
                        </a:buClr>
                        <a:buFont typeface="Wingdings" pitchFamily="2" charset="2"/>
                        <a:defRPr sz="2000">
                          <a:solidFill>
                            <a:schemeClr val="tx1"/>
                          </a:solidFill>
                          <a:latin typeface="Arial" charset="0"/>
                          <a:ea typeface="ヒラギノ角ゴ Pro W3" pitchFamily="28" charset="-128"/>
                        </a:defRPr>
                      </a:lvl2pPr>
                      <a:lvl3pPr>
                        <a:spcBef>
                          <a:spcPct val="20000"/>
                        </a:spcBef>
                        <a:buClr>
                          <a:srgbClr val="0099CC"/>
                        </a:buClr>
                        <a:buFont typeface="Wingdings" pitchFamily="2" charset="2"/>
                        <a:defRPr sz="2000">
                          <a:solidFill>
                            <a:schemeClr val="tx1"/>
                          </a:solidFill>
                          <a:latin typeface="Arial" charset="0"/>
                          <a:ea typeface="ヒラギノ角ゴ Pro W3" pitchFamily="28" charset="-128"/>
                        </a:defRPr>
                      </a:lvl3pPr>
                      <a:lvl4pPr>
                        <a:spcBef>
                          <a:spcPct val="20000"/>
                        </a:spcBef>
                        <a:buClr>
                          <a:srgbClr val="0099CC"/>
                        </a:buClr>
                        <a:buFont typeface="Wingdings" pitchFamily="2" charset="2"/>
                        <a:defRPr sz="2000">
                          <a:solidFill>
                            <a:schemeClr val="tx1"/>
                          </a:solidFill>
                          <a:latin typeface="Arial" charset="0"/>
                          <a:ea typeface="ヒラギノ角ゴ Pro W3" pitchFamily="28" charset="-128"/>
                        </a:defRPr>
                      </a:lvl4pPr>
                      <a:lvl5pPr>
                        <a:spcBef>
                          <a:spcPct val="20000"/>
                        </a:spcBef>
                        <a:buClr>
                          <a:srgbClr val="0099CC"/>
                        </a:buClr>
                        <a:buFont typeface="Wingdings" pitchFamily="2" charset="2"/>
                        <a:defRPr sz="2000">
                          <a:solidFill>
                            <a:schemeClr val="tx1"/>
                          </a:solidFill>
                          <a:latin typeface="Arial" charset="0"/>
                          <a:ea typeface="ヒラギノ角ゴ Pro W3" pitchFamily="28" charset="-128"/>
                        </a:defRPr>
                      </a:lvl5pPr>
                      <a:lvl6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6pPr>
                      <a:lvl7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7pPr>
                      <a:lvl8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8pPr>
                      <a:lvl9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9pPr>
                    </a:lstStyle>
                    <a:p>
                      <a:pPr marL="0" marR="0" lvl="0" indent="0" algn="ctr" defTabSz="914400" rtl="0" eaLnBrk="1" fontAlgn="base" latinLnBrk="0" hangingPunct="1">
                        <a:lnSpc>
                          <a:spcPct val="100000"/>
                        </a:lnSpc>
                        <a:spcBef>
                          <a:spcPct val="20000"/>
                        </a:spcBef>
                        <a:spcAft>
                          <a:spcPct val="0"/>
                        </a:spcAft>
                        <a:buClr>
                          <a:srgbClr val="0099CC"/>
                        </a:buClr>
                        <a:buSzTx/>
                        <a:buFont typeface="Wingdings" pitchFamily="2" charset="2"/>
                        <a:buNone/>
                        <a:tabLst/>
                      </a:pPr>
                      <a:r>
                        <a:rPr kumimoji="0" lang="en-GB" altLang="en-US" sz="1400" u="none" strike="noStrike" cap="none" normalizeH="0" baseline="0" dirty="0">
                          <a:ln>
                            <a:noFill/>
                          </a:ln>
                          <a:effectLst/>
                        </a:rPr>
                        <a:t>3.0 x 10</a:t>
                      </a:r>
                      <a:r>
                        <a:rPr kumimoji="0" lang="en-GB" altLang="en-US" sz="1400" u="none" strike="noStrike" cap="none" normalizeH="0" baseline="30000" dirty="0">
                          <a:ln>
                            <a:noFill/>
                          </a:ln>
                          <a:effectLst/>
                        </a:rPr>
                        <a:t>3</a:t>
                      </a:r>
                      <a:r>
                        <a:rPr kumimoji="0" lang="en-GB" altLang="en-US" sz="1400" u="none" strike="noStrike" cap="none" normalizeH="0" baseline="0" dirty="0">
                          <a:ln>
                            <a:noFill/>
                          </a:ln>
                          <a:effectLst/>
                        </a:rPr>
                        <a:t> - 3.2 x 10</a:t>
                      </a:r>
                      <a:r>
                        <a:rPr kumimoji="0" lang="en-GB" altLang="en-US" sz="1400" u="none" strike="noStrike" cap="none" normalizeH="0" baseline="30000" dirty="0">
                          <a:ln>
                            <a:noFill/>
                          </a:ln>
                          <a:effectLst/>
                        </a:rPr>
                        <a:t>7</a:t>
                      </a:r>
                      <a:endParaRPr kumimoji="0" lang="en-GB" altLang="en-US" sz="1400" b="1" i="0" u="none" strike="noStrike" cap="none" normalizeH="0" baseline="30000" dirty="0">
                        <a:ln>
                          <a:noFill/>
                        </a:ln>
                        <a:solidFill>
                          <a:srgbClr val="005596"/>
                        </a:solidFill>
                        <a:effectLst/>
                        <a:latin typeface="Arial" charset="0"/>
                        <a:ea typeface="ヒラギノ角ゴ Pro W3" pitchFamily="28" charset="-128"/>
                      </a:endParaRPr>
                    </a:p>
                  </a:txBody>
                  <a:tcPr marT="45726" marB="45726" anchor="ctr" horzOverflow="overflow"/>
                </a:tc>
                <a:extLst>
                  <a:ext uri="{0D108BD9-81ED-4DB2-BD59-A6C34878D82A}">
                    <a16:rowId xmlns:a16="http://schemas.microsoft.com/office/drawing/2014/main" val="10003"/>
                  </a:ext>
                </a:extLst>
              </a:tr>
              <a:tr h="494166">
                <a:tc>
                  <a:txBody>
                    <a:bodyPr/>
                    <a:lstStyle>
                      <a:lvl1pPr>
                        <a:spcBef>
                          <a:spcPct val="20000"/>
                        </a:spcBef>
                        <a:buClr>
                          <a:srgbClr val="0099CC"/>
                        </a:buClr>
                        <a:buFont typeface="Wingdings" pitchFamily="2" charset="2"/>
                        <a:defRPr sz="2000">
                          <a:solidFill>
                            <a:schemeClr val="tx1"/>
                          </a:solidFill>
                          <a:latin typeface="Arial" charset="0"/>
                          <a:ea typeface="ヒラギノ角ゴ Pro W3" pitchFamily="28" charset="-128"/>
                        </a:defRPr>
                      </a:lvl1pPr>
                      <a:lvl2pPr>
                        <a:spcBef>
                          <a:spcPct val="20000"/>
                        </a:spcBef>
                        <a:buClr>
                          <a:srgbClr val="0099CC"/>
                        </a:buClr>
                        <a:buFont typeface="Wingdings" pitchFamily="2" charset="2"/>
                        <a:defRPr sz="2000">
                          <a:solidFill>
                            <a:schemeClr val="tx1"/>
                          </a:solidFill>
                          <a:latin typeface="Arial" charset="0"/>
                          <a:ea typeface="ヒラギノ角ゴ Pro W3" pitchFamily="28" charset="-128"/>
                        </a:defRPr>
                      </a:lvl2pPr>
                      <a:lvl3pPr>
                        <a:spcBef>
                          <a:spcPct val="20000"/>
                        </a:spcBef>
                        <a:buClr>
                          <a:srgbClr val="0099CC"/>
                        </a:buClr>
                        <a:buFont typeface="Wingdings" pitchFamily="2" charset="2"/>
                        <a:defRPr sz="2000">
                          <a:solidFill>
                            <a:schemeClr val="tx1"/>
                          </a:solidFill>
                          <a:latin typeface="Arial" charset="0"/>
                          <a:ea typeface="ヒラギノ角ゴ Pro W3" pitchFamily="28" charset="-128"/>
                        </a:defRPr>
                      </a:lvl3pPr>
                      <a:lvl4pPr>
                        <a:spcBef>
                          <a:spcPct val="20000"/>
                        </a:spcBef>
                        <a:buClr>
                          <a:srgbClr val="0099CC"/>
                        </a:buClr>
                        <a:buFont typeface="Wingdings" pitchFamily="2" charset="2"/>
                        <a:defRPr sz="2000">
                          <a:solidFill>
                            <a:schemeClr val="tx1"/>
                          </a:solidFill>
                          <a:latin typeface="Arial" charset="0"/>
                          <a:ea typeface="ヒラギノ角ゴ Pro W3" pitchFamily="28" charset="-128"/>
                        </a:defRPr>
                      </a:lvl4pPr>
                      <a:lvl5pPr>
                        <a:spcBef>
                          <a:spcPct val="20000"/>
                        </a:spcBef>
                        <a:buClr>
                          <a:srgbClr val="0099CC"/>
                        </a:buClr>
                        <a:buFont typeface="Wingdings" pitchFamily="2" charset="2"/>
                        <a:defRPr sz="2000">
                          <a:solidFill>
                            <a:schemeClr val="tx1"/>
                          </a:solidFill>
                          <a:latin typeface="Arial" charset="0"/>
                          <a:ea typeface="ヒラギノ角ゴ Pro W3" pitchFamily="28" charset="-128"/>
                        </a:defRPr>
                      </a:lvl5pPr>
                      <a:lvl6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6pPr>
                      <a:lvl7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7pPr>
                      <a:lvl8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8pPr>
                      <a:lvl9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9pPr>
                    </a:lstStyle>
                    <a:p>
                      <a:pPr marL="0" marR="0" lvl="0" indent="0" algn="l" defTabSz="914400" rtl="0" eaLnBrk="1" fontAlgn="base" latinLnBrk="0" hangingPunct="1">
                        <a:lnSpc>
                          <a:spcPct val="100000"/>
                        </a:lnSpc>
                        <a:spcBef>
                          <a:spcPct val="20000"/>
                        </a:spcBef>
                        <a:spcAft>
                          <a:spcPct val="0"/>
                        </a:spcAft>
                        <a:buClr>
                          <a:srgbClr val="0099CC"/>
                        </a:buClr>
                        <a:buSzTx/>
                        <a:buFont typeface="Wingdings" pitchFamily="2" charset="2"/>
                        <a:buNone/>
                        <a:tabLst/>
                      </a:pPr>
                      <a:r>
                        <a:rPr kumimoji="0" lang="en-GB" altLang="en-US" sz="1400" u="none" strike="noStrike" cap="none" normalizeH="0" baseline="30000">
                          <a:ln>
                            <a:noFill/>
                          </a:ln>
                          <a:effectLst/>
                        </a:rPr>
                        <a:t>241</a:t>
                      </a:r>
                      <a:r>
                        <a:rPr kumimoji="0" lang="en-GB" altLang="en-US" sz="1400" u="none" strike="noStrike" cap="none" normalizeH="0" baseline="0">
                          <a:ln>
                            <a:noFill/>
                          </a:ln>
                          <a:effectLst/>
                        </a:rPr>
                        <a:t>Am-B</a:t>
                      </a:r>
                      <a:endParaRPr kumimoji="0" lang="en-GB" altLang="en-US" sz="1400" b="1" i="0" u="none" strike="noStrike" cap="none" normalizeH="0" baseline="0">
                        <a:ln>
                          <a:noFill/>
                        </a:ln>
                        <a:solidFill>
                          <a:srgbClr val="005596"/>
                        </a:solidFill>
                        <a:effectLst/>
                        <a:latin typeface="Arial" charset="0"/>
                        <a:ea typeface="ヒラギノ角ゴ Pro W3" pitchFamily="28" charset="-128"/>
                      </a:endParaRPr>
                    </a:p>
                  </a:txBody>
                  <a:tcPr marT="45726" marB="45726" anchor="ctr" horzOverflow="overflow"/>
                </a:tc>
                <a:tc>
                  <a:txBody>
                    <a:bodyPr/>
                    <a:lstStyle>
                      <a:lvl1pPr>
                        <a:spcBef>
                          <a:spcPct val="20000"/>
                        </a:spcBef>
                        <a:buClr>
                          <a:srgbClr val="0099CC"/>
                        </a:buClr>
                        <a:buFont typeface="Wingdings" pitchFamily="2" charset="2"/>
                        <a:defRPr sz="2000">
                          <a:solidFill>
                            <a:schemeClr val="tx1"/>
                          </a:solidFill>
                          <a:latin typeface="Arial" charset="0"/>
                          <a:ea typeface="ヒラギノ角ゴ Pro W3" pitchFamily="28" charset="-128"/>
                        </a:defRPr>
                      </a:lvl1pPr>
                      <a:lvl2pPr>
                        <a:spcBef>
                          <a:spcPct val="20000"/>
                        </a:spcBef>
                        <a:buClr>
                          <a:srgbClr val="0099CC"/>
                        </a:buClr>
                        <a:buFont typeface="Wingdings" pitchFamily="2" charset="2"/>
                        <a:defRPr sz="2000">
                          <a:solidFill>
                            <a:schemeClr val="tx1"/>
                          </a:solidFill>
                          <a:latin typeface="Arial" charset="0"/>
                          <a:ea typeface="ヒラギノ角ゴ Pro W3" pitchFamily="28" charset="-128"/>
                        </a:defRPr>
                      </a:lvl2pPr>
                      <a:lvl3pPr>
                        <a:spcBef>
                          <a:spcPct val="20000"/>
                        </a:spcBef>
                        <a:buClr>
                          <a:srgbClr val="0099CC"/>
                        </a:buClr>
                        <a:buFont typeface="Wingdings" pitchFamily="2" charset="2"/>
                        <a:defRPr sz="2000">
                          <a:solidFill>
                            <a:schemeClr val="tx1"/>
                          </a:solidFill>
                          <a:latin typeface="Arial" charset="0"/>
                          <a:ea typeface="ヒラギノ角ゴ Pro W3" pitchFamily="28" charset="-128"/>
                        </a:defRPr>
                      </a:lvl3pPr>
                      <a:lvl4pPr>
                        <a:spcBef>
                          <a:spcPct val="20000"/>
                        </a:spcBef>
                        <a:buClr>
                          <a:srgbClr val="0099CC"/>
                        </a:buClr>
                        <a:buFont typeface="Wingdings" pitchFamily="2" charset="2"/>
                        <a:defRPr sz="2000">
                          <a:solidFill>
                            <a:schemeClr val="tx1"/>
                          </a:solidFill>
                          <a:latin typeface="Arial" charset="0"/>
                          <a:ea typeface="ヒラギノ角ゴ Pro W3" pitchFamily="28" charset="-128"/>
                        </a:defRPr>
                      </a:lvl4pPr>
                      <a:lvl5pPr>
                        <a:spcBef>
                          <a:spcPct val="20000"/>
                        </a:spcBef>
                        <a:buClr>
                          <a:srgbClr val="0099CC"/>
                        </a:buClr>
                        <a:buFont typeface="Wingdings" pitchFamily="2" charset="2"/>
                        <a:defRPr sz="2000">
                          <a:solidFill>
                            <a:schemeClr val="tx1"/>
                          </a:solidFill>
                          <a:latin typeface="Arial" charset="0"/>
                          <a:ea typeface="ヒラギノ角ゴ Pro W3" pitchFamily="28" charset="-128"/>
                        </a:defRPr>
                      </a:lvl5pPr>
                      <a:lvl6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6pPr>
                      <a:lvl7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7pPr>
                      <a:lvl8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8pPr>
                      <a:lvl9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9pPr>
                    </a:lstStyle>
                    <a:p>
                      <a:pPr marL="0" marR="0" lvl="0" indent="0" algn="ctr" defTabSz="914400" rtl="0" eaLnBrk="1" fontAlgn="base" latinLnBrk="0" hangingPunct="1">
                        <a:lnSpc>
                          <a:spcPct val="100000"/>
                        </a:lnSpc>
                        <a:spcBef>
                          <a:spcPct val="20000"/>
                        </a:spcBef>
                        <a:spcAft>
                          <a:spcPct val="0"/>
                        </a:spcAft>
                        <a:buClr>
                          <a:srgbClr val="0099CC"/>
                        </a:buClr>
                        <a:buSzTx/>
                        <a:buFont typeface="Wingdings" pitchFamily="2" charset="2"/>
                        <a:buNone/>
                        <a:tabLst/>
                      </a:pPr>
                      <a:r>
                        <a:rPr kumimoji="0" lang="en-GB" altLang="en-US" sz="1400" u="none" strike="noStrike" cap="none" normalizeH="0" baseline="0" dirty="0">
                          <a:ln>
                            <a:noFill/>
                          </a:ln>
                          <a:effectLst/>
                        </a:rPr>
                        <a:t>4.2 x 10</a:t>
                      </a:r>
                      <a:r>
                        <a:rPr kumimoji="0" lang="en-GB" altLang="en-US" sz="1400" u="none" strike="noStrike" cap="none" normalizeH="0" baseline="30000" dirty="0">
                          <a:ln>
                            <a:noFill/>
                          </a:ln>
                          <a:effectLst/>
                        </a:rPr>
                        <a:t>5</a:t>
                      </a:r>
                      <a:endParaRPr kumimoji="0" lang="en-GB" altLang="en-US" sz="1400" b="1" i="0" u="none" strike="noStrike" cap="none" normalizeH="0" baseline="30000" dirty="0">
                        <a:ln>
                          <a:noFill/>
                        </a:ln>
                        <a:solidFill>
                          <a:srgbClr val="005596"/>
                        </a:solidFill>
                        <a:effectLst/>
                        <a:latin typeface="Arial" charset="0"/>
                        <a:ea typeface="ヒラギノ角ゴ Pro W3" pitchFamily="28" charset="-128"/>
                      </a:endParaRPr>
                    </a:p>
                  </a:txBody>
                  <a:tcPr marT="45726" marB="45726" anchor="ctr" horzOverflow="overflow"/>
                </a:tc>
                <a:extLst>
                  <a:ext uri="{0D108BD9-81ED-4DB2-BD59-A6C34878D82A}">
                    <a16:rowId xmlns:a16="http://schemas.microsoft.com/office/drawing/2014/main" val="10004"/>
                  </a:ext>
                </a:extLst>
              </a:tr>
              <a:tr h="492816">
                <a:tc>
                  <a:txBody>
                    <a:bodyPr/>
                    <a:lstStyle>
                      <a:lvl1pPr>
                        <a:spcBef>
                          <a:spcPct val="20000"/>
                        </a:spcBef>
                        <a:buClr>
                          <a:srgbClr val="0099CC"/>
                        </a:buClr>
                        <a:buFont typeface="Wingdings" pitchFamily="2" charset="2"/>
                        <a:defRPr sz="2000">
                          <a:solidFill>
                            <a:schemeClr val="tx1"/>
                          </a:solidFill>
                          <a:latin typeface="Arial" charset="0"/>
                          <a:ea typeface="ヒラギノ角ゴ Pro W3" pitchFamily="28" charset="-128"/>
                        </a:defRPr>
                      </a:lvl1pPr>
                      <a:lvl2pPr>
                        <a:spcBef>
                          <a:spcPct val="20000"/>
                        </a:spcBef>
                        <a:buClr>
                          <a:srgbClr val="0099CC"/>
                        </a:buClr>
                        <a:buFont typeface="Wingdings" pitchFamily="2" charset="2"/>
                        <a:defRPr sz="2000">
                          <a:solidFill>
                            <a:schemeClr val="tx1"/>
                          </a:solidFill>
                          <a:latin typeface="Arial" charset="0"/>
                          <a:ea typeface="ヒラギノ角ゴ Pro W3" pitchFamily="28" charset="-128"/>
                        </a:defRPr>
                      </a:lvl2pPr>
                      <a:lvl3pPr>
                        <a:spcBef>
                          <a:spcPct val="20000"/>
                        </a:spcBef>
                        <a:buClr>
                          <a:srgbClr val="0099CC"/>
                        </a:buClr>
                        <a:buFont typeface="Wingdings" pitchFamily="2" charset="2"/>
                        <a:defRPr sz="2000">
                          <a:solidFill>
                            <a:schemeClr val="tx1"/>
                          </a:solidFill>
                          <a:latin typeface="Arial" charset="0"/>
                          <a:ea typeface="ヒラギノ角ゴ Pro W3" pitchFamily="28" charset="-128"/>
                        </a:defRPr>
                      </a:lvl3pPr>
                      <a:lvl4pPr>
                        <a:spcBef>
                          <a:spcPct val="20000"/>
                        </a:spcBef>
                        <a:buClr>
                          <a:srgbClr val="0099CC"/>
                        </a:buClr>
                        <a:buFont typeface="Wingdings" pitchFamily="2" charset="2"/>
                        <a:defRPr sz="2000">
                          <a:solidFill>
                            <a:schemeClr val="tx1"/>
                          </a:solidFill>
                          <a:latin typeface="Arial" charset="0"/>
                          <a:ea typeface="ヒラギノ角ゴ Pro W3" pitchFamily="28" charset="-128"/>
                        </a:defRPr>
                      </a:lvl4pPr>
                      <a:lvl5pPr>
                        <a:spcBef>
                          <a:spcPct val="20000"/>
                        </a:spcBef>
                        <a:buClr>
                          <a:srgbClr val="0099CC"/>
                        </a:buClr>
                        <a:buFont typeface="Wingdings" pitchFamily="2" charset="2"/>
                        <a:defRPr sz="2000">
                          <a:solidFill>
                            <a:schemeClr val="tx1"/>
                          </a:solidFill>
                          <a:latin typeface="Arial" charset="0"/>
                          <a:ea typeface="ヒラギノ角ゴ Pro W3" pitchFamily="28" charset="-128"/>
                        </a:defRPr>
                      </a:lvl5pPr>
                      <a:lvl6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6pPr>
                      <a:lvl7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7pPr>
                      <a:lvl8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8pPr>
                      <a:lvl9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9pPr>
                    </a:lstStyle>
                    <a:p>
                      <a:pPr marL="0" marR="0" lvl="0" indent="0" algn="l" defTabSz="914400" rtl="0" eaLnBrk="1" fontAlgn="base" latinLnBrk="0" hangingPunct="1">
                        <a:lnSpc>
                          <a:spcPct val="100000"/>
                        </a:lnSpc>
                        <a:spcBef>
                          <a:spcPct val="20000"/>
                        </a:spcBef>
                        <a:spcAft>
                          <a:spcPct val="0"/>
                        </a:spcAft>
                        <a:buClr>
                          <a:srgbClr val="0099CC"/>
                        </a:buClr>
                        <a:buSzTx/>
                        <a:buFont typeface="Wingdings" pitchFamily="2" charset="2"/>
                        <a:buNone/>
                        <a:tabLst/>
                      </a:pPr>
                      <a:r>
                        <a:rPr kumimoji="0" lang="en-GB" altLang="en-US" sz="1400" u="none" strike="noStrike" cap="none" normalizeH="0" baseline="30000">
                          <a:ln>
                            <a:noFill/>
                          </a:ln>
                          <a:effectLst/>
                        </a:rPr>
                        <a:t>241</a:t>
                      </a:r>
                      <a:r>
                        <a:rPr kumimoji="0" lang="en-GB" altLang="en-US" sz="1400" u="none" strike="noStrike" cap="none" normalizeH="0" baseline="0">
                          <a:ln>
                            <a:noFill/>
                          </a:ln>
                          <a:effectLst/>
                        </a:rPr>
                        <a:t>Am-F</a:t>
                      </a:r>
                      <a:endParaRPr kumimoji="0" lang="en-GB" altLang="en-US" sz="1400" b="1" i="0" u="none" strike="noStrike" cap="none" normalizeH="0" baseline="0">
                        <a:ln>
                          <a:noFill/>
                        </a:ln>
                        <a:solidFill>
                          <a:srgbClr val="005596"/>
                        </a:solidFill>
                        <a:effectLst/>
                        <a:latin typeface="Arial" charset="0"/>
                        <a:ea typeface="ヒラギノ角ゴ Pro W3" pitchFamily="28" charset="-128"/>
                      </a:endParaRPr>
                    </a:p>
                  </a:txBody>
                  <a:tcPr marT="45726" marB="45726" anchor="ctr" horzOverflow="overflow"/>
                </a:tc>
                <a:tc>
                  <a:txBody>
                    <a:bodyPr/>
                    <a:lstStyle>
                      <a:lvl1pPr>
                        <a:spcBef>
                          <a:spcPct val="20000"/>
                        </a:spcBef>
                        <a:buClr>
                          <a:srgbClr val="0099CC"/>
                        </a:buClr>
                        <a:buFont typeface="Wingdings" pitchFamily="2" charset="2"/>
                        <a:defRPr sz="2000">
                          <a:solidFill>
                            <a:schemeClr val="tx1"/>
                          </a:solidFill>
                          <a:latin typeface="Arial" charset="0"/>
                          <a:ea typeface="ヒラギノ角ゴ Pro W3" pitchFamily="28" charset="-128"/>
                        </a:defRPr>
                      </a:lvl1pPr>
                      <a:lvl2pPr>
                        <a:spcBef>
                          <a:spcPct val="20000"/>
                        </a:spcBef>
                        <a:buClr>
                          <a:srgbClr val="0099CC"/>
                        </a:buClr>
                        <a:buFont typeface="Wingdings" pitchFamily="2" charset="2"/>
                        <a:defRPr sz="2000">
                          <a:solidFill>
                            <a:schemeClr val="tx1"/>
                          </a:solidFill>
                          <a:latin typeface="Arial" charset="0"/>
                          <a:ea typeface="ヒラギノ角ゴ Pro W3" pitchFamily="28" charset="-128"/>
                        </a:defRPr>
                      </a:lvl2pPr>
                      <a:lvl3pPr>
                        <a:spcBef>
                          <a:spcPct val="20000"/>
                        </a:spcBef>
                        <a:buClr>
                          <a:srgbClr val="0099CC"/>
                        </a:buClr>
                        <a:buFont typeface="Wingdings" pitchFamily="2" charset="2"/>
                        <a:defRPr sz="2000">
                          <a:solidFill>
                            <a:schemeClr val="tx1"/>
                          </a:solidFill>
                          <a:latin typeface="Arial" charset="0"/>
                          <a:ea typeface="ヒラギノ角ゴ Pro W3" pitchFamily="28" charset="-128"/>
                        </a:defRPr>
                      </a:lvl3pPr>
                      <a:lvl4pPr>
                        <a:spcBef>
                          <a:spcPct val="20000"/>
                        </a:spcBef>
                        <a:buClr>
                          <a:srgbClr val="0099CC"/>
                        </a:buClr>
                        <a:buFont typeface="Wingdings" pitchFamily="2" charset="2"/>
                        <a:defRPr sz="2000">
                          <a:solidFill>
                            <a:schemeClr val="tx1"/>
                          </a:solidFill>
                          <a:latin typeface="Arial" charset="0"/>
                          <a:ea typeface="ヒラギノ角ゴ Pro W3" pitchFamily="28" charset="-128"/>
                        </a:defRPr>
                      </a:lvl4pPr>
                      <a:lvl5pPr>
                        <a:spcBef>
                          <a:spcPct val="20000"/>
                        </a:spcBef>
                        <a:buClr>
                          <a:srgbClr val="0099CC"/>
                        </a:buClr>
                        <a:buFont typeface="Wingdings" pitchFamily="2" charset="2"/>
                        <a:defRPr sz="2000">
                          <a:solidFill>
                            <a:schemeClr val="tx1"/>
                          </a:solidFill>
                          <a:latin typeface="Arial" charset="0"/>
                          <a:ea typeface="ヒラギノ角ゴ Pro W3" pitchFamily="28" charset="-128"/>
                        </a:defRPr>
                      </a:lvl5pPr>
                      <a:lvl6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6pPr>
                      <a:lvl7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7pPr>
                      <a:lvl8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8pPr>
                      <a:lvl9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9pPr>
                    </a:lstStyle>
                    <a:p>
                      <a:pPr marL="0" marR="0" lvl="0" indent="0" algn="ctr" defTabSz="914400" rtl="0" eaLnBrk="1" fontAlgn="base" latinLnBrk="0" hangingPunct="1">
                        <a:lnSpc>
                          <a:spcPct val="100000"/>
                        </a:lnSpc>
                        <a:spcBef>
                          <a:spcPct val="20000"/>
                        </a:spcBef>
                        <a:spcAft>
                          <a:spcPct val="0"/>
                        </a:spcAft>
                        <a:buClr>
                          <a:srgbClr val="0099CC"/>
                        </a:buClr>
                        <a:buSzTx/>
                        <a:buFont typeface="Wingdings" pitchFamily="2" charset="2"/>
                        <a:buNone/>
                        <a:tabLst/>
                      </a:pPr>
                      <a:r>
                        <a:rPr kumimoji="0" lang="en-GB" altLang="en-US" sz="1400" u="none" strike="noStrike" cap="none" normalizeH="0" baseline="0" dirty="0">
                          <a:ln>
                            <a:noFill/>
                          </a:ln>
                          <a:effectLst/>
                        </a:rPr>
                        <a:t>1.3 x 10</a:t>
                      </a:r>
                      <a:r>
                        <a:rPr kumimoji="0" lang="en-GB" altLang="en-US" sz="1400" u="none" strike="noStrike" cap="none" normalizeH="0" baseline="30000" dirty="0">
                          <a:ln>
                            <a:noFill/>
                          </a:ln>
                          <a:effectLst/>
                        </a:rPr>
                        <a:t>5</a:t>
                      </a:r>
                      <a:endParaRPr kumimoji="0" lang="en-GB" altLang="en-US" sz="1400" b="1" i="0" u="none" strike="noStrike" cap="none" normalizeH="0" baseline="30000" dirty="0">
                        <a:ln>
                          <a:noFill/>
                        </a:ln>
                        <a:solidFill>
                          <a:srgbClr val="005596"/>
                        </a:solidFill>
                        <a:effectLst/>
                        <a:latin typeface="Arial" charset="0"/>
                        <a:ea typeface="ヒラギノ角ゴ Pro W3" pitchFamily="28" charset="-128"/>
                      </a:endParaRPr>
                    </a:p>
                  </a:txBody>
                  <a:tcPr marT="45726" marB="45726" anchor="ctr" horzOverflow="overflow"/>
                </a:tc>
                <a:extLst>
                  <a:ext uri="{0D108BD9-81ED-4DB2-BD59-A6C34878D82A}">
                    <a16:rowId xmlns:a16="http://schemas.microsoft.com/office/drawing/2014/main" val="10005"/>
                  </a:ext>
                </a:extLst>
              </a:tr>
              <a:tr h="494166">
                <a:tc>
                  <a:txBody>
                    <a:bodyPr/>
                    <a:lstStyle>
                      <a:lvl1pPr>
                        <a:spcBef>
                          <a:spcPct val="20000"/>
                        </a:spcBef>
                        <a:buClr>
                          <a:srgbClr val="0099CC"/>
                        </a:buClr>
                        <a:buFont typeface="Wingdings" pitchFamily="2" charset="2"/>
                        <a:defRPr sz="2000">
                          <a:solidFill>
                            <a:schemeClr val="tx1"/>
                          </a:solidFill>
                          <a:latin typeface="Arial" charset="0"/>
                          <a:ea typeface="ヒラギノ角ゴ Pro W3" pitchFamily="28" charset="-128"/>
                        </a:defRPr>
                      </a:lvl1pPr>
                      <a:lvl2pPr>
                        <a:spcBef>
                          <a:spcPct val="20000"/>
                        </a:spcBef>
                        <a:buClr>
                          <a:srgbClr val="0099CC"/>
                        </a:buClr>
                        <a:buFont typeface="Wingdings" pitchFamily="2" charset="2"/>
                        <a:defRPr sz="2000">
                          <a:solidFill>
                            <a:schemeClr val="tx1"/>
                          </a:solidFill>
                          <a:latin typeface="Arial" charset="0"/>
                          <a:ea typeface="ヒラギノ角ゴ Pro W3" pitchFamily="28" charset="-128"/>
                        </a:defRPr>
                      </a:lvl2pPr>
                      <a:lvl3pPr>
                        <a:spcBef>
                          <a:spcPct val="20000"/>
                        </a:spcBef>
                        <a:buClr>
                          <a:srgbClr val="0099CC"/>
                        </a:buClr>
                        <a:buFont typeface="Wingdings" pitchFamily="2" charset="2"/>
                        <a:defRPr sz="2000">
                          <a:solidFill>
                            <a:schemeClr val="tx1"/>
                          </a:solidFill>
                          <a:latin typeface="Arial" charset="0"/>
                          <a:ea typeface="ヒラギノ角ゴ Pro W3" pitchFamily="28" charset="-128"/>
                        </a:defRPr>
                      </a:lvl3pPr>
                      <a:lvl4pPr>
                        <a:spcBef>
                          <a:spcPct val="20000"/>
                        </a:spcBef>
                        <a:buClr>
                          <a:srgbClr val="0099CC"/>
                        </a:buClr>
                        <a:buFont typeface="Wingdings" pitchFamily="2" charset="2"/>
                        <a:defRPr sz="2000">
                          <a:solidFill>
                            <a:schemeClr val="tx1"/>
                          </a:solidFill>
                          <a:latin typeface="Arial" charset="0"/>
                          <a:ea typeface="ヒラギノ角ゴ Pro W3" pitchFamily="28" charset="-128"/>
                        </a:defRPr>
                      </a:lvl4pPr>
                      <a:lvl5pPr>
                        <a:spcBef>
                          <a:spcPct val="20000"/>
                        </a:spcBef>
                        <a:buClr>
                          <a:srgbClr val="0099CC"/>
                        </a:buClr>
                        <a:buFont typeface="Wingdings" pitchFamily="2" charset="2"/>
                        <a:defRPr sz="2000">
                          <a:solidFill>
                            <a:schemeClr val="tx1"/>
                          </a:solidFill>
                          <a:latin typeface="Arial" charset="0"/>
                          <a:ea typeface="ヒラギノ角ゴ Pro W3" pitchFamily="28" charset="-128"/>
                        </a:defRPr>
                      </a:lvl5pPr>
                      <a:lvl6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6pPr>
                      <a:lvl7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7pPr>
                      <a:lvl8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8pPr>
                      <a:lvl9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9pPr>
                    </a:lstStyle>
                    <a:p>
                      <a:pPr marL="0" marR="0" lvl="0" indent="0" algn="l" defTabSz="914400" rtl="0" eaLnBrk="1" fontAlgn="base" latinLnBrk="0" hangingPunct="1">
                        <a:lnSpc>
                          <a:spcPct val="100000"/>
                        </a:lnSpc>
                        <a:spcBef>
                          <a:spcPct val="20000"/>
                        </a:spcBef>
                        <a:spcAft>
                          <a:spcPct val="0"/>
                        </a:spcAft>
                        <a:buClr>
                          <a:srgbClr val="0099CC"/>
                        </a:buClr>
                        <a:buSzTx/>
                        <a:buFont typeface="Wingdings" pitchFamily="2" charset="2"/>
                        <a:buNone/>
                        <a:tabLst/>
                      </a:pPr>
                      <a:r>
                        <a:rPr kumimoji="0" lang="en-GB" altLang="en-US" sz="1400" u="none" strike="noStrike" cap="none" normalizeH="0" baseline="30000" dirty="0">
                          <a:ln>
                            <a:noFill/>
                          </a:ln>
                          <a:effectLst/>
                        </a:rPr>
                        <a:t>241</a:t>
                      </a:r>
                      <a:r>
                        <a:rPr kumimoji="0" lang="en-GB" altLang="en-US" sz="1400" u="none" strike="noStrike" cap="none" normalizeH="0" baseline="0" dirty="0">
                          <a:ln>
                            <a:noFill/>
                          </a:ln>
                          <a:effectLst/>
                        </a:rPr>
                        <a:t>Am-Li</a:t>
                      </a:r>
                      <a:endParaRPr kumimoji="0" lang="en-GB" altLang="en-US" sz="1400" b="1" i="0" u="none" strike="noStrike" cap="none" normalizeH="0" baseline="0" dirty="0">
                        <a:ln>
                          <a:noFill/>
                        </a:ln>
                        <a:solidFill>
                          <a:srgbClr val="005596"/>
                        </a:solidFill>
                        <a:effectLst/>
                        <a:latin typeface="Arial" charset="0"/>
                        <a:ea typeface="ヒラギノ角ゴ Pro W3" pitchFamily="28" charset="-128"/>
                      </a:endParaRPr>
                    </a:p>
                  </a:txBody>
                  <a:tcPr marT="45726" marB="45726" anchor="ctr" horzOverflow="overflow"/>
                </a:tc>
                <a:tc>
                  <a:txBody>
                    <a:bodyPr/>
                    <a:lstStyle>
                      <a:lvl1pPr>
                        <a:spcBef>
                          <a:spcPct val="20000"/>
                        </a:spcBef>
                        <a:buClr>
                          <a:srgbClr val="0099CC"/>
                        </a:buClr>
                        <a:buFont typeface="Wingdings" pitchFamily="2" charset="2"/>
                        <a:defRPr sz="2000">
                          <a:solidFill>
                            <a:schemeClr val="tx1"/>
                          </a:solidFill>
                          <a:latin typeface="Arial" charset="0"/>
                          <a:ea typeface="ヒラギノ角ゴ Pro W3" pitchFamily="28" charset="-128"/>
                        </a:defRPr>
                      </a:lvl1pPr>
                      <a:lvl2pPr>
                        <a:spcBef>
                          <a:spcPct val="20000"/>
                        </a:spcBef>
                        <a:buClr>
                          <a:srgbClr val="0099CC"/>
                        </a:buClr>
                        <a:buFont typeface="Wingdings" pitchFamily="2" charset="2"/>
                        <a:defRPr sz="2000">
                          <a:solidFill>
                            <a:schemeClr val="tx1"/>
                          </a:solidFill>
                          <a:latin typeface="Arial" charset="0"/>
                          <a:ea typeface="ヒラギノ角ゴ Pro W3" pitchFamily="28" charset="-128"/>
                        </a:defRPr>
                      </a:lvl2pPr>
                      <a:lvl3pPr>
                        <a:spcBef>
                          <a:spcPct val="20000"/>
                        </a:spcBef>
                        <a:buClr>
                          <a:srgbClr val="0099CC"/>
                        </a:buClr>
                        <a:buFont typeface="Wingdings" pitchFamily="2" charset="2"/>
                        <a:defRPr sz="2000">
                          <a:solidFill>
                            <a:schemeClr val="tx1"/>
                          </a:solidFill>
                          <a:latin typeface="Arial" charset="0"/>
                          <a:ea typeface="ヒラギノ角ゴ Pro W3" pitchFamily="28" charset="-128"/>
                        </a:defRPr>
                      </a:lvl3pPr>
                      <a:lvl4pPr>
                        <a:spcBef>
                          <a:spcPct val="20000"/>
                        </a:spcBef>
                        <a:buClr>
                          <a:srgbClr val="0099CC"/>
                        </a:buClr>
                        <a:buFont typeface="Wingdings" pitchFamily="2" charset="2"/>
                        <a:defRPr sz="2000">
                          <a:solidFill>
                            <a:schemeClr val="tx1"/>
                          </a:solidFill>
                          <a:latin typeface="Arial" charset="0"/>
                          <a:ea typeface="ヒラギノ角ゴ Pro W3" pitchFamily="28" charset="-128"/>
                        </a:defRPr>
                      </a:lvl4pPr>
                      <a:lvl5pPr>
                        <a:spcBef>
                          <a:spcPct val="20000"/>
                        </a:spcBef>
                        <a:buClr>
                          <a:srgbClr val="0099CC"/>
                        </a:buClr>
                        <a:buFont typeface="Wingdings" pitchFamily="2" charset="2"/>
                        <a:defRPr sz="2000">
                          <a:solidFill>
                            <a:schemeClr val="tx1"/>
                          </a:solidFill>
                          <a:latin typeface="Arial" charset="0"/>
                          <a:ea typeface="ヒラギノ角ゴ Pro W3" pitchFamily="28" charset="-128"/>
                        </a:defRPr>
                      </a:lvl5pPr>
                      <a:lvl6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6pPr>
                      <a:lvl7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7pPr>
                      <a:lvl8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8pPr>
                      <a:lvl9pPr fontAlgn="base">
                        <a:spcBef>
                          <a:spcPct val="20000"/>
                        </a:spcBef>
                        <a:spcAft>
                          <a:spcPct val="0"/>
                        </a:spcAft>
                        <a:buClr>
                          <a:srgbClr val="0099CC"/>
                        </a:buClr>
                        <a:buFont typeface="Wingdings" pitchFamily="2" charset="2"/>
                        <a:defRPr sz="2000">
                          <a:solidFill>
                            <a:schemeClr val="tx1"/>
                          </a:solidFill>
                          <a:latin typeface="Arial" charset="0"/>
                          <a:ea typeface="ヒラギノ角ゴ Pro W3" pitchFamily="28" charset="-128"/>
                        </a:defRPr>
                      </a:lvl9pPr>
                    </a:lstStyle>
                    <a:p>
                      <a:pPr marL="0" marR="0" lvl="0" indent="0" algn="ctr" defTabSz="914400" rtl="0" eaLnBrk="1" fontAlgn="base" latinLnBrk="0" hangingPunct="1">
                        <a:lnSpc>
                          <a:spcPct val="100000"/>
                        </a:lnSpc>
                        <a:spcBef>
                          <a:spcPct val="20000"/>
                        </a:spcBef>
                        <a:spcAft>
                          <a:spcPct val="0"/>
                        </a:spcAft>
                        <a:buClr>
                          <a:srgbClr val="0099CC"/>
                        </a:buClr>
                        <a:buSzTx/>
                        <a:buFont typeface="Wingdings" pitchFamily="2" charset="2"/>
                        <a:buNone/>
                        <a:tabLst/>
                      </a:pPr>
                      <a:r>
                        <a:rPr kumimoji="0" lang="en-GB" altLang="en-US" sz="1400" u="none" strike="noStrike" cap="none" normalizeH="0" baseline="0" dirty="0">
                          <a:ln>
                            <a:noFill/>
                          </a:ln>
                          <a:effectLst/>
                        </a:rPr>
                        <a:t>2.1 x 10</a:t>
                      </a:r>
                      <a:r>
                        <a:rPr kumimoji="0" lang="en-GB" altLang="en-US" sz="1400" u="none" strike="noStrike" cap="none" normalizeH="0" baseline="30000" dirty="0">
                          <a:ln>
                            <a:noFill/>
                          </a:ln>
                          <a:effectLst/>
                        </a:rPr>
                        <a:t>5</a:t>
                      </a:r>
                      <a:endParaRPr kumimoji="0" lang="en-GB" altLang="en-US" sz="1400" b="1" i="0" u="none" strike="noStrike" cap="none" normalizeH="0" baseline="30000" dirty="0">
                        <a:ln>
                          <a:noFill/>
                        </a:ln>
                        <a:solidFill>
                          <a:srgbClr val="005596"/>
                        </a:solidFill>
                        <a:effectLst/>
                        <a:latin typeface="Arial" charset="0"/>
                        <a:ea typeface="ヒラギノ角ゴ Pro W3" pitchFamily="28" charset="-128"/>
                      </a:endParaRPr>
                    </a:p>
                  </a:txBody>
                  <a:tcPr marT="45726" marB="45726" anchor="ctr" horzOverflow="overflow"/>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262072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210208" y="188640"/>
            <a:ext cx="8497017" cy="580926"/>
          </a:xfrm>
        </p:spPr>
        <p:txBody>
          <a:bodyPr vert="horz" wrap="square" lIns="91440" tIns="45720" rIns="91440" bIns="45720" numCol="1" rtlCol="0" anchor="ctr" anchorCtr="0" compatLnSpc="1">
            <a:prstTxWarp prst="textNoShape">
              <a:avLst/>
            </a:prstTxWarp>
            <a:normAutofit fontScale="90000"/>
          </a:bodyPr>
          <a:lstStyle/>
          <a:p>
            <a:pPr>
              <a:spcAft>
                <a:spcPts val="1200"/>
              </a:spcAft>
            </a:pPr>
            <a:r>
              <a:rPr lang="en-GB" dirty="0"/>
              <a:t>Accelerator</a:t>
            </a:r>
            <a:r>
              <a:rPr lang="en-GB" sz="2800" dirty="0">
                <a:solidFill>
                  <a:srgbClr val="005596"/>
                </a:solidFill>
              </a:rPr>
              <a:t> </a:t>
            </a:r>
            <a:r>
              <a:rPr lang="en-GB" dirty="0"/>
              <a:t>based neutron sources</a:t>
            </a:r>
          </a:p>
        </p:txBody>
      </p:sp>
      <p:sp>
        <p:nvSpPr>
          <p:cNvPr id="6" name="TextBox 5"/>
          <p:cNvSpPr txBox="1"/>
          <p:nvPr/>
        </p:nvSpPr>
        <p:spPr>
          <a:xfrm>
            <a:off x="210208" y="862200"/>
            <a:ext cx="9958172" cy="1015663"/>
          </a:xfrm>
          <a:prstGeom prst="rect">
            <a:avLst/>
          </a:prstGeom>
          <a:solidFill>
            <a:schemeClr val="bg1"/>
          </a:solidFill>
        </p:spPr>
        <p:txBody>
          <a:bodyPr wrap="square" rtlCol="0">
            <a:spAutoFit/>
          </a:bodyPr>
          <a:lstStyle/>
          <a:p>
            <a:pPr>
              <a:spcAft>
                <a:spcPts val="1200"/>
              </a:spcAft>
            </a:pPr>
            <a:r>
              <a:rPr lang="en-GB" sz="2000" dirty="0">
                <a:solidFill>
                  <a:schemeClr val="tx2"/>
                </a:solidFill>
              </a:rPr>
              <a:t>The NPL Nuclear Metrology Group (NMG) is installing a 2 MV Tandetron accelerator. It can accelerate protons and deuterons to energies from 200 keV to 4 MeV, and helium ions to 6 MeV.</a:t>
            </a:r>
          </a:p>
        </p:txBody>
      </p:sp>
      <p:pic>
        <p:nvPicPr>
          <p:cNvPr id="11" name="Picture 4"/>
          <p:cNvPicPr>
            <a:picLocks noChangeAspect="1"/>
          </p:cNvPicPr>
          <p:nvPr/>
        </p:nvPicPr>
        <p:blipFill rotWithShape="1">
          <a:blip r:embed="rId3"/>
          <a:srcRect t="17537" b="2815"/>
          <a:stretch>
            <a:fillRect/>
          </a:stretch>
        </p:blipFill>
        <p:spPr bwMode="auto">
          <a:xfrm>
            <a:off x="380474" y="1913409"/>
            <a:ext cx="3893568" cy="2325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rotWithShape="1">
          <a:blip r:embed="rId4"/>
          <a:srcRect l="-10" t="17827" r="10" b="2468"/>
          <a:stretch>
            <a:fillRect/>
          </a:stretch>
        </p:blipFill>
        <p:spPr>
          <a:xfrm>
            <a:off x="380067" y="4377880"/>
            <a:ext cx="3893975" cy="2327720"/>
          </a:xfrm>
          <a:prstGeom prst="rect">
            <a:avLst/>
          </a:prstGeom>
          <a:ln w="101600">
            <a:solidFill>
              <a:schemeClr val="bg1"/>
            </a:solidFill>
          </a:ln>
        </p:spPr>
      </p:pic>
      <p:pic>
        <p:nvPicPr>
          <p:cNvPr id="5" name="Picture 4"/>
          <p:cNvPicPr>
            <a:picLocks noChangeAspect="1"/>
          </p:cNvPicPr>
          <p:nvPr/>
        </p:nvPicPr>
        <p:blipFill rotWithShape="1">
          <a:blip r:embed="rId5"/>
          <a:srcRect t="10289" b="10289"/>
          <a:stretch/>
        </p:blipFill>
        <p:spPr>
          <a:xfrm>
            <a:off x="4458717" y="2061773"/>
            <a:ext cx="7587080" cy="4519381"/>
          </a:xfrm>
          <a:prstGeom prst="rect">
            <a:avLst/>
          </a:prstGeom>
          <a:ln w="101600">
            <a:solidFill>
              <a:schemeClr val="bg1"/>
            </a:solidFill>
            <a:miter lim="800000"/>
          </a:ln>
        </p:spPr>
      </p:pic>
    </p:spTree>
    <p:extLst>
      <p:ext uri="{BB962C8B-B14F-4D97-AF65-F5344CB8AC3E}">
        <p14:creationId xmlns:p14="http://schemas.microsoft.com/office/powerpoint/2010/main" val="4165977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4D53B-CF14-9346-8AC6-04311A836688}"/>
              </a:ext>
            </a:extLst>
          </p:cNvPr>
          <p:cNvSpPr>
            <a:spLocks noGrp="1"/>
          </p:cNvSpPr>
          <p:nvPr>
            <p:ph type="title"/>
          </p:nvPr>
        </p:nvSpPr>
        <p:spPr>
          <a:xfrm>
            <a:off x="371476" y="377785"/>
            <a:ext cx="10009050" cy="613617"/>
          </a:xfrm>
        </p:spPr>
        <p:txBody>
          <a:bodyPr/>
          <a:lstStyle/>
          <a:p>
            <a:r>
              <a:rPr lang="en-GB" dirty="0"/>
              <a:t>New system</a:t>
            </a:r>
            <a:endParaRPr lang="en-US" dirty="0"/>
          </a:p>
        </p:txBody>
      </p:sp>
      <p:pic>
        <p:nvPicPr>
          <p:cNvPr id="6" name="Picture 5">
            <a:extLst>
              <a:ext uri="{FF2B5EF4-FFF2-40B4-BE49-F238E27FC236}">
                <a16:creationId xmlns:a16="http://schemas.microsoft.com/office/drawing/2014/main" id="{3429CC33-E31F-49F9-B50A-5481256FDBC4}"/>
              </a:ext>
            </a:extLst>
          </p:cNvPr>
          <p:cNvPicPr>
            <a:picLocks noChangeAspect="1"/>
          </p:cNvPicPr>
          <p:nvPr/>
        </p:nvPicPr>
        <p:blipFill>
          <a:blip r:embed="rId2"/>
          <a:stretch>
            <a:fillRect/>
          </a:stretch>
        </p:blipFill>
        <p:spPr>
          <a:xfrm>
            <a:off x="371476" y="991402"/>
            <a:ext cx="8036756" cy="5696227"/>
          </a:xfrm>
          <a:prstGeom prst="rect">
            <a:avLst/>
          </a:prstGeom>
        </p:spPr>
      </p:pic>
      <p:sp>
        <p:nvSpPr>
          <p:cNvPr id="7" name="Content Placeholder 2">
            <a:extLst>
              <a:ext uri="{FF2B5EF4-FFF2-40B4-BE49-F238E27FC236}">
                <a16:creationId xmlns:a16="http://schemas.microsoft.com/office/drawing/2014/main" id="{BFA2313D-2F6F-ADE5-25D0-5A10F0C2DB9F}"/>
              </a:ext>
            </a:extLst>
          </p:cNvPr>
          <p:cNvSpPr>
            <a:spLocks noGrp="1"/>
          </p:cNvSpPr>
          <p:nvPr>
            <p:ph idx="1"/>
          </p:nvPr>
        </p:nvSpPr>
        <p:spPr>
          <a:xfrm>
            <a:off x="8527982" y="1135781"/>
            <a:ext cx="3513221" cy="5255394"/>
          </a:xfrm>
        </p:spPr>
        <p:txBody>
          <a:bodyPr/>
          <a:lstStyle/>
          <a:p>
            <a:r>
              <a:rPr lang="en-US" sz="2400" dirty="0"/>
              <a:t>Major new facility</a:t>
            </a:r>
          </a:p>
          <a:p>
            <a:r>
              <a:rPr lang="en-US" sz="2400" dirty="0"/>
              <a:t>Higher and lower beam energy</a:t>
            </a:r>
          </a:p>
          <a:p>
            <a:r>
              <a:rPr lang="en-US" sz="2400" dirty="0"/>
              <a:t>Higher and lower beam current</a:t>
            </a:r>
          </a:p>
          <a:p>
            <a:r>
              <a:rPr lang="en-US" sz="2400" dirty="0"/>
              <a:t>More beam species</a:t>
            </a:r>
          </a:p>
          <a:p>
            <a:r>
              <a:rPr lang="en-US" sz="2400" dirty="0"/>
              <a:t>More stable</a:t>
            </a:r>
          </a:p>
          <a:p>
            <a:r>
              <a:rPr lang="en-US" sz="2400" dirty="0"/>
              <a:t>Pulsed</a:t>
            </a:r>
          </a:p>
          <a:p>
            <a:r>
              <a:rPr lang="en-US" sz="2400" dirty="0"/>
              <a:t>Automated operation</a:t>
            </a:r>
          </a:p>
          <a:p>
            <a:endParaRPr lang="en-US" sz="2400" dirty="0"/>
          </a:p>
          <a:p>
            <a:endParaRPr lang="en-US" dirty="0"/>
          </a:p>
        </p:txBody>
      </p:sp>
    </p:spTree>
    <p:extLst>
      <p:ext uri="{BB962C8B-B14F-4D97-AF65-F5344CB8AC3E}">
        <p14:creationId xmlns:p14="http://schemas.microsoft.com/office/powerpoint/2010/main" val="1737540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CA04B-2E3E-BA95-5613-F30851571B24}"/>
              </a:ext>
            </a:extLst>
          </p:cNvPr>
          <p:cNvSpPr>
            <a:spLocks noGrp="1"/>
          </p:cNvSpPr>
          <p:nvPr>
            <p:ph type="title"/>
          </p:nvPr>
        </p:nvSpPr>
        <p:spPr/>
        <p:txBody>
          <a:bodyPr/>
          <a:lstStyle/>
          <a:p>
            <a:r>
              <a:rPr lang="en-GB" dirty="0"/>
              <a:t>New system</a:t>
            </a:r>
          </a:p>
        </p:txBody>
      </p:sp>
      <p:pic>
        <p:nvPicPr>
          <p:cNvPr id="4" name="Picture 3">
            <a:extLst>
              <a:ext uri="{FF2B5EF4-FFF2-40B4-BE49-F238E27FC236}">
                <a16:creationId xmlns:a16="http://schemas.microsoft.com/office/drawing/2014/main" id="{E48B9DD2-8E63-91AD-0D2E-29FFA1E95435}"/>
              </a:ext>
            </a:extLst>
          </p:cNvPr>
          <p:cNvPicPr>
            <a:picLocks noChangeAspect="1"/>
          </p:cNvPicPr>
          <p:nvPr/>
        </p:nvPicPr>
        <p:blipFill>
          <a:blip r:embed="rId2"/>
          <a:stretch>
            <a:fillRect/>
          </a:stretch>
        </p:blipFill>
        <p:spPr>
          <a:xfrm>
            <a:off x="550415" y="1556313"/>
            <a:ext cx="5891830" cy="4926616"/>
          </a:xfrm>
          <a:prstGeom prst="rect">
            <a:avLst/>
          </a:prstGeom>
        </p:spPr>
      </p:pic>
      <p:pic>
        <p:nvPicPr>
          <p:cNvPr id="6" name="Content Placeholder 5" descr="A grey machine with a white background&#10;&#10;Description automatically generated with medium confidence">
            <a:extLst>
              <a:ext uri="{FF2B5EF4-FFF2-40B4-BE49-F238E27FC236}">
                <a16:creationId xmlns:a16="http://schemas.microsoft.com/office/drawing/2014/main" id="{A47AEE5C-0F35-E755-9FC7-D3047202F55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42245" y="1774058"/>
            <a:ext cx="5622866" cy="3588798"/>
          </a:xfrm>
        </p:spPr>
      </p:pic>
      <p:sp>
        <p:nvSpPr>
          <p:cNvPr id="7" name="Content Placeholder 2">
            <a:extLst>
              <a:ext uri="{FF2B5EF4-FFF2-40B4-BE49-F238E27FC236}">
                <a16:creationId xmlns:a16="http://schemas.microsoft.com/office/drawing/2014/main" id="{956FB173-94D7-0882-A239-1CD444B25668}"/>
              </a:ext>
            </a:extLst>
          </p:cNvPr>
          <p:cNvSpPr txBox="1">
            <a:spLocks/>
          </p:cNvSpPr>
          <p:nvPr/>
        </p:nvSpPr>
        <p:spPr bwMode="auto">
          <a:xfrm>
            <a:off x="6524625" y="5415429"/>
            <a:ext cx="2820024" cy="12711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lr>
                <a:srgbClr val="003399"/>
              </a:buClr>
              <a:buFont typeface="Wingdings" panose="05000000000000000000" pitchFamily="2" charset="2"/>
              <a:buChar char="§"/>
              <a:defRPr sz="2400">
                <a:solidFill>
                  <a:srgbClr val="003399"/>
                </a:solidFill>
                <a:latin typeface="+mn-lt"/>
                <a:ea typeface="+mn-ea"/>
                <a:cs typeface="+mn-cs"/>
              </a:defRPr>
            </a:lvl1pPr>
            <a:lvl2pPr marL="742950" indent="-28575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2pPr>
            <a:lvl3pPr marL="11430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3pPr>
            <a:lvl4pPr marL="16002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4pPr>
            <a:lvl5pPr marL="20574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5pPr>
            <a:lvl6pPr marL="25146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6pPr>
            <a:lvl7pPr marL="29718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7pPr>
            <a:lvl8pPr marL="34290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8pPr>
            <a:lvl9pPr marL="38862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9pPr>
          </a:lstStyle>
          <a:p>
            <a:pPr marL="0" indent="0">
              <a:buNone/>
              <a:defRPr/>
            </a:pPr>
            <a:r>
              <a:rPr lang="en-GB" sz="2000" dirty="0">
                <a:solidFill>
                  <a:schemeClr val="accent1"/>
                </a:solidFill>
                <a:latin typeface="+mj-lt"/>
              </a:rPr>
              <a:t>Pulser and buncher</a:t>
            </a:r>
          </a:p>
          <a:p>
            <a:pPr marL="0" indent="0">
              <a:buNone/>
              <a:defRPr/>
            </a:pPr>
            <a:r>
              <a:rPr lang="en-GB" sz="1600" dirty="0">
                <a:solidFill>
                  <a:schemeClr val="accent1"/>
                </a:solidFill>
                <a:latin typeface="+mj-lt"/>
              </a:rPr>
              <a:t>4 MHz to 125 kHz</a:t>
            </a:r>
          </a:p>
          <a:p>
            <a:pPr marL="0" indent="0">
              <a:buNone/>
              <a:defRPr/>
            </a:pPr>
            <a:r>
              <a:rPr lang="en-GB" sz="1600" dirty="0">
                <a:solidFill>
                  <a:schemeClr val="accent1"/>
                </a:solidFill>
                <a:latin typeface="+mj-lt"/>
              </a:rPr>
              <a:t>(250 ns to 8 µs)</a:t>
            </a:r>
          </a:p>
          <a:p>
            <a:pPr marL="0" indent="0">
              <a:buNone/>
              <a:defRPr/>
            </a:pPr>
            <a:r>
              <a:rPr lang="en-GB" sz="1600" dirty="0">
                <a:solidFill>
                  <a:schemeClr val="accent1"/>
                </a:solidFill>
                <a:latin typeface="+mj-lt"/>
              </a:rPr>
              <a:t>FWHM ~ 2 ns</a:t>
            </a:r>
          </a:p>
          <a:p>
            <a:pPr marL="0" indent="0">
              <a:buNone/>
              <a:tabLst>
                <a:tab pos="2637155" algn="ctr"/>
                <a:tab pos="5274310" algn="r"/>
                <a:tab pos="-716915" algn="l"/>
                <a:tab pos="-538480" algn="l"/>
                <a:tab pos="-179070" algn="l"/>
                <a:tab pos="180340" algn="l"/>
                <a:tab pos="539750" algn="l"/>
                <a:tab pos="899795" algn="l"/>
                <a:tab pos="1259205" algn="l"/>
                <a:tab pos="1619250" algn="l"/>
                <a:tab pos="1978660" algn="l"/>
                <a:tab pos="2338070" algn="l"/>
                <a:tab pos="2857500" algn="l"/>
                <a:tab pos="3057525" algn="l"/>
                <a:tab pos="3417570" algn="l"/>
                <a:tab pos="3776980" algn="l"/>
                <a:tab pos="4114800" algn="l"/>
                <a:tab pos="4136390" algn="l"/>
                <a:tab pos="4496435" algn="l"/>
                <a:tab pos="5111115" algn="dec"/>
                <a:tab pos="5575300" algn="l"/>
              </a:tabLst>
            </a:pPr>
            <a:r>
              <a:rPr lang="en-US" sz="2000" dirty="0">
                <a:solidFill>
                  <a:schemeClr val="accent1"/>
                </a:solidFill>
                <a:latin typeface="+mj-lt"/>
              </a:rPr>
              <a:t>		</a:t>
            </a:r>
            <a:endParaRPr lang="en-GB" sz="2000" dirty="0">
              <a:solidFill>
                <a:schemeClr val="accent1"/>
              </a:solidFill>
              <a:latin typeface="+mj-lt"/>
            </a:endParaRPr>
          </a:p>
        </p:txBody>
      </p:sp>
      <p:sp>
        <p:nvSpPr>
          <p:cNvPr id="8" name="Content Placeholder 2">
            <a:extLst>
              <a:ext uri="{FF2B5EF4-FFF2-40B4-BE49-F238E27FC236}">
                <a16:creationId xmlns:a16="http://schemas.microsoft.com/office/drawing/2014/main" id="{56514D1E-B087-56D3-26EA-CABA7A6C4312}"/>
              </a:ext>
            </a:extLst>
          </p:cNvPr>
          <p:cNvSpPr txBox="1">
            <a:spLocks/>
          </p:cNvSpPr>
          <p:nvPr/>
        </p:nvSpPr>
        <p:spPr bwMode="auto">
          <a:xfrm>
            <a:off x="8954033" y="755068"/>
            <a:ext cx="2755758" cy="5236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lr>
                <a:srgbClr val="003399"/>
              </a:buClr>
              <a:buFont typeface="Wingdings" panose="05000000000000000000" pitchFamily="2" charset="2"/>
              <a:buChar char="§"/>
              <a:defRPr sz="2400">
                <a:solidFill>
                  <a:srgbClr val="003399"/>
                </a:solidFill>
                <a:latin typeface="+mn-lt"/>
                <a:ea typeface="+mn-ea"/>
                <a:cs typeface="+mn-cs"/>
              </a:defRPr>
            </a:lvl1pPr>
            <a:lvl2pPr marL="742950" indent="-28575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2pPr>
            <a:lvl3pPr marL="11430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3pPr>
            <a:lvl4pPr marL="16002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4pPr>
            <a:lvl5pPr marL="20574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5pPr>
            <a:lvl6pPr marL="25146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6pPr>
            <a:lvl7pPr marL="29718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7pPr>
            <a:lvl8pPr marL="34290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8pPr>
            <a:lvl9pPr marL="38862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9pPr>
          </a:lstStyle>
          <a:p>
            <a:pPr marL="0" indent="0">
              <a:buNone/>
              <a:defRPr/>
            </a:pPr>
            <a:r>
              <a:rPr lang="en-GB" sz="2000" dirty="0" err="1">
                <a:solidFill>
                  <a:schemeClr val="accent1"/>
                </a:solidFill>
                <a:latin typeface="+mj-lt"/>
              </a:rPr>
              <a:t>Multicusp</a:t>
            </a:r>
            <a:r>
              <a:rPr lang="en-GB" sz="2000" dirty="0">
                <a:solidFill>
                  <a:schemeClr val="accent1"/>
                </a:solidFill>
                <a:latin typeface="+mj-lt"/>
              </a:rPr>
              <a:t> ion sources</a:t>
            </a:r>
            <a:r>
              <a:rPr lang="en-US" dirty="0">
                <a:solidFill>
                  <a:schemeClr val="accent1"/>
                </a:solidFill>
                <a:latin typeface="+mj-lt"/>
              </a:rPr>
              <a:t>		</a:t>
            </a:r>
            <a:endParaRPr lang="en-GB" dirty="0">
              <a:solidFill>
                <a:schemeClr val="accent1"/>
              </a:solidFill>
              <a:latin typeface="+mj-lt"/>
            </a:endParaRPr>
          </a:p>
        </p:txBody>
      </p:sp>
      <p:graphicFrame>
        <p:nvGraphicFramePr>
          <p:cNvPr id="9" name="Table 5">
            <a:extLst>
              <a:ext uri="{FF2B5EF4-FFF2-40B4-BE49-F238E27FC236}">
                <a16:creationId xmlns:a16="http://schemas.microsoft.com/office/drawing/2014/main" id="{81BAD252-42D4-F1D8-6907-80140C60743B}"/>
              </a:ext>
            </a:extLst>
          </p:cNvPr>
          <p:cNvGraphicFramePr>
            <a:graphicFrameLocks noGrp="1"/>
          </p:cNvGraphicFramePr>
          <p:nvPr>
            <p:extLst>
              <p:ext uri="{D42A27DB-BD31-4B8C-83A1-F6EECF244321}">
                <p14:modId xmlns:p14="http://schemas.microsoft.com/office/powerpoint/2010/main" val="3912305040"/>
              </p:ext>
            </p:extLst>
          </p:nvPr>
        </p:nvGraphicFramePr>
        <p:xfrm>
          <a:off x="8954032" y="1264062"/>
          <a:ext cx="2968102" cy="1535193"/>
        </p:xfrm>
        <a:graphic>
          <a:graphicData uri="http://schemas.openxmlformats.org/drawingml/2006/table">
            <a:tbl>
              <a:tblPr firstRow="1" bandRow="1">
                <a:tableStyleId>{5C22544A-7EE6-4342-B048-85BDC9FD1C3A}</a:tableStyleId>
              </a:tblPr>
              <a:tblGrid>
                <a:gridCol w="687520">
                  <a:extLst>
                    <a:ext uri="{9D8B030D-6E8A-4147-A177-3AD203B41FA5}">
                      <a16:colId xmlns:a16="http://schemas.microsoft.com/office/drawing/2014/main" val="1031313745"/>
                    </a:ext>
                  </a:extLst>
                </a:gridCol>
                <a:gridCol w="1073218">
                  <a:extLst>
                    <a:ext uri="{9D8B030D-6E8A-4147-A177-3AD203B41FA5}">
                      <a16:colId xmlns:a16="http://schemas.microsoft.com/office/drawing/2014/main" val="3540299788"/>
                    </a:ext>
                  </a:extLst>
                </a:gridCol>
                <a:gridCol w="1207364">
                  <a:extLst>
                    <a:ext uri="{9D8B030D-6E8A-4147-A177-3AD203B41FA5}">
                      <a16:colId xmlns:a16="http://schemas.microsoft.com/office/drawing/2014/main" val="632239143"/>
                    </a:ext>
                  </a:extLst>
                </a:gridCol>
              </a:tblGrid>
              <a:tr h="434158">
                <a:tc>
                  <a:txBody>
                    <a:bodyPr/>
                    <a:lstStyle/>
                    <a:p>
                      <a:r>
                        <a:rPr lang="en-GB" sz="1200"/>
                        <a:t>Species</a:t>
                      </a:r>
                    </a:p>
                  </a:txBody>
                  <a:tcPr/>
                </a:tc>
                <a:tc>
                  <a:txBody>
                    <a:bodyPr/>
                    <a:lstStyle/>
                    <a:p>
                      <a:r>
                        <a:rPr lang="en-GB" sz="1200"/>
                        <a:t>Beam current (</a:t>
                      </a:r>
                      <a:r>
                        <a:rPr lang="en-GB" sz="1200" err="1"/>
                        <a:t>eµA</a:t>
                      </a:r>
                      <a:r>
                        <a:rPr lang="en-GB" sz="1200"/>
                        <a:t>)</a:t>
                      </a:r>
                    </a:p>
                  </a:txBody>
                  <a:tcPr/>
                </a:tc>
                <a:tc>
                  <a:txBody>
                    <a:bodyPr/>
                    <a:lstStyle/>
                    <a:p>
                      <a:r>
                        <a:rPr lang="en-GB" sz="1200"/>
                        <a:t>Beam current (</a:t>
                      </a:r>
                      <a:r>
                        <a:rPr lang="en-GB" sz="1200" err="1"/>
                        <a:t>eµA</a:t>
                      </a:r>
                      <a:r>
                        <a:rPr lang="en-GB" sz="1200"/>
                        <a:t>) @ target</a:t>
                      </a:r>
                    </a:p>
                  </a:txBody>
                  <a:tcPr/>
                </a:tc>
                <a:extLst>
                  <a:ext uri="{0D108BD9-81ED-4DB2-BD59-A6C34878D82A}">
                    <a16:rowId xmlns:a16="http://schemas.microsoft.com/office/drawing/2014/main" val="2974700286"/>
                  </a:ext>
                </a:extLst>
              </a:tr>
              <a:tr h="298371">
                <a:tc>
                  <a:txBody>
                    <a:bodyPr/>
                    <a:lstStyle/>
                    <a:p>
                      <a:r>
                        <a:rPr lang="en-GB" sz="1200"/>
                        <a:t>p</a:t>
                      </a:r>
                    </a:p>
                  </a:txBody>
                  <a:tcPr/>
                </a:tc>
                <a:tc>
                  <a:txBody>
                    <a:bodyPr/>
                    <a:lstStyle/>
                    <a:p>
                      <a:r>
                        <a:rPr lang="en-GB" sz="1200"/>
                        <a:t>500</a:t>
                      </a:r>
                    </a:p>
                  </a:txBody>
                  <a:tcPr/>
                </a:tc>
                <a:tc>
                  <a:txBody>
                    <a:bodyPr/>
                    <a:lstStyle/>
                    <a:p>
                      <a:r>
                        <a:rPr lang="en-GB" sz="1200"/>
                        <a:t>450</a:t>
                      </a:r>
                    </a:p>
                  </a:txBody>
                  <a:tcPr/>
                </a:tc>
                <a:extLst>
                  <a:ext uri="{0D108BD9-81ED-4DB2-BD59-A6C34878D82A}">
                    <a16:rowId xmlns:a16="http://schemas.microsoft.com/office/drawing/2014/main" val="2370471078"/>
                  </a:ext>
                </a:extLst>
              </a:tr>
              <a:tr h="298371">
                <a:tc>
                  <a:txBody>
                    <a:bodyPr/>
                    <a:lstStyle/>
                    <a:p>
                      <a:r>
                        <a:rPr lang="en-GB" sz="1200"/>
                        <a:t>d</a:t>
                      </a:r>
                    </a:p>
                  </a:txBody>
                  <a:tcPr/>
                </a:tc>
                <a:tc>
                  <a:txBody>
                    <a:bodyPr/>
                    <a:lstStyle/>
                    <a:p>
                      <a:r>
                        <a:rPr lang="en-GB" sz="1200"/>
                        <a:t>400</a:t>
                      </a:r>
                    </a:p>
                  </a:txBody>
                  <a:tcPr/>
                </a:tc>
                <a:tc>
                  <a:txBody>
                    <a:bodyPr/>
                    <a:lstStyle/>
                    <a:p>
                      <a:r>
                        <a:rPr lang="en-GB" sz="1200"/>
                        <a:t>350</a:t>
                      </a:r>
                    </a:p>
                  </a:txBody>
                  <a:tcPr/>
                </a:tc>
                <a:extLst>
                  <a:ext uri="{0D108BD9-81ED-4DB2-BD59-A6C34878D82A}">
                    <a16:rowId xmlns:a16="http://schemas.microsoft.com/office/drawing/2014/main" val="2744416862"/>
                  </a:ext>
                </a:extLst>
              </a:tr>
              <a:tr h="298371">
                <a:tc>
                  <a:txBody>
                    <a:bodyPr/>
                    <a:lstStyle/>
                    <a:p>
                      <a:r>
                        <a:rPr lang="en-GB" sz="1200"/>
                        <a:t>He</a:t>
                      </a:r>
                    </a:p>
                  </a:txBody>
                  <a:tcPr/>
                </a:tc>
                <a:tc>
                  <a:txBody>
                    <a:bodyPr/>
                    <a:lstStyle/>
                    <a:p>
                      <a:r>
                        <a:rPr lang="en-GB" sz="1200"/>
                        <a:t>020</a:t>
                      </a:r>
                    </a:p>
                  </a:txBody>
                  <a:tcPr/>
                </a:tc>
                <a:tc>
                  <a:txBody>
                    <a:bodyPr/>
                    <a:lstStyle/>
                    <a:p>
                      <a:r>
                        <a:rPr lang="en-GB" sz="1200"/>
                        <a:t>18</a:t>
                      </a:r>
                    </a:p>
                  </a:txBody>
                  <a:tcPr/>
                </a:tc>
                <a:extLst>
                  <a:ext uri="{0D108BD9-81ED-4DB2-BD59-A6C34878D82A}">
                    <a16:rowId xmlns:a16="http://schemas.microsoft.com/office/drawing/2014/main" val="3643625855"/>
                  </a:ext>
                </a:extLst>
              </a:tr>
            </a:tbl>
          </a:graphicData>
        </a:graphic>
      </p:graphicFrame>
      <p:graphicFrame>
        <p:nvGraphicFramePr>
          <p:cNvPr id="10" name="Table 5">
            <a:extLst>
              <a:ext uri="{FF2B5EF4-FFF2-40B4-BE49-F238E27FC236}">
                <a16:creationId xmlns:a16="http://schemas.microsoft.com/office/drawing/2014/main" id="{A7AFDA4E-0433-0C59-0E93-1239895C94C5}"/>
              </a:ext>
            </a:extLst>
          </p:cNvPr>
          <p:cNvGraphicFramePr>
            <a:graphicFrameLocks noGrp="1"/>
          </p:cNvGraphicFramePr>
          <p:nvPr>
            <p:extLst>
              <p:ext uri="{D42A27DB-BD31-4B8C-83A1-F6EECF244321}">
                <p14:modId xmlns:p14="http://schemas.microsoft.com/office/powerpoint/2010/main" val="3974626737"/>
              </p:ext>
            </p:extLst>
          </p:nvPr>
        </p:nvGraphicFramePr>
        <p:xfrm>
          <a:off x="9079254" y="5191209"/>
          <a:ext cx="2985857" cy="1645920"/>
        </p:xfrm>
        <a:graphic>
          <a:graphicData uri="http://schemas.openxmlformats.org/drawingml/2006/table">
            <a:tbl>
              <a:tblPr firstRow="1" bandRow="1">
                <a:tableStyleId>{5C22544A-7EE6-4342-B048-85BDC9FD1C3A}</a:tableStyleId>
              </a:tblPr>
              <a:tblGrid>
                <a:gridCol w="691632">
                  <a:extLst>
                    <a:ext uri="{9D8B030D-6E8A-4147-A177-3AD203B41FA5}">
                      <a16:colId xmlns:a16="http://schemas.microsoft.com/office/drawing/2014/main" val="1031313745"/>
                    </a:ext>
                  </a:extLst>
                </a:gridCol>
                <a:gridCol w="1095739">
                  <a:extLst>
                    <a:ext uri="{9D8B030D-6E8A-4147-A177-3AD203B41FA5}">
                      <a16:colId xmlns:a16="http://schemas.microsoft.com/office/drawing/2014/main" val="3540299788"/>
                    </a:ext>
                  </a:extLst>
                </a:gridCol>
                <a:gridCol w="1198486">
                  <a:extLst>
                    <a:ext uri="{9D8B030D-6E8A-4147-A177-3AD203B41FA5}">
                      <a16:colId xmlns:a16="http://schemas.microsoft.com/office/drawing/2014/main" val="632239143"/>
                    </a:ext>
                  </a:extLst>
                </a:gridCol>
              </a:tblGrid>
              <a:tr h="585943">
                <a:tc>
                  <a:txBody>
                    <a:bodyPr/>
                    <a:lstStyle/>
                    <a:p>
                      <a:r>
                        <a:rPr lang="en-GB" sz="1200"/>
                        <a:t>Species</a:t>
                      </a:r>
                    </a:p>
                  </a:txBody>
                  <a:tcPr/>
                </a:tc>
                <a:tc>
                  <a:txBody>
                    <a:bodyPr/>
                    <a:lstStyle/>
                    <a:p>
                      <a:r>
                        <a:rPr lang="en-GB" sz="1200"/>
                        <a:t>Pulse intensity (</a:t>
                      </a:r>
                      <a:r>
                        <a:rPr lang="en-GB" sz="1200" err="1"/>
                        <a:t>epC</a:t>
                      </a:r>
                      <a:r>
                        <a:rPr lang="en-GB" sz="1200"/>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Average beam current (</a:t>
                      </a:r>
                      <a:r>
                        <a:rPr lang="en-GB" sz="1200" err="1"/>
                        <a:t>eµA</a:t>
                      </a:r>
                      <a:r>
                        <a:rPr lang="en-GB" sz="1200"/>
                        <a:t>)</a:t>
                      </a:r>
                      <a:endParaRPr lang="en-GB" sz="1200">
                        <a:solidFill>
                          <a:srgbClr val="92D050"/>
                        </a:solidFill>
                      </a:endParaRPr>
                    </a:p>
                    <a:p>
                      <a:r>
                        <a:rPr lang="en-GB" sz="1200"/>
                        <a:t>@ 4MHz</a:t>
                      </a:r>
                    </a:p>
                  </a:txBody>
                  <a:tcPr/>
                </a:tc>
                <a:extLst>
                  <a:ext uri="{0D108BD9-81ED-4DB2-BD59-A6C34878D82A}">
                    <a16:rowId xmlns:a16="http://schemas.microsoft.com/office/drawing/2014/main" val="2974700286"/>
                  </a:ext>
                </a:extLst>
              </a:tr>
              <a:tr h="251118">
                <a:tc>
                  <a:txBody>
                    <a:bodyPr/>
                    <a:lstStyle/>
                    <a:p>
                      <a:r>
                        <a:rPr lang="en-GB" sz="1200"/>
                        <a:t>p</a:t>
                      </a:r>
                    </a:p>
                  </a:txBody>
                  <a:tcPr/>
                </a:tc>
                <a:tc>
                  <a:txBody>
                    <a:bodyPr/>
                    <a:lstStyle/>
                    <a:p>
                      <a:r>
                        <a:rPr lang="en-GB" sz="1200"/>
                        <a:t>4</a:t>
                      </a:r>
                    </a:p>
                  </a:txBody>
                  <a:tcPr/>
                </a:tc>
                <a:tc>
                  <a:txBody>
                    <a:bodyPr/>
                    <a:lstStyle/>
                    <a:p>
                      <a:r>
                        <a:rPr lang="en-GB" sz="1200"/>
                        <a:t>16</a:t>
                      </a:r>
                    </a:p>
                  </a:txBody>
                  <a:tcPr/>
                </a:tc>
                <a:extLst>
                  <a:ext uri="{0D108BD9-81ED-4DB2-BD59-A6C34878D82A}">
                    <a16:rowId xmlns:a16="http://schemas.microsoft.com/office/drawing/2014/main" val="2370471078"/>
                  </a:ext>
                </a:extLst>
              </a:tr>
              <a:tr h="251118">
                <a:tc>
                  <a:txBody>
                    <a:bodyPr/>
                    <a:lstStyle/>
                    <a:p>
                      <a:r>
                        <a:rPr lang="en-GB" sz="1200"/>
                        <a:t>d</a:t>
                      </a:r>
                    </a:p>
                  </a:txBody>
                  <a:tcPr/>
                </a:tc>
                <a:tc>
                  <a:txBody>
                    <a:bodyPr/>
                    <a:lstStyle/>
                    <a:p>
                      <a:r>
                        <a:rPr lang="en-GB" sz="1200"/>
                        <a:t>3</a:t>
                      </a:r>
                    </a:p>
                  </a:txBody>
                  <a:tcPr/>
                </a:tc>
                <a:tc>
                  <a:txBody>
                    <a:bodyPr/>
                    <a:lstStyle/>
                    <a:p>
                      <a:r>
                        <a:rPr lang="en-GB" sz="1200"/>
                        <a:t>12</a:t>
                      </a:r>
                    </a:p>
                  </a:txBody>
                  <a:tcPr/>
                </a:tc>
                <a:extLst>
                  <a:ext uri="{0D108BD9-81ED-4DB2-BD59-A6C34878D82A}">
                    <a16:rowId xmlns:a16="http://schemas.microsoft.com/office/drawing/2014/main" val="2744416862"/>
                  </a:ext>
                </a:extLst>
              </a:tr>
              <a:tr h="251118">
                <a:tc>
                  <a:txBody>
                    <a:bodyPr/>
                    <a:lstStyle/>
                    <a:p>
                      <a:r>
                        <a:rPr lang="en-GB" sz="1200"/>
                        <a:t>He</a:t>
                      </a:r>
                    </a:p>
                  </a:txBody>
                  <a:tcPr/>
                </a:tc>
                <a:tc>
                  <a:txBody>
                    <a:bodyPr/>
                    <a:lstStyle/>
                    <a:p>
                      <a:r>
                        <a:rPr lang="en-GB" sz="1200"/>
                        <a:t>0.5</a:t>
                      </a:r>
                    </a:p>
                  </a:txBody>
                  <a:tcPr/>
                </a:tc>
                <a:tc>
                  <a:txBody>
                    <a:bodyPr/>
                    <a:lstStyle/>
                    <a:p>
                      <a:r>
                        <a:rPr lang="en-GB" sz="1200"/>
                        <a:t>2</a:t>
                      </a:r>
                    </a:p>
                  </a:txBody>
                  <a:tcPr/>
                </a:tc>
                <a:extLst>
                  <a:ext uri="{0D108BD9-81ED-4DB2-BD59-A6C34878D82A}">
                    <a16:rowId xmlns:a16="http://schemas.microsoft.com/office/drawing/2014/main" val="3643625855"/>
                  </a:ext>
                </a:extLst>
              </a:tr>
            </a:tbl>
          </a:graphicData>
        </a:graphic>
      </p:graphicFrame>
      <p:sp>
        <p:nvSpPr>
          <p:cNvPr id="11" name="Content Placeholder 2">
            <a:extLst>
              <a:ext uri="{FF2B5EF4-FFF2-40B4-BE49-F238E27FC236}">
                <a16:creationId xmlns:a16="http://schemas.microsoft.com/office/drawing/2014/main" id="{63053C06-BA2A-26C9-D4A0-33E6F7ACA269}"/>
              </a:ext>
            </a:extLst>
          </p:cNvPr>
          <p:cNvSpPr txBox="1">
            <a:spLocks/>
          </p:cNvSpPr>
          <p:nvPr/>
        </p:nvSpPr>
        <p:spPr bwMode="auto">
          <a:xfrm>
            <a:off x="6371224" y="3817198"/>
            <a:ext cx="2653830" cy="10145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lr>
                <a:srgbClr val="003399"/>
              </a:buClr>
              <a:buFont typeface="Wingdings" panose="05000000000000000000" pitchFamily="2" charset="2"/>
              <a:buChar char="§"/>
              <a:defRPr sz="2400">
                <a:solidFill>
                  <a:srgbClr val="003399"/>
                </a:solidFill>
                <a:latin typeface="+mn-lt"/>
                <a:ea typeface="+mn-ea"/>
                <a:cs typeface="+mn-cs"/>
              </a:defRPr>
            </a:lvl1pPr>
            <a:lvl2pPr marL="742950" indent="-28575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2pPr>
            <a:lvl3pPr marL="11430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3pPr>
            <a:lvl4pPr marL="16002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4pPr>
            <a:lvl5pPr marL="20574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5pPr>
            <a:lvl6pPr marL="25146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6pPr>
            <a:lvl7pPr marL="29718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7pPr>
            <a:lvl8pPr marL="34290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8pPr>
            <a:lvl9pPr marL="38862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9pPr>
          </a:lstStyle>
          <a:p>
            <a:pPr marL="0" indent="0">
              <a:buNone/>
              <a:defRPr/>
            </a:pPr>
            <a:r>
              <a:rPr lang="en-GB" sz="2000" dirty="0">
                <a:solidFill>
                  <a:schemeClr val="accent1"/>
                </a:solidFill>
                <a:latin typeface="+mj-lt"/>
              </a:rPr>
              <a:t>2 MV coaxial </a:t>
            </a:r>
            <a:r>
              <a:rPr lang="en-GB" sz="2000" dirty="0" err="1">
                <a:solidFill>
                  <a:schemeClr val="accent1"/>
                </a:solidFill>
                <a:latin typeface="+mj-lt"/>
              </a:rPr>
              <a:t>tandetron</a:t>
            </a:r>
            <a:endParaRPr lang="en-GB" sz="2000" dirty="0">
              <a:solidFill>
                <a:schemeClr val="accent1"/>
              </a:solidFill>
              <a:latin typeface="+mj-lt"/>
            </a:endParaRPr>
          </a:p>
          <a:p>
            <a:pPr marL="0" indent="0">
              <a:buNone/>
              <a:tabLst>
                <a:tab pos="2637155" algn="ctr"/>
                <a:tab pos="5274310" algn="r"/>
                <a:tab pos="-716915" algn="l"/>
                <a:tab pos="-538480" algn="l"/>
                <a:tab pos="-179070" algn="l"/>
                <a:tab pos="180340" algn="l"/>
                <a:tab pos="539750" algn="l"/>
                <a:tab pos="899795" algn="l"/>
                <a:tab pos="1259205" algn="l"/>
                <a:tab pos="1619250" algn="l"/>
                <a:tab pos="1978660" algn="l"/>
                <a:tab pos="2338070" algn="l"/>
                <a:tab pos="2857500" algn="l"/>
                <a:tab pos="3057525" algn="l"/>
                <a:tab pos="3417570" algn="l"/>
                <a:tab pos="3776980" algn="l"/>
                <a:tab pos="4114800" algn="l"/>
                <a:tab pos="4136390" algn="l"/>
                <a:tab pos="4496435" algn="l"/>
                <a:tab pos="5111115" algn="dec"/>
                <a:tab pos="5575300" algn="l"/>
              </a:tabLst>
            </a:pPr>
            <a:r>
              <a:rPr lang="en-US" sz="2000" dirty="0">
                <a:solidFill>
                  <a:schemeClr val="accent1"/>
                </a:solidFill>
                <a:latin typeface="+mj-lt"/>
              </a:rPr>
              <a:t>		</a:t>
            </a:r>
            <a:endParaRPr lang="en-GB" sz="2000" dirty="0">
              <a:solidFill>
                <a:schemeClr val="accent1"/>
              </a:solidFill>
              <a:latin typeface="+mj-lt"/>
            </a:endParaRPr>
          </a:p>
        </p:txBody>
      </p:sp>
    </p:spTree>
    <p:extLst>
      <p:ext uri="{BB962C8B-B14F-4D97-AF65-F5344CB8AC3E}">
        <p14:creationId xmlns:p14="http://schemas.microsoft.com/office/powerpoint/2010/main" val="2667206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08F0B-636F-4292-F8A0-44D414B9A116}"/>
              </a:ext>
            </a:extLst>
          </p:cNvPr>
          <p:cNvSpPr>
            <a:spLocks noGrp="1"/>
          </p:cNvSpPr>
          <p:nvPr>
            <p:ph type="title"/>
          </p:nvPr>
        </p:nvSpPr>
        <p:spPr/>
        <p:txBody>
          <a:bodyPr/>
          <a:lstStyle/>
          <a:p>
            <a:r>
              <a:rPr lang="en-GB" dirty="0"/>
              <a:t>New system</a:t>
            </a:r>
          </a:p>
        </p:txBody>
      </p:sp>
      <p:pic>
        <p:nvPicPr>
          <p:cNvPr id="5" name="Content Placeholder 4" descr="A grey machine with many wires&#10;&#10;Description automatically generated with medium confidence">
            <a:extLst>
              <a:ext uri="{FF2B5EF4-FFF2-40B4-BE49-F238E27FC236}">
                <a16:creationId xmlns:a16="http://schemas.microsoft.com/office/drawing/2014/main" id="{965ACE2A-37AC-1BFE-B3F4-BE23ACC5986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5755" y="1197352"/>
            <a:ext cx="10561668" cy="5400000"/>
          </a:xfrm>
        </p:spPr>
      </p:pic>
      <p:sp>
        <p:nvSpPr>
          <p:cNvPr id="6" name="Content Placeholder 2">
            <a:extLst>
              <a:ext uri="{FF2B5EF4-FFF2-40B4-BE49-F238E27FC236}">
                <a16:creationId xmlns:a16="http://schemas.microsoft.com/office/drawing/2014/main" id="{173E181F-0B6E-5565-647F-16CC34E60F5E}"/>
              </a:ext>
            </a:extLst>
          </p:cNvPr>
          <p:cNvSpPr txBox="1">
            <a:spLocks/>
          </p:cNvSpPr>
          <p:nvPr/>
        </p:nvSpPr>
        <p:spPr bwMode="auto">
          <a:xfrm>
            <a:off x="258948" y="2844833"/>
            <a:ext cx="3517185" cy="245891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lr>
                <a:srgbClr val="003399"/>
              </a:buClr>
              <a:buFont typeface="Wingdings" panose="05000000000000000000" pitchFamily="2" charset="2"/>
              <a:buChar char="§"/>
              <a:defRPr sz="2400">
                <a:solidFill>
                  <a:srgbClr val="003399"/>
                </a:solidFill>
                <a:latin typeface="+mn-lt"/>
                <a:ea typeface="+mn-ea"/>
                <a:cs typeface="+mn-cs"/>
              </a:defRPr>
            </a:lvl1pPr>
            <a:lvl2pPr marL="742950" indent="-28575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2pPr>
            <a:lvl3pPr marL="11430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3pPr>
            <a:lvl4pPr marL="16002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4pPr>
            <a:lvl5pPr marL="20574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5pPr>
            <a:lvl6pPr marL="25146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6pPr>
            <a:lvl7pPr marL="29718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7pPr>
            <a:lvl8pPr marL="34290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8pPr>
            <a:lvl9pPr marL="38862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9pPr>
          </a:lstStyle>
          <a:p>
            <a:pPr marL="0" indent="0">
              <a:buNone/>
              <a:defRPr/>
            </a:pPr>
            <a:r>
              <a:rPr lang="en-GB" sz="2000" dirty="0">
                <a:solidFill>
                  <a:schemeClr val="accent1"/>
                </a:solidFill>
                <a:latin typeface="+mj-lt"/>
              </a:rPr>
              <a:t>Mono energetic neutrons</a:t>
            </a:r>
          </a:p>
          <a:p>
            <a:pPr>
              <a:defRPr/>
            </a:pPr>
            <a:r>
              <a:rPr lang="en-GB" sz="2000" dirty="0">
                <a:solidFill>
                  <a:schemeClr val="accent1"/>
                </a:solidFill>
                <a:latin typeface="+mj-lt"/>
              </a:rPr>
              <a:t>Broader energy range, </a:t>
            </a:r>
            <a:r>
              <a:rPr lang="en-GB" sz="2000" b="1" dirty="0">
                <a:solidFill>
                  <a:schemeClr val="accent1"/>
                </a:solidFill>
                <a:latin typeface="+mj-lt"/>
              </a:rPr>
              <a:t>fusion relevant energies now possible</a:t>
            </a:r>
          </a:p>
          <a:p>
            <a:pPr>
              <a:defRPr/>
            </a:pPr>
            <a:r>
              <a:rPr lang="en-GB" sz="2000" dirty="0">
                <a:solidFill>
                  <a:schemeClr val="accent1"/>
                </a:solidFill>
                <a:latin typeface="+mj-lt"/>
              </a:rPr>
              <a:t>Higher beam currents more neutrons available (x100), </a:t>
            </a:r>
            <a:r>
              <a:rPr lang="en-GB" sz="2000" b="1" dirty="0">
                <a:solidFill>
                  <a:schemeClr val="accent1"/>
                </a:solidFill>
                <a:latin typeface="+mj-lt"/>
              </a:rPr>
              <a:t>nuclear data</a:t>
            </a:r>
          </a:p>
          <a:p>
            <a:pPr marL="0" indent="0">
              <a:buNone/>
              <a:defRPr/>
            </a:pPr>
            <a:endParaRPr lang="en-GB" sz="1600" dirty="0">
              <a:solidFill>
                <a:schemeClr val="accent1"/>
              </a:solidFill>
              <a:latin typeface="+mj-lt"/>
            </a:endParaRPr>
          </a:p>
          <a:p>
            <a:pPr marL="0" indent="0">
              <a:buNone/>
              <a:tabLst>
                <a:tab pos="2637155" algn="ctr"/>
                <a:tab pos="5274310" algn="r"/>
                <a:tab pos="-716915" algn="l"/>
                <a:tab pos="-538480" algn="l"/>
                <a:tab pos="-179070" algn="l"/>
                <a:tab pos="180340" algn="l"/>
                <a:tab pos="539750" algn="l"/>
                <a:tab pos="899795" algn="l"/>
                <a:tab pos="1259205" algn="l"/>
                <a:tab pos="1619250" algn="l"/>
                <a:tab pos="1978660" algn="l"/>
                <a:tab pos="2338070" algn="l"/>
                <a:tab pos="2857500" algn="l"/>
                <a:tab pos="3057525" algn="l"/>
                <a:tab pos="3417570" algn="l"/>
                <a:tab pos="3776980" algn="l"/>
                <a:tab pos="4114800" algn="l"/>
                <a:tab pos="4136390" algn="l"/>
                <a:tab pos="4496435" algn="l"/>
                <a:tab pos="5111115" algn="dec"/>
                <a:tab pos="5575300" algn="l"/>
              </a:tabLst>
            </a:pPr>
            <a:r>
              <a:rPr lang="en-US" sz="2000" dirty="0">
                <a:solidFill>
                  <a:schemeClr val="accent1"/>
                </a:solidFill>
                <a:latin typeface="+mj-lt"/>
              </a:rPr>
              <a:t>		</a:t>
            </a:r>
            <a:endParaRPr lang="en-GB" sz="2000" dirty="0">
              <a:solidFill>
                <a:schemeClr val="accent1"/>
              </a:solidFill>
              <a:latin typeface="+mj-lt"/>
            </a:endParaRPr>
          </a:p>
        </p:txBody>
      </p:sp>
      <p:sp>
        <p:nvSpPr>
          <p:cNvPr id="7" name="Content Placeholder 2">
            <a:extLst>
              <a:ext uri="{FF2B5EF4-FFF2-40B4-BE49-F238E27FC236}">
                <a16:creationId xmlns:a16="http://schemas.microsoft.com/office/drawing/2014/main" id="{A2AF62CE-DF69-6B7A-11FD-68964991A8CD}"/>
              </a:ext>
            </a:extLst>
          </p:cNvPr>
          <p:cNvSpPr txBox="1">
            <a:spLocks/>
          </p:cNvSpPr>
          <p:nvPr/>
        </p:nvSpPr>
        <p:spPr bwMode="auto">
          <a:xfrm>
            <a:off x="6096000" y="260648"/>
            <a:ext cx="3712420" cy="181550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lr>
                <a:srgbClr val="003399"/>
              </a:buClr>
              <a:buFont typeface="Wingdings" panose="05000000000000000000" pitchFamily="2" charset="2"/>
              <a:buChar char="§"/>
              <a:defRPr sz="2400">
                <a:solidFill>
                  <a:srgbClr val="003399"/>
                </a:solidFill>
                <a:latin typeface="+mn-lt"/>
                <a:ea typeface="+mn-ea"/>
                <a:cs typeface="+mn-cs"/>
              </a:defRPr>
            </a:lvl1pPr>
            <a:lvl2pPr marL="742950" indent="-28575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2pPr>
            <a:lvl3pPr marL="11430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3pPr>
            <a:lvl4pPr marL="16002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4pPr>
            <a:lvl5pPr marL="20574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5pPr>
            <a:lvl6pPr marL="25146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6pPr>
            <a:lvl7pPr marL="29718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7pPr>
            <a:lvl8pPr marL="34290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8pPr>
            <a:lvl9pPr marL="38862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9pPr>
          </a:lstStyle>
          <a:p>
            <a:pPr marL="0" indent="0">
              <a:buNone/>
              <a:defRPr/>
            </a:pPr>
            <a:r>
              <a:rPr lang="en-GB" sz="2000" dirty="0">
                <a:solidFill>
                  <a:schemeClr val="accent1"/>
                </a:solidFill>
                <a:latin typeface="+mj-lt"/>
              </a:rPr>
              <a:t>Broad spectrum, high dose</a:t>
            </a:r>
          </a:p>
          <a:p>
            <a:pPr>
              <a:defRPr/>
            </a:pPr>
            <a:r>
              <a:rPr lang="en-GB" sz="2000" dirty="0">
                <a:solidFill>
                  <a:schemeClr val="accent1"/>
                </a:solidFill>
                <a:latin typeface="+mj-lt"/>
              </a:rPr>
              <a:t>Up to 30 </a:t>
            </a:r>
            <a:r>
              <a:rPr lang="en-GB" sz="2000" dirty="0" err="1">
                <a:solidFill>
                  <a:schemeClr val="accent1"/>
                </a:solidFill>
                <a:latin typeface="+mj-lt"/>
              </a:rPr>
              <a:t>Sv</a:t>
            </a:r>
            <a:r>
              <a:rPr lang="en-GB" sz="2000" dirty="0">
                <a:solidFill>
                  <a:schemeClr val="accent1"/>
                </a:solidFill>
                <a:latin typeface="+mj-lt"/>
              </a:rPr>
              <a:t>/hr</a:t>
            </a:r>
          </a:p>
          <a:p>
            <a:pPr>
              <a:defRPr/>
            </a:pPr>
            <a:r>
              <a:rPr lang="en-GB" sz="2000" dirty="0">
                <a:solidFill>
                  <a:schemeClr val="accent1"/>
                </a:solidFill>
                <a:latin typeface="+mj-lt"/>
              </a:rPr>
              <a:t>Potential other reaction chamber for charged particle reactions</a:t>
            </a:r>
          </a:p>
        </p:txBody>
      </p:sp>
      <p:cxnSp>
        <p:nvCxnSpPr>
          <p:cNvPr id="9" name="Straight Connector 8">
            <a:extLst>
              <a:ext uri="{FF2B5EF4-FFF2-40B4-BE49-F238E27FC236}">
                <a16:creationId xmlns:a16="http://schemas.microsoft.com/office/drawing/2014/main" id="{795EAA2A-34F2-A46C-C005-E3EBCC0C30FF}"/>
              </a:ext>
            </a:extLst>
          </p:cNvPr>
          <p:cNvCxnSpPr>
            <a:cxnSpLocks/>
          </p:cNvCxnSpPr>
          <p:nvPr/>
        </p:nvCxnSpPr>
        <p:spPr bwMode="auto">
          <a:xfrm flipV="1">
            <a:off x="1117600" y="1791307"/>
            <a:ext cx="0" cy="105352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0" name="Straight Connector 9">
            <a:extLst>
              <a:ext uri="{FF2B5EF4-FFF2-40B4-BE49-F238E27FC236}">
                <a16:creationId xmlns:a16="http://schemas.microsoft.com/office/drawing/2014/main" id="{0ACC3A70-3287-864C-120F-F26DACCFD4D6}"/>
              </a:ext>
            </a:extLst>
          </p:cNvPr>
          <p:cNvCxnSpPr>
            <a:cxnSpLocks/>
          </p:cNvCxnSpPr>
          <p:nvPr/>
        </p:nvCxnSpPr>
        <p:spPr bwMode="auto">
          <a:xfrm flipV="1">
            <a:off x="4083896" y="1052945"/>
            <a:ext cx="2012104" cy="825354"/>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2" name="Content Placeholder 2">
            <a:extLst>
              <a:ext uri="{FF2B5EF4-FFF2-40B4-BE49-F238E27FC236}">
                <a16:creationId xmlns:a16="http://schemas.microsoft.com/office/drawing/2014/main" id="{9719FF5E-505D-06E4-862B-A5C3E397DDFE}"/>
              </a:ext>
            </a:extLst>
          </p:cNvPr>
          <p:cNvSpPr txBox="1">
            <a:spLocks/>
          </p:cNvSpPr>
          <p:nvPr/>
        </p:nvSpPr>
        <p:spPr bwMode="auto">
          <a:xfrm>
            <a:off x="4552593" y="3449542"/>
            <a:ext cx="3086813" cy="181550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lr>
                <a:srgbClr val="003399"/>
              </a:buClr>
              <a:buFont typeface="Wingdings" panose="05000000000000000000" pitchFamily="2" charset="2"/>
              <a:buChar char="§"/>
              <a:defRPr sz="2400">
                <a:solidFill>
                  <a:srgbClr val="003399"/>
                </a:solidFill>
                <a:latin typeface="+mn-lt"/>
                <a:ea typeface="+mn-ea"/>
                <a:cs typeface="+mn-cs"/>
              </a:defRPr>
            </a:lvl1pPr>
            <a:lvl2pPr marL="742950" indent="-28575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2pPr>
            <a:lvl3pPr marL="11430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3pPr>
            <a:lvl4pPr marL="16002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4pPr>
            <a:lvl5pPr marL="20574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5pPr>
            <a:lvl6pPr marL="25146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6pPr>
            <a:lvl7pPr marL="29718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7pPr>
            <a:lvl8pPr marL="34290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8pPr>
            <a:lvl9pPr marL="38862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9pPr>
          </a:lstStyle>
          <a:p>
            <a:pPr marL="0" indent="0">
              <a:buNone/>
              <a:defRPr/>
            </a:pPr>
            <a:r>
              <a:rPr lang="en-GB" sz="2000" dirty="0">
                <a:solidFill>
                  <a:schemeClr val="accent1"/>
                </a:solidFill>
                <a:latin typeface="+mj-lt"/>
              </a:rPr>
              <a:t>Thermal neutrons</a:t>
            </a:r>
          </a:p>
          <a:p>
            <a:pPr>
              <a:defRPr/>
            </a:pPr>
            <a:r>
              <a:rPr lang="en-GB" sz="2000" dirty="0">
                <a:solidFill>
                  <a:schemeClr val="accent1"/>
                </a:solidFill>
                <a:latin typeface="+mj-lt"/>
              </a:rPr>
              <a:t>Utilises existing pile, </a:t>
            </a:r>
            <a:r>
              <a:rPr lang="en-GB" sz="2000" b="1" dirty="0">
                <a:solidFill>
                  <a:schemeClr val="accent1"/>
                </a:solidFill>
                <a:latin typeface="+mj-lt"/>
              </a:rPr>
              <a:t>more relevant reactor conditions</a:t>
            </a:r>
            <a:r>
              <a:rPr lang="en-GB" sz="2000" dirty="0">
                <a:solidFill>
                  <a:schemeClr val="accent1"/>
                </a:solidFill>
                <a:latin typeface="+mj-lt"/>
              </a:rPr>
              <a:t> (x4.5 more fluence)</a:t>
            </a:r>
            <a:r>
              <a:rPr lang="en-GB" sz="2000" b="1" dirty="0">
                <a:solidFill>
                  <a:schemeClr val="accent1"/>
                </a:solidFill>
                <a:latin typeface="+mj-lt"/>
              </a:rPr>
              <a:t> </a:t>
            </a:r>
            <a:endParaRPr lang="en-GB" sz="1600" dirty="0">
              <a:solidFill>
                <a:schemeClr val="accent1"/>
              </a:solidFill>
              <a:latin typeface="+mj-lt"/>
            </a:endParaRPr>
          </a:p>
          <a:p>
            <a:pPr marL="0" indent="0">
              <a:buNone/>
              <a:tabLst>
                <a:tab pos="2637155" algn="ctr"/>
                <a:tab pos="5274310" algn="r"/>
                <a:tab pos="-716915" algn="l"/>
                <a:tab pos="-538480" algn="l"/>
                <a:tab pos="-179070" algn="l"/>
                <a:tab pos="180340" algn="l"/>
                <a:tab pos="539750" algn="l"/>
                <a:tab pos="899795" algn="l"/>
                <a:tab pos="1259205" algn="l"/>
                <a:tab pos="1619250" algn="l"/>
                <a:tab pos="1978660" algn="l"/>
                <a:tab pos="2338070" algn="l"/>
                <a:tab pos="2857500" algn="l"/>
                <a:tab pos="3057525" algn="l"/>
                <a:tab pos="3417570" algn="l"/>
                <a:tab pos="3776980" algn="l"/>
                <a:tab pos="4114800" algn="l"/>
                <a:tab pos="4136390" algn="l"/>
                <a:tab pos="4496435" algn="l"/>
                <a:tab pos="5111115" algn="dec"/>
                <a:tab pos="5575300" algn="l"/>
              </a:tabLst>
            </a:pPr>
            <a:r>
              <a:rPr lang="en-US" sz="2000" dirty="0">
                <a:solidFill>
                  <a:schemeClr val="accent1"/>
                </a:solidFill>
                <a:latin typeface="+mj-lt"/>
              </a:rPr>
              <a:t>		</a:t>
            </a:r>
            <a:endParaRPr lang="en-GB" sz="2000" dirty="0">
              <a:solidFill>
                <a:schemeClr val="accent1"/>
              </a:solidFill>
              <a:latin typeface="+mj-lt"/>
            </a:endParaRPr>
          </a:p>
        </p:txBody>
      </p:sp>
      <p:cxnSp>
        <p:nvCxnSpPr>
          <p:cNvPr id="13" name="Straight Connector 12">
            <a:extLst>
              <a:ext uri="{FF2B5EF4-FFF2-40B4-BE49-F238E27FC236}">
                <a16:creationId xmlns:a16="http://schemas.microsoft.com/office/drawing/2014/main" id="{65768D62-4C3C-4B82-3CC2-166453DCA40D}"/>
              </a:ext>
            </a:extLst>
          </p:cNvPr>
          <p:cNvCxnSpPr>
            <a:cxnSpLocks/>
          </p:cNvCxnSpPr>
          <p:nvPr/>
        </p:nvCxnSpPr>
        <p:spPr bwMode="auto">
          <a:xfrm flipV="1">
            <a:off x="6539347" y="2733964"/>
            <a:ext cx="406401" cy="70901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22" name="Content Placeholder 2">
            <a:extLst>
              <a:ext uri="{FF2B5EF4-FFF2-40B4-BE49-F238E27FC236}">
                <a16:creationId xmlns:a16="http://schemas.microsoft.com/office/drawing/2014/main" id="{07E0D157-7744-6FD8-0001-74BE8C3FC6BB}"/>
              </a:ext>
            </a:extLst>
          </p:cNvPr>
          <p:cNvSpPr txBox="1">
            <a:spLocks/>
          </p:cNvSpPr>
          <p:nvPr/>
        </p:nvSpPr>
        <p:spPr bwMode="auto">
          <a:xfrm>
            <a:off x="3345761" y="5498105"/>
            <a:ext cx="8535282" cy="1230854"/>
          </a:xfrm>
          <a:prstGeom prst="rect">
            <a:avLst/>
          </a:prstGeom>
          <a:solidFill>
            <a:schemeClr val="bg1"/>
          </a:solidFill>
          <a:ln w="9525">
            <a:solidFill>
              <a:schemeClr val="tx1"/>
            </a:solidFill>
            <a:miter lim="800000"/>
            <a:headEnd/>
            <a:tailEnd/>
          </a:ln>
          <a:effectLst/>
        </p:spPr>
        <p:txBody>
          <a:bodyPr/>
          <a:lstStyle>
            <a:lvl1pPr marL="342900" indent="-342900" algn="l" rtl="0" eaLnBrk="0" fontAlgn="base" hangingPunct="0">
              <a:spcBef>
                <a:spcPct val="20000"/>
              </a:spcBef>
              <a:spcAft>
                <a:spcPct val="0"/>
              </a:spcAft>
              <a:buClr>
                <a:srgbClr val="003399"/>
              </a:buClr>
              <a:buFont typeface="Wingdings" panose="05000000000000000000" pitchFamily="2" charset="2"/>
              <a:buChar char="§"/>
              <a:defRPr sz="2400">
                <a:solidFill>
                  <a:srgbClr val="003399"/>
                </a:solidFill>
                <a:latin typeface="+mn-lt"/>
                <a:ea typeface="+mn-ea"/>
                <a:cs typeface="+mn-cs"/>
              </a:defRPr>
            </a:lvl1pPr>
            <a:lvl2pPr marL="742950" indent="-28575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2pPr>
            <a:lvl3pPr marL="11430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3pPr>
            <a:lvl4pPr marL="16002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4pPr>
            <a:lvl5pPr marL="2057400" indent="-228600" algn="l" rtl="0" eaLnBrk="0" fontAlgn="base" hangingPunct="0">
              <a:spcBef>
                <a:spcPct val="20000"/>
              </a:spcBef>
              <a:spcAft>
                <a:spcPct val="0"/>
              </a:spcAft>
              <a:buClr>
                <a:srgbClr val="0099CC"/>
              </a:buClr>
              <a:buFont typeface="Wingdings" panose="05000000000000000000" pitchFamily="2" charset="2"/>
              <a:defRPr sz="2400">
                <a:solidFill>
                  <a:schemeClr val="tx1"/>
                </a:solidFill>
                <a:latin typeface="+mn-lt"/>
                <a:ea typeface="+mn-ea"/>
              </a:defRPr>
            </a:lvl5pPr>
            <a:lvl6pPr marL="25146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6pPr>
            <a:lvl7pPr marL="29718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7pPr>
            <a:lvl8pPr marL="34290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8pPr>
            <a:lvl9pPr marL="3886200" indent="-228600" algn="l" rtl="0" fontAlgn="base">
              <a:spcBef>
                <a:spcPct val="20000"/>
              </a:spcBef>
              <a:spcAft>
                <a:spcPct val="0"/>
              </a:spcAft>
              <a:buClr>
                <a:srgbClr val="0099CC"/>
              </a:buClr>
              <a:buFont typeface="Wingdings" pitchFamily="2" charset="2"/>
              <a:defRPr sz="2400">
                <a:solidFill>
                  <a:schemeClr val="tx1"/>
                </a:solidFill>
                <a:latin typeface="+mn-lt"/>
                <a:ea typeface="+mn-ea"/>
              </a:defRPr>
            </a:lvl9pPr>
          </a:lstStyle>
          <a:p>
            <a:pPr marL="0" indent="0">
              <a:buNone/>
              <a:defRPr/>
            </a:pPr>
            <a:r>
              <a:rPr lang="en-GB" sz="2000" dirty="0">
                <a:solidFill>
                  <a:schemeClr val="accent1"/>
                </a:solidFill>
                <a:latin typeface="+mj-lt"/>
              </a:rPr>
              <a:t>High power target development</a:t>
            </a:r>
          </a:p>
          <a:p>
            <a:pPr marL="0" indent="0">
              <a:buNone/>
              <a:defRPr/>
            </a:pPr>
            <a:r>
              <a:rPr lang="en-GB" sz="2000" dirty="0">
                <a:solidFill>
                  <a:schemeClr val="accent1"/>
                </a:solidFill>
                <a:latin typeface="+mj-lt"/>
              </a:rPr>
              <a:t>Nuclear</a:t>
            </a:r>
            <a:r>
              <a:rPr lang="en-GB" sz="1600" dirty="0">
                <a:solidFill>
                  <a:schemeClr val="accent1"/>
                </a:solidFill>
                <a:latin typeface="+mj-lt"/>
              </a:rPr>
              <a:t> </a:t>
            </a:r>
            <a:r>
              <a:rPr lang="en-GB" sz="2000" dirty="0">
                <a:solidFill>
                  <a:schemeClr val="accent1"/>
                </a:solidFill>
                <a:latin typeface="+mj-lt"/>
              </a:rPr>
              <a:t>data programme</a:t>
            </a:r>
          </a:p>
          <a:p>
            <a:pPr marL="0" indent="0">
              <a:buNone/>
              <a:defRPr/>
            </a:pPr>
            <a:r>
              <a:rPr lang="en-GB" sz="2000" dirty="0">
                <a:solidFill>
                  <a:schemeClr val="accent1"/>
                </a:solidFill>
                <a:latin typeface="+mj-lt"/>
              </a:rPr>
              <a:t>Better and earlier engagement with academia, e.g. nuclear astrophysics</a:t>
            </a:r>
          </a:p>
          <a:p>
            <a:pPr marL="0" indent="0">
              <a:buNone/>
              <a:tabLst>
                <a:tab pos="2637155" algn="ctr"/>
                <a:tab pos="5274310" algn="r"/>
                <a:tab pos="-716915" algn="l"/>
                <a:tab pos="-538480" algn="l"/>
                <a:tab pos="-179070" algn="l"/>
                <a:tab pos="180340" algn="l"/>
                <a:tab pos="539750" algn="l"/>
                <a:tab pos="899795" algn="l"/>
                <a:tab pos="1259205" algn="l"/>
                <a:tab pos="1619250" algn="l"/>
                <a:tab pos="1978660" algn="l"/>
                <a:tab pos="2338070" algn="l"/>
                <a:tab pos="2857500" algn="l"/>
                <a:tab pos="3057525" algn="l"/>
                <a:tab pos="3417570" algn="l"/>
                <a:tab pos="3776980" algn="l"/>
                <a:tab pos="4114800" algn="l"/>
                <a:tab pos="4136390" algn="l"/>
                <a:tab pos="4496435" algn="l"/>
                <a:tab pos="5111115" algn="dec"/>
                <a:tab pos="5575300" algn="l"/>
              </a:tabLst>
            </a:pPr>
            <a:r>
              <a:rPr lang="en-US" sz="2000" dirty="0">
                <a:solidFill>
                  <a:schemeClr val="accent1"/>
                </a:solidFill>
                <a:latin typeface="+mj-lt"/>
              </a:rPr>
              <a:t>		</a:t>
            </a:r>
            <a:endParaRPr lang="en-GB" sz="2000" dirty="0">
              <a:solidFill>
                <a:schemeClr val="accent1"/>
              </a:solidFill>
              <a:latin typeface="+mj-lt"/>
            </a:endParaRPr>
          </a:p>
        </p:txBody>
      </p:sp>
    </p:spTree>
    <p:extLst>
      <p:ext uri="{BB962C8B-B14F-4D97-AF65-F5344CB8AC3E}">
        <p14:creationId xmlns:p14="http://schemas.microsoft.com/office/powerpoint/2010/main" val="4099584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2F5155-6EFA-44EC-3D14-7FDA1C7755B1}"/>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39B68FB7-1D66-64CC-840F-DF9ECE2546F7}"/>
              </a:ext>
            </a:extLst>
          </p:cNvPr>
          <p:cNvPicPr>
            <a:picLocks noChangeAspect="1"/>
          </p:cNvPicPr>
          <p:nvPr/>
        </p:nvPicPr>
        <p:blipFill rotWithShape="1">
          <a:blip r:embed="rId3"/>
          <a:srcRect l="20843" t="13935" b="12709"/>
          <a:stretch>
            <a:fillRect/>
          </a:stretch>
        </p:blipFill>
        <p:spPr>
          <a:xfrm>
            <a:off x="-4008" y="0"/>
            <a:ext cx="12196008" cy="6858000"/>
          </a:xfrm>
          <a:prstGeom prst="rect">
            <a:avLst/>
          </a:prstGeom>
        </p:spPr>
      </p:pic>
      <p:sp>
        <p:nvSpPr>
          <p:cNvPr id="24" name="Title 1">
            <a:extLst>
              <a:ext uri="{FF2B5EF4-FFF2-40B4-BE49-F238E27FC236}">
                <a16:creationId xmlns:a16="http://schemas.microsoft.com/office/drawing/2014/main" id="{0A2DA34F-572D-90FB-2834-6AA77F160B12}"/>
              </a:ext>
            </a:extLst>
          </p:cNvPr>
          <p:cNvSpPr>
            <a:spLocks noGrp="1"/>
          </p:cNvSpPr>
          <p:nvPr>
            <p:ph type="title"/>
          </p:nvPr>
        </p:nvSpPr>
        <p:spPr>
          <a:xfrm>
            <a:off x="231230" y="188640"/>
            <a:ext cx="6400390" cy="1276176"/>
          </a:xfrm>
          <a:solidFill>
            <a:schemeClr val="bg1">
              <a:alpha val="60000"/>
            </a:schemeClr>
          </a:solidFill>
          <a:effectLst>
            <a:softEdge rad="31750"/>
          </a:effectLst>
        </p:spPr>
        <p:txBody>
          <a:bodyPr vert="horz" wrap="square" lIns="91440" tIns="45720" rIns="91440" bIns="45720" numCol="1" rtlCol="0" anchor="ctr" anchorCtr="0" compatLnSpc="1">
            <a:prstTxWarp prst="textNoShape">
              <a:avLst/>
            </a:prstTxWarp>
            <a:normAutofit fontScale="90000"/>
          </a:bodyPr>
          <a:lstStyle/>
          <a:p>
            <a:r>
              <a:rPr lang="en-US" altLang="en-US" dirty="0"/>
              <a:t>Neutron irradiation capabilities - Monoenergetic</a:t>
            </a:r>
          </a:p>
        </p:txBody>
      </p:sp>
      <p:sp>
        <p:nvSpPr>
          <p:cNvPr id="2" name="Circle: Hollow 1">
            <a:extLst>
              <a:ext uri="{FF2B5EF4-FFF2-40B4-BE49-F238E27FC236}">
                <a16:creationId xmlns:a16="http://schemas.microsoft.com/office/drawing/2014/main" id="{3BFE407E-8733-DF01-5955-B9A73B79DB8C}"/>
              </a:ext>
            </a:extLst>
          </p:cNvPr>
          <p:cNvSpPr/>
          <p:nvPr/>
        </p:nvSpPr>
        <p:spPr>
          <a:xfrm>
            <a:off x="-9086339" y="-8321778"/>
            <a:ext cx="26155139" cy="22571178"/>
          </a:xfrm>
          <a:prstGeom prst="donut">
            <a:avLst>
              <a:gd name="adj" fmla="val 12224"/>
            </a:avLst>
          </a:prstGeom>
          <a:solidFill>
            <a:schemeClr val="tx1">
              <a:alpha val="54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aphicFrame>
        <p:nvGraphicFramePr>
          <p:cNvPr id="5" name="Table 4">
            <a:extLst>
              <a:ext uri="{FF2B5EF4-FFF2-40B4-BE49-F238E27FC236}">
                <a16:creationId xmlns:a16="http://schemas.microsoft.com/office/drawing/2014/main" id="{DB786542-0B84-8546-1C86-C68E4BBA5C40}"/>
              </a:ext>
            </a:extLst>
          </p:cNvPr>
          <p:cNvGraphicFramePr>
            <a:graphicFrameLocks noGrp="1"/>
          </p:cNvGraphicFramePr>
          <p:nvPr>
            <p:extLst>
              <p:ext uri="{D42A27DB-BD31-4B8C-83A1-F6EECF244321}">
                <p14:modId xmlns:p14="http://schemas.microsoft.com/office/powerpoint/2010/main" val="1315455270"/>
              </p:ext>
            </p:extLst>
          </p:nvPr>
        </p:nvGraphicFramePr>
        <p:xfrm>
          <a:off x="8072555" y="454855"/>
          <a:ext cx="3888215" cy="2974145"/>
        </p:xfrm>
        <a:graphic>
          <a:graphicData uri="http://schemas.openxmlformats.org/drawingml/2006/table">
            <a:tbl>
              <a:tblPr firstRow="1" bandRow="1">
                <a:tableStyleId>{5C22544A-7EE6-4342-B048-85BDC9FD1C3A}</a:tableStyleId>
              </a:tblPr>
              <a:tblGrid>
                <a:gridCol w="980476">
                  <a:extLst>
                    <a:ext uri="{9D8B030D-6E8A-4147-A177-3AD203B41FA5}">
                      <a16:colId xmlns:a16="http://schemas.microsoft.com/office/drawing/2014/main" val="20000"/>
                    </a:ext>
                  </a:extLst>
                </a:gridCol>
                <a:gridCol w="1125098">
                  <a:extLst>
                    <a:ext uri="{9D8B030D-6E8A-4147-A177-3AD203B41FA5}">
                      <a16:colId xmlns:a16="http://schemas.microsoft.com/office/drawing/2014/main" val="20001"/>
                    </a:ext>
                  </a:extLst>
                </a:gridCol>
                <a:gridCol w="1028039">
                  <a:extLst>
                    <a:ext uri="{9D8B030D-6E8A-4147-A177-3AD203B41FA5}">
                      <a16:colId xmlns:a16="http://schemas.microsoft.com/office/drawing/2014/main" val="20002"/>
                    </a:ext>
                  </a:extLst>
                </a:gridCol>
                <a:gridCol w="754602">
                  <a:extLst>
                    <a:ext uri="{9D8B030D-6E8A-4147-A177-3AD203B41FA5}">
                      <a16:colId xmlns:a16="http://schemas.microsoft.com/office/drawing/2014/main" val="20003"/>
                    </a:ext>
                  </a:extLst>
                </a:gridCol>
              </a:tblGrid>
              <a:tr h="909415">
                <a:tc>
                  <a:txBody>
                    <a:bodyPr/>
                    <a:lstStyle/>
                    <a:p>
                      <a:pPr marL="71755" algn="l">
                        <a:lnSpc>
                          <a:spcPct val="107000"/>
                        </a:lnSpc>
                        <a:spcAft>
                          <a:spcPts val="0"/>
                        </a:spcAft>
                      </a:pPr>
                      <a:r>
                        <a:rPr lang="en-GB" sz="1000" dirty="0">
                          <a:effectLst/>
                        </a:rPr>
                        <a:t>Beam Energy (MeV)</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algn="l">
                        <a:lnSpc>
                          <a:spcPct val="107000"/>
                        </a:lnSpc>
                        <a:spcAft>
                          <a:spcPts val="0"/>
                        </a:spcAft>
                      </a:pPr>
                      <a:r>
                        <a:rPr lang="en-GB" sz="1000" dirty="0">
                          <a:effectLst/>
                        </a:rPr>
                        <a:t>Neutron Energy range (MeV)</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tc>
                  <a:txBody>
                    <a:bodyPr/>
                    <a:lstStyle/>
                    <a:p>
                      <a:pPr algn="l">
                        <a:lnSpc>
                          <a:spcPct val="107000"/>
                        </a:lnSpc>
                        <a:spcAft>
                          <a:spcPts val="0"/>
                        </a:spcAft>
                      </a:pPr>
                      <a:r>
                        <a:rPr lang="en-GB" sz="1000" dirty="0">
                          <a:effectLst/>
                        </a:rPr>
                        <a:t>Reaction </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tc>
                  <a:txBody>
                    <a:bodyPr/>
                    <a:lstStyle/>
                    <a:p>
                      <a:pPr algn="l">
                        <a:lnSpc>
                          <a:spcPct val="107000"/>
                        </a:lnSpc>
                        <a:spcAft>
                          <a:spcPts val="0"/>
                        </a:spcAft>
                      </a:pPr>
                      <a:r>
                        <a:rPr lang="en-GB" sz="1000" dirty="0">
                          <a:effectLst/>
                        </a:rPr>
                        <a:t>Max fluence at 1 m      </a:t>
                      </a:r>
                    </a:p>
                    <a:p>
                      <a:pPr algn="l">
                        <a:lnSpc>
                          <a:spcPct val="107000"/>
                        </a:lnSpc>
                        <a:spcAft>
                          <a:spcPts val="0"/>
                        </a:spcAft>
                      </a:pPr>
                      <a:r>
                        <a:rPr lang="en-GB" sz="1000" dirty="0">
                          <a:effectLst/>
                        </a:rPr>
                        <a:t>(cm</a:t>
                      </a:r>
                      <a:r>
                        <a:rPr lang="en-GB" sz="1000" baseline="30000" dirty="0">
                          <a:effectLst/>
                        </a:rPr>
                        <a:t>-2</a:t>
                      </a:r>
                      <a:r>
                        <a:rPr lang="en-GB" sz="1000" dirty="0">
                          <a:effectLst/>
                        </a:rPr>
                        <a:t> s</a:t>
                      </a:r>
                      <a:r>
                        <a:rPr lang="en-GB" sz="1000" baseline="30000" dirty="0">
                          <a:effectLst/>
                        </a:rPr>
                        <a:t>-1</a:t>
                      </a:r>
                      <a:r>
                        <a:rPr lang="en-GB" sz="1000" dirty="0">
                          <a:effectLst/>
                        </a:rPr>
                        <a:t>)</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0000"/>
                  </a:ext>
                </a:extLst>
              </a:tr>
              <a:tr h="412946">
                <a:tc>
                  <a:txBody>
                    <a:bodyPr/>
                    <a:lstStyle/>
                    <a:p>
                      <a:pPr marL="71755" algn="ctr">
                        <a:lnSpc>
                          <a:spcPct val="107000"/>
                        </a:lnSpc>
                        <a:spcAft>
                          <a:spcPts val="0"/>
                        </a:spcAft>
                      </a:pPr>
                      <a:r>
                        <a:rPr lang="en-GB" sz="1100" dirty="0">
                          <a:effectLst/>
                        </a:rPr>
                        <a:t>2.905-2.945</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algn="r">
                        <a:lnSpc>
                          <a:spcPct val="107000"/>
                        </a:lnSpc>
                        <a:spcAft>
                          <a:spcPts val="0"/>
                        </a:spcAft>
                      </a:pPr>
                      <a:r>
                        <a:rPr lang="en-GB" sz="1100" dirty="0">
                          <a:effectLst/>
                        </a:rPr>
                        <a:t>0.001 </a:t>
                      </a:r>
                      <a:r>
                        <a:rPr lang="en-GB" sz="1100" dirty="0">
                          <a:effectLst/>
                          <a:sym typeface="Symbol" panose="05050102010706020507" pitchFamily="18" charset="2"/>
                        </a:rPr>
                        <a:t></a:t>
                      </a:r>
                      <a:r>
                        <a:rPr lang="en-GB" sz="1100" dirty="0">
                          <a:effectLst/>
                        </a:rPr>
                        <a:t> 0.05</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tc>
                  <a:txBody>
                    <a:bodyPr/>
                    <a:lstStyle/>
                    <a:p>
                      <a:pPr algn="r">
                        <a:lnSpc>
                          <a:spcPct val="107000"/>
                        </a:lnSpc>
                        <a:spcAft>
                          <a:spcPts val="0"/>
                        </a:spcAft>
                      </a:pPr>
                      <a:r>
                        <a:rPr lang="en-GB" sz="1100" baseline="30000">
                          <a:effectLst/>
                        </a:rPr>
                        <a:t>45</a:t>
                      </a:r>
                      <a:r>
                        <a:rPr lang="en-GB" sz="1100">
                          <a:effectLst/>
                        </a:rPr>
                        <a:t>Sc(p,n)</a:t>
                      </a:r>
                      <a:r>
                        <a:rPr lang="en-GB" sz="1100" baseline="30000">
                          <a:effectLst/>
                        </a:rPr>
                        <a:t>45</a:t>
                      </a:r>
                      <a:r>
                        <a:rPr lang="en-GB" sz="1100">
                          <a:effectLst/>
                        </a:rPr>
                        <a:t>Ti</a:t>
                      </a:r>
                      <a:endParaRPr lang="en-GB" sz="140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tc>
                  <a:txBody>
                    <a:bodyPr/>
                    <a:lstStyle/>
                    <a:p>
                      <a:pPr algn="r">
                        <a:lnSpc>
                          <a:spcPct val="107000"/>
                        </a:lnSpc>
                        <a:spcAft>
                          <a:spcPts val="0"/>
                        </a:spcAft>
                      </a:pPr>
                      <a:r>
                        <a:rPr lang="en-GB" sz="1100">
                          <a:effectLst/>
                        </a:rPr>
                        <a:t>~ 8</a:t>
                      </a:r>
                      <a:endParaRPr lang="en-GB" sz="140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0001"/>
                  </a:ext>
                </a:extLst>
              </a:tr>
              <a:tr h="412946">
                <a:tc>
                  <a:txBody>
                    <a:bodyPr/>
                    <a:lstStyle/>
                    <a:p>
                      <a:pPr marL="71755" algn="ctr">
                        <a:lnSpc>
                          <a:spcPct val="107000"/>
                        </a:lnSpc>
                        <a:spcAft>
                          <a:spcPts val="0"/>
                        </a:spcAft>
                      </a:pPr>
                      <a:r>
                        <a:rPr lang="en-GB" sz="1100" dirty="0">
                          <a:effectLst/>
                        </a:rPr>
                        <a:t>1.925-2.355</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algn="r">
                        <a:lnSpc>
                          <a:spcPct val="107000"/>
                        </a:lnSpc>
                        <a:spcAft>
                          <a:spcPts val="0"/>
                        </a:spcAft>
                      </a:pPr>
                      <a:r>
                        <a:rPr lang="en-GB" sz="1100" dirty="0">
                          <a:effectLst/>
                        </a:rPr>
                        <a:t>0.05 </a:t>
                      </a:r>
                      <a:r>
                        <a:rPr lang="en-GB" sz="1100" dirty="0">
                          <a:effectLst/>
                          <a:sym typeface="Symbol" panose="05050102010706020507" pitchFamily="18" charset="2"/>
                        </a:rPr>
                        <a:t></a:t>
                      </a:r>
                      <a:r>
                        <a:rPr lang="en-GB" sz="1100" dirty="0">
                          <a:effectLst/>
                        </a:rPr>
                        <a:t> 0.63</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tc>
                  <a:txBody>
                    <a:bodyPr/>
                    <a:lstStyle/>
                    <a:p>
                      <a:pPr algn="r">
                        <a:lnSpc>
                          <a:spcPct val="107000"/>
                        </a:lnSpc>
                        <a:spcAft>
                          <a:spcPts val="0"/>
                        </a:spcAft>
                      </a:pPr>
                      <a:r>
                        <a:rPr lang="en-GB" sz="1100" baseline="30000">
                          <a:effectLst/>
                        </a:rPr>
                        <a:t>7</a:t>
                      </a:r>
                      <a:r>
                        <a:rPr lang="en-GB" sz="1100">
                          <a:effectLst/>
                        </a:rPr>
                        <a:t>Li(p,n)</a:t>
                      </a:r>
                      <a:r>
                        <a:rPr lang="en-GB" sz="1100" baseline="30000">
                          <a:effectLst/>
                        </a:rPr>
                        <a:t>7</a:t>
                      </a:r>
                      <a:r>
                        <a:rPr lang="en-GB" sz="1100">
                          <a:effectLst/>
                        </a:rPr>
                        <a:t>Be</a:t>
                      </a:r>
                      <a:endParaRPr lang="en-GB" sz="140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tc>
                  <a:txBody>
                    <a:bodyPr/>
                    <a:lstStyle/>
                    <a:p>
                      <a:pPr algn="r">
                        <a:lnSpc>
                          <a:spcPct val="107000"/>
                        </a:lnSpc>
                        <a:spcAft>
                          <a:spcPts val="0"/>
                        </a:spcAft>
                      </a:pPr>
                      <a:r>
                        <a:rPr lang="en-GB" sz="1100" dirty="0">
                          <a:effectLst/>
                        </a:rPr>
                        <a:t>~2000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0002"/>
                  </a:ext>
                </a:extLst>
              </a:tr>
              <a:tr h="412946">
                <a:tc>
                  <a:txBody>
                    <a:bodyPr/>
                    <a:lstStyle/>
                    <a:p>
                      <a:pPr marL="71755" algn="ctr">
                        <a:lnSpc>
                          <a:spcPct val="107000"/>
                        </a:lnSpc>
                        <a:spcAft>
                          <a:spcPts val="0"/>
                        </a:spcAft>
                      </a:pPr>
                      <a:r>
                        <a:rPr lang="en-GB" sz="1100" dirty="0">
                          <a:effectLst/>
                        </a:rPr>
                        <a:t>1.450-2.985</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algn="r">
                        <a:lnSpc>
                          <a:spcPct val="107000"/>
                        </a:lnSpc>
                        <a:spcAft>
                          <a:spcPts val="0"/>
                        </a:spcAft>
                      </a:pPr>
                      <a:r>
                        <a:rPr lang="en-GB" sz="1100" dirty="0">
                          <a:effectLst/>
                        </a:rPr>
                        <a:t>0.63 </a:t>
                      </a:r>
                      <a:r>
                        <a:rPr lang="en-GB" sz="1100" dirty="0">
                          <a:effectLst/>
                          <a:sym typeface="Symbol" panose="05050102010706020507" pitchFamily="18" charset="2"/>
                        </a:rPr>
                        <a:t></a:t>
                      </a:r>
                      <a:r>
                        <a:rPr lang="en-GB" sz="1100" dirty="0">
                          <a:effectLst/>
                        </a:rPr>
                        <a:t> 2.2</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tc>
                  <a:txBody>
                    <a:bodyPr/>
                    <a:lstStyle/>
                    <a:p>
                      <a:pPr algn="r">
                        <a:lnSpc>
                          <a:spcPct val="107000"/>
                        </a:lnSpc>
                        <a:spcAft>
                          <a:spcPts val="0"/>
                        </a:spcAft>
                      </a:pPr>
                      <a:r>
                        <a:rPr lang="en-GB" sz="1100">
                          <a:effectLst/>
                        </a:rPr>
                        <a:t>T(p,n)</a:t>
                      </a:r>
                      <a:r>
                        <a:rPr lang="en-GB" sz="1100" baseline="30000">
                          <a:effectLst/>
                        </a:rPr>
                        <a:t>3</a:t>
                      </a:r>
                      <a:r>
                        <a:rPr lang="en-GB" sz="1100">
                          <a:effectLst/>
                        </a:rPr>
                        <a:t>He</a:t>
                      </a:r>
                      <a:endParaRPr lang="en-GB" sz="140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tc>
                  <a:txBody>
                    <a:bodyPr/>
                    <a:lstStyle/>
                    <a:p>
                      <a:pPr algn="r">
                        <a:lnSpc>
                          <a:spcPct val="107000"/>
                        </a:lnSpc>
                        <a:spcAft>
                          <a:spcPts val="0"/>
                        </a:spcAft>
                      </a:pPr>
                      <a:r>
                        <a:rPr lang="en-GB" sz="1100" dirty="0">
                          <a:effectLst/>
                        </a:rPr>
                        <a:t>~2100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0003"/>
                  </a:ext>
                </a:extLst>
              </a:tr>
              <a:tr h="412946">
                <a:tc>
                  <a:txBody>
                    <a:bodyPr/>
                    <a:lstStyle/>
                    <a:p>
                      <a:pPr marL="71755" algn="ctr">
                        <a:lnSpc>
                          <a:spcPct val="107000"/>
                        </a:lnSpc>
                        <a:spcAft>
                          <a:spcPts val="0"/>
                        </a:spcAft>
                      </a:pPr>
                      <a:r>
                        <a:rPr lang="en-GB" sz="1100" dirty="0">
                          <a:effectLst/>
                        </a:rPr>
                        <a:t>0.200-2.740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algn="r">
                        <a:lnSpc>
                          <a:spcPct val="107000"/>
                        </a:lnSpc>
                        <a:spcAft>
                          <a:spcPts val="0"/>
                        </a:spcAft>
                      </a:pPr>
                      <a:r>
                        <a:rPr lang="en-GB" sz="1100" dirty="0">
                          <a:effectLst/>
                        </a:rPr>
                        <a:t>3 </a:t>
                      </a:r>
                      <a:r>
                        <a:rPr lang="en-GB" sz="1100" dirty="0">
                          <a:effectLst/>
                          <a:sym typeface="Symbol" panose="05050102010706020507" pitchFamily="18" charset="2"/>
                        </a:rPr>
                        <a:t></a:t>
                      </a:r>
                      <a:r>
                        <a:rPr lang="en-GB" sz="1100" dirty="0">
                          <a:effectLst/>
                        </a:rPr>
                        <a:t> 6</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tc>
                  <a:txBody>
                    <a:bodyPr/>
                    <a:lstStyle/>
                    <a:p>
                      <a:pPr algn="r">
                        <a:lnSpc>
                          <a:spcPct val="107000"/>
                        </a:lnSpc>
                        <a:spcAft>
                          <a:spcPts val="0"/>
                        </a:spcAft>
                      </a:pPr>
                      <a:r>
                        <a:rPr lang="en-GB" sz="1100" dirty="0">
                          <a:effectLst/>
                        </a:rPr>
                        <a:t>D(</a:t>
                      </a:r>
                      <a:r>
                        <a:rPr lang="en-GB" sz="1100" dirty="0" err="1">
                          <a:effectLst/>
                        </a:rPr>
                        <a:t>d,n</a:t>
                      </a:r>
                      <a:r>
                        <a:rPr lang="en-GB" sz="1100" dirty="0">
                          <a:effectLst/>
                        </a:rPr>
                        <a:t>)</a:t>
                      </a:r>
                      <a:r>
                        <a:rPr lang="en-GB" sz="1100" baseline="30000" dirty="0">
                          <a:effectLst/>
                        </a:rPr>
                        <a:t>3</a:t>
                      </a:r>
                      <a:r>
                        <a:rPr lang="en-GB" sz="1100" dirty="0">
                          <a:effectLst/>
                        </a:rPr>
                        <a:t>He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tc>
                  <a:txBody>
                    <a:bodyPr/>
                    <a:lstStyle/>
                    <a:p>
                      <a:pPr algn="r">
                        <a:lnSpc>
                          <a:spcPct val="107000"/>
                        </a:lnSpc>
                        <a:spcAft>
                          <a:spcPts val="0"/>
                        </a:spcAft>
                      </a:pPr>
                      <a:r>
                        <a:rPr lang="en-GB" sz="1100" dirty="0">
                          <a:effectLst/>
                        </a:rPr>
                        <a:t>~ 850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0004"/>
                  </a:ext>
                </a:extLst>
              </a:tr>
              <a:tr h="412946">
                <a:tc>
                  <a:txBody>
                    <a:bodyPr/>
                    <a:lstStyle/>
                    <a:p>
                      <a:pPr marL="71755" algn="ctr">
                        <a:lnSpc>
                          <a:spcPct val="107000"/>
                        </a:lnSpc>
                        <a:spcAft>
                          <a:spcPts val="0"/>
                        </a:spcAft>
                      </a:pPr>
                      <a:r>
                        <a:rPr lang="en-GB" sz="1100" dirty="0">
                          <a:effectLst/>
                        </a:rPr>
                        <a:t>0.200-2.550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algn="r">
                        <a:lnSpc>
                          <a:spcPct val="107000"/>
                        </a:lnSpc>
                        <a:spcAft>
                          <a:spcPts val="0"/>
                        </a:spcAft>
                      </a:pPr>
                      <a:r>
                        <a:rPr lang="en-GB" sz="1100">
                          <a:effectLst/>
                        </a:rPr>
                        <a:t>13 </a:t>
                      </a:r>
                      <a:r>
                        <a:rPr lang="en-GB" sz="1100">
                          <a:effectLst/>
                          <a:sym typeface="Symbol" panose="05050102010706020507" pitchFamily="18" charset="2"/>
                        </a:rPr>
                        <a:t></a:t>
                      </a:r>
                      <a:r>
                        <a:rPr lang="en-GB" sz="1100">
                          <a:effectLst/>
                        </a:rPr>
                        <a:t> 19</a:t>
                      </a:r>
                      <a:endParaRPr lang="en-GB" sz="140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tc>
                  <a:txBody>
                    <a:bodyPr/>
                    <a:lstStyle/>
                    <a:p>
                      <a:pPr algn="r">
                        <a:lnSpc>
                          <a:spcPct val="107000"/>
                        </a:lnSpc>
                        <a:spcAft>
                          <a:spcPts val="0"/>
                        </a:spcAft>
                      </a:pPr>
                      <a:r>
                        <a:rPr lang="en-GB" sz="1100">
                          <a:effectLst/>
                        </a:rPr>
                        <a:t>T(d,n)</a:t>
                      </a:r>
                      <a:r>
                        <a:rPr lang="en-GB" sz="1100" baseline="30000">
                          <a:effectLst/>
                        </a:rPr>
                        <a:t>4</a:t>
                      </a:r>
                      <a:r>
                        <a:rPr lang="en-GB" sz="1100">
                          <a:effectLst/>
                        </a:rPr>
                        <a:t>He</a:t>
                      </a:r>
                      <a:endParaRPr lang="en-GB" sz="140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tc>
                  <a:txBody>
                    <a:bodyPr/>
                    <a:lstStyle/>
                    <a:p>
                      <a:pPr algn="r">
                        <a:lnSpc>
                          <a:spcPct val="107000"/>
                        </a:lnSpc>
                        <a:spcAft>
                          <a:spcPts val="0"/>
                        </a:spcAft>
                      </a:pPr>
                      <a:r>
                        <a:rPr lang="en-GB" sz="1100" dirty="0">
                          <a:effectLst/>
                        </a:rPr>
                        <a:t>~ 620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0813249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581B9-D6BC-C5AA-B907-37BD0CA0AEA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9EC258E4-51F9-1011-FDA2-54B6FADAD936}"/>
              </a:ext>
            </a:extLst>
          </p:cNvPr>
          <p:cNvPicPr>
            <a:picLocks noChangeAspect="1"/>
          </p:cNvPicPr>
          <p:nvPr/>
        </p:nvPicPr>
        <p:blipFill rotWithShape="1">
          <a:blip r:embed="rId3"/>
          <a:srcRect t="25000"/>
          <a:stretch/>
        </p:blipFill>
        <p:spPr>
          <a:xfrm>
            <a:off x="0" y="0"/>
            <a:ext cx="12192000" cy="6858000"/>
          </a:xfrm>
          <a:prstGeom prst="rect">
            <a:avLst/>
          </a:prstGeom>
        </p:spPr>
      </p:pic>
      <p:sp>
        <p:nvSpPr>
          <p:cNvPr id="24" name="Title 1">
            <a:extLst>
              <a:ext uri="{FF2B5EF4-FFF2-40B4-BE49-F238E27FC236}">
                <a16:creationId xmlns:a16="http://schemas.microsoft.com/office/drawing/2014/main" id="{FEF64986-EF02-36E3-FFEF-EAB823F6F27F}"/>
              </a:ext>
            </a:extLst>
          </p:cNvPr>
          <p:cNvSpPr>
            <a:spLocks noGrp="1"/>
          </p:cNvSpPr>
          <p:nvPr>
            <p:ph type="title"/>
          </p:nvPr>
        </p:nvSpPr>
        <p:spPr>
          <a:xfrm>
            <a:off x="231229" y="188640"/>
            <a:ext cx="9507575" cy="580926"/>
          </a:xfrm>
          <a:solidFill>
            <a:schemeClr val="bg1">
              <a:alpha val="60000"/>
            </a:schemeClr>
          </a:solidFill>
          <a:effectLst>
            <a:softEdge rad="31750"/>
          </a:effectLst>
        </p:spPr>
        <p:txBody>
          <a:bodyPr vert="horz" wrap="square" lIns="91440" tIns="45720" rIns="91440" bIns="45720" numCol="1" rtlCol="0" anchor="ctr" anchorCtr="0" compatLnSpc="1">
            <a:prstTxWarp prst="textNoShape">
              <a:avLst/>
            </a:prstTxWarp>
            <a:normAutofit fontScale="90000"/>
          </a:bodyPr>
          <a:lstStyle/>
          <a:p>
            <a:r>
              <a:rPr lang="en-US" altLang="en-US" dirty="0"/>
              <a:t>Neutron irradiation capabilities - Thermal</a:t>
            </a:r>
          </a:p>
        </p:txBody>
      </p:sp>
      <p:sp>
        <p:nvSpPr>
          <p:cNvPr id="2" name="Circle: Hollow 1">
            <a:extLst>
              <a:ext uri="{FF2B5EF4-FFF2-40B4-BE49-F238E27FC236}">
                <a16:creationId xmlns:a16="http://schemas.microsoft.com/office/drawing/2014/main" id="{4F682E2F-F181-1926-7599-943248AC6B4B}"/>
              </a:ext>
            </a:extLst>
          </p:cNvPr>
          <p:cNvSpPr/>
          <p:nvPr/>
        </p:nvSpPr>
        <p:spPr>
          <a:xfrm>
            <a:off x="-9086339" y="-8321778"/>
            <a:ext cx="26155139" cy="22571178"/>
          </a:xfrm>
          <a:prstGeom prst="donut">
            <a:avLst>
              <a:gd name="adj" fmla="val 12224"/>
            </a:avLst>
          </a:prstGeom>
          <a:solidFill>
            <a:schemeClr val="tx1">
              <a:alpha val="54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 name="Picture 3">
            <a:extLst>
              <a:ext uri="{FF2B5EF4-FFF2-40B4-BE49-F238E27FC236}">
                <a16:creationId xmlns:a16="http://schemas.microsoft.com/office/drawing/2014/main" id="{07D5E6F1-6AC1-089A-393E-DB6DB62D2367}"/>
              </a:ext>
            </a:extLst>
          </p:cNvPr>
          <p:cNvPicPr>
            <a:picLocks noChangeAspect="1"/>
          </p:cNvPicPr>
          <p:nvPr/>
        </p:nvPicPr>
        <p:blipFill>
          <a:blip r:embed="rId4"/>
          <a:stretch>
            <a:fillRect/>
          </a:stretch>
        </p:blipFill>
        <p:spPr>
          <a:xfrm>
            <a:off x="4249951" y="958206"/>
            <a:ext cx="3227466" cy="3985310"/>
          </a:xfrm>
          <a:prstGeom prst="rect">
            <a:avLst/>
          </a:prstGeom>
          <a:ln w="25400">
            <a:solidFill>
              <a:srgbClr val="005596"/>
            </a:solidFill>
          </a:ln>
        </p:spPr>
      </p:pic>
      <p:pic>
        <p:nvPicPr>
          <p:cNvPr id="6" name="Picture 5">
            <a:extLst>
              <a:ext uri="{FF2B5EF4-FFF2-40B4-BE49-F238E27FC236}">
                <a16:creationId xmlns:a16="http://schemas.microsoft.com/office/drawing/2014/main" id="{EA4A5572-6093-ECC0-CF93-35E0CF9273C7}"/>
              </a:ext>
            </a:extLst>
          </p:cNvPr>
          <p:cNvPicPr>
            <a:picLocks noChangeAspect="1"/>
          </p:cNvPicPr>
          <p:nvPr/>
        </p:nvPicPr>
        <p:blipFill>
          <a:blip r:embed="rId5"/>
          <a:stretch>
            <a:fillRect/>
          </a:stretch>
        </p:blipFill>
        <p:spPr>
          <a:xfrm>
            <a:off x="1076739" y="3336792"/>
            <a:ext cx="3337875" cy="3213448"/>
          </a:xfrm>
          <a:prstGeom prst="rect">
            <a:avLst/>
          </a:prstGeom>
          <a:ln w="25400">
            <a:solidFill>
              <a:srgbClr val="005596"/>
            </a:solidFill>
          </a:ln>
        </p:spPr>
      </p:pic>
    </p:spTree>
    <p:extLst>
      <p:ext uri="{BB962C8B-B14F-4D97-AF65-F5344CB8AC3E}">
        <p14:creationId xmlns:p14="http://schemas.microsoft.com/office/powerpoint/2010/main" val="1698829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F107454D-1911-4250-B7C4-621D7F2539F8}" type="slidenum">
              <a:rPr lang="en-GB" altLang="en-US" smtClean="0"/>
              <a:pPr>
                <a:defRPr/>
              </a:pPr>
              <a:t>13</a:t>
            </a:fld>
            <a:endParaRPr lang="en-GB" altLang="en-US"/>
          </a:p>
        </p:txBody>
      </p:sp>
      <p:sp>
        <p:nvSpPr>
          <p:cNvPr id="4" name="Rectangle 10"/>
          <p:cNvSpPr txBox="1">
            <a:spLocks noChangeArrowheads="1"/>
          </p:cNvSpPr>
          <p:nvPr/>
        </p:nvSpPr>
        <p:spPr>
          <a:xfrm>
            <a:off x="371476" y="1240415"/>
            <a:ext cx="11449048" cy="4141499"/>
          </a:xfrm>
          <a:prstGeom prst="rect">
            <a:avLst/>
          </a:prstGeom>
        </p:spPr>
        <p:txBody>
          <a:bodyPr/>
          <a:lstStyle>
            <a:lvl1pPr marL="342900" indent="-342900" algn="l" rtl="0" eaLnBrk="1" fontAlgn="base" hangingPunct="1">
              <a:spcBef>
                <a:spcPct val="20000"/>
              </a:spcBef>
              <a:spcAft>
                <a:spcPct val="0"/>
              </a:spcAft>
              <a:buClr>
                <a:srgbClr val="003399"/>
              </a:buClr>
              <a:buFont typeface="Wingdings" panose="05000000000000000000" pitchFamily="2" charset="2"/>
              <a:buChar char="§"/>
              <a:defRPr sz="2400">
                <a:solidFill>
                  <a:srgbClr val="003399"/>
                </a:solidFill>
                <a:latin typeface="+mn-lt"/>
                <a:ea typeface="+mn-ea"/>
                <a:cs typeface="+mn-cs"/>
              </a:defRPr>
            </a:lvl1pPr>
            <a:lvl2pPr marL="742950" indent="-285750" algn="l" rtl="0" eaLnBrk="1" fontAlgn="base" hangingPunct="1">
              <a:spcBef>
                <a:spcPct val="20000"/>
              </a:spcBef>
              <a:spcAft>
                <a:spcPct val="0"/>
              </a:spcAft>
              <a:buClr>
                <a:srgbClr val="0099CC"/>
              </a:buClr>
              <a:buFont typeface="Wingdings" panose="05000000000000000000" pitchFamily="2" charset="2"/>
              <a:defRPr sz="2400">
                <a:solidFill>
                  <a:schemeClr val="tx1"/>
                </a:solidFill>
                <a:latin typeface="+mn-lt"/>
                <a:ea typeface="+mn-ea"/>
              </a:defRPr>
            </a:lvl2pPr>
            <a:lvl3pPr marL="1143000" indent="-228600" algn="l" rtl="0" eaLnBrk="1" fontAlgn="base" hangingPunct="1">
              <a:spcBef>
                <a:spcPct val="20000"/>
              </a:spcBef>
              <a:spcAft>
                <a:spcPct val="0"/>
              </a:spcAft>
              <a:buClr>
                <a:srgbClr val="0099CC"/>
              </a:buClr>
              <a:buFont typeface="Wingdings" panose="05000000000000000000" pitchFamily="2" charset="2"/>
              <a:defRPr sz="2400">
                <a:solidFill>
                  <a:schemeClr val="tx1"/>
                </a:solidFill>
                <a:latin typeface="+mn-lt"/>
                <a:ea typeface="+mn-ea"/>
              </a:defRPr>
            </a:lvl3pPr>
            <a:lvl4pPr marL="1600200" indent="-228600" algn="l" rtl="0" eaLnBrk="1" fontAlgn="base" hangingPunct="1">
              <a:spcBef>
                <a:spcPct val="20000"/>
              </a:spcBef>
              <a:spcAft>
                <a:spcPct val="0"/>
              </a:spcAft>
              <a:buClr>
                <a:srgbClr val="0099CC"/>
              </a:buClr>
              <a:buFont typeface="Wingdings" panose="05000000000000000000" pitchFamily="2" charset="2"/>
              <a:defRPr sz="2400">
                <a:solidFill>
                  <a:schemeClr val="tx1"/>
                </a:solidFill>
                <a:latin typeface="+mn-lt"/>
                <a:ea typeface="+mn-ea"/>
              </a:defRPr>
            </a:lvl4pPr>
            <a:lvl5pPr marL="2057400" indent="-228600" algn="l" rtl="0" eaLnBrk="1" fontAlgn="base" hangingPunct="1">
              <a:spcBef>
                <a:spcPct val="20000"/>
              </a:spcBef>
              <a:spcAft>
                <a:spcPct val="0"/>
              </a:spcAft>
              <a:buClr>
                <a:srgbClr val="0099CC"/>
              </a:buClr>
              <a:buFont typeface="Wingdings" panose="05000000000000000000" pitchFamily="2" charset="2"/>
              <a:defRPr sz="2400">
                <a:solidFill>
                  <a:schemeClr val="tx1"/>
                </a:solidFill>
                <a:latin typeface="+mn-lt"/>
                <a:ea typeface="+mn-ea"/>
              </a:defRPr>
            </a:lvl5pPr>
            <a:lvl6pPr marL="2514600" indent="-228600" algn="l" rtl="0" eaLnBrk="1" fontAlgn="base" hangingPunct="1">
              <a:spcBef>
                <a:spcPct val="20000"/>
              </a:spcBef>
              <a:spcAft>
                <a:spcPct val="0"/>
              </a:spcAft>
              <a:buClr>
                <a:srgbClr val="0099CC"/>
              </a:buClr>
              <a:buFont typeface="Wingdings" pitchFamily="2" charset="2"/>
              <a:defRPr sz="2400">
                <a:solidFill>
                  <a:schemeClr val="tx1"/>
                </a:solidFill>
                <a:latin typeface="+mn-lt"/>
                <a:ea typeface="+mn-ea"/>
              </a:defRPr>
            </a:lvl6pPr>
            <a:lvl7pPr marL="2971800" indent="-228600" algn="l" rtl="0" eaLnBrk="1" fontAlgn="base" hangingPunct="1">
              <a:spcBef>
                <a:spcPct val="20000"/>
              </a:spcBef>
              <a:spcAft>
                <a:spcPct val="0"/>
              </a:spcAft>
              <a:buClr>
                <a:srgbClr val="0099CC"/>
              </a:buClr>
              <a:buFont typeface="Wingdings" pitchFamily="2" charset="2"/>
              <a:defRPr sz="2400">
                <a:solidFill>
                  <a:schemeClr val="tx1"/>
                </a:solidFill>
                <a:latin typeface="+mn-lt"/>
                <a:ea typeface="+mn-ea"/>
              </a:defRPr>
            </a:lvl7pPr>
            <a:lvl8pPr marL="3429000" indent="-228600" algn="l" rtl="0" eaLnBrk="1" fontAlgn="base" hangingPunct="1">
              <a:spcBef>
                <a:spcPct val="20000"/>
              </a:spcBef>
              <a:spcAft>
                <a:spcPct val="0"/>
              </a:spcAft>
              <a:buClr>
                <a:srgbClr val="0099CC"/>
              </a:buClr>
              <a:buFont typeface="Wingdings" pitchFamily="2" charset="2"/>
              <a:defRPr sz="2400">
                <a:solidFill>
                  <a:schemeClr val="tx1"/>
                </a:solidFill>
                <a:latin typeface="+mn-lt"/>
                <a:ea typeface="+mn-ea"/>
              </a:defRPr>
            </a:lvl8pPr>
            <a:lvl9pPr marL="3886200" indent="-228600" algn="l" rtl="0" eaLnBrk="1" fontAlgn="base" hangingPunct="1">
              <a:spcBef>
                <a:spcPct val="20000"/>
              </a:spcBef>
              <a:spcAft>
                <a:spcPct val="0"/>
              </a:spcAft>
              <a:buClr>
                <a:srgbClr val="0099CC"/>
              </a:buClr>
              <a:buFont typeface="Wingdings" pitchFamily="2" charset="2"/>
              <a:defRPr sz="2400">
                <a:solidFill>
                  <a:schemeClr val="tx1"/>
                </a:solidFill>
                <a:latin typeface="+mn-lt"/>
                <a:ea typeface="+mn-ea"/>
              </a:defRPr>
            </a:lvl9pPr>
          </a:lstStyle>
          <a:p>
            <a:pPr>
              <a:lnSpc>
                <a:spcPct val="90000"/>
              </a:lnSpc>
              <a:buClrTx/>
            </a:pPr>
            <a:r>
              <a:rPr lang="en-GB" altLang="en-US" sz="2000" kern="0" dirty="0">
                <a:solidFill>
                  <a:schemeClr val="tx2"/>
                </a:solidFill>
              </a:rPr>
              <a:t>Plans for a facility are being developed based on </a:t>
            </a:r>
            <a:r>
              <a:rPr lang="en-GB" altLang="en-US" sz="2000" kern="0" baseline="30000" dirty="0">
                <a:solidFill>
                  <a:schemeClr val="tx2"/>
                </a:solidFill>
              </a:rPr>
              <a:t>9</a:t>
            </a:r>
            <a:r>
              <a:rPr lang="en-GB" altLang="en-US" sz="2000" kern="0" dirty="0">
                <a:solidFill>
                  <a:schemeClr val="tx2"/>
                </a:solidFill>
              </a:rPr>
              <a:t>Be(</a:t>
            </a:r>
            <a:r>
              <a:rPr lang="en-GB" altLang="en-US" sz="2000" kern="0" dirty="0" err="1">
                <a:solidFill>
                  <a:schemeClr val="tx2"/>
                </a:solidFill>
              </a:rPr>
              <a:t>d,n</a:t>
            </a:r>
            <a:r>
              <a:rPr lang="en-GB" altLang="en-US" sz="2000" kern="0" dirty="0">
                <a:solidFill>
                  <a:schemeClr val="tx2"/>
                </a:solidFill>
              </a:rPr>
              <a:t>)</a:t>
            </a:r>
            <a:r>
              <a:rPr lang="en-GB" altLang="en-US" sz="2000" kern="0" baseline="30000" dirty="0">
                <a:solidFill>
                  <a:schemeClr val="tx2"/>
                </a:solidFill>
              </a:rPr>
              <a:t>10</a:t>
            </a:r>
            <a:r>
              <a:rPr lang="en-GB" altLang="en-US" sz="2000" kern="0" dirty="0">
                <a:solidFill>
                  <a:schemeClr val="tx2"/>
                </a:solidFill>
              </a:rPr>
              <a:t>B reaction</a:t>
            </a:r>
          </a:p>
          <a:p>
            <a:pPr>
              <a:lnSpc>
                <a:spcPct val="90000"/>
              </a:lnSpc>
              <a:buClrTx/>
            </a:pPr>
            <a:r>
              <a:rPr lang="en-GB" altLang="en-US" sz="2000" kern="0" dirty="0">
                <a:solidFill>
                  <a:schemeClr val="tx2"/>
                </a:solidFill>
              </a:rPr>
              <a:t>MCNP6 used to model potential shielding solutions, </a:t>
            </a:r>
            <a:r>
              <a:rPr lang="en-GB" altLang="en-US" sz="2000" kern="0" dirty="0">
                <a:solidFill>
                  <a:srgbClr val="00B050"/>
                </a:solidFill>
              </a:rPr>
              <a:t>3 MeV Ds, 350 µA beam current, d = 1 m</a:t>
            </a:r>
            <a:endParaRPr lang="en-GB" altLang="en-US" sz="2000" kern="0" dirty="0">
              <a:solidFill>
                <a:schemeClr val="tx2"/>
              </a:solidFill>
            </a:endParaRPr>
          </a:p>
          <a:p>
            <a:pPr>
              <a:lnSpc>
                <a:spcPct val="90000"/>
              </a:lnSpc>
              <a:buClrTx/>
            </a:pPr>
            <a:r>
              <a:rPr lang="en-GB" altLang="en-US" sz="2000" kern="0" dirty="0">
                <a:solidFill>
                  <a:schemeClr val="tx2"/>
                </a:solidFill>
              </a:rPr>
              <a:t>Theoretical fluence for radiation hardness testing for electronic devices</a:t>
            </a:r>
          </a:p>
          <a:p>
            <a:pPr lvl="1">
              <a:lnSpc>
                <a:spcPct val="90000"/>
              </a:lnSpc>
              <a:buClrTx/>
            </a:pPr>
            <a:r>
              <a:rPr lang="en-GB" altLang="en-US" sz="2000" kern="0" dirty="0">
                <a:solidFill>
                  <a:schemeClr val="accent1"/>
                </a:solidFill>
              </a:rPr>
              <a:t>	</a:t>
            </a:r>
            <a:r>
              <a:rPr lang="en-GB" altLang="en-US" sz="2000" kern="0" dirty="0">
                <a:solidFill>
                  <a:srgbClr val="00B050"/>
                </a:solidFill>
              </a:rPr>
              <a:t>1 MeV-equivalent fluence rate in Si = 2.5</a:t>
            </a:r>
            <a:r>
              <a:rPr lang="en-GB" sz="2000" kern="0" dirty="0">
                <a:solidFill>
                  <a:srgbClr val="00B050"/>
                </a:solidFill>
              </a:rPr>
              <a:t>x10</a:t>
            </a:r>
            <a:r>
              <a:rPr lang="en-GB" sz="2000" kern="0" baseline="30000" dirty="0">
                <a:solidFill>
                  <a:srgbClr val="00B050"/>
                </a:solidFill>
              </a:rPr>
              <a:t>7</a:t>
            </a:r>
            <a:r>
              <a:rPr lang="en-GB" sz="2000" kern="0" dirty="0">
                <a:solidFill>
                  <a:srgbClr val="00B050"/>
                </a:solidFill>
              </a:rPr>
              <a:t> neutrons cm</a:t>
            </a:r>
            <a:r>
              <a:rPr lang="en-GB" sz="2000" kern="0" baseline="30000" dirty="0">
                <a:solidFill>
                  <a:srgbClr val="00B050"/>
                </a:solidFill>
              </a:rPr>
              <a:t>-2</a:t>
            </a:r>
            <a:r>
              <a:rPr lang="en-GB" sz="2000" kern="0" dirty="0">
                <a:solidFill>
                  <a:srgbClr val="00B050"/>
                </a:solidFill>
              </a:rPr>
              <a:t> s</a:t>
            </a:r>
            <a:r>
              <a:rPr lang="en-GB" sz="2000" kern="0" baseline="30000" dirty="0">
                <a:solidFill>
                  <a:srgbClr val="00B050"/>
                </a:solidFill>
              </a:rPr>
              <a:t>-1</a:t>
            </a:r>
          </a:p>
          <a:p>
            <a:pPr>
              <a:lnSpc>
                <a:spcPct val="90000"/>
              </a:lnSpc>
              <a:buClrTx/>
            </a:pPr>
            <a:r>
              <a:rPr lang="en-GB" altLang="en-US" sz="2000" kern="0" dirty="0">
                <a:solidFill>
                  <a:schemeClr val="tx2"/>
                </a:solidFill>
              </a:rPr>
              <a:t>Theoretical dose rates for overload testing radiation protection devices</a:t>
            </a:r>
            <a:endParaRPr lang="en-GB" altLang="en-US" sz="2000" kern="0" baseline="30000" dirty="0">
              <a:solidFill>
                <a:schemeClr val="accent1"/>
              </a:solidFill>
            </a:endParaRPr>
          </a:p>
          <a:p>
            <a:pPr lvl="1">
              <a:lnSpc>
                <a:spcPct val="90000"/>
              </a:lnSpc>
              <a:buClrTx/>
            </a:pPr>
            <a:r>
              <a:rPr lang="en-GB" altLang="en-US" sz="2000" kern="0" dirty="0">
                <a:solidFill>
                  <a:schemeClr val="accent1"/>
                </a:solidFill>
              </a:rPr>
              <a:t>	</a:t>
            </a:r>
            <a:r>
              <a:rPr lang="en-GB" altLang="en-US" sz="2000" kern="0" dirty="0">
                <a:solidFill>
                  <a:srgbClr val="00B050"/>
                </a:solidFill>
              </a:rPr>
              <a:t>H*(10) rate = 30 </a:t>
            </a:r>
            <a:r>
              <a:rPr lang="en-GB" altLang="en-US" sz="2000" kern="0" dirty="0" err="1">
                <a:solidFill>
                  <a:srgbClr val="00B050"/>
                </a:solidFill>
              </a:rPr>
              <a:t>Sv</a:t>
            </a:r>
            <a:r>
              <a:rPr lang="en-GB" altLang="en-US" sz="2000" kern="0" dirty="0">
                <a:solidFill>
                  <a:srgbClr val="00B050"/>
                </a:solidFill>
              </a:rPr>
              <a:t> h</a:t>
            </a:r>
            <a:r>
              <a:rPr lang="en-GB" altLang="en-US" sz="2000" kern="0" baseline="30000" dirty="0">
                <a:solidFill>
                  <a:srgbClr val="00B050"/>
                </a:solidFill>
              </a:rPr>
              <a:t>-1</a:t>
            </a:r>
            <a:endParaRPr lang="en-GB" altLang="en-US" sz="2000" kern="0" baseline="30000" dirty="0">
              <a:solidFill>
                <a:schemeClr val="accent1"/>
              </a:solidFill>
            </a:endParaRPr>
          </a:p>
          <a:p>
            <a:pPr lvl="1">
              <a:lnSpc>
                <a:spcPct val="90000"/>
              </a:lnSpc>
              <a:buClrTx/>
            </a:pPr>
            <a:endParaRPr lang="en-GB" altLang="en-US" sz="2000" kern="0" dirty="0">
              <a:solidFill>
                <a:schemeClr val="accent1"/>
              </a:solidFill>
            </a:endParaRPr>
          </a:p>
          <a:p>
            <a:pPr lvl="1">
              <a:lnSpc>
                <a:spcPct val="90000"/>
              </a:lnSpc>
              <a:buClrTx/>
            </a:pPr>
            <a:endParaRPr lang="en-GB" altLang="en-US" sz="2000" kern="0" dirty="0">
              <a:solidFill>
                <a:schemeClr val="accent1"/>
              </a:solidFill>
            </a:endParaRPr>
          </a:p>
        </p:txBody>
      </p:sp>
      <p:pic>
        <p:nvPicPr>
          <p:cNvPr id="5" name="Picture 4"/>
          <p:cNvPicPr>
            <a:picLocks noChangeAspect="1"/>
          </p:cNvPicPr>
          <p:nvPr/>
        </p:nvPicPr>
        <p:blipFill>
          <a:blip r:embed="rId2"/>
          <a:stretch>
            <a:fillRect/>
          </a:stretch>
        </p:blipFill>
        <p:spPr>
          <a:xfrm>
            <a:off x="931999" y="3461865"/>
            <a:ext cx="4758327" cy="3259610"/>
          </a:xfrm>
          <a:prstGeom prst="rect">
            <a:avLst/>
          </a:prstGeom>
        </p:spPr>
      </p:pic>
      <p:pic>
        <p:nvPicPr>
          <p:cNvPr id="6" name="Picture 5"/>
          <p:cNvPicPr>
            <a:picLocks noChangeAspect="1"/>
          </p:cNvPicPr>
          <p:nvPr/>
        </p:nvPicPr>
        <p:blipFill>
          <a:blip r:embed="rId3"/>
          <a:stretch>
            <a:fillRect/>
          </a:stretch>
        </p:blipFill>
        <p:spPr>
          <a:xfrm>
            <a:off x="6096000" y="3499895"/>
            <a:ext cx="4519855" cy="3183550"/>
          </a:xfrm>
          <a:prstGeom prst="rect">
            <a:avLst/>
          </a:prstGeom>
        </p:spPr>
      </p:pic>
      <p:sp>
        <p:nvSpPr>
          <p:cNvPr id="9" name="Title 1">
            <a:extLst>
              <a:ext uri="{FF2B5EF4-FFF2-40B4-BE49-F238E27FC236}">
                <a16:creationId xmlns:a16="http://schemas.microsoft.com/office/drawing/2014/main" id="{03587EBA-ACC5-BB3C-1C59-51127BD661B2}"/>
              </a:ext>
            </a:extLst>
          </p:cNvPr>
          <p:cNvSpPr txBox="1">
            <a:spLocks/>
          </p:cNvSpPr>
          <p:nvPr/>
        </p:nvSpPr>
        <p:spPr>
          <a:xfrm>
            <a:off x="371476" y="377785"/>
            <a:ext cx="10009050" cy="1290638"/>
          </a:xfrm>
          <a:prstGeom prst="rect">
            <a:avLst/>
          </a:prstGeom>
        </p:spPr>
        <p:txBody>
          <a:bodyPr vert="horz" lIns="0" tIns="0" rIns="0" bIns="0" rtlCol="0" anchor="t" anchorCtr="0">
            <a:normAutofit/>
          </a:bodyPr>
          <a:lstStyle>
            <a:lvl1pPr algn="l" defTabSz="914400" rtl="0" eaLnBrk="1" latinLnBrk="0" hangingPunct="1">
              <a:lnSpc>
                <a:spcPct val="120000"/>
              </a:lnSpc>
              <a:spcBef>
                <a:spcPct val="0"/>
              </a:spcBef>
              <a:buNone/>
              <a:defRPr sz="3500" b="1" kern="1200">
                <a:solidFill>
                  <a:schemeClr val="tx2"/>
                </a:solidFill>
                <a:latin typeface="+mj-lt"/>
                <a:ea typeface="+mj-ea"/>
                <a:cs typeface="+mj-cs"/>
              </a:defRPr>
            </a:lvl1pPr>
          </a:lstStyle>
          <a:p>
            <a:r>
              <a:rPr lang="en-GB" dirty="0"/>
              <a:t>High intensity facility</a:t>
            </a:r>
          </a:p>
        </p:txBody>
      </p:sp>
    </p:spTree>
    <p:extLst>
      <p:ext uri="{BB962C8B-B14F-4D97-AF65-F5344CB8AC3E}">
        <p14:creationId xmlns:p14="http://schemas.microsoft.com/office/powerpoint/2010/main" val="2542130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a:xfrm>
            <a:off x="148045" y="260350"/>
            <a:ext cx="10049691" cy="1143000"/>
          </a:xfrm>
        </p:spPr>
        <p:txBody>
          <a:bodyPr/>
          <a:lstStyle/>
          <a:p>
            <a:r>
              <a:rPr lang="en-GB" altLang="en-US" dirty="0"/>
              <a:t>Detectors</a:t>
            </a:r>
          </a:p>
        </p:txBody>
      </p:sp>
      <p:sp>
        <p:nvSpPr>
          <p:cNvPr id="21509" name="Rectangle 3"/>
          <p:cNvSpPr>
            <a:spLocks noChangeArrowheads="1"/>
          </p:cNvSpPr>
          <p:nvPr/>
        </p:nvSpPr>
        <p:spPr bwMode="auto">
          <a:xfrm>
            <a:off x="1516567" y="4368801"/>
            <a:ext cx="184731" cy="461665"/>
          </a:xfrm>
          <a:prstGeom prst="rect">
            <a:avLst/>
          </a:prstGeom>
          <a:noFill/>
          <a:ln>
            <a:noFill/>
          </a:ln>
          <a:effectLst/>
          <a:extLst>
            <a:ext uri="{909E8E84-426E-40DD-AFC4-6F175D3DCCD1}">
              <a14:hiddenFill xmlns:a14="http://schemas.microsoft.com/office/drawing/2010/main">
                <a:solidFill>
                  <a:srgbClr val="009900"/>
                </a:solidFill>
              </a14:hiddenFill>
            </a:ext>
            <a:ext uri="{91240B29-F687-4F45-9708-019B960494DF}">
              <a14:hiddenLine xmlns:a14="http://schemas.microsoft.com/office/drawing/2010/main" w="12700" cap="rnd">
                <a:solidFill>
                  <a:srgbClr val="000000"/>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defTabSz="762000">
              <a:spcBef>
                <a:spcPct val="20000"/>
              </a:spcBef>
              <a:buClr>
                <a:srgbClr val="003399"/>
              </a:buClr>
              <a:buFont typeface="Wingdings" panose="05000000000000000000" pitchFamily="2" charset="2"/>
              <a:buChar char="§"/>
              <a:defRPr sz="2400">
                <a:solidFill>
                  <a:srgbClr val="003399"/>
                </a:solidFill>
                <a:latin typeface="Arial" panose="020B0604020202020204" pitchFamily="34" charset="0"/>
              </a:defRPr>
            </a:lvl1pPr>
            <a:lvl2pPr marL="742950" indent="-285750" defTabSz="762000">
              <a:spcBef>
                <a:spcPct val="20000"/>
              </a:spcBef>
              <a:buClr>
                <a:srgbClr val="0099CC"/>
              </a:buClr>
              <a:buFont typeface="Wingdings" panose="05000000000000000000" pitchFamily="2" charset="2"/>
              <a:defRPr sz="2400">
                <a:solidFill>
                  <a:schemeClr val="tx1"/>
                </a:solidFill>
                <a:latin typeface="Arial" panose="020B0604020202020204" pitchFamily="34" charset="0"/>
              </a:defRPr>
            </a:lvl2pPr>
            <a:lvl3pPr marL="1143000" indent="-228600" defTabSz="762000">
              <a:spcBef>
                <a:spcPct val="20000"/>
              </a:spcBef>
              <a:buClr>
                <a:srgbClr val="0099CC"/>
              </a:buClr>
              <a:buFont typeface="Wingdings" panose="05000000000000000000" pitchFamily="2" charset="2"/>
              <a:defRPr sz="2400">
                <a:solidFill>
                  <a:schemeClr val="tx1"/>
                </a:solidFill>
                <a:latin typeface="Arial" panose="020B0604020202020204" pitchFamily="34" charset="0"/>
              </a:defRPr>
            </a:lvl3pPr>
            <a:lvl4pPr marL="1600200" indent="-228600" defTabSz="762000">
              <a:spcBef>
                <a:spcPct val="20000"/>
              </a:spcBef>
              <a:buClr>
                <a:srgbClr val="0099CC"/>
              </a:buClr>
              <a:buFont typeface="Wingdings" panose="05000000000000000000" pitchFamily="2" charset="2"/>
              <a:defRPr sz="2400">
                <a:solidFill>
                  <a:schemeClr val="tx1"/>
                </a:solidFill>
                <a:latin typeface="Arial" panose="020B0604020202020204" pitchFamily="34" charset="0"/>
              </a:defRPr>
            </a:lvl4pPr>
            <a:lvl5pPr marL="2057400" indent="-228600" defTabSz="762000">
              <a:spcBef>
                <a:spcPct val="20000"/>
              </a:spcBef>
              <a:buClr>
                <a:srgbClr val="0099CC"/>
              </a:buClr>
              <a:buFont typeface="Wingdings" panose="05000000000000000000" pitchFamily="2" charset="2"/>
              <a:defRPr sz="2400">
                <a:solidFill>
                  <a:schemeClr val="tx1"/>
                </a:solidFill>
                <a:latin typeface="Arial" panose="020B0604020202020204" pitchFamily="34" charset="0"/>
              </a:defRPr>
            </a:lvl5pPr>
            <a:lvl6pPr marL="2514600" indent="-228600" defTabSz="762000" fontAlgn="base">
              <a:spcBef>
                <a:spcPct val="20000"/>
              </a:spcBef>
              <a:spcAft>
                <a:spcPct val="0"/>
              </a:spcAft>
              <a:buClr>
                <a:srgbClr val="0099CC"/>
              </a:buClr>
              <a:buFont typeface="Wingdings" panose="05000000000000000000" pitchFamily="2" charset="2"/>
              <a:defRPr sz="2400">
                <a:solidFill>
                  <a:schemeClr val="tx1"/>
                </a:solidFill>
                <a:latin typeface="Arial" panose="020B0604020202020204" pitchFamily="34" charset="0"/>
              </a:defRPr>
            </a:lvl6pPr>
            <a:lvl7pPr marL="2971800" indent="-228600" defTabSz="762000" fontAlgn="base">
              <a:spcBef>
                <a:spcPct val="20000"/>
              </a:spcBef>
              <a:spcAft>
                <a:spcPct val="0"/>
              </a:spcAft>
              <a:buClr>
                <a:srgbClr val="0099CC"/>
              </a:buClr>
              <a:buFont typeface="Wingdings" panose="05000000000000000000" pitchFamily="2" charset="2"/>
              <a:defRPr sz="2400">
                <a:solidFill>
                  <a:schemeClr val="tx1"/>
                </a:solidFill>
                <a:latin typeface="Arial" panose="020B0604020202020204" pitchFamily="34" charset="0"/>
              </a:defRPr>
            </a:lvl7pPr>
            <a:lvl8pPr marL="3429000" indent="-228600" defTabSz="762000" fontAlgn="base">
              <a:spcBef>
                <a:spcPct val="20000"/>
              </a:spcBef>
              <a:spcAft>
                <a:spcPct val="0"/>
              </a:spcAft>
              <a:buClr>
                <a:srgbClr val="0099CC"/>
              </a:buClr>
              <a:buFont typeface="Wingdings" panose="05000000000000000000" pitchFamily="2" charset="2"/>
              <a:defRPr sz="2400">
                <a:solidFill>
                  <a:schemeClr val="tx1"/>
                </a:solidFill>
                <a:latin typeface="Arial" panose="020B0604020202020204" pitchFamily="34" charset="0"/>
              </a:defRPr>
            </a:lvl8pPr>
            <a:lvl9pPr marL="3886200" indent="-228600" defTabSz="762000" fontAlgn="base">
              <a:spcBef>
                <a:spcPct val="20000"/>
              </a:spcBef>
              <a:spcAft>
                <a:spcPct val="0"/>
              </a:spcAft>
              <a:buClr>
                <a:srgbClr val="0099CC"/>
              </a:buClr>
              <a:buFont typeface="Wingdings" panose="05000000000000000000" pitchFamily="2" charset="2"/>
              <a:defRPr sz="2400">
                <a:solidFill>
                  <a:schemeClr val="tx1"/>
                </a:solidFill>
                <a:latin typeface="Arial" panose="020B0604020202020204" pitchFamily="34" charset="0"/>
              </a:defRPr>
            </a:lvl9pPr>
          </a:lstStyle>
          <a:p>
            <a:pPr algn="ctr">
              <a:buClr>
                <a:schemeClr val="tx2"/>
              </a:buClr>
              <a:buSzPct val="90000"/>
              <a:buFont typeface="Wingdings 2" panose="05020102010507070707" pitchFamily="18" charset="2"/>
              <a:buNone/>
            </a:pPr>
            <a:endParaRPr lang="en-GB" altLang="en-US">
              <a:solidFill>
                <a:schemeClr val="folHlink"/>
              </a:solidFill>
              <a:latin typeface="Helvetica" panose="020B0604020202020204" pitchFamily="34" charset="0"/>
            </a:endParaRPr>
          </a:p>
        </p:txBody>
      </p:sp>
      <p:pic>
        <p:nvPicPr>
          <p:cNvPr id="3" name="Picture 2" descr="A picture containing text, indoor, computer, equipment&#10;&#10;Description automatically generated">
            <a:extLst>
              <a:ext uri="{FF2B5EF4-FFF2-40B4-BE49-F238E27FC236}">
                <a16:creationId xmlns:a16="http://schemas.microsoft.com/office/drawing/2014/main" id="{B2D2308B-2D32-4533-B907-2EE4FBCAF58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4785" b="12621"/>
          <a:stretch/>
        </p:blipFill>
        <p:spPr>
          <a:xfrm>
            <a:off x="313258" y="4323718"/>
            <a:ext cx="4508770" cy="2116675"/>
          </a:xfrm>
          <a:prstGeom prst="rect">
            <a:avLst/>
          </a:prstGeom>
        </p:spPr>
      </p:pic>
      <p:pic>
        <p:nvPicPr>
          <p:cNvPr id="6" name="Picture 5" descr="A picture containing indoor&#10;&#10;Description automatically generated">
            <a:extLst>
              <a:ext uri="{FF2B5EF4-FFF2-40B4-BE49-F238E27FC236}">
                <a16:creationId xmlns:a16="http://schemas.microsoft.com/office/drawing/2014/main" id="{ABF1D1B6-CE4A-42F1-AB94-919BC491717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5461400" y="4413024"/>
            <a:ext cx="2590564" cy="1942923"/>
          </a:xfrm>
          <a:prstGeom prst="rect">
            <a:avLst/>
          </a:prstGeom>
        </p:spPr>
      </p:pic>
      <p:pic>
        <p:nvPicPr>
          <p:cNvPr id="2" name="Content Placeholder 1">
            <a:extLst>
              <a:ext uri="{FF2B5EF4-FFF2-40B4-BE49-F238E27FC236}">
                <a16:creationId xmlns:a16="http://schemas.microsoft.com/office/drawing/2014/main" id="{8F965F09-757E-453E-A24B-85C4EC8F3B1B}"/>
              </a:ext>
            </a:extLst>
          </p:cNvPr>
          <p:cNvPicPr>
            <a:picLocks noChangeAspect="1"/>
          </p:cNvPicPr>
          <p:nvPr/>
        </p:nvPicPr>
        <p:blipFill rotWithShape="1">
          <a:blip r:embed="rId5"/>
          <a:srcRect l="11657" r="32264" b="11317"/>
          <a:stretch/>
        </p:blipFill>
        <p:spPr>
          <a:xfrm>
            <a:off x="7044946" y="334690"/>
            <a:ext cx="1631718" cy="3440562"/>
          </a:xfrm>
          <a:prstGeom prst="rect">
            <a:avLst/>
          </a:prstGeom>
        </p:spPr>
      </p:pic>
      <p:pic>
        <p:nvPicPr>
          <p:cNvPr id="7" name="Content Placeholder 5" descr="A group of metal objects&#10;&#10;Description automatically generated">
            <a:extLst>
              <a:ext uri="{FF2B5EF4-FFF2-40B4-BE49-F238E27FC236}">
                <a16:creationId xmlns:a16="http://schemas.microsoft.com/office/drawing/2014/main" id="{ACEBAA5E-78CA-5D81-7F15-5721B0098CE9}"/>
              </a:ext>
            </a:extLst>
          </p:cNvPr>
          <p:cNvPicPr>
            <a:picLocks noGrp="1" noChangeAspect="1"/>
          </p:cNvPicPr>
          <p:nvPr>
            <p:ph sz="half" idx="1"/>
          </p:nvPr>
        </p:nvPicPr>
        <p:blipFill>
          <a:blip r:embed="rId6"/>
          <a:stretch>
            <a:fillRect/>
          </a:stretch>
        </p:blipFill>
        <p:spPr>
          <a:xfrm rot="5400000">
            <a:off x="3485357" y="652974"/>
            <a:ext cx="3738658" cy="2803994"/>
          </a:xfrm>
        </p:spPr>
      </p:pic>
      <p:pic>
        <p:nvPicPr>
          <p:cNvPr id="8" name="Picture 4">
            <a:extLst>
              <a:ext uri="{FF2B5EF4-FFF2-40B4-BE49-F238E27FC236}">
                <a16:creationId xmlns:a16="http://schemas.microsoft.com/office/drawing/2014/main" id="{AD905A12-9C48-BC03-039A-0682681DCA7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64927" y="4034913"/>
            <a:ext cx="3140074" cy="2349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a:extLst>
              <a:ext uri="{FF2B5EF4-FFF2-40B4-BE49-F238E27FC236}">
                <a16:creationId xmlns:a16="http://schemas.microsoft.com/office/drawing/2014/main" id="{50244632-B4F6-C10A-0F16-65C18C7FF8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64927" y="1370012"/>
            <a:ext cx="3140075" cy="2449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86249905-FCFC-ACEB-730D-EAA01BFD60E6}"/>
              </a:ext>
            </a:extLst>
          </p:cNvPr>
          <p:cNvPicPr>
            <a:picLocks noChangeAspect="1"/>
          </p:cNvPicPr>
          <p:nvPr/>
        </p:nvPicPr>
        <p:blipFill>
          <a:blip r:embed="rId9"/>
          <a:stretch>
            <a:fillRect/>
          </a:stretch>
        </p:blipFill>
        <p:spPr>
          <a:xfrm>
            <a:off x="434716" y="991324"/>
            <a:ext cx="2843516" cy="2828201"/>
          </a:xfrm>
          <a:prstGeom prst="rect">
            <a:avLst/>
          </a:prstGeom>
          <a:effectLst>
            <a:softEdge rad="31750"/>
          </a:effectLst>
        </p:spPr>
      </p:pic>
    </p:spTree>
    <p:extLst>
      <p:ext uri="{BB962C8B-B14F-4D97-AF65-F5344CB8AC3E}">
        <p14:creationId xmlns:p14="http://schemas.microsoft.com/office/powerpoint/2010/main" val="1249007042"/>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092" descr="D:\Presentations\Efnudat_CERN\MainBay_C.jpg">
            <a:extLst>
              <a:ext uri="{FF2B5EF4-FFF2-40B4-BE49-F238E27FC236}">
                <a16:creationId xmlns:a16="http://schemas.microsoft.com/office/drawing/2014/main" id="{4321A70A-002B-276A-934A-0A232C9662BC}"/>
              </a:ext>
            </a:extLst>
          </p:cNvPr>
          <p:cNvPicPr>
            <a:picLocks noChangeAspect="1" noChangeArrowheads="1"/>
          </p:cNvPicPr>
          <p:nvPr/>
        </p:nvPicPr>
        <p:blipFill rotWithShape="1">
          <a:blip r:embed="rId2" cstate="print">
            <a:alphaModFix amt="20000"/>
            <a:extLst>
              <a:ext uri="{28A0092B-C50C-407E-A947-70E740481C1C}">
                <a14:useLocalDpi xmlns:a14="http://schemas.microsoft.com/office/drawing/2010/main" val="0"/>
              </a:ext>
            </a:extLst>
          </a:blip>
          <a:srcRect t="59" b="-82"/>
          <a:stretch/>
        </p:blipFill>
        <p:spPr bwMode="auto">
          <a:xfrm>
            <a:off x="0" y="-958441"/>
            <a:ext cx="12192000" cy="8774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7D24D53B-CF14-9346-8AC6-04311A836688}"/>
              </a:ext>
            </a:extLst>
          </p:cNvPr>
          <p:cNvSpPr>
            <a:spLocks noGrp="1"/>
          </p:cNvSpPr>
          <p:nvPr>
            <p:ph type="title"/>
          </p:nvPr>
        </p:nvSpPr>
        <p:spPr>
          <a:xfrm>
            <a:off x="3018971" y="2901114"/>
            <a:ext cx="6792686" cy="1055772"/>
          </a:xfrm>
        </p:spPr>
        <p:txBody>
          <a:bodyPr>
            <a:normAutofit/>
          </a:bodyPr>
          <a:lstStyle/>
          <a:p>
            <a:pPr algn="ctr"/>
            <a:r>
              <a:rPr lang="en-US" sz="5400" dirty="0"/>
              <a:t>Thanks for listening</a:t>
            </a:r>
          </a:p>
        </p:txBody>
      </p:sp>
    </p:spTree>
    <p:extLst>
      <p:ext uri="{BB962C8B-B14F-4D97-AF65-F5344CB8AC3E}">
        <p14:creationId xmlns:p14="http://schemas.microsoft.com/office/powerpoint/2010/main" val="30804215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1689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593B357-A37B-F3AB-6FDB-38BAB08EF912}"/>
              </a:ext>
            </a:extLst>
          </p:cNvPr>
          <p:cNvSpPr txBox="1">
            <a:spLocks/>
          </p:cNvSpPr>
          <p:nvPr/>
        </p:nvSpPr>
        <p:spPr>
          <a:xfrm>
            <a:off x="371476" y="377785"/>
            <a:ext cx="10009050" cy="1290638"/>
          </a:xfrm>
          <a:prstGeom prst="rect">
            <a:avLst/>
          </a:prstGeom>
        </p:spPr>
        <p:txBody>
          <a:bodyPr vert="horz" lIns="0" tIns="0" rIns="0" bIns="0" rtlCol="0" anchor="t" anchorCtr="0">
            <a:normAutofit/>
          </a:bodyPr>
          <a:lstStyle>
            <a:lvl1pPr algn="l" defTabSz="914400" rtl="0" eaLnBrk="1" latinLnBrk="0" hangingPunct="1">
              <a:lnSpc>
                <a:spcPct val="120000"/>
              </a:lnSpc>
              <a:spcBef>
                <a:spcPct val="0"/>
              </a:spcBef>
              <a:buNone/>
              <a:defRPr sz="3500" b="1" kern="1200">
                <a:solidFill>
                  <a:schemeClr val="tx2"/>
                </a:solidFill>
                <a:latin typeface="+mj-lt"/>
                <a:ea typeface="+mj-ea"/>
                <a:cs typeface="+mj-cs"/>
              </a:defRPr>
            </a:lvl1pPr>
          </a:lstStyle>
          <a:p>
            <a:r>
              <a:rPr lang="en-GB" dirty="0"/>
              <a:t>Thermal pile increased fluence</a:t>
            </a:r>
          </a:p>
        </p:txBody>
      </p:sp>
      <p:sp>
        <p:nvSpPr>
          <p:cNvPr id="10" name="Slide Number Placeholder 9"/>
          <p:cNvSpPr>
            <a:spLocks noGrp="1"/>
          </p:cNvSpPr>
          <p:nvPr>
            <p:ph type="sldNum" sz="quarter" idx="12"/>
          </p:nvPr>
        </p:nvSpPr>
        <p:spPr/>
        <p:txBody>
          <a:bodyPr/>
          <a:lstStyle/>
          <a:p>
            <a:pPr>
              <a:defRPr/>
            </a:pPr>
            <a:fld id="{DB1B9577-78F8-4836-BFF0-2CA2D54AA9AF}" type="slidenum">
              <a:rPr lang="en-GB" smtClean="0"/>
              <a:pPr>
                <a:defRPr/>
              </a:pPr>
              <a:t>17</a:t>
            </a:fld>
            <a:endParaRPr lang="en-GB"/>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19957" t="12278" r="12596" b="28881"/>
          <a:stretch/>
        </p:blipFill>
        <p:spPr>
          <a:xfrm>
            <a:off x="7204709" y="924756"/>
            <a:ext cx="4272915" cy="5276403"/>
          </a:xfrm>
          <a:prstGeom prst="rect">
            <a:avLst/>
          </a:prstGeom>
        </p:spPr>
      </p:pic>
      <p:graphicFrame>
        <p:nvGraphicFramePr>
          <p:cNvPr id="3" name="Table 2"/>
          <p:cNvGraphicFramePr>
            <a:graphicFrameLocks noGrp="1"/>
          </p:cNvGraphicFramePr>
          <p:nvPr>
            <p:extLst>
              <p:ext uri="{D42A27DB-BD31-4B8C-83A1-F6EECF244321}">
                <p14:modId xmlns:p14="http://schemas.microsoft.com/office/powerpoint/2010/main" val="3784590984"/>
              </p:ext>
            </p:extLst>
          </p:nvPr>
        </p:nvGraphicFramePr>
        <p:xfrm>
          <a:off x="1052603" y="1521730"/>
          <a:ext cx="4952721" cy="2357120"/>
        </p:xfrm>
        <a:graphic>
          <a:graphicData uri="http://schemas.openxmlformats.org/drawingml/2006/table">
            <a:tbl>
              <a:tblPr firstRow="1" firstCol="1" bandRow="1">
                <a:tableStyleId>{5C22544A-7EE6-4342-B048-85BDC9FD1C3A}</a:tableStyleId>
              </a:tblPr>
              <a:tblGrid>
                <a:gridCol w="1185392">
                  <a:extLst>
                    <a:ext uri="{9D8B030D-6E8A-4147-A177-3AD203B41FA5}">
                      <a16:colId xmlns:a16="http://schemas.microsoft.com/office/drawing/2014/main" val="20000"/>
                    </a:ext>
                  </a:extLst>
                </a:gridCol>
                <a:gridCol w="960120">
                  <a:extLst>
                    <a:ext uri="{9D8B030D-6E8A-4147-A177-3AD203B41FA5}">
                      <a16:colId xmlns:a16="http://schemas.microsoft.com/office/drawing/2014/main" val="20001"/>
                    </a:ext>
                  </a:extLst>
                </a:gridCol>
                <a:gridCol w="1298448">
                  <a:extLst>
                    <a:ext uri="{9D8B030D-6E8A-4147-A177-3AD203B41FA5}">
                      <a16:colId xmlns:a16="http://schemas.microsoft.com/office/drawing/2014/main" val="20002"/>
                    </a:ext>
                  </a:extLst>
                </a:gridCol>
                <a:gridCol w="1508761">
                  <a:extLst>
                    <a:ext uri="{9D8B030D-6E8A-4147-A177-3AD203B41FA5}">
                      <a16:colId xmlns:a16="http://schemas.microsoft.com/office/drawing/2014/main" val="20003"/>
                    </a:ext>
                  </a:extLst>
                </a:gridCol>
              </a:tblGrid>
              <a:tr h="370840">
                <a:tc>
                  <a:txBody>
                    <a:bodyPr/>
                    <a:lstStyle/>
                    <a:p>
                      <a:endParaRPr lang="en-GB" sz="1400" dirty="0"/>
                    </a:p>
                  </a:txBody>
                  <a:tcPr/>
                </a:tc>
                <a:tc>
                  <a:txBody>
                    <a:bodyPr/>
                    <a:lstStyle/>
                    <a:p>
                      <a:r>
                        <a:rPr lang="en-GB" sz="1400" dirty="0"/>
                        <a:t>Beam Current </a:t>
                      </a:r>
                    </a:p>
                    <a:p>
                      <a:r>
                        <a:rPr lang="en-GB" sz="1400" dirty="0"/>
                        <a:t>(𝝁A)</a:t>
                      </a:r>
                    </a:p>
                    <a:p>
                      <a:endParaRPr lang="en-GB" sz="1400" dirty="0"/>
                    </a:p>
                  </a:txBody>
                  <a:tcPr/>
                </a:tc>
                <a:tc>
                  <a:txBody>
                    <a:bodyPr/>
                    <a:lstStyle/>
                    <a:p>
                      <a:r>
                        <a:rPr lang="en-GB" sz="1400" dirty="0"/>
                        <a:t>Central access</a:t>
                      </a:r>
                      <a:r>
                        <a:rPr lang="en-GB" sz="1400" baseline="0" dirty="0"/>
                        <a:t> hole</a:t>
                      </a:r>
                      <a:endParaRPr lang="en-GB" sz="1400" dirty="0"/>
                    </a:p>
                  </a:txBody>
                  <a:tcPr/>
                </a:tc>
                <a:tc>
                  <a:txBody>
                    <a:bodyPr/>
                    <a:lstStyle/>
                    <a:p>
                      <a:r>
                        <a:rPr lang="en-GB" sz="1400" dirty="0"/>
                        <a:t>Thermal</a:t>
                      </a:r>
                      <a:r>
                        <a:rPr lang="en-GB" sz="1400" baseline="0" dirty="0"/>
                        <a:t> column</a:t>
                      </a:r>
                      <a:endParaRPr lang="en-GB" sz="1400" dirty="0"/>
                    </a:p>
                  </a:txBody>
                  <a:tcPr/>
                </a:tc>
                <a:extLst>
                  <a:ext uri="{0D108BD9-81ED-4DB2-BD59-A6C34878D82A}">
                    <a16:rowId xmlns:a16="http://schemas.microsoft.com/office/drawing/2014/main" val="10000"/>
                  </a:ext>
                </a:extLst>
              </a:tr>
              <a:tr h="370840">
                <a:tc>
                  <a:txBody>
                    <a:bodyPr/>
                    <a:lstStyle/>
                    <a:p>
                      <a:r>
                        <a:rPr lang="en-GB" sz="1400" dirty="0"/>
                        <a:t>Field geometry</a:t>
                      </a:r>
                    </a:p>
                  </a:txBody>
                  <a:tcPr/>
                </a:tc>
                <a:tc>
                  <a:txBody>
                    <a:bodyPr/>
                    <a:lstStyle/>
                    <a:p>
                      <a:endParaRPr lang="en-GB" sz="1400" dirty="0"/>
                    </a:p>
                  </a:txBody>
                  <a:tcPr/>
                </a:tc>
                <a:tc>
                  <a:txBody>
                    <a:bodyPr/>
                    <a:lstStyle/>
                    <a:p>
                      <a:r>
                        <a:rPr lang="en-GB" sz="1400" dirty="0"/>
                        <a:t>Isotropic</a:t>
                      </a:r>
                    </a:p>
                  </a:txBody>
                  <a:tcPr/>
                </a:tc>
                <a:tc>
                  <a:txBody>
                    <a:bodyPr/>
                    <a:lstStyle/>
                    <a:p>
                      <a:r>
                        <a:rPr lang="en-GB" sz="1400" dirty="0"/>
                        <a:t>Collimated beam</a:t>
                      </a:r>
                    </a:p>
                  </a:txBody>
                  <a:tcPr/>
                </a:tc>
                <a:extLst>
                  <a:ext uri="{0D108BD9-81ED-4DB2-BD59-A6C34878D82A}">
                    <a16:rowId xmlns:a16="http://schemas.microsoft.com/office/drawing/2014/main" val="10001"/>
                  </a:ext>
                </a:extLst>
              </a:tr>
              <a:tr h="370840">
                <a:tc rowSpan="2">
                  <a:txBody>
                    <a:bodyPr/>
                    <a:lstStyle/>
                    <a:p>
                      <a:r>
                        <a:rPr lang="en-GB" sz="1400" dirty="0"/>
                        <a:t>Max fluence rate (cm</a:t>
                      </a:r>
                      <a:r>
                        <a:rPr lang="en-GB" sz="1400" baseline="30000" dirty="0"/>
                        <a:t>-2</a:t>
                      </a:r>
                      <a:r>
                        <a:rPr lang="en-GB" sz="1400" dirty="0"/>
                        <a:t>s</a:t>
                      </a:r>
                      <a:r>
                        <a:rPr lang="en-GB" sz="1400" baseline="30000" dirty="0"/>
                        <a:t>-1</a:t>
                      </a:r>
                      <a:r>
                        <a:rPr lang="en-GB" sz="1400" dirty="0"/>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80</a:t>
                      </a:r>
                      <a:endParaRPr lang="en-GB" sz="1400" baseline="30000" dirty="0"/>
                    </a:p>
                    <a:p>
                      <a:endParaRPr lang="en-GB" sz="1400" baseline="30000" dirty="0"/>
                    </a:p>
                  </a:txBody>
                  <a:tcPr/>
                </a:tc>
                <a:tc>
                  <a:txBody>
                    <a:bodyPr/>
                    <a:lstStyle/>
                    <a:p>
                      <a:r>
                        <a:rPr lang="en-GB" sz="1400" dirty="0"/>
                        <a:t>1.2 x 10</a:t>
                      </a:r>
                      <a:r>
                        <a:rPr lang="en-GB" sz="1400" baseline="30000" dirty="0"/>
                        <a:t>7</a:t>
                      </a:r>
                    </a:p>
                  </a:txBody>
                  <a:tcPr/>
                </a:tc>
                <a:tc>
                  <a:txBody>
                    <a:bodyPr/>
                    <a:lstStyle/>
                    <a:p>
                      <a:r>
                        <a:rPr lang="en-GB" sz="1400" dirty="0"/>
                        <a:t>4.0 x 10</a:t>
                      </a:r>
                      <a:r>
                        <a:rPr lang="en-GB" sz="1400" baseline="30000" dirty="0"/>
                        <a:t>4</a:t>
                      </a:r>
                    </a:p>
                  </a:txBody>
                  <a:tcPr/>
                </a:tc>
                <a:extLst>
                  <a:ext uri="{0D108BD9-81ED-4DB2-BD59-A6C34878D82A}">
                    <a16:rowId xmlns:a16="http://schemas.microsoft.com/office/drawing/2014/main" val="10002"/>
                  </a:ext>
                </a:extLst>
              </a:tr>
              <a:tr h="370840">
                <a:tc vMerge="1">
                  <a:txBody>
                    <a:bodyPr/>
                    <a:lstStyle/>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400</a:t>
                      </a:r>
                      <a:endParaRPr lang="en-GB" sz="1400" baseline="30000" dirty="0"/>
                    </a:p>
                    <a:p>
                      <a:endParaRPr lang="en-GB" sz="1400" baseline="30000" dirty="0"/>
                    </a:p>
                  </a:txBody>
                  <a:tcPr/>
                </a:tc>
                <a:tc>
                  <a:txBody>
                    <a:bodyPr/>
                    <a:lstStyle/>
                    <a:p>
                      <a:r>
                        <a:rPr lang="en-GB" sz="1400" dirty="0"/>
                        <a:t>6.0 x 10</a:t>
                      </a:r>
                      <a:r>
                        <a:rPr lang="en-GB" sz="1400" baseline="30000" dirty="0"/>
                        <a:t>7</a:t>
                      </a:r>
                    </a:p>
                  </a:txBody>
                  <a:tcPr/>
                </a:tc>
                <a:tc>
                  <a:txBody>
                    <a:bodyPr/>
                    <a:lstStyle/>
                    <a:p>
                      <a:r>
                        <a:rPr lang="en-GB" sz="1400" dirty="0"/>
                        <a:t>2.0 x 10</a:t>
                      </a:r>
                      <a:r>
                        <a:rPr lang="en-GB" sz="1400" baseline="30000" dirty="0"/>
                        <a:t>5</a:t>
                      </a:r>
                    </a:p>
                  </a:txBody>
                  <a:tcPr/>
                </a:tc>
                <a:extLst>
                  <a:ext uri="{0D108BD9-81ED-4DB2-BD59-A6C34878D82A}">
                    <a16:rowId xmlns:a16="http://schemas.microsoft.com/office/drawing/2014/main" val="10003"/>
                  </a:ext>
                </a:extLst>
              </a:tr>
            </a:tbl>
          </a:graphicData>
        </a:graphic>
      </p:graphicFrame>
      <p:sp>
        <p:nvSpPr>
          <p:cNvPr id="6" name="TextBox 5"/>
          <p:cNvSpPr txBox="1"/>
          <p:nvPr/>
        </p:nvSpPr>
        <p:spPr>
          <a:xfrm>
            <a:off x="465962" y="3997313"/>
            <a:ext cx="6738747" cy="2677913"/>
          </a:xfrm>
          <a:prstGeom prst="rect">
            <a:avLst/>
          </a:prstGeom>
          <a:solidFill>
            <a:schemeClr val="bg1"/>
          </a:solidFill>
        </p:spPr>
        <p:txBody>
          <a:bodyPr wrap="square" rtlCol="0">
            <a:spAutoFit/>
          </a:bodyPr>
          <a:lstStyle/>
          <a:p>
            <a:pPr marL="228600" indent="-228600">
              <a:lnSpc>
                <a:spcPct val="120000"/>
              </a:lnSpc>
              <a:spcBef>
                <a:spcPts val="1000"/>
              </a:spcBef>
              <a:spcAft>
                <a:spcPts val="600"/>
              </a:spcAft>
              <a:buFont typeface="Arial" panose="020B0604020202020204" pitchFamily="34" charset="0"/>
              <a:buChar char="•"/>
            </a:pPr>
            <a:r>
              <a:rPr lang="en-GB" sz="2400" dirty="0">
                <a:solidFill>
                  <a:schemeClr val="tx2"/>
                </a:solidFill>
              </a:rPr>
              <a:t>Substantial work required to redesign targets to withstand extra beam power</a:t>
            </a:r>
          </a:p>
          <a:p>
            <a:pPr marL="228600" indent="-228600">
              <a:lnSpc>
                <a:spcPct val="120000"/>
              </a:lnSpc>
              <a:spcBef>
                <a:spcPts val="1000"/>
              </a:spcBef>
              <a:spcAft>
                <a:spcPts val="600"/>
              </a:spcAft>
              <a:buFont typeface="Arial" panose="020B0604020202020204" pitchFamily="34" charset="0"/>
              <a:buChar char="•"/>
            </a:pPr>
            <a:r>
              <a:rPr lang="en-GB" sz="2400" dirty="0">
                <a:solidFill>
                  <a:schemeClr val="tx2"/>
                </a:solidFill>
              </a:rPr>
              <a:t>Higher energy + thick target =  higher yield</a:t>
            </a:r>
          </a:p>
          <a:p>
            <a:pPr marL="228600" indent="-228600">
              <a:lnSpc>
                <a:spcPct val="120000"/>
              </a:lnSpc>
              <a:spcBef>
                <a:spcPts val="1000"/>
              </a:spcBef>
              <a:spcAft>
                <a:spcPts val="600"/>
              </a:spcAft>
              <a:buFont typeface="Arial" panose="020B0604020202020204" pitchFamily="34" charset="0"/>
              <a:buChar char="•"/>
            </a:pPr>
            <a:r>
              <a:rPr lang="en-GB" sz="2400" dirty="0">
                <a:solidFill>
                  <a:schemeClr val="tx2"/>
                </a:solidFill>
              </a:rPr>
              <a:t>Redesign could yield even higher yields, reflector material/more shielding?</a:t>
            </a:r>
          </a:p>
        </p:txBody>
      </p:sp>
    </p:spTree>
    <p:extLst>
      <p:ext uri="{BB962C8B-B14F-4D97-AF65-F5344CB8AC3E}">
        <p14:creationId xmlns:p14="http://schemas.microsoft.com/office/powerpoint/2010/main" val="3572829821"/>
      </p:ext>
    </p:extLst>
  </p:cSld>
  <p:clrMapOvr>
    <a:masterClrMapping/>
  </p:clrMapOvr>
</p:sld>
</file>

<file path=ppt/theme/theme1.xml><?xml version="1.0" encoding="utf-8"?>
<a:theme xmlns:a="http://schemas.openxmlformats.org/drawingml/2006/main" name="1_NPL Cover Slides ">
  <a:themeElements>
    <a:clrScheme name="NPL Colour Palette 2022">
      <a:dk1>
        <a:srgbClr val="000000"/>
      </a:dk1>
      <a:lt1>
        <a:srgbClr val="FFFFFF"/>
      </a:lt1>
      <a:dk2>
        <a:srgbClr val="002F6C"/>
      </a:dk2>
      <a:lt2>
        <a:srgbClr val="00A3E6"/>
      </a:lt2>
      <a:accent1>
        <a:srgbClr val="0079CC"/>
      </a:accent1>
      <a:accent2>
        <a:srgbClr val="97D700"/>
      </a:accent2>
      <a:accent3>
        <a:srgbClr val="FFCD00"/>
      </a:accent3>
      <a:accent4>
        <a:srgbClr val="E97D2B"/>
      </a:accent4>
      <a:accent5>
        <a:srgbClr val="DE1B76"/>
      </a:accent5>
      <a:accent6>
        <a:srgbClr val="A554C3"/>
      </a:accent6>
      <a:hlink>
        <a:srgbClr val="00A3E6"/>
      </a:hlink>
      <a:folHlink>
        <a:srgbClr val="0079C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4" id="{BAA7A239-E756-9E44-8CE5-44AA79C99A58}" vid="{04AB4ECF-16BB-A348-8151-7A6501D7B7E0}"/>
    </a:ext>
  </a:extLst>
</a:theme>
</file>

<file path=ppt/theme/theme2.xml><?xml version="1.0" encoding="utf-8"?>
<a:theme xmlns:a="http://schemas.openxmlformats.org/drawingml/2006/main" name="2_NPL Dark Slides Templates">
  <a:themeElements>
    <a:clrScheme name="NPL Colour Palette 2022">
      <a:dk1>
        <a:srgbClr val="000000"/>
      </a:dk1>
      <a:lt1>
        <a:srgbClr val="FFFFFF"/>
      </a:lt1>
      <a:dk2>
        <a:srgbClr val="002F6C"/>
      </a:dk2>
      <a:lt2>
        <a:srgbClr val="00A3E6"/>
      </a:lt2>
      <a:accent1>
        <a:srgbClr val="0079CC"/>
      </a:accent1>
      <a:accent2>
        <a:srgbClr val="97D700"/>
      </a:accent2>
      <a:accent3>
        <a:srgbClr val="FFCD00"/>
      </a:accent3>
      <a:accent4>
        <a:srgbClr val="E97D2B"/>
      </a:accent4>
      <a:accent5>
        <a:srgbClr val="DE1B76"/>
      </a:accent5>
      <a:accent6>
        <a:srgbClr val="A554C3"/>
      </a:accent6>
      <a:hlink>
        <a:srgbClr val="00A3E6"/>
      </a:hlink>
      <a:folHlink>
        <a:srgbClr val="0079C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4" id="{BAA7A239-E756-9E44-8CE5-44AA79C99A58}" vid="{BE3838F6-346F-A44E-BB1D-6EEDE070C406}"/>
    </a:ext>
  </a:extLst>
</a:theme>
</file>

<file path=ppt/theme/theme3.xml><?xml version="1.0" encoding="utf-8"?>
<a:theme xmlns:a="http://schemas.openxmlformats.org/drawingml/2006/main" name="3_NPL Light Slides Templates">
  <a:themeElements>
    <a:clrScheme name="NPL Colour Palette 2022">
      <a:dk1>
        <a:srgbClr val="000000"/>
      </a:dk1>
      <a:lt1>
        <a:srgbClr val="FFFFFF"/>
      </a:lt1>
      <a:dk2>
        <a:srgbClr val="002F6C"/>
      </a:dk2>
      <a:lt2>
        <a:srgbClr val="00A3E6"/>
      </a:lt2>
      <a:accent1>
        <a:srgbClr val="0079CC"/>
      </a:accent1>
      <a:accent2>
        <a:srgbClr val="97D700"/>
      </a:accent2>
      <a:accent3>
        <a:srgbClr val="FFCD00"/>
      </a:accent3>
      <a:accent4>
        <a:srgbClr val="E97D2B"/>
      </a:accent4>
      <a:accent5>
        <a:srgbClr val="DE1B76"/>
      </a:accent5>
      <a:accent6>
        <a:srgbClr val="A554C3"/>
      </a:accent6>
      <a:hlink>
        <a:srgbClr val="00A3E6"/>
      </a:hlink>
      <a:folHlink>
        <a:srgbClr val="0079C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4" id="{BAA7A239-E756-9E44-8CE5-44AA79C99A58}" vid="{4F88915D-1BDD-6D41-944C-7EE6C1BFD59A}"/>
    </a:ext>
  </a:extLst>
</a:theme>
</file>

<file path=ppt/theme/theme4.xml><?xml version="1.0" encoding="utf-8"?>
<a:theme xmlns:a="http://schemas.openxmlformats.org/drawingml/2006/main" name="4_NPL Back Cover Slide Options">
  <a:themeElements>
    <a:clrScheme name="NPL Colour Palette 2022">
      <a:dk1>
        <a:srgbClr val="000000"/>
      </a:dk1>
      <a:lt1>
        <a:srgbClr val="FFFFFF"/>
      </a:lt1>
      <a:dk2>
        <a:srgbClr val="002F6C"/>
      </a:dk2>
      <a:lt2>
        <a:srgbClr val="00A3E6"/>
      </a:lt2>
      <a:accent1>
        <a:srgbClr val="0079CC"/>
      </a:accent1>
      <a:accent2>
        <a:srgbClr val="97D700"/>
      </a:accent2>
      <a:accent3>
        <a:srgbClr val="FFCD00"/>
      </a:accent3>
      <a:accent4>
        <a:srgbClr val="E97D2B"/>
      </a:accent4>
      <a:accent5>
        <a:srgbClr val="DE1B76"/>
      </a:accent5>
      <a:accent6>
        <a:srgbClr val="A554C3"/>
      </a:accent6>
      <a:hlink>
        <a:srgbClr val="00A3E6"/>
      </a:hlink>
      <a:folHlink>
        <a:srgbClr val="0079C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4" id="{BAA7A239-E756-9E44-8CE5-44AA79C99A58}" vid="{C05FFB85-9B23-A041-BE2A-05E83569D981}"/>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a162136b-1e87-4a0f-93ec-f13618bd68af" xsi:nil="true"/>
    <lcf76f155ced4ddcb4097134ff3c332f xmlns="aade8d51-92e9-4520-9e6d-c693e8762761">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048CD4871CEFB46B585A9AB63130D81" ma:contentTypeVersion="11" ma:contentTypeDescription="Create a new document." ma:contentTypeScope="" ma:versionID="1cf201d5e144a218882429fed4cb8a87">
  <xsd:schema xmlns:xsd="http://www.w3.org/2001/XMLSchema" xmlns:xs="http://www.w3.org/2001/XMLSchema" xmlns:p="http://schemas.microsoft.com/office/2006/metadata/properties" xmlns:ns2="aade8d51-92e9-4520-9e6d-c693e8762761" xmlns:ns3="a162136b-1e87-4a0f-93ec-f13618bd68af" targetNamespace="http://schemas.microsoft.com/office/2006/metadata/properties" ma:root="true" ma:fieldsID="95560360b867a0286bfeb8caf49969bb" ns2:_="" ns3:_="">
    <xsd:import namespace="aade8d51-92e9-4520-9e6d-c693e8762761"/>
    <xsd:import namespace="a162136b-1e87-4a0f-93ec-f13618bd68af"/>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OCR" minOccurs="0"/>
                <xsd:element ref="ns2:MediaServiceDateTaken" minOccurs="0"/>
                <xsd:element ref="ns2:lcf76f155ced4ddcb4097134ff3c332f" minOccurs="0"/>
                <xsd:element ref="ns3:TaxCatchAll"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e8d51-92e9-4520-9e6d-c693e876276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c82bccc2-81de-48e5-8e7d-e3401e24a5f2" ma:termSetId="09814cd3-568e-fe90-9814-8d621ff8fb84" ma:anchorId="fba54fb3-c3e1-fe81-a776-ca4b69148c4d" ma:open="true" ma:isKeyword="false">
      <xsd:complexType>
        <xsd:sequence>
          <xsd:element ref="pc:Terms" minOccurs="0" maxOccurs="1"/>
        </xsd:sequence>
      </xsd:complex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162136b-1e87-4a0f-93ec-f13618bd68af"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07eee104-e827-450e-b718-ebaedd56223b}" ma:internalName="TaxCatchAll" ma:showField="CatchAllData" ma:web="a162136b-1e87-4a0f-93ec-f13618bd68a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73DDBFD-7110-4A8E-A731-031CD303E054}">
  <ds:schemaRefs>
    <ds:schemaRef ds:uri="http://schemas.microsoft.com/office/2006/metadata/properties"/>
    <ds:schemaRef ds:uri="http://schemas.microsoft.com/office/infopath/2007/PartnerControls"/>
    <ds:schemaRef ds:uri="a162136b-1e87-4a0f-93ec-f13618bd68af"/>
    <ds:schemaRef ds:uri="aade8d51-92e9-4520-9e6d-c693e8762761"/>
  </ds:schemaRefs>
</ds:datastoreItem>
</file>

<file path=customXml/itemProps2.xml><?xml version="1.0" encoding="utf-8"?>
<ds:datastoreItem xmlns:ds="http://schemas.openxmlformats.org/officeDocument/2006/customXml" ds:itemID="{8E28EA7F-5001-4091-A347-CBE34A9A6A9F}">
  <ds:schemaRefs>
    <ds:schemaRef ds:uri="http://schemas.microsoft.com/sharepoint/v3/contenttype/forms"/>
  </ds:schemaRefs>
</ds:datastoreItem>
</file>

<file path=customXml/itemProps3.xml><?xml version="1.0" encoding="utf-8"?>
<ds:datastoreItem xmlns:ds="http://schemas.openxmlformats.org/officeDocument/2006/customXml" ds:itemID="{387224DF-9230-48D0-BB65-10DD4F3B48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e8d51-92e9-4520-9e6d-c693e8762761"/>
    <ds:schemaRef ds:uri="a162136b-1e87-4a0f-93ec-f13618bd68a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832140762NPL Master PPT Template 2023_03_20</Template>
  <TotalTime>1910</TotalTime>
  <Words>788</Words>
  <Application>Microsoft Office PowerPoint</Application>
  <PresentationFormat>Widescreen</PresentationFormat>
  <Paragraphs>158</Paragraphs>
  <Slides>17</Slides>
  <Notes>7</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17</vt:i4>
      </vt:variant>
    </vt:vector>
  </HeadingPairs>
  <TitlesOfParts>
    <vt:vector size="29" baseType="lpstr">
      <vt:lpstr>ＭＳ Ｐゴシック</vt:lpstr>
      <vt:lpstr>Arial</vt:lpstr>
      <vt:lpstr>Calibri</vt:lpstr>
      <vt:lpstr>Helvetica</vt:lpstr>
      <vt:lpstr>Symbol</vt:lpstr>
      <vt:lpstr>Times New Roman</vt:lpstr>
      <vt:lpstr>Wingdings</vt:lpstr>
      <vt:lpstr>Wingdings 2</vt:lpstr>
      <vt:lpstr>1_NPL Cover Slides </vt:lpstr>
      <vt:lpstr>2_NPL Dark Slides Templates</vt:lpstr>
      <vt:lpstr>3_NPL Light Slides Templates</vt:lpstr>
      <vt:lpstr>4_NPL Back Cover Slide Options</vt:lpstr>
      <vt:lpstr>New facility for Neutron Metrology at NPL</vt:lpstr>
      <vt:lpstr>What is the NPL?</vt:lpstr>
      <vt:lpstr>PowerPoint Presentation</vt:lpstr>
      <vt:lpstr>Neutron facility</vt:lpstr>
      <vt:lpstr>Manganese bath</vt:lpstr>
      <vt:lpstr>Neutron irradiation capabilities</vt:lpstr>
      <vt:lpstr>Accelerator based neutron sources</vt:lpstr>
      <vt:lpstr>New system</vt:lpstr>
      <vt:lpstr>New system</vt:lpstr>
      <vt:lpstr>New system</vt:lpstr>
      <vt:lpstr>Neutron irradiation capabilities - Monoenergetic</vt:lpstr>
      <vt:lpstr>Neutron irradiation capabilities - Thermal</vt:lpstr>
      <vt:lpstr>PowerPoint Presentation</vt:lpstr>
      <vt:lpstr>Detectors</vt:lpstr>
      <vt:lpstr>Thanks for listening</vt:lpstr>
      <vt:lpstr>PowerPoint Presentation</vt:lpstr>
      <vt:lpstr>PowerPoint Presentation</vt:lpstr>
    </vt:vector>
  </TitlesOfParts>
  <Company>National Physical Laboratory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Michael Bunce</dc:creator>
  <cp:lastModifiedBy>Michael Bunce</cp:lastModifiedBy>
  <cp:revision>13</cp:revision>
  <dcterms:created xsi:type="dcterms:W3CDTF">2023-06-22T13:31:07Z</dcterms:created>
  <dcterms:modified xsi:type="dcterms:W3CDTF">2026-09-18T08:31:48Z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df4b5af-ab42-45d5-91e7-45583bed1b2a_Enabled">
    <vt:lpwstr>true</vt:lpwstr>
  </property>
  <property fmtid="{D5CDD505-2E9C-101B-9397-08002B2CF9AE}" pid="3" name="MSIP_Label_9df4b5af-ab42-45d5-91e7-45583bed1b2a_SetDate">
    <vt:lpwstr>2022-07-08T15:51:14Z</vt:lpwstr>
  </property>
  <property fmtid="{D5CDD505-2E9C-101B-9397-08002B2CF9AE}" pid="4" name="MSIP_Label_9df4b5af-ab42-45d5-91e7-45583bed1b2a_Method">
    <vt:lpwstr>Standard</vt:lpwstr>
  </property>
  <property fmtid="{D5CDD505-2E9C-101B-9397-08002B2CF9AE}" pid="5" name="MSIP_Label_9df4b5af-ab42-45d5-91e7-45583bed1b2a_Name">
    <vt:lpwstr>9df4b5af-ab42-45d5-91e7-45583bed1b2a</vt:lpwstr>
  </property>
  <property fmtid="{D5CDD505-2E9C-101B-9397-08002B2CF9AE}" pid="6" name="MSIP_Label_9df4b5af-ab42-45d5-91e7-45583bed1b2a_SiteId">
    <vt:lpwstr>601e5460-b1bf-49c0-bd2d-e76ffc186a8d</vt:lpwstr>
  </property>
  <property fmtid="{D5CDD505-2E9C-101B-9397-08002B2CF9AE}" pid="7" name="MSIP_Label_9df4b5af-ab42-45d5-91e7-45583bed1b2a_ActionId">
    <vt:lpwstr>8baf69fb-c659-4a8e-a2d1-12a52ea15823</vt:lpwstr>
  </property>
  <property fmtid="{D5CDD505-2E9C-101B-9397-08002B2CF9AE}" pid="8" name="MSIP_Label_9df4b5af-ab42-45d5-91e7-45583bed1b2a_ContentBits">
    <vt:lpwstr>0</vt:lpwstr>
  </property>
  <property fmtid="{D5CDD505-2E9C-101B-9397-08002B2CF9AE}" pid="9" name="ContentTypeId">
    <vt:lpwstr>0x0101007048CD4871CEFB46B585A9AB63130D81</vt:lpwstr>
  </property>
</Properties>
</file>