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336" r:id="rId2"/>
    <p:sldId id="335" r:id="rId3"/>
    <p:sldId id="355" r:id="rId4"/>
    <p:sldId id="257" r:id="rId5"/>
    <p:sldId id="361" r:id="rId6"/>
    <p:sldId id="368" r:id="rId7"/>
    <p:sldId id="356" r:id="rId8"/>
    <p:sldId id="364" r:id="rId9"/>
    <p:sldId id="365" r:id="rId10"/>
    <p:sldId id="370" r:id="rId11"/>
    <p:sldId id="371" r:id="rId12"/>
    <p:sldId id="369" r:id="rId13"/>
    <p:sldId id="338" r:id="rId14"/>
    <p:sldId id="373" r:id="rId15"/>
    <p:sldId id="372" r:id="rId16"/>
    <p:sldId id="337" r:id="rId17"/>
    <p:sldId id="354" r:id="rId18"/>
    <p:sldId id="367" r:id="rId19"/>
    <p:sldId id="362" r:id="rId20"/>
    <p:sldId id="363" r:id="rId21"/>
    <p:sldId id="366" r:id="rId22"/>
    <p:sldId id="349" r:id="rId23"/>
    <p:sldId id="31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498DEA5-C6F4-E1E2-D52F-40704FDC69A8}" name="Maxwell Conroy (PhD Phys + Astronomy FT)" initials="MF" userId="S::mjc970@student.bham.ac.uk::67f02797-517d-432a-9500-d63ae9fcd11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xwell Conroy (PhD Phys + Astronomy FT)" initials="MC" lastIdx="9" clrIdx="0">
    <p:extLst>
      <p:ext uri="{19B8F6BF-5375-455C-9EA6-DF929625EA0E}">
        <p15:presenceInfo xmlns:p15="http://schemas.microsoft.com/office/powerpoint/2012/main" userId="S::mjc970@student.bham.ac.uk::67f02797-517d-432a-9500-d63ae9fcd11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300"/>
    <a:srgbClr val="7A87C3"/>
    <a:srgbClr val="CDC8B1"/>
    <a:srgbClr val="5AC5BF"/>
    <a:srgbClr val="0EA4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A40FD0-C416-547A-D037-E0A6868DF2EB}" v="14" dt="2026-09-16T10:33:42.555"/>
    <p1510:client id="{E152B4DC-1D57-AD05-5B53-D0C94D11AB7C}" v="67" dt="2026-09-17T21:24:24.7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6" d="100"/>
          <a:sy n="56" d="100"/>
        </p:scale>
        <p:origin x="976" y="4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xwell Conroy (PhD Phys + Astronomy FT)" userId="S::mjc970@student.bham.ac.uk::67f02797-517d-432a-9500-d63ae9fcd115" providerId="AD" clId="Web-{00000000-0000-0000-0000-000000000000}"/>
    <pc:docChg chg="mod addSld delSld modSld">
      <pc:chgData name="Maxwell Conroy (PhD Phys + Astronomy FT)" userId="S::mjc970@student.bham.ac.uk::67f02797-517d-432a-9500-d63ae9fcd115" providerId="AD" clId="Web-{00000000-0000-0000-0000-000000000000}" dt="2026-08-28T10:07:28.324" v="289" actId="14100"/>
      <pc:docMkLst>
        <pc:docMk/>
      </pc:docMkLst>
      <pc:sldChg chg="addSp delSp modSp">
        <pc:chgData name="Maxwell Conroy (PhD Phys + Astronomy FT)" userId="S::mjc970@student.bham.ac.uk::67f02797-517d-432a-9500-d63ae9fcd115" providerId="AD" clId="Web-{00000000-0000-0000-0000-000000000000}" dt="2026-08-28T09:59:21.931" v="64"/>
        <pc:sldMkLst>
          <pc:docMk/>
          <pc:sldMk cId="3315845260" sldId="318"/>
        </pc:sldMkLst>
      </pc:sldChg>
      <pc:sldChg chg="addSp delSp modSp">
        <pc:chgData name="Maxwell Conroy (PhD Phys + Astronomy FT)" userId="S::mjc970@student.bham.ac.uk::67f02797-517d-432a-9500-d63ae9fcd115" providerId="AD" clId="Web-{00000000-0000-0000-0000-000000000000}" dt="2026-08-28T10:07:28.324" v="289" actId="14100"/>
        <pc:sldMkLst>
          <pc:docMk/>
          <pc:sldMk cId="2311716799" sldId="335"/>
        </pc:sldMkLst>
        <pc:spChg chg="mod">
          <ac:chgData name="Maxwell Conroy (PhD Phys + Astronomy FT)" userId="S::mjc970@student.bham.ac.uk::67f02797-517d-432a-9500-d63ae9fcd115" providerId="AD" clId="Web-{00000000-0000-0000-0000-000000000000}" dt="2026-08-28T09:57:57.331" v="42" actId="20577"/>
          <ac:spMkLst>
            <pc:docMk/>
            <pc:sldMk cId="2311716799" sldId="335"/>
            <ac:spMk id="2" creationId="{6CACBE5D-77B6-D030-D799-DF912663CFF5}"/>
          </ac:spMkLst>
        </pc:spChg>
        <pc:spChg chg="mod">
          <ac:chgData name="Maxwell Conroy (PhD Phys + Astronomy FT)" userId="S::mjc970@student.bham.ac.uk::67f02797-517d-432a-9500-d63ae9fcd115" providerId="AD" clId="Web-{00000000-0000-0000-0000-000000000000}" dt="2026-08-28T10:07:28.324" v="289" actId="14100"/>
          <ac:spMkLst>
            <pc:docMk/>
            <pc:sldMk cId="2311716799" sldId="335"/>
            <ac:spMk id="9" creationId="{045975F8-9823-EA87-A040-FC2B29860081}"/>
          </ac:spMkLst>
        </pc:spChg>
      </pc:sldChg>
      <pc:sldChg chg="addSp delSp modSp">
        <pc:chgData name="Maxwell Conroy (PhD Phys + Astronomy FT)" userId="S::mjc970@student.bham.ac.uk::67f02797-517d-432a-9500-d63ae9fcd115" providerId="AD" clId="Web-{00000000-0000-0000-0000-000000000000}" dt="2026-08-28T09:57:35.049" v="26"/>
        <pc:sldMkLst>
          <pc:docMk/>
          <pc:sldMk cId="84705909" sldId="336"/>
        </pc:sldMkLst>
        <pc:spChg chg="mod">
          <ac:chgData name="Maxwell Conroy (PhD Phys + Astronomy FT)" userId="S::mjc970@student.bham.ac.uk::67f02797-517d-432a-9500-d63ae9fcd115" providerId="AD" clId="Web-{00000000-0000-0000-0000-000000000000}" dt="2026-08-28T09:56:02.245" v="20" actId="20577"/>
          <ac:spMkLst>
            <pc:docMk/>
            <pc:sldMk cId="84705909" sldId="336"/>
            <ac:spMk id="5" creationId="{0F7DBB69-3F04-A358-4D72-685FC0E41D80}"/>
          </ac:spMkLst>
        </pc:spChg>
        <pc:spChg chg="mod">
          <ac:chgData name="Maxwell Conroy (PhD Phys + Astronomy FT)" userId="S::mjc970@student.bham.ac.uk::67f02797-517d-432a-9500-d63ae9fcd115" providerId="AD" clId="Web-{00000000-0000-0000-0000-000000000000}" dt="2026-08-28T09:57:08.516" v="23" actId="20577"/>
          <ac:spMkLst>
            <pc:docMk/>
            <pc:sldMk cId="84705909" sldId="336"/>
            <ac:spMk id="6" creationId="{52C86354-AC0F-B529-4F4F-E593FA5AFFCC}"/>
          </ac:spMkLst>
        </pc:spChg>
      </pc:sldChg>
      <pc:sldChg chg="modSp add replId">
        <pc:chgData name="Maxwell Conroy (PhD Phys + Astronomy FT)" userId="S::mjc970@student.bham.ac.uk::67f02797-517d-432a-9500-d63ae9fcd115" providerId="AD" clId="Web-{00000000-0000-0000-0000-000000000000}" dt="2026-08-28T10:02:17.834" v="89" actId="20577"/>
        <pc:sldMkLst>
          <pc:docMk/>
          <pc:sldMk cId="3460201665" sldId="355"/>
        </pc:sldMkLst>
        <pc:spChg chg="mod">
          <ac:chgData name="Maxwell Conroy (PhD Phys + Astronomy FT)" userId="S::mjc970@student.bham.ac.uk::67f02797-517d-432a-9500-d63ae9fcd115" providerId="AD" clId="Web-{00000000-0000-0000-0000-000000000000}" dt="2026-08-28T10:02:17.834" v="89" actId="20577"/>
          <ac:spMkLst>
            <pc:docMk/>
            <pc:sldMk cId="3460201665" sldId="355"/>
            <ac:spMk id="2" creationId="{196FCDD6-070F-F049-7337-1AB086CC2384}"/>
          </ac:spMkLst>
        </pc:spChg>
      </pc:sldChg>
    </pc:docChg>
  </pc:docChgLst>
  <pc:docChgLst>
    <pc:chgData name="Maxwell Conroy (PhD Physics and Astronomy)" userId="67f02797-517d-432a-9500-d63ae9fcd115" providerId="ADAL" clId="{A7609BF1-77DC-416A-AC0C-FEB6297DE4E0}"/>
    <pc:docChg chg="modSld">
      <pc:chgData name="Maxwell Conroy (PhD Physics and Astronomy)" userId="67f02797-517d-432a-9500-d63ae9fcd115" providerId="ADAL" clId="{A7609BF1-77DC-416A-AC0C-FEB6297DE4E0}" dt="2026-09-04T14:26:42.835" v="2" actId="1076"/>
      <pc:docMkLst>
        <pc:docMk/>
      </pc:docMkLst>
      <pc:sldChg chg="addSp modSp mod">
        <pc:chgData name="Maxwell Conroy (PhD Physics and Astronomy)" userId="67f02797-517d-432a-9500-d63ae9fcd115" providerId="ADAL" clId="{A7609BF1-77DC-416A-AC0C-FEB6297DE4E0}" dt="2026-09-04T14:26:42.835" v="2" actId="1076"/>
        <pc:sldMkLst>
          <pc:docMk/>
          <pc:sldMk cId="1799046247" sldId="361"/>
        </pc:sldMkLst>
        <pc:picChg chg="add mod">
          <ac:chgData name="Maxwell Conroy (PhD Physics and Astronomy)" userId="67f02797-517d-432a-9500-d63ae9fcd115" providerId="ADAL" clId="{A7609BF1-77DC-416A-AC0C-FEB6297DE4E0}" dt="2026-09-04T14:26:42.835" v="2" actId="1076"/>
          <ac:picMkLst>
            <pc:docMk/>
            <pc:sldMk cId="1799046247" sldId="361"/>
            <ac:picMk id="14" creationId="{C696B12B-17CA-4F5D-9341-E22B3067E622}"/>
          </ac:picMkLst>
        </pc:picChg>
      </pc:sldChg>
    </pc:docChg>
  </pc:docChgLst>
  <pc:docChgLst>
    <pc:chgData name="Maxwell Conroy (PhD Physics and Astronomy)" userId="S::mjc970@student.bham.ac.uk::67f02797-517d-432a-9500-d63ae9fcd115" providerId="AD" clId="Web-{E152B4DC-1D57-AD05-5B53-D0C94D11AB7C}"/>
    <pc:docChg chg="addSld modSld">
      <pc:chgData name="Maxwell Conroy (PhD Physics and Astronomy)" userId="S::mjc970@student.bham.ac.uk::67f02797-517d-432a-9500-d63ae9fcd115" providerId="AD" clId="Web-{E152B4DC-1D57-AD05-5B53-D0C94D11AB7C}" dt="2026-09-17T21:24:24.749" v="52"/>
      <pc:docMkLst>
        <pc:docMk/>
      </pc:docMkLst>
      <pc:sldChg chg="addAnim">
        <pc:chgData name="Maxwell Conroy (PhD Physics and Astronomy)" userId="S::mjc970@student.bham.ac.uk::67f02797-517d-432a-9500-d63ae9fcd115" providerId="AD" clId="Web-{E152B4DC-1D57-AD05-5B53-D0C94D11AB7C}" dt="2026-09-17T21:09:07.831" v="31"/>
        <pc:sldMkLst>
          <pc:docMk/>
          <pc:sldMk cId="2311716799" sldId="335"/>
        </pc:sldMkLst>
      </pc:sldChg>
      <pc:sldChg chg="addSp modSp">
        <pc:chgData name="Maxwell Conroy (PhD Physics and Astronomy)" userId="S::mjc970@student.bham.ac.uk::67f02797-517d-432a-9500-d63ae9fcd115" providerId="AD" clId="Web-{E152B4DC-1D57-AD05-5B53-D0C94D11AB7C}" dt="2026-09-17T21:24:21.389" v="51" actId="1076"/>
        <pc:sldMkLst>
          <pc:docMk/>
          <pc:sldMk cId="2647422051" sldId="364"/>
        </pc:sldMkLst>
        <pc:spChg chg="add mod">
          <ac:chgData name="Maxwell Conroy (PhD Physics and Astronomy)" userId="S::mjc970@student.bham.ac.uk::67f02797-517d-432a-9500-d63ae9fcd115" providerId="AD" clId="Web-{E152B4DC-1D57-AD05-5B53-D0C94D11AB7C}" dt="2026-09-17T21:24:21.389" v="51" actId="1076"/>
          <ac:spMkLst>
            <pc:docMk/>
            <pc:sldMk cId="2647422051" sldId="364"/>
            <ac:spMk id="6" creationId="{01016961-FCF8-79DC-A1FF-C3D0CCBEC223}"/>
          </ac:spMkLst>
        </pc:spChg>
      </pc:sldChg>
      <pc:sldChg chg="addSp">
        <pc:chgData name="Maxwell Conroy (PhD Physics and Astronomy)" userId="S::mjc970@student.bham.ac.uk::67f02797-517d-432a-9500-d63ae9fcd115" providerId="AD" clId="Web-{E152B4DC-1D57-AD05-5B53-D0C94D11AB7C}" dt="2026-09-17T21:24:24.749" v="52"/>
        <pc:sldMkLst>
          <pc:docMk/>
          <pc:sldMk cId="3462478293" sldId="365"/>
        </pc:sldMkLst>
        <pc:spChg chg="add">
          <ac:chgData name="Maxwell Conroy (PhD Physics and Astronomy)" userId="S::mjc970@student.bham.ac.uk::67f02797-517d-432a-9500-d63ae9fcd115" providerId="AD" clId="Web-{E152B4DC-1D57-AD05-5B53-D0C94D11AB7C}" dt="2026-09-17T21:24:24.749" v="52"/>
          <ac:spMkLst>
            <pc:docMk/>
            <pc:sldMk cId="3462478293" sldId="365"/>
            <ac:spMk id="10" creationId="{D3585F39-15EB-415D-A574-21337FBB4517}"/>
          </ac:spMkLst>
        </pc:spChg>
      </pc:sldChg>
      <pc:sldChg chg="addSp delSp modSp add replId delAnim">
        <pc:chgData name="Maxwell Conroy (PhD Physics and Astronomy)" userId="S::mjc970@student.bham.ac.uk::67f02797-517d-432a-9500-d63ae9fcd115" providerId="AD" clId="Web-{E152B4DC-1D57-AD05-5B53-D0C94D11AB7C}" dt="2026-09-17T20:08:43.975" v="30" actId="1076"/>
        <pc:sldMkLst>
          <pc:docMk/>
          <pc:sldMk cId="2657292179" sldId="372"/>
        </pc:sldMkLst>
        <pc:spChg chg="mod">
          <ac:chgData name="Maxwell Conroy (PhD Physics and Astronomy)" userId="S::mjc970@student.bham.ac.uk::67f02797-517d-432a-9500-d63ae9fcd115" providerId="AD" clId="Web-{E152B4DC-1D57-AD05-5B53-D0C94D11AB7C}" dt="2026-09-17T20:06:59.451" v="19" actId="20577"/>
          <ac:spMkLst>
            <pc:docMk/>
            <pc:sldMk cId="2657292179" sldId="372"/>
            <ac:spMk id="2" creationId="{8AE368AC-0A1A-6A84-3773-57E0FE11C20C}"/>
          </ac:spMkLst>
        </pc:spChg>
        <pc:spChg chg="del">
          <ac:chgData name="Maxwell Conroy (PhD Physics and Astronomy)" userId="S::mjc970@student.bham.ac.uk::67f02797-517d-432a-9500-d63ae9fcd115" providerId="AD" clId="Web-{E152B4DC-1D57-AD05-5B53-D0C94D11AB7C}" dt="2026-09-17T20:07:02.889" v="20"/>
          <ac:spMkLst>
            <pc:docMk/>
            <pc:sldMk cId="2657292179" sldId="372"/>
            <ac:spMk id="8" creationId="{E73F1F17-B577-A2B6-F257-7FEE2EB0DC30}"/>
          </ac:spMkLst>
        </pc:spChg>
        <pc:spChg chg="add del mod">
          <ac:chgData name="Maxwell Conroy (PhD Physics and Astronomy)" userId="S::mjc970@student.bham.ac.uk::67f02797-517d-432a-9500-d63ae9fcd115" providerId="AD" clId="Web-{E152B4DC-1D57-AD05-5B53-D0C94D11AB7C}" dt="2026-09-17T20:08:30.412" v="28"/>
          <ac:spMkLst>
            <pc:docMk/>
            <pc:sldMk cId="2657292179" sldId="372"/>
            <ac:spMk id="10" creationId="{BFCFE3C1-F109-6954-9311-63FD88146616}"/>
          </ac:spMkLst>
        </pc:spChg>
        <pc:picChg chg="del">
          <ac:chgData name="Maxwell Conroy (PhD Physics and Astronomy)" userId="S::mjc970@student.bham.ac.uk::67f02797-517d-432a-9500-d63ae9fcd115" providerId="AD" clId="Web-{E152B4DC-1D57-AD05-5B53-D0C94D11AB7C}" dt="2026-09-17T20:08:20.739" v="27"/>
          <ac:picMkLst>
            <pc:docMk/>
            <pc:sldMk cId="2657292179" sldId="372"/>
            <ac:picMk id="9" creationId="{EC5E8C0A-73AE-D728-4E36-C152CB8C7FA0}"/>
          </ac:picMkLst>
        </pc:picChg>
        <pc:picChg chg="add mod ord">
          <ac:chgData name="Maxwell Conroy (PhD Physics and Astronomy)" userId="S::mjc970@student.bham.ac.uk::67f02797-517d-432a-9500-d63ae9fcd115" providerId="AD" clId="Web-{E152B4DC-1D57-AD05-5B53-D0C94D11AB7C}" dt="2026-09-17T20:08:43.975" v="30" actId="1076"/>
          <ac:picMkLst>
            <pc:docMk/>
            <pc:sldMk cId="2657292179" sldId="372"/>
            <ac:picMk id="11" creationId="{AA423EBB-99B7-2D71-B45D-F12B1995CDC6}"/>
          </ac:picMkLst>
        </pc:picChg>
      </pc:sldChg>
      <pc:sldChg chg="addSp delSp modSp add replId">
        <pc:chgData name="Maxwell Conroy (PhD Physics and Astronomy)" userId="S::mjc970@student.bham.ac.uk::67f02797-517d-432a-9500-d63ae9fcd115" providerId="AD" clId="Web-{E152B4DC-1D57-AD05-5B53-D0C94D11AB7C}" dt="2026-09-17T20:08:11.895" v="26" actId="1076"/>
        <pc:sldMkLst>
          <pc:docMk/>
          <pc:sldMk cId="2242838673" sldId="373"/>
        </pc:sldMkLst>
        <pc:spChg chg="mod">
          <ac:chgData name="Maxwell Conroy (PhD Physics and Astronomy)" userId="S::mjc970@student.bham.ac.uk::67f02797-517d-432a-9500-d63ae9fcd115" providerId="AD" clId="Web-{E152B4DC-1D57-AD05-5B53-D0C94D11AB7C}" dt="2026-09-17T20:06:53.560" v="10" actId="20577"/>
          <ac:spMkLst>
            <pc:docMk/>
            <pc:sldMk cId="2242838673" sldId="373"/>
            <ac:spMk id="2" creationId="{BD26BE0F-9CB6-0580-F9AB-B6EC531A1E85}"/>
          </ac:spMkLst>
        </pc:spChg>
        <pc:picChg chg="add mod">
          <ac:chgData name="Maxwell Conroy (PhD Physics and Astronomy)" userId="S::mjc970@student.bham.ac.uk::67f02797-517d-432a-9500-d63ae9fcd115" providerId="AD" clId="Web-{E152B4DC-1D57-AD05-5B53-D0C94D11AB7C}" dt="2026-09-17T20:08:11.895" v="26" actId="1076"/>
          <ac:picMkLst>
            <pc:docMk/>
            <pc:sldMk cId="2242838673" sldId="373"/>
            <ac:picMk id="6" creationId="{71E89FEE-AC00-869A-8F71-01305610ACC4}"/>
          </ac:picMkLst>
        </pc:picChg>
        <pc:picChg chg="del">
          <ac:chgData name="Maxwell Conroy (PhD Physics and Astronomy)" userId="S::mjc970@student.bham.ac.uk::67f02797-517d-432a-9500-d63ae9fcd115" providerId="AD" clId="Web-{E152B4DC-1D57-AD05-5B53-D0C94D11AB7C}" dt="2026-09-17T20:07:56.518" v="23"/>
          <ac:picMkLst>
            <pc:docMk/>
            <pc:sldMk cId="2242838673" sldId="373"/>
            <ac:picMk id="7" creationId="{90241FFD-15ED-FF6A-01EC-393A36D2DF3E}"/>
          </ac:picMkLst>
        </pc:picChg>
      </pc:sldChg>
    </pc:docChg>
  </pc:docChgLst>
  <pc:docChgLst>
    <pc:chgData name="Maxwell Conroy (PhD Physics and Astronomy)" userId="S::mjc970@student.bham.ac.uk::67f02797-517d-432a-9500-d63ae9fcd115" providerId="AD" clId="Web-{3A5E691E-0E8C-12A5-6BC8-E50C6FE492BC}"/>
    <pc:docChg chg="addSld modSld sldOrd">
      <pc:chgData name="Maxwell Conroy (PhD Physics and Astronomy)" userId="S::mjc970@student.bham.ac.uk::67f02797-517d-432a-9500-d63ae9fcd115" providerId="AD" clId="Web-{3A5E691E-0E8C-12A5-6BC8-E50C6FE492BC}" dt="2026-09-03T13:06:53.814" v="326"/>
      <pc:docMkLst>
        <pc:docMk/>
      </pc:docMkLst>
      <pc:sldChg chg="mod ord modShow">
        <pc:chgData name="Maxwell Conroy (PhD Physics and Astronomy)" userId="S::mjc970@student.bham.ac.uk::67f02797-517d-432a-9500-d63ae9fcd115" providerId="AD" clId="Web-{3A5E691E-0E8C-12A5-6BC8-E50C6FE492BC}" dt="2026-09-03T10:21:57.718" v="210"/>
        <pc:sldMkLst>
          <pc:docMk/>
          <pc:sldMk cId="2215468540" sldId="337"/>
        </pc:sldMkLst>
      </pc:sldChg>
      <pc:sldChg chg="mod ord modShow">
        <pc:chgData name="Maxwell Conroy (PhD Physics and Astronomy)" userId="S::mjc970@student.bham.ac.uk::67f02797-517d-432a-9500-d63ae9fcd115" providerId="AD" clId="Web-{3A5E691E-0E8C-12A5-6BC8-E50C6FE492BC}" dt="2026-09-03T10:14:26.667" v="51"/>
        <pc:sldMkLst>
          <pc:docMk/>
          <pc:sldMk cId="1416225555" sldId="354"/>
        </pc:sldMkLst>
      </pc:sldChg>
      <pc:sldChg chg="delSp modSp">
        <pc:chgData name="Maxwell Conroy (PhD Physics and Astronomy)" userId="S::mjc970@student.bham.ac.uk::67f02797-517d-432a-9500-d63ae9fcd115" providerId="AD" clId="Web-{3A5E691E-0E8C-12A5-6BC8-E50C6FE492BC}" dt="2026-09-03T10:22:15.844" v="214"/>
        <pc:sldMkLst>
          <pc:docMk/>
          <pc:sldMk cId="3460201665" sldId="355"/>
        </pc:sldMkLst>
      </pc:sldChg>
      <pc:sldChg chg="addSp delSp modSp addAnim">
        <pc:chgData name="Maxwell Conroy (PhD Physics and Astronomy)" userId="S::mjc970@student.bham.ac.uk::67f02797-517d-432a-9500-d63ae9fcd115" providerId="AD" clId="Web-{3A5E691E-0E8C-12A5-6BC8-E50C6FE492BC}" dt="2026-09-03T13:06:53.814" v="326"/>
        <pc:sldMkLst>
          <pc:docMk/>
          <pc:sldMk cId="980246863" sldId="362"/>
        </pc:sldMkLst>
        <pc:spChg chg="add mod">
          <ac:chgData name="Maxwell Conroy (PhD Physics and Astronomy)" userId="S::mjc970@student.bham.ac.uk::67f02797-517d-432a-9500-d63ae9fcd115" providerId="AD" clId="Web-{3A5E691E-0E8C-12A5-6BC8-E50C6FE492BC}" dt="2026-09-03T10:24:38.630" v="236" actId="14100"/>
          <ac:spMkLst>
            <pc:docMk/>
            <pc:sldMk cId="980246863" sldId="362"/>
            <ac:spMk id="11" creationId="{72B55068-6DCD-13C2-E660-D14FA1617873}"/>
          </ac:spMkLst>
        </pc:spChg>
        <pc:spChg chg="mod">
          <ac:chgData name="Maxwell Conroy (PhD Physics and Astronomy)" userId="S::mjc970@student.bham.ac.uk::67f02797-517d-432a-9500-d63ae9fcd115" providerId="AD" clId="Web-{3A5E691E-0E8C-12A5-6BC8-E50C6FE492BC}" dt="2026-09-03T10:32:09.971" v="288" actId="20577"/>
          <ac:spMkLst>
            <pc:docMk/>
            <pc:sldMk cId="980246863" sldId="362"/>
            <ac:spMk id="20" creationId="{A965C4A7-38BE-DAB2-A495-40BE978A9097}"/>
          </ac:spMkLst>
        </pc:spChg>
        <pc:spChg chg="add mod">
          <ac:chgData name="Maxwell Conroy (PhD Physics and Astronomy)" userId="S::mjc970@student.bham.ac.uk::67f02797-517d-432a-9500-d63ae9fcd115" providerId="AD" clId="Web-{3A5E691E-0E8C-12A5-6BC8-E50C6FE492BC}" dt="2026-09-03T10:26:11.461" v="260" actId="20577"/>
          <ac:spMkLst>
            <pc:docMk/>
            <pc:sldMk cId="980246863" sldId="362"/>
            <ac:spMk id="28" creationId="{AA40880A-4715-8CEF-E932-1810D1FB92B5}"/>
          </ac:spMkLst>
        </pc:spChg>
      </pc:sldChg>
      <pc:sldChg chg="addSp modSp">
        <pc:chgData name="Maxwell Conroy (PhD Physics and Astronomy)" userId="S::mjc970@student.bham.ac.uk::67f02797-517d-432a-9500-d63ae9fcd115" providerId="AD" clId="Web-{3A5E691E-0E8C-12A5-6BC8-E50C6FE492BC}" dt="2026-09-03T10:26:15.430" v="261" actId="20577"/>
        <pc:sldMkLst>
          <pc:docMk/>
          <pc:sldMk cId="110748833" sldId="363"/>
        </pc:sldMkLst>
        <pc:spChg chg="add mod">
          <ac:chgData name="Maxwell Conroy (PhD Physics and Astronomy)" userId="S::mjc970@student.bham.ac.uk::67f02797-517d-432a-9500-d63ae9fcd115" providerId="AD" clId="Web-{3A5E691E-0E8C-12A5-6BC8-E50C6FE492BC}" dt="2026-09-03T10:26:15.430" v="261" actId="20577"/>
          <ac:spMkLst>
            <pc:docMk/>
            <pc:sldMk cId="110748833" sldId="363"/>
            <ac:spMk id="11" creationId="{1DB977C0-F622-430E-7FCF-8A4C36617505}"/>
          </ac:spMkLst>
        </pc:spChg>
        <pc:spChg chg="mod">
          <ac:chgData name="Maxwell Conroy (PhD Physics and Astronomy)" userId="S::mjc970@student.bham.ac.uk::67f02797-517d-432a-9500-d63ae9fcd115" providerId="AD" clId="Web-{3A5E691E-0E8C-12A5-6BC8-E50C6FE492BC}" dt="2026-09-03T10:15:28.763" v="55" actId="14100"/>
          <ac:spMkLst>
            <pc:docMk/>
            <pc:sldMk cId="110748833" sldId="363"/>
            <ac:spMk id="15" creationId="{7AC71E7B-FF4B-ED2C-38EA-BB0738FD700C}"/>
          </ac:spMkLst>
        </pc:spChg>
      </pc:sldChg>
      <pc:sldChg chg="addSp modSp">
        <pc:chgData name="Maxwell Conroy (PhD Physics and Astronomy)" userId="S::mjc970@student.bham.ac.uk::67f02797-517d-432a-9500-d63ae9fcd115" providerId="AD" clId="Web-{3A5E691E-0E8C-12A5-6BC8-E50C6FE492BC}" dt="2026-09-03T10:26:00.257" v="258" actId="20577"/>
        <pc:sldMkLst>
          <pc:docMk/>
          <pc:sldMk cId="2647422051" sldId="364"/>
        </pc:sldMkLst>
        <pc:spChg chg="add mod">
          <ac:chgData name="Maxwell Conroy (PhD Physics and Astronomy)" userId="S::mjc970@student.bham.ac.uk::67f02797-517d-432a-9500-d63ae9fcd115" providerId="AD" clId="Web-{3A5E691E-0E8C-12A5-6BC8-E50C6FE492BC}" dt="2026-09-03T10:26:00.257" v="258" actId="20577"/>
          <ac:spMkLst>
            <pc:docMk/>
            <pc:sldMk cId="2647422051" sldId="364"/>
            <ac:spMk id="3" creationId="{243656FE-833A-1F4F-75E1-F45FBA26C10C}"/>
          </ac:spMkLst>
        </pc:spChg>
      </pc:sldChg>
      <pc:sldChg chg="addSp modSp">
        <pc:chgData name="Maxwell Conroy (PhD Physics and Astronomy)" userId="S::mjc970@student.bham.ac.uk::67f02797-517d-432a-9500-d63ae9fcd115" providerId="AD" clId="Web-{3A5E691E-0E8C-12A5-6BC8-E50C6FE492BC}" dt="2026-09-03T10:26:04.492" v="259" actId="20577"/>
        <pc:sldMkLst>
          <pc:docMk/>
          <pc:sldMk cId="3462478293" sldId="365"/>
        </pc:sldMkLst>
        <pc:spChg chg="add mod">
          <ac:chgData name="Maxwell Conroy (PhD Physics and Astronomy)" userId="S::mjc970@student.bham.ac.uk::67f02797-517d-432a-9500-d63ae9fcd115" providerId="AD" clId="Web-{3A5E691E-0E8C-12A5-6BC8-E50C6FE492BC}" dt="2026-09-03T10:26:04.492" v="259" actId="20577"/>
          <ac:spMkLst>
            <pc:docMk/>
            <pc:sldMk cId="3462478293" sldId="365"/>
            <ac:spMk id="7" creationId="{596B949C-43EC-21C1-5FE9-9C528743C66A}"/>
          </ac:spMkLst>
        </pc:spChg>
      </pc:sldChg>
      <pc:sldChg chg="mod ord modShow">
        <pc:chgData name="Maxwell Conroy (PhD Physics and Astronomy)" userId="S::mjc970@student.bham.ac.uk::67f02797-517d-432a-9500-d63ae9fcd115" providerId="AD" clId="Web-{3A5E691E-0E8C-12A5-6BC8-E50C6FE492BC}" dt="2026-09-03T10:14:26.652" v="50"/>
        <pc:sldMkLst>
          <pc:docMk/>
          <pc:sldMk cId="3666962401" sldId="367"/>
        </pc:sldMkLst>
      </pc:sldChg>
      <pc:sldChg chg="addSp delSp modSp addAnim delAnim">
        <pc:chgData name="Maxwell Conroy (PhD Physics and Astronomy)" userId="S::mjc970@student.bham.ac.uk::67f02797-517d-432a-9500-d63ae9fcd115" providerId="AD" clId="Web-{3A5E691E-0E8C-12A5-6BC8-E50C6FE492BC}" dt="2026-09-03T10:30:26.265" v="282" actId="20577"/>
        <pc:sldMkLst>
          <pc:docMk/>
          <pc:sldMk cId="4171052678" sldId="368"/>
        </pc:sldMkLst>
        <pc:spChg chg="mod">
          <ac:chgData name="Maxwell Conroy (PhD Physics and Astronomy)" userId="S::mjc970@student.bham.ac.uk::67f02797-517d-432a-9500-d63ae9fcd115" providerId="AD" clId="Web-{3A5E691E-0E8C-12A5-6BC8-E50C6FE492BC}" dt="2026-09-03T10:30:26.265" v="282" actId="20577"/>
          <ac:spMkLst>
            <pc:docMk/>
            <pc:sldMk cId="4171052678" sldId="368"/>
            <ac:spMk id="10" creationId="{DE78B02C-EF5B-8B49-7B1A-AC0ADCB08AF3}"/>
          </ac:spMkLst>
        </pc:spChg>
        <pc:picChg chg="add mod">
          <ac:chgData name="Maxwell Conroy (PhD Physics and Astronomy)" userId="S::mjc970@student.bham.ac.uk::67f02797-517d-432a-9500-d63ae9fcd115" providerId="AD" clId="Web-{3A5E691E-0E8C-12A5-6BC8-E50C6FE492BC}" dt="2026-09-03T10:13:44.979" v="40" actId="14100"/>
          <ac:picMkLst>
            <pc:docMk/>
            <pc:sldMk cId="4171052678" sldId="368"/>
            <ac:picMk id="9" creationId="{E22E471D-A4A1-293A-DF6B-812E7A8CAE92}"/>
          </ac:picMkLst>
        </pc:picChg>
      </pc:sldChg>
      <pc:sldChg chg="addSp delSp modSp add replId">
        <pc:chgData name="Maxwell Conroy (PhD Physics and Astronomy)" userId="S::mjc970@student.bham.ac.uk::67f02797-517d-432a-9500-d63ae9fcd115" providerId="AD" clId="Web-{3A5E691E-0E8C-12A5-6BC8-E50C6FE492BC}" dt="2026-09-03T10:21:37.343" v="208" actId="20577"/>
        <pc:sldMkLst>
          <pc:docMk/>
          <pc:sldMk cId="753736625" sldId="369"/>
        </pc:sldMkLst>
        <pc:spChg chg="mod">
          <ac:chgData name="Maxwell Conroy (PhD Physics and Astronomy)" userId="S::mjc970@student.bham.ac.uk::67f02797-517d-432a-9500-d63ae9fcd115" providerId="AD" clId="Web-{3A5E691E-0E8C-12A5-6BC8-E50C6FE492BC}" dt="2026-09-03T10:21:37.343" v="208" actId="20577"/>
          <ac:spMkLst>
            <pc:docMk/>
            <pc:sldMk cId="753736625" sldId="369"/>
            <ac:spMk id="3" creationId="{F1EBDFFF-A258-7A37-4678-922608D50095}"/>
          </ac:spMkLst>
        </pc:spChg>
        <pc:spChg chg="add mod">
          <ac:chgData name="Maxwell Conroy (PhD Physics and Astronomy)" userId="S::mjc970@student.bham.ac.uk::67f02797-517d-432a-9500-d63ae9fcd115" providerId="AD" clId="Web-{3A5E691E-0E8C-12A5-6BC8-E50C6FE492BC}" dt="2026-09-03T10:21:26.249" v="203" actId="1076"/>
          <ac:spMkLst>
            <pc:docMk/>
            <pc:sldMk cId="753736625" sldId="369"/>
            <ac:spMk id="8" creationId="{78E4747F-8987-FE6E-6BF1-D0DA726857F3}"/>
          </ac:spMkLst>
        </pc:spChg>
      </pc:sldChg>
    </pc:docChg>
  </pc:docChgLst>
  <pc:docChgLst>
    <pc:chgData name="Maxwell Conroy (PhD Physics and Astronomy)" userId="S::mjc970@student.bham.ac.uk::67f02797-517d-432a-9500-d63ae9fcd115" providerId="AD" clId="Web-{FF9C5729-3348-DA34-D574-0FE383177706}"/>
    <pc:docChg chg="addSld modSld">
      <pc:chgData name="Maxwell Conroy (PhD Physics and Astronomy)" userId="S::mjc970@student.bham.ac.uk::67f02797-517d-432a-9500-d63ae9fcd115" providerId="AD" clId="Web-{FF9C5729-3348-DA34-D574-0FE383177706}" dt="2026-09-03T14:04:00.857" v="57"/>
      <pc:docMkLst>
        <pc:docMk/>
      </pc:docMkLst>
      <pc:sldChg chg="addSp delSp">
        <pc:chgData name="Maxwell Conroy (PhD Physics and Astronomy)" userId="S::mjc970@student.bham.ac.uk::67f02797-517d-432a-9500-d63ae9fcd115" providerId="AD" clId="Web-{FF9C5729-3348-DA34-D574-0FE383177706}" dt="2026-09-03T13:40:54.383" v="19"/>
        <pc:sldMkLst>
          <pc:docMk/>
          <pc:sldMk cId="2075179360" sldId="356"/>
        </pc:sldMkLst>
        <pc:picChg chg="add del">
          <ac:chgData name="Maxwell Conroy (PhD Physics and Astronomy)" userId="S::mjc970@student.bham.ac.uk::67f02797-517d-432a-9500-d63ae9fcd115" providerId="AD" clId="Web-{FF9C5729-3348-DA34-D574-0FE383177706}" dt="2026-09-03T13:40:54.383" v="19"/>
          <ac:picMkLst>
            <pc:docMk/>
            <pc:sldMk cId="2075179360" sldId="356"/>
            <ac:picMk id="3" creationId="{8B61BE58-C180-A490-E4C4-077F91E617EB}"/>
          </ac:picMkLst>
        </pc:picChg>
      </pc:sldChg>
      <pc:sldChg chg="addSp delSp modSp mod modShow">
        <pc:chgData name="Maxwell Conroy (PhD Physics and Astronomy)" userId="S::mjc970@student.bham.ac.uk::67f02797-517d-432a-9500-d63ae9fcd115" providerId="AD" clId="Web-{FF9C5729-3348-DA34-D574-0FE383177706}" dt="2026-09-03T14:03:58.326" v="56"/>
        <pc:sldMkLst>
          <pc:docMk/>
          <pc:sldMk cId="980246863" sldId="362"/>
        </pc:sldMkLst>
        <pc:picChg chg="add mod">
          <ac:chgData name="Maxwell Conroy (PhD Physics and Astronomy)" userId="S::mjc970@student.bham.ac.uk::67f02797-517d-432a-9500-d63ae9fcd115" providerId="AD" clId="Web-{FF9C5729-3348-DA34-D574-0FE383177706}" dt="2026-09-03T14:01:36.572" v="31" actId="1076"/>
          <ac:picMkLst>
            <pc:docMk/>
            <pc:sldMk cId="980246863" sldId="362"/>
            <ac:picMk id="14" creationId="{669CA93D-3355-B9AB-F504-46931E382618}"/>
          </ac:picMkLst>
        </pc:picChg>
      </pc:sldChg>
      <pc:sldChg chg="addSp delSp modSp mod modShow">
        <pc:chgData name="Maxwell Conroy (PhD Physics and Astronomy)" userId="S::mjc970@student.bham.ac.uk::67f02797-517d-432a-9500-d63ae9fcd115" providerId="AD" clId="Web-{FF9C5729-3348-DA34-D574-0FE383177706}" dt="2026-09-03T14:04:00.857" v="57"/>
        <pc:sldMkLst>
          <pc:docMk/>
          <pc:sldMk cId="110748833" sldId="363"/>
        </pc:sldMkLst>
        <pc:spChg chg="mod">
          <ac:chgData name="Maxwell Conroy (PhD Physics and Astronomy)" userId="S::mjc970@student.bham.ac.uk::67f02797-517d-432a-9500-d63ae9fcd115" providerId="AD" clId="Web-{FF9C5729-3348-DA34-D574-0FE383177706}" dt="2026-09-03T13:41:13.978" v="24" actId="20577"/>
          <ac:spMkLst>
            <pc:docMk/>
            <pc:sldMk cId="110748833" sldId="363"/>
            <ac:spMk id="3" creationId="{8DEF75A3-1667-2982-7DB3-56025936F9FA}"/>
          </ac:spMkLst>
        </pc:spChg>
        <pc:spChg chg="mod">
          <ac:chgData name="Maxwell Conroy (PhD Physics and Astronomy)" userId="S::mjc970@student.bham.ac.uk::67f02797-517d-432a-9500-d63ae9fcd115" providerId="AD" clId="Web-{FF9C5729-3348-DA34-D574-0FE383177706}" dt="2026-09-03T13:38:33.833" v="17" actId="20577"/>
          <ac:spMkLst>
            <pc:docMk/>
            <pc:sldMk cId="110748833" sldId="363"/>
            <ac:spMk id="10" creationId="{0C4B5F3C-2FED-1FE9-F4E3-863BAD38560A}"/>
          </ac:spMkLst>
        </pc:spChg>
        <pc:picChg chg="mod">
          <ac:chgData name="Maxwell Conroy (PhD Physics and Astronomy)" userId="S::mjc970@student.bham.ac.uk::67f02797-517d-432a-9500-d63ae9fcd115" providerId="AD" clId="Web-{FF9C5729-3348-DA34-D574-0FE383177706}" dt="2026-09-03T13:38:04.145" v="4" actId="1076"/>
          <ac:picMkLst>
            <pc:docMk/>
            <pc:sldMk cId="110748833" sldId="363"/>
            <ac:picMk id="13" creationId="{4F487999-1688-A650-C59B-08EB5E099973}"/>
          </ac:picMkLst>
        </pc:picChg>
        <pc:picChg chg="add mod ord">
          <ac:chgData name="Maxwell Conroy (PhD Physics and Astronomy)" userId="S::mjc970@student.bham.ac.uk::67f02797-517d-432a-9500-d63ae9fcd115" providerId="AD" clId="Web-{FF9C5729-3348-DA34-D574-0FE383177706}" dt="2026-09-03T14:01:52.588" v="38" actId="1076"/>
          <ac:picMkLst>
            <pc:docMk/>
            <pc:sldMk cId="110748833" sldId="363"/>
            <ac:picMk id="14" creationId="{259263F9-18D8-25DF-670A-1F6F7BCACF81}"/>
          </ac:picMkLst>
        </pc:picChg>
      </pc:sldChg>
      <pc:sldChg chg="addSp delSp modSp add replId">
        <pc:chgData name="Maxwell Conroy (PhD Physics and Astronomy)" userId="S::mjc970@student.bham.ac.uk::67f02797-517d-432a-9500-d63ae9fcd115" providerId="AD" clId="Web-{FF9C5729-3348-DA34-D574-0FE383177706}" dt="2026-09-03T14:03:18.325" v="49" actId="1076"/>
        <pc:sldMkLst>
          <pc:docMk/>
          <pc:sldMk cId="2347624252" sldId="370"/>
        </pc:sldMkLst>
      </pc:sldChg>
      <pc:sldChg chg="addSp delSp modSp add replId">
        <pc:chgData name="Maxwell Conroy (PhD Physics and Astronomy)" userId="S::mjc970@student.bham.ac.uk::67f02797-517d-432a-9500-d63ae9fcd115" providerId="AD" clId="Web-{FF9C5729-3348-DA34-D574-0FE383177706}" dt="2026-09-03T14:03:43.622" v="55" actId="1076"/>
        <pc:sldMkLst>
          <pc:docMk/>
          <pc:sldMk cId="3152650734" sldId="371"/>
        </pc:sldMkLst>
      </pc:sldChg>
    </pc:docChg>
  </pc:docChgLst>
  <pc:docChgLst>
    <pc:chgData clId="Web-{00000000-0000-0000-0000-000000000000}"/>
    <pc:docChg chg="modSld">
      <pc:chgData name="" userId="" providerId="" clId="Web-{00000000-0000-0000-0000-000000000000}" dt="2026-09-04T14:26:57.823" v="0" actId="1076"/>
      <pc:docMkLst>
        <pc:docMk/>
      </pc:docMkLst>
      <pc:sldChg chg="modSp">
        <pc:chgData name="" userId="" providerId="" clId="Web-{00000000-0000-0000-0000-000000000000}" dt="2026-09-04T14:26:57.823" v="0" actId="1076"/>
        <pc:sldMkLst>
          <pc:docMk/>
          <pc:sldMk cId="1799046247" sldId="361"/>
        </pc:sldMkLst>
      </pc:sldChg>
    </pc:docChg>
  </pc:docChgLst>
  <pc:docChgLst>
    <pc:chgData name="Maxwell Conroy (PhD Physics and Astronomy)" userId="S::mjc970@student.bham.ac.uk::67f02797-517d-432a-9500-d63ae9fcd115" providerId="AD" clId="Web-{68E46CC1-ABEE-561A-A6E4-E39FA0A65C54}"/>
    <pc:docChg chg="modSld">
      <pc:chgData name="Maxwell Conroy (PhD Physics and Astronomy)" userId="S::mjc970@student.bham.ac.uk::67f02797-517d-432a-9500-d63ae9fcd115" providerId="AD" clId="Web-{68E46CC1-ABEE-561A-A6E4-E39FA0A65C54}" dt="2026-09-03T13:09:38.684" v="40" actId="14100"/>
      <pc:docMkLst>
        <pc:docMk/>
      </pc:docMkLst>
      <pc:sldChg chg="addSp modSp">
        <pc:chgData name="Maxwell Conroy (PhD Physics and Astronomy)" userId="S::mjc970@student.bham.ac.uk::67f02797-517d-432a-9500-d63ae9fcd115" providerId="AD" clId="Web-{68E46CC1-ABEE-561A-A6E4-E39FA0A65C54}" dt="2026-09-03T13:09:38.684" v="40" actId="14100"/>
        <pc:sldMkLst>
          <pc:docMk/>
          <pc:sldMk cId="980246863" sldId="362"/>
        </pc:sldMkLst>
      </pc:sldChg>
    </pc:docChg>
  </pc:docChgLst>
  <pc:docChgLst>
    <pc:chgData name="Maxwell Conroy (PhD Physics and Astronomy)" userId="S::mjc970@student.bham.ac.uk::67f02797-517d-432a-9500-d63ae9fcd115" providerId="AD" clId="Web-{98A40FD0-C416-547A-D037-E0A6868DF2EB}"/>
    <pc:docChg chg="modSld">
      <pc:chgData name="Maxwell Conroy (PhD Physics and Astronomy)" userId="S::mjc970@student.bham.ac.uk::67f02797-517d-432a-9500-d63ae9fcd115" providerId="AD" clId="Web-{98A40FD0-C416-547A-D037-E0A6868DF2EB}" dt="2026-09-16T10:33:42.555" v="12" actId="20577"/>
      <pc:docMkLst>
        <pc:docMk/>
      </pc:docMkLst>
      <pc:sldChg chg="modSp">
        <pc:chgData name="Maxwell Conroy (PhD Physics and Astronomy)" userId="S::mjc970@student.bham.ac.uk::67f02797-517d-432a-9500-d63ae9fcd115" providerId="AD" clId="Web-{98A40FD0-C416-547A-D037-E0A6868DF2EB}" dt="2026-09-15T11:58:22.410" v="3" actId="20577"/>
        <pc:sldMkLst>
          <pc:docMk/>
          <pc:sldMk cId="2966185315" sldId="257"/>
        </pc:sldMkLst>
        <pc:spChg chg="mod">
          <ac:chgData name="Maxwell Conroy (PhD Physics and Astronomy)" userId="S::mjc970@student.bham.ac.uk::67f02797-517d-432a-9500-d63ae9fcd115" providerId="AD" clId="Web-{98A40FD0-C416-547A-D037-E0A6868DF2EB}" dt="2026-09-15T11:58:22.410" v="3" actId="20577"/>
          <ac:spMkLst>
            <pc:docMk/>
            <pc:sldMk cId="2966185315" sldId="257"/>
            <ac:spMk id="5" creationId="{7D11115B-AC08-19E8-FC03-A6FC6990E8BA}"/>
          </ac:spMkLst>
        </pc:spChg>
      </pc:sldChg>
      <pc:sldChg chg="modSp">
        <pc:chgData name="Maxwell Conroy (PhD Physics and Astronomy)" userId="S::mjc970@student.bham.ac.uk::67f02797-517d-432a-9500-d63ae9fcd115" providerId="AD" clId="Web-{98A40FD0-C416-547A-D037-E0A6868DF2EB}" dt="2026-09-16T10:33:42.555" v="12" actId="20577"/>
        <pc:sldMkLst>
          <pc:docMk/>
          <pc:sldMk cId="2311716799" sldId="335"/>
        </pc:sldMkLst>
        <pc:spChg chg="mod">
          <ac:chgData name="Maxwell Conroy (PhD Physics and Astronomy)" userId="S::mjc970@student.bham.ac.uk::67f02797-517d-432a-9500-d63ae9fcd115" providerId="AD" clId="Web-{98A40FD0-C416-547A-D037-E0A6868DF2EB}" dt="2026-09-16T10:33:42.555" v="12" actId="20577"/>
          <ac:spMkLst>
            <pc:docMk/>
            <pc:sldMk cId="2311716799" sldId="335"/>
            <ac:spMk id="9" creationId="{045975F8-9823-EA87-A040-FC2B29860081}"/>
          </ac:spMkLst>
        </pc:spChg>
      </pc:sldChg>
    </pc:docChg>
  </pc:docChgLst>
  <pc:docChgLst>
    <pc:chgData name="Maxwell Conroy (PhD Physics and Astronomy)" userId="S::mjc970@student.bham.ac.uk::67f02797-517d-432a-9500-d63ae9fcd115" providerId="AD" clId="Web-{18079D53-24E6-CFDA-37F2-61745E76D3F9}"/>
    <pc:docChg chg="modSld">
      <pc:chgData name="Maxwell Conroy (PhD Physics and Astronomy)" userId="S::mjc970@student.bham.ac.uk::67f02797-517d-432a-9500-d63ae9fcd115" providerId="AD" clId="Web-{18079D53-24E6-CFDA-37F2-61745E76D3F9}" dt="2026-09-04T14:23:33.509" v="17"/>
      <pc:docMkLst>
        <pc:docMk/>
      </pc:docMkLst>
      <pc:sldChg chg="modSp">
        <pc:chgData name="Maxwell Conroy (PhD Physics and Astronomy)" userId="S::mjc970@student.bham.ac.uk::67f02797-517d-432a-9500-d63ae9fcd115" providerId="AD" clId="Web-{18079D53-24E6-CFDA-37F2-61745E76D3F9}" dt="2026-09-04T10:59:03.657" v="2" actId="20577"/>
        <pc:sldMkLst>
          <pc:docMk/>
          <pc:sldMk cId="2311716799" sldId="335"/>
        </pc:sldMkLst>
        <pc:spChg chg="mod">
          <ac:chgData name="Maxwell Conroy (PhD Physics and Astronomy)" userId="S::mjc970@student.bham.ac.uk::67f02797-517d-432a-9500-d63ae9fcd115" providerId="AD" clId="Web-{18079D53-24E6-CFDA-37F2-61745E76D3F9}" dt="2026-09-04T10:59:03.657" v="2" actId="20577"/>
          <ac:spMkLst>
            <pc:docMk/>
            <pc:sldMk cId="2311716799" sldId="335"/>
            <ac:spMk id="9" creationId="{045975F8-9823-EA87-A040-FC2B29860081}"/>
          </ac:spMkLst>
        </pc:spChg>
      </pc:sldChg>
      <pc:sldChg chg="addSp modSp">
        <pc:chgData name="Maxwell Conroy (PhD Physics and Astronomy)" userId="S::mjc970@student.bham.ac.uk::67f02797-517d-432a-9500-d63ae9fcd115" providerId="AD" clId="Web-{18079D53-24E6-CFDA-37F2-61745E76D3F9}" dt="2026-09-04T14:23:33.509" v="17"/>
        <pc:sldMkLst>
          <pc:docMk/>
          <pc:sldMk cId="1799046247" sldId="361"/>
        </pc:sldMkLst>
        <pc:picChg chg="add mod modCrop">
          <ac:chgData name="Maxwell Conroy (PhD Physics and Astronomy)" userId="S::mjc970@student.bham.ac.uk::67f02797-517d-432a-9500-d63ae9fcd115" providerId="AD" clId="Web-{18079D53-24E6-CFDA-37F2-61745E76D3F9}" dt="2026-09-04T14:23:21.728" v="16" actId="1076"/>
          <ac:picMkLst>
            <pc:docMk/>
            <pc:sldMk cId="1799046247" sldId="361"/>
            <ac:picMk id="11" creationId="{046BDA91-C06D-34DA-3CBD-4E48917ABDBF}"/>
          </ac:picMkLst>
        </pc:picChg>
      </pc:sldChg>
      <pc:sldChg chg="delSp modSp">
        <pc:chgData name="Maxwell Conroy (PhD Physics and Astronomy)" userId="S::mjc970@student.bham.ac.uk::67f02797-517d-432a-9500-d63ae9fcd115" providerId="AD" clId="Web-{18079D53-24E6-CFDA-37F2-61745E76D3F9}" dt="2026-09-04T14:22:26.086" v="10" actId="20577"/>
        <pc:sldMkLst>
          <pc:docMk/>
          <pc:sldMk cId="4171052678" sldId="368"/>
        </pc:sldMkLst>
        <pc:spChg chg="mod">
          <ac:chgData name="Maxwell Conroy (PhD Physics and Astronomy)" userId="S::mjc970@student.bham.ac.uk::67f02797-517d-432a-9500-d63ae9fcd115" providerId="AD" clId="Web-{18079D53-24E6-CFDA-37F2-61745E76D3F9}" dt="2026-09-04T14:22:26.086" v="10" actId="20577"/>
          <ac:spMkLst>
            <pc:docMk/>
            <pc:sldMk cId="4171052678" sldId="368"/>
            <ac:spMk id="10" creationId="{DE78B02C-EF5B-8B49-7B1A-AC0ADCB08AF3}"/>
          </ac:spMkLst>
        </pc:spChg>
      </pc:sldChg>
      <pc:sldChg chg="delSp">
        <pc:chgData name="Maxwell Conroy (PhD Physics and Astronomy)" userId="S::mjc970@student.bham.ac.uk::67f02797-517d-432a-9500-d63ae9fcd115" providerId="AD" clId="Web-{18079D53-24E6-CFDA-37F2-61745E76D3F9}" dt="2026-09-04T14:22:09.382" v="5"/>
        <pc:sldMkLst>
          <pc:docMk/>
          <pc:sldMk cId="2347624252" sldId="370"/>
        </pc:sldMkLst>
      </pc:sldChg>
      <pc:sldChg chg="addSp delSp modSp">
        <pc:chgData name="Maxwell Conroy (PhD Physics and Astronomy)" userId="S::mjc970@student.bham.ac.uk::67f02797-517d-432a-9500-d63ae9fcd115" providerId="AD" clId="Web-{18079D53-24E6-CFDA-37F2-61745E76D3F9}" dt="2026-09-04T11:00:19.302" v="4"/>
        <pc:sldMkLst>
          <pc:docMk/>
          <pc:sldMk cId="3152650734" sldId="371"/>
        </pc:sldMkLst>
      </pc:sldChg>
    </pc:docChg>
  </pc:docChgLst>
  <pc:docChgLst>
    <pc:chgData name="Maxwell Conroy (PhD Physics and Astronomy)" userId="S::mjc970@student.bham.ac.uk::67f02797-517d-432a-9500-d63ae9fcd115" providerId="AD" clId="Web-{E7736A7C-22CC-2DDE-5DAA-C0EDC008D565}"/>
    <pc:docChg chg="addSld modSld sldOrd">
      <pc:chgData name="Maxwell Conroy (PhD Physics and Astronomy)" userId="S::mjc970@student.bham.ac.uk::67f02797-517d-432a-9500-d63ae9fcd115" providerId="AD" clId="Web-{E7736A7C-22CC-2DDE-5DAA-C0EDC008D565}" dt="2026-09-03T08:37:37.413" v="477"/>
      <pc:docMkLst>
        <pc:docMk/>
      </pc:docMkLst>
      <pc:sldChg chg="ord">
        <pc:chgData name="Maxwell Conroy (PhD Physics and Astronomy)" userId="S::mjc970@student.bham.ac.uk::67f02797-517d-432a-9500-d63ae9fcd115" providerId="AD" clId="Web-{E7736A7C-22CC-2DDE-5DAA-C0EDC008D565}" dt="2026-09-03T08:37:31.725" v="475"/>
        <pc:sldMkLst>
          <pc:docMk/>
          <pc:sldMk cId="3315845260" sldId="318"/>
        </pc:sldMkLst>
      </pc:sldChg>
      <pc:sldChg chg="addSp delSp modSp addAnim">
        <pc:chgData name="Maxwell Conroy (PhD Physics and Astronomy)" userId="S::mjc970@student.bham.ac.uk::67f02797-517d-432a-9500-d63ae9fcd115" providerId="AD" clId="Web-{E7736A7C-22CC-2DDE-5DAA-C0EDC008D565}" dt="2026-09-02T14:37:15.574" v="283"/>
        <pc:sldMkLst>
          <pc:docMk/>
          <pc:sldMk cId="2311716799" sldId="335"/>
        </pc:sldMkLst>
        <pc:spChg chg="add mod">
          <ac:chgData name="Maxwell Conroy (PhD Physics and Astronomy)" userId="S::mjc970@student.bham.ac.uk::67f02797-517d-432a-9500-d63ae9fcd115" providerId="AD" clId="Web-{E7736A7C-22CC-2DDE-5DAA-C0EDC008D565}" dt="2026-09-02T14:26:23.212" v="239" actId="20577"/>
          <ac:spMkLst>
            <pc:docMk/>
            <pc:sldMk cId="2311716799" sldId="335"/>
            <ac:spMk id="3" creationId="{3B3ADC79-1CCF-BD5C-D581-21AB361F4A3F}"/>
          </ac:spMkLst>
        </pc:spChg>
        <pc:spChg chg="mod">
          <ac:chgData name="Maxwell Conroy (PhD Physics and Astronomy)" userId="S::mjc970@student.bham.ac.uk::67f02797-517d-432a-9500-d63ae9fcd115" providerId="AD" clId="Web-{E7736A7C-22CC-2DDE-5DAA-C0EDC008D565}" dt="2026-09-02T14:29:28.233" v="282" actId="20577"/>
          <ac:spMkLst>
            <pc:docMk/>
            <pc:sldMk cId="2311716799" sldId="335"/>
            <ac:spMk id="9" creationId="{045975F8-9823-EA87-A040-FC2B29860081}"/>
          </ac:spMkLst>
        </pc:spChg>
        <pc:picChg chg="mod">
          <ac:chgData name="Maxwell Conroy (PhD Physics and Astronomy)" userId="S::mjc970@student.bham.ac.uk::67f02797-517d-432a-9500-d63ae9fcd115" providerId="AD" clId="Web-{E7736A7C-22CC-2DDE-5DAA-C0EDC008D565}" dt="2026-09-02T14:25:19.195" v="220" actId="1076"/>
          <ac:picMkLst>
            <pc:docMk/>
            <pc:sldMk cId="2311716799" sldId="335"/>
            <ac:picMk id="7" creationId="{6DD6B874-0E6E-9B2C-3805-DB05501A1C46}"/>
          </ac:picMkLst>
        </pc:picChg>
      </pc:sldChg>
      <pc:sldChg chg="addSp modSp">
        <pc:chgData name="Maxwell Conroy (PhD Physics and Astronomy)" userId="S::mjc970@student.bham.ac.uk::67f02797-517d-432a-9500-d63ae9fcd115" providerId="AD" clId="Web-{E7736A7C-22CC-2DDE-5DAA-C0EDC008D565}" dt="2026-09-02T11:32:35.906" v="0"/>
        <pc:sldMkLst>
          <pc:docMk/>
          <pc:sldMk cId="84705909" sldId="336"/>
        </pc:sldMkLst>
      </pc:sldChg>
      <pc:sldChg chg="modSp">
        <pc:chgData name="Maxwell Conroy (PhD Physics and Astronomy)" userId="S::mjc970@student.bham.ac.uk::67f02797-517d-432a-9500-d63ae9fcd115" providerId="AD" clId="Web-{E7736A7C-22CC-2DDE-5DAA-C0EDC008D565}" dt="2026-09-02T16:16:50.911" v="474" actId="14100"/>
        <pc:sldMkLst>
          <pc:docMk/>
          <pc:sldMk cId="2215468540" sldId="337"/>
        </pc:sldMkLst>
        <pc:spChg chg="mod">
          <ac:chgData name="Maxwell Conroy (PhD Physics and Astronomy)" userId="S::mjc970@student.bham.ac.uk::67f02797-517d-432a-9500-d63ae9fcd115" providerId="AD" clId="Web-{E7736A7C-22CC-2DDE-5DAA-C0EDC008D565}" dt="2026-09-02T16:16:50.911" v="474" actId="14100"/>
          <ac:spMkLst>
            <pc:docMk/>
            <pc:sldMk cId="2215468540" sldId="337"/>
            <ac:spMk id="3" creationId="{8D03D002-AF3E-7694-1BB2-4BCB79D64AE5}"/>
          </ac:spMkLst>
        </pc:spChg>
      </pc:sldChg>
      <pc:sldChg chg="ord">
        <pc:chgData name="Maxwell Conroy (PhD Physics and Astronomy)" userId="S::mjc970@student.bham.ac.uk::67f02797-517d-432a-9500-d63ae9fcd115" providerId="AD" clId="Web-{E7736A7C-22CC-2DDE-5DAA-C0EDC008D565}" dt="2026-09-03T08:37:31.725" v="476"/>
        <pc:sldMkLst>
          <pc:docMk/>
          <pc:sldMk cId="404834708" sldId="349"/>
        </pc:sldMkLst>
      </pc:sldChg>
      <pc:sldChg chg="addSp delSp modSp addAnim modNotes">
        <pc:chgData name="Maxwell Conroy (PhD Physics and Astronomy)" userId="S::mjc970@student.bham.ac.uk::67f02797-517d-432a-9500-d63ae9fcd115" providerId="AD" clId="Web-{E7736A7C-22CC-2DDE-5DAA-C0EDC008D565}" dt="2026-09-02T16:09:30.822" v="354"/>
        <pc:sldMkLst>
          <pc:docMk/>
          <pc:sldMk cId="1416225555" sldId="354"/>
        </pc:sldMkLst>
        <pc:spChg chg="add mod">
          <ac:chgData name="Maxwell Conroy (PhD Physics and Astronomy)" userId="S::mjc970@student.bham.ac.uk::67f02797-517d-432a-9500-d63ae9fcd115" providerId="AD" clId="Web-{E7736A7C-22CC-2DDE-5DAA-C0EDC008D565}" dt="2026-09-02T16:08:43.476" v="324" actId="14100"/>
          <ac:spMkLst>
            <pc:docMk/>
            <pc:sldMk cId="1416225555" sldId="354"/>
            <ac:spMk id="17" creationId="{44DC2899-B692-6B20-F575-FA462C1FC57C}"/>
          </ac:spMkLst>
        </pc:spChg>
        <pc:spChg chg="add mod">
          <ac:chgData name="Maxwell Conroy (PhD Physics and Astronomy)" userId="S::mjc970@student.bham.ac.uk::67f02797-517d-432a-9500-d63ae9fcd115" providerId="AD" clId="Web-{E7736A7C-22CC-2DDE-5DAA-C0EDC008D565}" dt="2026-09-02T16:09:24.228" v="353" actId="1076"/>
          <ac:spMkLst>
            <pc:docMk/>
            <pc:sldMk cId="1416225555" sldId="354"/>
            <ac:spMk id="18" creationId="{B920947C-04A2-5293-D5E4-F2382579D8AA}"/>
          </ac:spMkLst>
        </pc:spChg>
        <pc:picChg chg="add mod ord">
          <ac:chgData name="Maxwell Conroy (PhD Physics and Astronomy)" userId="S::mjc970@student.bham.ac.uk::67f02797-517d-432a-9500-d63ae9fcd115" providerId="AD" clId="Web-{E7736A7C-22CC-2DDE-5DAA-C0EDC008D565}" dt="2026-09-02T16:08:12.459" v="315" actId="1076"/>
          <ac:picMkLst>
            <pc:docMk/>
            <pc:sldMk cId="1416225555" sldId="354"/>
            <ac:picMk id="16" creationId="{C930825D-05A2-9622-0EDF-2EE7E31867FB}"/>
          </ac:picMkLst>
        </pc:picChg>
      </pc:sldChg>
      <pc:sldChg chg="addSp delSp modSp">
        <pc:chgData name="Maxwell Conroy (PhD Physics and Astronomy)" userId="S::mjc970@student.bham.ac.uk::67f02797-517d-432a-9500-d63ae9fcd115" providerId="AD" clId="Web-{E7736A7C-22CC-2DDE-5DAA-C0EDC008D565}" dt="2026-09-02T14:47:02.449" v="295" actId="1076"/>
        <pc:sldMkLst>
          <pc:docMk/>
          <pc:sldMk cId="3460201665" sldId="355"/>
        </pc:sldMkLst>
        <pc:spChg chg="mod">
          <ac:chgData name="Maxwell Conroy (PhD Physics and Astronomy)" userId="S::mjc970@student.bham.ac.uk::67f02797-517d-432a-9500-d63ae9fcd115" providerId="AD" clId="Web-{E7736A7C-22CC-2DDE-5DAA-C0EDC008D565}" dt="2026-09-02T14:28:21.090" v="263" actId="20577"/>
          <ac:spMkLst>
            <pc:docMk/>
            <pc:sldMk cId="3460201665" sldId="355"/>
            <ac:spMk id="9" creationId="{D6591B23-4CB7-0F09-4AB1-D040257717A1}"/>
          </ac:spMkLst>
        </pc:spChg>
        <pc:spChg chg="mod">
          <ac:chgData name="Maxwell Conroy (PhD Physics and Astronomy)" userId="S::mjc970@student.bham.ac.uk::67f02797-517d-432a-9500-d63ae9fcd115" providerId="AD" clId="Web-{E7736A7C-22CC-2DDE-5DAA-C0EDC008D565}" dt="2026-09-02T14:28:09.184" v="260" actId="14100"/>
          <ac:spMkLst>
            <pc:docMk/>
            <pc:sldMk cId="3460201665" sldId="355"/>
            <ac:spMk id="19" creationId="{A073D39F-FFFD-F4E7-3EFE-613D16AE82A6}"/>
          </ac:spMkLst>
        </pc:spChg>
        <pc:spChg chg="mod">
          <ac:chgData name="Maxwell Conroy (PhD Physics and Astronomy)" userId="S::mjc970@student.bham.ac.uk::67f02797-517d-432a-9500-d63ae9fcd115" providerId="AD" clId="Web-{E7736A7C-22CC-2DDE-5DAA-C0EDC008D565}" dt="2026-09-02T14:28:11.090" v="261" actId="14100"/>
          <ac:spMkLst>
            <pc:docMk/>
            <pc:sldMk cId="3460201665" sldId="355"/>
            <ac:spMk id="20" creationId="{263169DC-09F5-0A3E-20D6-63A3855F0899}"/>
          </ac:spMkLst>
        </pc:spChg>
        <pc:picChg chg="add mod">
          <ac:chgData name="Maxwell Conroy (PhD Physics and Astronomy)" userId="S::mjc970@student.bham.ac.uk::67f02797-517d-432a-9500-d63ae9fcd115" providerId="AD" clId="Web-{E7736A7C-22CC-2DDE-5DAA-C0EDC008D565}" dt="2026-09-02T14:47:02.449" v="295" actId="1076"/>
          <ac:picMkLst>
            <pc:docMk/>
            <pc:sldMk cId="3460201665" sldId="355"/>
            <ac:picMk id="10" creationId="{7720F908-4F11-D576-8FCC-A1043BCE3817}"/>
          </ac:picMkLst>
        </pc:picChg>
        <pc:picChg chg="mod">
          <ac:chgData name="Maxwell Conroy (PhD Physics and Astronomy)" userId="S::mjc970@student.bham.ac.uk::67f02797-517d-432a-9500-d63ae9fcd115" providerId="AD" clId="Web-{E7736A7C-22CC-2DDE-5DAA-C0EDC008D565}" dt="2026-09-02T14:27:59.184" v="259" actId="1076"/>
          <ac:picMkLst>
            <pc:docMk/>
            <pc:sldMk cId="3460201665" sldId="355"/>
            <ac:picMk id="13" creationId="{66296786-12A0-7562-9C6A-8971BD85356A}"/>
          </ac:picMkLst>
        </pc:picChg>
      </pc:sldChg>
      <pc:sldChg chg="modSp">
        <pc:chgData name="Maxwell Conroy (PhD Physics and Astronomy)" userId="S::mjc970@student.bham.ac.uk::67f02797-517d-432a-9500-d63ae9fcd115" providerId="AD" clId="Web-{E7736A7C-22CC-2DDE-5DAA-C0EDC008D565}" dt="2026-09-02T16:16:10.098" v="465" actId="14100"/>
        <pc:sldMkLst>
          <pc:docMk/>
          <pc:sldMk cId="980246863" sldId="362"/>
        </pc:sldMkLst>
        <pc:spChg chg="mod">
          <ac:chgData name="Maxwell Conroy (PhD Physics and Astronomy)" userId="S::mjc970@student.bham.ac.uk::67f02797-517d-432a-9500-d63ae9fcd115" providerId="AD" clId="Web-{E7736A7C-22CC-2DDE-5DAA-C0EDC008D565}" dt="2026-09-02T16:16:10.098" v="465" actId="14100"/>
          <ac:spMkLst>
            <pc:docMk/>
            <pc:sldMk cId="980246863" sldId="362"/>
            <ac:spMk id="10" creationId="{2C2CE6CA-BFB4-9F02-500B-31BFB157E629}"/>
          </ac:spMkLst>
        </pc:spChg>
      </pc:sldChg>
      <pc:sldChg chg="modSp">
        <pc:chgData name="Maxwell Conroy (PhD Physics and Astronomy)" userId="S::mjc970@student.bham.ac.uk::67f02797-517d-432a-9500-d63ae9fcd115" providerId="AD" clId="Web-{E7736A7C-22CC-2DDE-5DAA-C0EDC008D565}" dt="2026-09-02T16:15:59.472" v="462" actId="20577"/>
        <pc:sldMkLst>
          <pc:docMk/>
          <pc:sldMk cId="110748833" sldId="363"/>
        </pc:sldMkLst>
        <pc:spChg chg="mod">
          <ac:chgData name="Maxwell Conroy (PhD Physics and Astronomy)" userId="S::mjc970@student.bham.ac.uk::67f02797-517d-432a-9500-d63ae9fcd115" providerId="AD" clId="Web-{E7736A7C-22CC-2DDE-5DAA-C0EDC008D565}" dt="2026-09-02T16:15:59.472" v="462" actId="20577"/>
          <ac:spMkLst>
            <pc:docMk/>
            <pc:sldMk cId="110748833" sldId="363"/>
            <ac:spMk id="10" creationId="{0C4B5F3C-2FED-1FE9-F4E3-863BAD38560A}"/>
          </ac:spMkLst>
        </pc:spChg>
        <pc:spChg chg="mod">
          <ac:chgData name="Maxwell Conroy (PhD Physics and Astronomy)" userId="S::mjc970@student.bham.ac.uk::67f02797-517d-432a-9500-d63ae9fcd115" providerId="AD" clId="Web-{E7736A7C-22CC-2DDE-5DAA-C0EDC008D565}" dt="2026-09-02T16:15:36.113" v="451" actId="14100"/>
          <ac:spMkLst>
            <pc:docMk/>
            <pc:sldMk cId="110748833" sldId="363"/>
            <ac:spMk id="15" creationId="{7AC71E7B-FF4B-ED2C-38EA-BB0738FD700C}"/>
          </ac:spMkLst>
        </pc:spChg>
      </pc:sldChg>
      <pc:sldChg chg="mod ord modShow">
        <pc:chgData name="Maxwell Conroy (PhD Physics and Astronomy)" userId="S::mjc970@student.bham.ac.uk::67f02797-517d-432a-9500-d63ae9fcd115" providerId="AD" clId="Web-{E7736A7C-22CC-2DDE-5DAA-C0EDC008D565}" dt="2026-09-03T08:37:37.413" v="477"/>
        <pc:sldMkLst>
          <pc:docMk/>
          <pc:sldMk cId="251245396" sldId="366"/>
        </pc:sldMkLst>
      </pc:sldChg>
      <pc:sldChg chg="add replId">
        <pc:chgData name="Maxwell Conroy (PhD Physics and Astronomy)" userId="S::mjc970@student.bham.ac.uk::67f02797-517d-432a-9500-d63ae9fcd115" providerId="AD" clId="Web-{E7736A7C-22CC-2DDE-5DAA-C0EDC008D565}" dt="2026-09-02T12:52:41.850" v="103"/>
        <pc:sldMkLst>
          <pc:docMk/>
          <pc:sldMk cId="3666962401" sldId="367"/>
        </pc:sldMkLst>
      </pc:sldChg>
      <pc:sldChg chg="addSp modSp add replId">
        <pc:chgData name="Maxwell Conroy (PhD Physics and Astronomy)" userId="S::mjc970@student.bham.ac.uk::67f02797-517d-432a-9500-d63ae9fcd115" providerId="AD" clId="Web-{E7736A7C-22CC-2DDE-5DAA-C0EDC008D565}" dt="2026-09-02T16:13:34.157" v="444" actId="20577"/>
        <pc:sldMkLst>
          <pc:docMk/>
          <pc:sldMk cId="4171052678" sldId="368"/>
        </pc:sldMkLst>
        <pc:spChg chg="mod">
          <ac:chgData name="Maxwell Conroy (PhD Physics and Astronomy)" userId="S::mjc970@student.bham.ac.uk::67f02797-517d-432a-9500-d63ae9fcd115" providerId="AD" clId="Web-{E7736A7C-22CC-2DDE-5DAA-C0EDC008D565}" dt="2026-09-02T16:11:45.217" v="416" actId="20577"/>
          <ac:spMkLst>
            <pc:docMk/>
            <pc:sldMk cId="4171052678" sldId="368"/>
            <ac:spMk id="10" creationId="{DE78B02C-EF5B-8B49-7B1A-AC0ADCB08AF3}"/>
          </ac:spMkLst>
        </pc:spChg>
      </pc:sldChg>
    </pc:docChg>
  </pc:docChgLst>
  <pc:docChgLst>
    <pc:chgData name="Maxwell Conroy (PhD Phys + Astronomy FT)" userId="S::mjc970@student.bham.ac.uk::67f02797-517d-432a-9500-d63ae9fcd115" providerId="AD" clId="Web-{C202C97F-2D73-57EF-D1E8-AE52197F6DD8}"/>
    <pc:docChg chg="addSld delSld modSld">
      <pc:chgData name="Maxwell Conroy (PhD Phys + Astronomy FT)" userId="S::mjc970@student.bham.ac.uk::67f02797-517d-432a-9500-d63ae9fcd115" providerId="AD" clId="Web-{C202C97F-2D73-57EF-D1E8-AE52197F6DD8}" dt="2026-09-01T14:21:24.545" v="307" actId="1076"/>
      <pc:docMkLst>
        <pc:docMk/>
      </pc:docMkLst>
      <pc:sldChg chg="mod modShow">
        <pc:chgData name="Maxwell Conroy (PhD Phys + Astronomy FT)" userId="S::mjc970@student.bham.ac.uk::67f02797-517d-432a-9500-d63ae9fcd115" providerId="AD" clId="Web-{C202C97F-2D73-57EF-D1E8-AE52197F6DD8}" dt="2026-09-01T14:16:21.738" v="176"/>
        <pc:sldMkLst>
          <pc:docMk/>
          <pc:sldMk cId="404834708" sldId="349"/>
        </pc:sldMkLst>
      </pc:sldChg>
      <pc:sldChg chg="modSp">
        <pc:chgData name="Maxwell Conroy (PhD Phys + Astronomy FT)" userId="S::mjc970@student.bham.ac.uk::67f02797-517d-432a-9500-d63ae9fcd115" providerId="AD" clId="Web-{C202C97F-2D73-57EF-D1E8-AE52197F6DD8}" dt="2026-09-01T11:34:40.923" v="6" actId="20577"/>
        <pc:sldMkLst>
          <pc:docMk/>
          <pc:sldMk cId="3460201665" sldId="355"/>
        </pc:sldMkLst>
        <pc:spChg chg="mod">
          <ac:chgData name="Maxwell Conroy (PhD Phys + Astronomy FT)" userId="S::mjc970@student.bham.ac.uk::67f02797-517d-432a-9500-d63ae9fcd115" providerId="AD" clId="Web-{C202C97F-2D73-57EF-D1E8-AE52197F6DD8}" dt="2026-09-01T11:34:40.923" v="6" actId="20577"/>
          <ac:spMkLst>
            <pc:docMk/>
            <pc:sldMk cId="3460201665" sldId="355"/>
            <ac:spMk id="9" creationId="{D6591B23-4CB7-0F09-4AB1-D040257717A1}"/>
          </ac:spMkLst>
        </pc:spChg>
      </pc:sldChg>
      <pc:sldChg chg="addSp delSp modSp">
        <pc:chgData name="Maxwell Conroy (PhD Phys + Astronomy FT)" userId="S::mjc970@student.bham.ac.uk::67f02797-517d-432a-9500-d63ae9fcd115" providerId="AD" clId="Web-{C202C97F-2D73-57EF-D1E8-AE52197F6DD8}" dt="2026-09-01T13:34:26.426" v="129" actId="14100"/>
        <pc:sldMkLst>
          <pc:docMk/>
          <pc:sldMk cId="2075179360" sldId="356"/>
        </pc:sldMkLst>
        <pc:picChg chg="add mod modCrop">
          <ac:chgData name="Maxwell Conroy (PhD Phys + Astronomy FT)" userId="S::mjc970@student.bham.ac.uk::67f02797-517d-432a-9500-d63ae9fcd115" providerId="AD" clId="Web-{C202C97F-2D73-57EF-D1E8-AE52197F6DD8}" dt="2026-09-01T13:34:26.426" v="129" actId="14100"/>
          <ac:picMkLst>
            <pc:docMk/>
            <pc:sldMk cId="2075179360" sldId="356"/>
            <ac:picMk id="3" creationId="{8B61BE58-C180-A490-E4C4-077F91E617EB}"/>
          </ac:picMkLst>
        </pc:picChg>
      </pc:sldChg>
      <pc:sldChg chg="modSp">
        <pc:chgData name="Maxwell Conroy (PhD Phys + Astronomy FT)" userId="S::mjc970@student.bham.ac.uk::67f02797-517d-432a-9500-d63ae9fcd115" providerId="AD" clId="Web-{C202C97F-2D73-57EF-D1E8-AE52197F6DD8}" dt="2026-09-01T14:16:14.175" v="175" actId="1076"/>
        <pc:sldMkLst>
          <pc:docMk/>
          <pc:sldMk cId="1799046247" sldId="361"/>
        </pc:sldMkLst>
        <pc:picChg chg="mod modCrop">
          <ac:chgData name="Maxwell Conroy (PhD Phys + Astronomy FT)" userId="S::mjc970@student.bham.ac.uk::67f02797-517d-432a-9500-d63ae9fcd115" providerId="AD" clId="Web-{C202C97F-2D73-57EF-D1E8-AE52197F6DD8}" dt="2026-09-01T14:16:14.175" v="175" actId="1076"/>
          <ac:picMkLst>
            <pc:docMk/>
            <pc:sldMk cId="1799046247" sldId="361"/>
            <ac:picMk id="9" creationId="{0C74E800-7A84-AA0A-F2B6-C2D0CE41E94C}"/>
          </ac:picMkLst>
        </pc:picChg>
      </pc:sldChg>
      <pc:sldChg chg="addSp delSp modSp add replId">
        <pc:chgData name="Maxwell Conroy (PhD Phys + Astronomy FT)" userId="S::mjc970@student.bham.ac.uk::67f02797-517d-432a-9500-d63ae9fcd115" providerId="AD" clId="Web-{C202C97F-2D73-57EF-D1E8-AE52197F6DD8}" dt="2026-09-01T14:17:50.757" v="182" actId="1076"/>
        <pc:sldMkLst>
          <pc:docMk/>
          <pc:sldMk cId="980246863" sldId="362"/>
        </pc:sldMkLst>
        <pc:spChg chg="mod">
          <ac:chgData name="Maxwell Conroy (PhD Phys + Astronomy FT)" userId="S::mjc970@student.bham.ac.uk::67f02797-517d-432a-9500-d63ae9fcd115" providerId="AD" clId="Web-{C202C97F-2D73-57EF-D1E8-AE52197F6DD8}" dt="2026-09-01T13:31:41.809" v="120" actId="20577"/>
          <ac:spMkLst>
            <pc:docMk/>
            <pc:sldMk cId="980246863" sldId="362"/>
            <ac:spMk id="10" creationId="{2C2CE6CA-BFB4-9F02-500B-31BFB157E629}"/>
          </ac:spMkLst>
        </pc:spChg>
        <pc:picChg chg="add mod ord">
          <ac:chgData name="Maxwell Conroy (PhD Phys + Astronomy FT)" userId="S::mjc970@student.bham.ac.uk::67f02797-517d-432a-9500-d63ae9fcd115" providerId="AD" clId="Web-{C202C97F-2D73-57EF-D1E8-AE52197F6DD8}" dt="2026-09-01T14:17:50.757" v="182" actId="1076"/>
          <ac:picMkLst>
            <pc:docMk/>
            <pc:sldMk cId="980246863" sldId="362"/>
            <ac:picMk id="13" creationId="{FFFBE1C1-56BD-3767-0DDE-FDA4993B7657}"/>
          </ac:picMkLst>
        </pc:picChg>
        <pc:cxnChg chg="add">
          <ac:chgData name="Maxwell Conroy (PhD Phys + Astronomy FT)" userId="S::mjc970@student.bham.ac.uk::67f02797-517d-432a-9500-d63ae9fcd115" providerId="AD" clId="Web-{C202C97F-2D73-57EF-D1E8-AE52197F6DD8}" dt="2026-09-01T13:28:30.302" v="22"/>
          <ac:cxnSpMkLst>
            <pc:docMk/>
            <pc:sldMk cId="980246863" sldId="362"/>
            <ac:cxnSpMk id="15" creationId="{85BEF550-4B31-8933-DFEC-92DB4DFD1A94}"/>
          </ac:cxnSpMkLst>
        </pc:cxnChg>
        <pc:cxnChg chg="add mod">
          <ac:chgData name="Maxwell Conroy (PhD Phys + Astronomy FT)" userId="S::mjc970@student.bham.ac.uk::67f02797-517d-432a-9500-d63ae9fcd115" providerId="AD" clId="Web-{C202C97F-2D73-57EF-D1E8-AE52197F6DD8}" dt="2026-09-01T13:28:59.991" v="44" actId="1076"/>
          <ac:cxnSpMkLst>
            <pc:docMk/>
            <pc:sldMk cId="980246863" sldId="362"/>
            <ac:cxnSpMk id="17" creationId="{B0E513A2-11FB-3133-E93C-1BBCABC5DA80}"/>
          </ac:cxnSpMkLst>
        </pc:cxnChg>
        <pc:cxnChg chg="add mod">
          <ac:chgData name="Maxwell Conroy (PhD Phys + Astronomy FT)" userId="S::mjc970@student.bham.ac.uk::67f02797-517d-432a-9500-d63ae9fcd115" providerId="AD" clId="Web-{C202C97F-2D73-57EF-D1E8-AE52197F6DD8}" dt="2026-09-01T13:29:28.179" v="51" actId="14100"/>
          <ac:cxnSpMkLst>
            <pc:docMk/>
            <pc:sldMk cId="980246863" sldId="362"/>
            <ac:cxnSpMk id="18" creationId="{227343A3-7D3E-ED18-A83F-15ED0DE55316}"/>
          </ac:cxnSpMkLst>
        </pc:cxnChg>
      </pc:sldChg>
      <pc:sldChg chg="addSp delSp modSp add replId">
        <pc:chgData name="Maxwell Conroy (PhD Phys + Astronomy FT)" userId="S::mjc970@student.bham.ac.uk::67f02797-517d-432a-9500-d63ae9fcd115" providerId="AD" clId="Web-{C202C97F-2D73-57EF-D1E8-AE52197F6DD8}" dt="2026-09-01T14:21:24.545" v="307" actId="1076"/>
        <pc:sldMkLst>
          <pc:docMk/>
          <pc:sldMk cId="110748833" sldId="363"/>
        </pc:sldMkLst>
        <pc:spChg chg="mod">
          <ac:chgData name="Maxwell Conroy (PhD Phys + Astronomy FT)" userId="S::mjc970@student.bham.ac.uk::67f02797-517d-432a-9500-d63ae9fcd115" providerId="AD" clId="Web-{C202C97F-2D73-57EF-D1E8-AE52197F6DD8}" dt="2026-09-01T14:21:24.545" v="307" actId="1076"/>
          <ac:spMkLst>
            <pc:docMk/>
            <pc:sldMk cId="110748833" sldId="363"/>
            <ac:spMk id="10" creationId="{0C4B5F3C-2FED-1FE9-F4E3-863BAD38560A}"/>
          </ac:spMkLst>
        </pc:spChg>
        <pc:spChg chg="mod">
          <ac:chgData name="Maxwell Conroy (PhD Phys + Astronomy FT)" userId="S::mjc970@student.bham.ac.uk::67f02797-517d-432a-9500-d63ae9fcd115" providerId="AD" clId="Web-{C202C97F-2D73-57EF-D1E8-AE52197F6DD8}" dt="2026-09-01T13:42:09.376" v="154" actId="20577"/>
          <ac:spMkLst>
            <pc:docMk/>
            <pc:sldMk cId="110748833" sldId="363"/>
            <ac:spMk id="15" creationId="{7AC71E7B-FF4B-ED2C-38EA-BB0738FD700C}"/>
          </ac:spMkLst>
        </pc:spChg>
        <pc:picChg chg="add mod ord">
          <ac:chgData name="Maxwell Conroy (PhD Phys + Astronomy FT)" userId="S::mjc970@student.bham.ac.uk::67f02797-517d-432a-9500-d63ae9fcd115" providerId="AD" clId="Web-{C202C97F-2D73-57EF-D1E8-AE52197F6DD8}" dt="2026-09-01T14:18:22.586" v="188" actId="1076"/>
          <ac:picMkLst>
            <pc:docMk/>
            <pc:sldMk cId="110748833" sldId="363"/>
            <ac:picMk id="13" creationId="{4F487999-1688-A650-C59B-08EB5E099973}"/>
          </ac:picMkLst>
        </pc:picChg>
      </pc:sldChg>
      <pc:sldChg chg="addSp delSp modSp add replId">
        <pc:chgData name="Maxwell Conroy (PhD Phys + Astronomy FT)" userId="S::mjc970@student.bham.ac.uk::67f02797-517d-432a-9500-d63ae9fcd115" providerId="AD" clId="Web-{C202C97F-2D73-57EF-D1E8-AE52197F6DD8}" dt="2026-09-01T13:39:41.951" v="137" actId="1076"/>
        <pc:sldMkLst>
          <pc:docMk/>
          <pc:sldMk cId="2647422051" sldId="364"/>
        </pc:sldMkLst>
        <pc:picChg chg="add mod">
          <ac:chgData name="Maxwell Conroy (PhD Phys + Astronomy FT)" userId="S::mjc970@student.bham.ac.uk::67f02797-517d-432a-9500-d63ae9fcd115" providerId="AD" clId="Web-{C202C97F-2D73-57EF-D1E8-AE52197F6DD8}" dt="2026-09-01T13:39:41.951" v="137" actId="1076"/>
          <ac:picMkLst>
            <pc:docMk/>
            <pc:sldMk cId="2647422051" sldId="364"/>
            <ac:picMk id="7" creationId="{8EE4A079-E1F0-BB71-683F-E87DE7CB6EB1}"/>
          </ac:picMkLst>
        </pc:picChg>
      </pc:sldChg>
      <pc:sldChg chg="addSp delSp modSp add replId">
        <pc:chgData name="Maxwell Conroy (PhD Phys + Astronomy FT)" userId="S::mjc970@student.bham.ac.uk::67f02797-517d-432a-9500-d63ae9fcd115" providerId="AD" clId="Web-{C202C97F-2D73-57EF-D1E8-AE52197F6DD8}" dt="2026-09-01T13:40:21.968" v="144"/>
        <pc:sldMkLst>
          <pc:docMk/>
          <pc:sldMk cId="3462478293" sldId="365"/>
        </pc:sldMkLst>
        <pc:picChg chg="add mod ord">
          <ac:chgData name="Maxwell Conroy (PhD Phys + Astronomy FT)" userId="S::mjc970@student.bham.ac.uk::67f02797-517d-432a-9500-d63ae9fcd115" providerId="AD" clId="Web-{C202C97F-2D73-57EF-D1E8-AE52197F6DD8}" dt="2026-09-01T13:40:21.968" v="144"/>
          <ac:picMkLst>
            <pc:docMk/>
            <pc:sldMk cId="3462478293" sldId="365"/>
            <ac:picMk id="9" creationId="{F877EC19-007B-8C1D-969E-925EF3355475}"/>
          </ac:picMkLst>
        </pc:picChg>
      </pc:sldChg>
      <pc:sldChg chg="addSp delSp modSp add replId">
        <pc:chgData name="Maxwell Conroy (PhD Phys + Astronomy FT)" userId="S::mjc970@student.bham.ac.uk::67f02797-517d-432a-9500-d63ae9fcd115" providerId="AD" clId="Web-{C202C97F-2D73-57EF-D1E8-AE52197F6DD8}" dt="2026-09-01T14:19:53.573" v="202" actId="1076"/>
        <pc:sldMkLst>
          <pc:docMk/>
          <pc:sldMk cId="251245396" sldId="366"/>
        </pc:sldMkLst>
        <pc:picChg chg="add mod">
          <ac:chgData name="Maxwell Conroy (PhD Phys + Astronomy FT)" userId="S::mjc970@student.bham.ac.uk::67f02797-517d-432a-9500-d63ae9fcd115" providerId="AD" clId="Web-{C202C97F-2D73-57EF-D1E8-AE52197F6DD8}" dt="2026-09-01T14:19:32.151" v="195" actId="1076"/>
          <ac:picMkLst>
            <pc:docMk/>
            <pc:sldMk cId="251245396" sldId="366"/>
            <ac:picMk id="7" creationId="{BACF6131-CAAC-54D5-DF25-E03AC46CFAE9}"/>
          </ac:picMkLst>
        </pc:picChg>
        <pc:picChg chg="add mod ord">
          <ac:chgData name="Maxwell Conroy (PhD Phys + Astronomy FT)" userId="S::mjc970@student.bham.ac.uk::67f02797-517d-432a-9500-d63ae9fcd115" providerId="AD" clId="Web-{C202C97F-2D73-57EF-D1E8-AE52197F6DD8}" dt="2026-09-01T14:19:53.573" v="202" actId="1076"/>
          <ac:picMkLst>
            <pc:docMk/>
            <pc:sldMk cId="251245396" sldId="366"/>
            <ac:picMk id="11" creationId="{AA9C3DC0-64E9-C45E-9F4F-34074E517CA9}"/>
          </ac:picMkLst>
        </pc:picChg>
      </pc:sldChg>
    </pc:docChg>
  </pc:docChgLst>
  <pc:docChgLst>
    <pc:chgData name="Maxwell Conroy (PhD Phys + Astronomy FT)" userId="S::mjc970@student.bham.ac.uk::67f02797-517d-432a-9500-d63ae9fcd115" providerId="AD" clId="Web-{2C08350A-7016-D661-BD64-2928616A07A8}"/>
    <pc:docChg chg="addSld delSld modSld">
      <pc:chgData name="Maxwell Conroy (PhD Phys + Astronomy FT)" userId="S::mjc970@student.bham.ac.uk::67f02797-517d-432a-9500-d63ae9fcd115" providerId="AD" clId="Web-{2C08350A-7016-D661-BD64-2928616A07A8}" dt="2026-09-01T10:09:38.045" v="2221"/>
      <pc:docMkLst>
        <pc:docMk/>
      </pc:docMkLst>
      <pc:sldChg chg="modNotes">
        <pc:chgData name="Maxwell Conroy (PhD Phys + Astronomy FT)" userId="S::mjc970@student.bham.ac.uk::67f02797-517d-432a-9500-d63ae9fcd115" providerId="AD" clId="Web-{2C08350A-7016-D661-BD64-2928616A07A8}" dt="2026-08-28T13:36:05.124" v="552"/>
        <pc:sldMkLst>
          <pc:docMk/>
          <pc:sldMk cId="2966185315" sldId="257"/>
        </pc:sldMkLst>
      </pc:sldChg>
      <pc:sldChg chg="addSp modSp">
        <pc:chgData name="Maxwell Conroy (PhD Phys + Astronomy FT)" userId="S::mjc970@student.bham.ac.uk::67f02797-517d-432a-9500-d63ae9fcd115" providerId="AD" clId="Web-{2C08350A-7016-D661-BD64-2928616A07A8}" dt="2026-08-28T13:53:36.866" v="1142" actId="20577"/>
        <pc:sldMkLst>
          <pc:docMk/>
          <pc:sldMk cId="3315845260" sldId="318"/>
        </pc:sldMkLst>
        <pc:spChg chg="add mod">
          <ac:chgData name="Maxwell Conroy (PhD Phys + Astronomy FT)" userId="S::mjc970@student.bham.ac.uk::67f02797-517d-432a-9500-d63ae9fcd115" providerId="AD" clId="Web-{2C08350A-7016-D661-BD64-2928616A07A8}" dt="2026-08-28T13:53:36.866" v="1142" actId="20577"/>
          <ac:spMkLst>
            <pc:docMk/>
            <pc:sldMk cId="3315845260" sldId="318"/>
            <ac:spMk id="4" creationId="{4143A1AE-FECB-4824-A8BA-8EF830BF010E}"/>
          </ac:spMkLst>
        </pc:spChg>
        <pc:picChg chg="add mod">
          <ac:chgData name="Maxwell Conroy (PhD Phys + Astronomy FT)" userId="S::mjc970@student.bham.ac.uk::67f02797-517d-432a-9500-d63ae9fcd115" providerId="AD" clId="Web-{2C08350A-7016-D661-BD64-2928616A07A8}" dt="2026-08-28T12:15:56.030" v="28" actId="1076"/>
          <ac:picMkLst>
            <pc:docMk/>
            <pc:sldMk cId="3315845260" sldId="318"/>
            <ac:picMk id="3" creationId="{D5AAC58B-11E5-D8FF-A004-719A1EB7D11E}"/>
          </ac:picMkLst>
        </pc:picChg>
      </pc:sldChg>
      <pc:sldChg chg="addSp delSp modSp modNotes">
        <pc:chgData name="Maxwell Conroy (PhD Phys + Astronomy FT)" userId="S::mjc970@student.bham.ac.uk::67f02797-517d-432a-9500-d63ae9fcd115" providerId="AD" clId="Web-{2C08350A-7016-D661-BD64-2928616A07A8}" dt="2026-08-28T14:03:12.826" v="1468" actId="20577"/>
        <pc:sldMkLst>
          <pc:docMk/>
          <pc:sldMk cId="2311716799" sldId="335"/>
        </pc:sldMkLst>
        <pc:spChg chg="mod">
          <ac:chgData name="Maxwell Conroy (PhD Phys + Astronomy FT)" userId="S::mjc970@student.bham.ac.uk::67f02797-517d-432a-9500-d63ae9fcd115" providerId="AD" clId="Web-{2C08350A-7016-D661-BD64-2928616A07A8}" dt="2026-08-28T13:28:07.610" v="109" actId="20577"/>
          <ac:spMkLst>
            <pc:docMk/>
            <pc:sldMk cId="2311716799" sldId="335"/>
            <ac:spMk id="9" creationId="{045975F8-9823-EA87-A040-FC2B29860081}"/>
          </ac:spMkLst>
        </pc:spChg>
        <pc:picChg chg="add mod ord">
          <ac:chgData name="Maxwell Conroy (PhD Phys + Astronomy FT)" userId="S::mjc970@student.bham.ac.uk::67f02797-517d-432a-9500-d63ae9fcd115" providerId="AD" clId="Web-{2C08350A-7016-D661-BD64-2928616A07A8}" dt="2026-08-28T12:15:29.888" v="23"/>
          <ac:picMkLst>
            <pc:docMk/>
            <pc:sldMk cId="2311716799" sldId="335"/>
            <ac:picMk id="7" creationId="{6DD6B874-0E6E-9B2C-3805-DB05501A1C46}"/>
          </ac:picMkLst>
        </pc:picChg>
      </pc:sldChg>
      <pc:sldChg chg="addSp delSp modSp">
        <pc:chgData name="Maxwell Conroy (PhD Phys + Astronomy FT)" userId="S::mjc970@student.bham.ac.uk::67f02797-517d-432a-9500-d63ae9fcd115" providerId="AD" clId="Web-{2C08350A-7016-D661-BD64-2928616A07A8}" dt="2026-09-01T10:09:38.045" v="2221"/>
        <pc:sldMkLst>
          <pc:docMk/>
          <pc:sldMk cId="84705909" sldId="336"/>
        </pc:sldMkLst>
      </pc:sldChg>
      <pc:sldChg chg="addSp modSp">
        <pc:chgData name="Maxwell Conroy (PhD Phys + Astronomy FT)" userId="S::mjc970@student.bham.ac.uk::67f02797-517d-432a-9500-d63ae9fcd115" providerId="AD" clId="Web-{2C08350A-7016-D661-BD64-2928616A07A8}" dt="2026-08-28T14:10:57.342" v="2219" actId="20577"/>
        <pc:sldMkLst>
          <pc:docMk/>
          <pc:sldMk cId="2215468540" sldId="337"/>
        </pc:sldMkLst>
        <pc:spChg chg="mod">
          <ac:chgData name="Maxwell Conroy (PhD Phys + Astronomy FT)" userId="S::mjc970@student.bham.ac.uk::67f02797-517d-432a-9500-d63ae9fcd115" providerId="AD" clId="Web-{2C08350A-7016-D661-BD64-2928616A07A8}" dt="2026-08-28T13:58:09.103" v="1215" actId="20577"/>
          <ac:spMkLst>
            <pc:docMk/>
            <pc:sldMk cId="2215468540" sldId="337"/>
            <ac:spMk id="2" creationId="{9ABF1DD3-9AD1-A6F9-A363-EF7AECCA0100}"/>
          </ac:spMkLst>
        </pc:spChg>
        <pc:spChg chg="mod">
          <ac:chgData name="Maxwell Conroy (PhD Phys + Astronomy FT)" userId="S::mjc970@student.bham.ac.uk::67f02797-517d-432a-9500-d63ae9fcd115" providerId="AD" clId="Web-{2C08350A-7016-D661-BD64-2928616A07A8}" dt="2026-08-28T14:10:57.342" v="2219" actId="20577"/>
          <ac:spMkLst>
            <pc:docMk/>
            <pc:sldMk cId="2215468540" sldId="337"/>
            <ac:spMk id="3" creationId="{8D03D002-AF3E-7694-1BB2-4BCB79D64AE5}"/>
          </ac:spMkLst>
        </pc:spChg>
        <pc:spChg chg="add mod">
          <ac:chgData name="Maxwell Conroy (PhD Phys + Astronomy FT)" userId="S::mjc970@student.bham.ac.uk::67f02797-517d-432a-9500-d63ae9fcd115" providerId="AD" clId="Web-{2C08350A-7016-D661-BD64-2928616A07A8}" dt="2026-08-28T14:10:17.730" v="2140" actId="14100"/>
          <ac:spMkLst>
            <pc:docMk/>
            <pc:sldMk cId="2215468540" sldId="337"/>
            <ac:spMk id="4" creationId="{E6C39509-B6DB-E64A-982D-C121C874FCDF}"/>
          </ac:spMkLst>
        </pc:spChg>
      </pc:sldChg>
      <pc:sldChg chg="modSp">
        <pc:chgData name="Maxwell Conroy (PhD Phys + Astronomy FT)" userId="S::mjc970@student.bham.ac.uk::67f02797-517d-432a-9500-d63ae9fcd115" providerId="AD" clId="Web-{2C08350A-7016-D661-BD64-2928616A07A8}" dt="2026-08-28T14:01:51.477" v="1401" actId="20577"/>
        <pc:sldMkLst>
          <pc:docMk/>
          <pc:sldMk cId="2209703348" sldId="338"/>
        </pc:sldMkLst>
        <pc:spChg chg="mod">
          <ac:chgData name="Maxwell Conroy (PhD Phys + Astronomy FT)" userId="S::mjc970@student.bham.ac.uk::67f02797-517d-432a-9500-d63ae9fcd115" providerId="AD" clId="Web-{2C08350A-7016-D661-BD64-2928616A07A8}" dt="2026-08-28T14:01:51.477" v="1401" actId="20577"/>
          <ac:spMkLst>
            <pc:docMk/>
            <pc:sldMk cId="2209703348" sldId="338"/>
            <ac:spMk id="13" creationId="{D307FBDF-4BAF-4E66-48A4-6A30471824F6}"/>
          </ac:spMkLst>
        </pc:spChg>
        <pc:spChg chg="mod">
          <ac:chgData name="Maxwell Conroy (PhD Phys + Astronomy FT)" userId="S::mjc970@student.bham.ac.uk::67f02797-517d-432a-9500-d63ae9fcd115" providerId="AD" clId="Web-{2C08350A-7016-D661-BD64-2928616A07A8}" dt="2026-08-28T14:00:48.535" v="1393" actId="1076"/>
          <ac:spMkLst>
            <pc:docMk/>
            <pc:sldMk cId="2209703348" sldId="338"/>
            <ac:spMk id="15" creationId="{5ED55725-A475-1FDD-24A2-7BB83DC83038}"/>
          </ac:spMkLst>
        </pc:spChg>
      </pc:sldChg>
      <pc:sldChg chg="modNotes">
        <pc:chgData name="Maxwell Conroy (PhD Phys + Astronomy FT)" userId="S::mjc970@student.bham.ac.uk::67f02797-517d-432a-9500-d63ae9fcd115" providerId="AD" clId="Web-{2C08350A-7016-D661-BD64-2928616A07A8}" dt="2026-08-28T13:36:26.516" v="599"/>
        <pc:sldMkLst>
          <pc:docMk/>
          <pc:sldMk cId="404834708" sldId="349"/>
        </pc:sldMkLst>
      </pc:sldChg>
      <pc:sldChg chg="addSp delSp modSp modNotes">
        <pc:chgData name="Maxwell Conroy (PhD Phys + Astronomy FT)" userId="S::mjc970@student.bham.ac.uk::67f02797-517d-432a-9500-d63ae9fcd115" providerId="AD" clId="Web-{2C08350A-7016-D661-BD64-2928616A07A8}" dt="2026-08-28T14:06:05.088" v="1753" actId="20577"/>
        <pc:sldMkLst>
          <pc:docMk/>
          <pc:sldMk cId="1416225555" sldId="354"/>
        </pc:sldMkLst>
        <pc:spChg chg="mod">
          <ac:chgData name="Maxwell Conroy (PhD Phys + Astronomy FT)" userId="S::mjc970@student.bham.ac.uk::67f02797-517d-432a-9500-d63ae9fcd115" providerId="AD" clId="Web-{2C08350A-7016-D661-BD64-2928616A07A8}" dt="2026-08-28T13:36:50.611" v="623" actId="20577"/>
          <ac:spMkLst>
            <pc:docMk/>
            <pc:sldMk cId="1416225555" sldId="354"/>
            <ac:spMk id="2" creationId="{181ED736-AB6C-8394-FC0D-F295212D05CE}"/>
          </ac:spMkLst>
        </pc:spChg>
      </pc:sldChg>
      <pc:sldChg chg="addSp delSp modSp mod modClrScheme chgLayout modNotes">
        <pc:chgData name="Maxwell Conroy (PhD Phys + Astronomy FT)" userId="S::mjc970@student.bham.ac.uk::67f02797-517d-432a-9500-d63ae9fcd115" providerId="AD" clId="Web-{2C08350A-7016-D661-BD64-2928616A07A8}" dt="2026-08-28T13:57:47.117" v="1203" actId="14100"/>
        <pc:sldMkLst>
          <pc:docMk/>
          <pc:sldMk cId="3460201665" sldId="355"/>
        </pc:sldMkLst>
        <pc:spChg chg="mod ord">
          <ac:chgData name="Maxwell Conroy (PhD Phys + Astronomy FT)" userId="S::mjc970@student.bham.ac.uk::67f02797-517d-432a-9500-d63ae9fcd115" providerId="AD" clId="Web-{2C08350A-7016-D661-BD64-2928616A07A8}" dt="2026-08-28T13:28:53.360" v="152" actId="20577"/>
          <ac:spMkLst>
            <pc:docMk/>
            <pc:sldMk cId="3460201665" sldId="355"/>
            <ac:spMk id="2" creationId="{196FCDD6-070F-F049-7337-1AB086CC2384}"/>
          </ac:spMkLst>
        </pc:spChg>
        <pc:spChg chg="mod ord">
          <ac:chgData name="Maxwell Conroy (PhD Phys + Astronomy FT)" userId="S::mjc970@student.bham.ac.uk::67f02797-517d-432a-9500-d63ae9fcd115" providerId="AD" clId="Web-{2C08350A-7016-D661-BD64-2928616A07A8}" dt="2026-08-28T13:28:21.499" v="111"/>
          <ac:spMkLst>
            <pc:docMk/>
            <pc:sldMk cId="3460201665" sldId="355"/>
            <ac:spMk id="4" creationId="{847838F2-CB93-E9D2-56D3-FAE13611BDC3}"/>
          </ac:spMkLst>
        </pc:spChg>
        <pc:spChg chg="mod ord">
          <ac:chgData name="Maxwell Conroy (PhD Phys + Astronomy FT)" userId="S::mjc970@student.bham.ac.uk::67f02797-517d-432a-9500-d63ae9fcd115" providerId="AD" clId="Web-{2C08350A-7016-D661-BD64-2928616A07A8}" dt="2026-08-28T13:28:21.499" v="111"/>
          <ac:spMkLst>
            <pc:docMk/>
            <pc:sldMk cId="3460201665" sldId="355"/>
            <ac:spMk id="5" creationId="{F1C6063B-8A41-DF9C-8CA5-2DC06E7384CB}"/>
          </ac:spMkLst>
        </pc:spChg>
        <pc:spChg chg="mod ord">
          <ac:chgData name="Maxwell Conroy (PhD Phys + Astronomy FT)" userId="S::mjc970@student.bham.ac.uk::67f02797-517d-432a-9500-d63ae9fcd115" providerId="AD" clId="Web-{2C08350A-7016-D661-BD64-2928616A07A8}" dt="2026-08-28T13:28:21.499" v="111"/>
          <ac:spMkLst>
            <pc:docMk/>
            <pc:sldMk cId="3460201665" sldId="355"/>
            <ac:spMk id="6" creationId="{C8D5CE9A-797B-7F6B-8743-BA89B1CD3891}"/>
          </ac:spMkLst>
        </pc:spChg>
        <pc:spChg chg="mod ord">
          <ac:chgData name="Maxwell Conroy (PhD Phys + Astronomy FT)" userId="S::mjc970@student.bham.ac.uk::67f02797-517d-432a-9500-d63ae9fcd115" providerId="AD" clId="Web-{2C08350A-7016-D661-BD64-2928616A07A8}" dt="2026-08-28T13:30:17.303" v="224" actId="20577"/>
          <ac:spMkLst>
            <pc:docMk/>
            <pc:sldMk cId="3460201665" sldId="355"/>
            <ac:spMk id="9" creationId="{D6591B23-4CB7-0F09-4AB1-D040257717A1}"/>
          </ac:spMkLst>
        </pc:spChg>
      </pc:sldChg>
      <pc:sldChg chg="addSp delSp modSp add mod replId modClrScheme chgLayout modNotes">
        <pc:chgData name="Maxwell Conroy (PhD Phys + Astronomy FT)" userId="S::mjc970@student.bham.ac.uk::67f02797-517d-432a-9500-d63ae9fcd115" providerId="AD" clId="Web-{2C08350A-7016-D661-BD64-2928616A07A8}" dt="2026-08-28T14:07:38.360" v="1829"/>
        <pc:sldMkLst>
          <pc:docMk/>
          <pc:sldMk cId="2075179360" sldId="356"/>
        </pc:sldMkLst>
        <pc:spChg chg="mod ord">
          <ac:chgData name="Maxwell Conroy (PhD Phys + Astronomy FT)" userId="S::mjc970@student.bham.ac.uk::67f02797-517d-432a-9500-d63ae9fcd115" providerId="AD" clId="Web-{2C08350A-7016-D661-BD64-2928616A07A8}" dt="2026-08-28T13:42:04.444" v="741"/>
          <ac:spMkLst>
            <pc:docMk/>
            <pc:sldMk cId="2075179360" sldId="356"/>
            <ac:spMk id="2" creationId="{F0038558-9FFD-9E11-0A10-9F70132B739C}"/>
          </ac:spMkLst>
        </pc:spChg>
        <pc:spChg chg="mod ord">
          <ac:chgData name="Maxwell Conroy (PhD Phys + Astronomy FT)" userId="S::mjc970@student.bham.ac.uk::67f02797-517d-432a-9500-d63ae9fcd115" providerId="AD" clId="Web-{2C08350A-7016-D661-BD64-2928616A07A8}" dt="2026-08-28T13:42:04.444" v="741"/>
          <ac:spMkLst>
            <pc:docMk/>
            <pc:sldMk cId="2075179360" sldId="356"/>
            <ac:spMk id="4" creationId="{CB694ABC-DFCA-32D2-DB86-2B157B61CAF1}"/>
          </ac:spMkLst>
        </pc:spChg>
        <pc:spChg chg="mod ord">
          <ac:chgData name="Maxwell Conroy (PhD Phys + Astronomy FT)" userId="S::mjc970@student.bham.ac.uk::67f02797-517d-432a-9500-d63ae9fcd115" providerId="AD" clId="Web-{2C08350A-7016-D661-BD64-2928616A07A8}" dt="2026-08-28T13:42:04.444" v="741"/>
          <ac:spMkLst>
            <pc:docMk/>
            <pc:sldMk cId="2075179360" sldId="356"/>
            <ac:spMk id="5" creationId="{71FC67DA-A228-D411-0A50-9C72C76DE578}"/>
          </ac:spMkLst>
        </pc:spChg>
        <pc:spChg chg="mod ord">
          <ac:chgData name="Maxwell Conroy (PhD Phys + Astronomy FT)" userId="S::mjc970@student.bham.ac.uk::67f02797-517d-432a-9500-d63ae9fcd115" providerId="AD" clId="Web-{2C08350A-7016-D661-BD64-2928616A07A8}" dt="2026-08-28T13:42:04.444" v="741"/>
          <ac:spMkLst>
            <pc:docMk/>
            <pc:sldMk cId="2075179360" sldId="356"/>
            <ac:spMk id="6" creationId="{804F5BC3-F530-1DE0-1683-4CE1AA0AF89C}"/>
          </ac:spMkLst>
        </pc:spChg>
      </pc:sldChg>
    </pc:docChg>
  </pc:docChgLst>
  <pc:docChgLst>
    <pc:chgData name="Maxwell Conroy (PhD Phys + Astronomy FT)" userId="67f02797-517d-432a-9500-d63ae9fcd115" providerId="ADAL" clId="{55437813-34F5-44BB-883F-513F07C8BA14}"/>
    <pc:docChg chg="undo custSel addSld delSld modSld">
      <pc:chgData name="Maxwell Conroy (PhD Phys + Astronomy FT)" userId="67f02797-517d-432a-9500-d63ae9fcd115" providerId="ADAL" clId="{55437813-34F5-44BB-883F-513F07C8BA14}" dt="2026-09-02T11:35:51.597" v="920" actId="18131"/>
      <pc:docMkLst>
        <pc:docMk/>
      </pc:docMkLst>
      <pc:sldChg chg="modCm">
        <pc:chgData name="Maxwell Conroy (PhD Phys + Astronomy FT)" userId="67f02797-517d-432a-9500-d63ae9fcd115" providerId="ADAL" clId="{55437813-34F5-44BB-883F-513F07C8BA14}" dt="2026-09-01T10:40:49.372" v="120"/>
        <pc:sldMkLst>
          <pc:docMk/>
          <pc:sldMk cId="2966185315" sldId="257"/>
        </pc:sldMkLst>
      </pc:sldChg>
      <pc:sldChg chg="mod modShow">
        <pc:chgData name="Maxwell Conroy (PhD Phys + Astronomy FT)" userId="67f02797-517d-432a-9500-d63ae9fcd115" providerId="ADAL" clId="{55437813-34F5-44BB-883F-513F07C8BA14}" dt="2026-09-01T10:52:54.146" v="432" actId="729"/>
        <pc:sldMkLst>
          <pc:docMk/>
          <pc:sldMk cId="3315845260" sldId="318"/>
        </pc:sldMkLst>
      </pc:sldChg>
      <pc:sldChg chg="delSp modSp mod">
        <pc:chgData name="Maxwell Conroy (PhD Phys + Astronomy FT)" userId="67f02797-517d-432a-9500-d63ae9fcd115" providerId="ADAL" clId="{55437813-34F5-44BB-883F-513F07C8BA14}" dt="2026-09-01T15:20:19.850" v="876" actId="114"/>
        <pc:sldMkLst>
          <pc:docMk/>
          <pc:sldMk cId="2311716799" sldId="335"/>
        </pc:sldMkLst>
        <pc:spChg chg="mod">
          <ac:chgData name="Maxwell Conroy (PhD Phys + Astronomy FT)" userId="67f02797-517d-432a-9500-d63ae9fcd115" providerId="ADAL" clId="{55437813-34F5-44BB-883F-513F07C8BA14}" dt="2026-09-01T15:20:19.850" v="876" actId="114"/>
          <ac:spMkLst>
            <pc:docMk/>
            <pc:sldMk cId="2311716799" sldId="335"/>
            <ac:spMk id="9" creationId="{045975F8-9823-EA87-A040-FC2B29860081}"/>
          </ac:spMkLst>
        </pc:spChg>
      </pc:sldChg>
      <pc:sldChg chg="addSp delSp modSp mod">
        <pc:chgData name="Maxwell Conroy (PhD Phys + Astronomy FT)" userId="67f02797-517d-432a-9500-d63ae9fcd115" providerId="ADAL" clId="{55437813-34F5-44BB-883F-513F07C8BA14}" dt="2026-09-02T11:35:51.597" v="920" actId="18131"/>
        <pc:sldMkLst>
          <pc:docMk/>
          <pc:sldMk cId="84705909" sldId="336"/>
        </pc:sldMkLst>
        <pc:picChg chg="add mod ord modCrop">
          <ac:chgData name="Maxwell Conroy (PhD Phys + Astronomy FT)" userId="67f02797-517d-432a-9500-d63ae9fcd115" providerId="ADAL" clId="{55437813-34F5-44BB-883F-513F07C8BA14}" dt="2026-09-02T11:35:51.597" v="920" actId="18131"/>
          <ac:picMkLst>
            <pc:docMk/>
            <pc:sldMk cId="84705909" sldId="336"/>
            <ac:picMk id="9" creationId="{CE874FD4-D3D9-82E9-CCF7-63B0CC6669DD}"/>
          </ac:picMkLst>
        </pc:picChg>
      </pc:sldChg>
      <pc:sldChg chg="modSp mod">
        <pc:chgData name="Maxwell Conroy (PhD Phys + Astronomy FT)" userId="67f02797-517d-432a-9500-d63ae9fcd115" providerId="ADAL" clId="{55437813-34F5-44BB-883F-513F07C8BA14}" dt="2026-09-01T15:21:38.455" v="901" actId="20577"/>
        <pc:sldMkLst>
          <pc:docMk/>
          <pc:sldMk cId="2209703348" sldId="338"/>
        </pc:sldMkLst>
        <pc:spChg chg="mod">
          <ac:chgData name="Maxwell Conroy (PhD Phys + Astronomy FT)" userId="67f02797-517d-432a-9500-d63ae9fcd115" providerId="ADAL" clId="{55437813-34F5-44BB-883F-513F07C8BA14}" dt="2026-09-01T15:21:38.455" v="901" actId="20577"/>
          <ac:spMkLst>
            <pc:docMk/>
            <pc:sldMk cId="2209703348" sldId="338"/>
            <ac:spMk id="15" creationId="{5ED55725-A475-1FDD-24A2-7BB83DC83038}"/>
          </ac:spMkLst>
        </pc:spChg>
      </pc:sldChg>
      <pc:sldChg chg="addSp delSp modSp mod">
        <pc:chgData name="Maxwell Conroy (PhD Phys + Astronomy FT)" userId="67f02797-517d-432a-9500-d63ae9fcd115" providerId="ADAL" clId="{55437813-34F5-44BB-883F-513F07C8BA14}" dt="2026-09-01T10:51:29.775" v="329" actId="20577"/>
        <pc:sldMkLst>
          <pc:docMk/>
          <pc:sldMk cId="3460201665" sldId="355"/>
        </pc:sldMkLst>
        <pc:spChg chg="mod">
          <ac:chgData name="Maxwell Conroy (PhD Phys + Astronomy FT)" userId="67f02797-517d-432a-9500-d63ae9fcd115" providerId="ADAL" clId="{55437813-34F5-44BB-883F-513F07C8BA14}" dt="2026-09-01T10:49:27.566" v="280" actId="5793"/>
          <ac:spMkLst>
            <pc:docMk/>
            <pc:sldMk cId="3460201665" sldId="355"/>
            <ac:spMk id="9" creationId="{D6591B23-4CB7-0F09-4AB1-D040257717A1}"/>
          </ac:spMkLst>
        </pc:spChg>
        <pc:spChg chg="add mod">
          <ac:chgData name="Maxwell Conroy (PhD Phys + Astronomy FT)" userId="67f02797-517d-432a-9500-d63ae9fcd115" providerId="ADAL" clId="{55437813-34F5-44BB-883F-513F07C8BA14}" dt="2026-09-01T10:51:29.775" v="329" actId="20577"/>
          <ac:spMkLst>
            <pc:docMk/>
            <pc:sldMk cId="3460201665" sldId="355"/>
            <ac:spMk id="15" creationId="{BFD5135F-482F-2F1C-1562-E119C68E2559}"/>
          </ac:spMkLst>
        </pc:spChg>
        <pc:spChg chg="add mod">
          <ac:chgData name="Maxwell Conroy (PhD Phys + Astronomy FT)" userId="67f02797-517d-432a-9500-d63ae9fcd115" providerId="ADAL" clId="{55437813-34F5-44BB-883F-513F07C8BA14}" dt="2026-09-01T10:50:25.189" v="294" actId="1076"/>
          <ac:spMkLst>
            <pc:docMk/>
            <pc:sldMk cId="3460201665" sldId="355"/>
            <ac:spMk id="19" creationId="{A073D39F-FFFD-F4E7-3EFE-613D16AE82A6}"/>
          </ac:spMkLst>
        </pc:spChg>
        <pc:spChg chg="add mod">
          <ac:chgData name="Maxwell Conroy (PhD Phys + Astronomy FT)" userId="67f02797-517d-432a-9500-d63ae9fcd115" providerId="ADAL" clId="{55437813-34F5-44BB-883F-513F07C8BA14}" dt="2026-09-01T10:50:53.927" v="326" actId="403"/>
          <ac:spMkLst>
            <pc:docMk/>
            <pc:sldMk cId="3460201665" sldId="355"/>
            <ac:spMk id="20" creationId="{263169DC-09F5-0A3E-20D6-63A3855F0899}"/>
          </ac:spMkLst>
        </pc:spChg>
        <pc:picChg chg="add mod modCrop">
          <ac:chgData name="Maxwell Conroy (PhD Phys + Astronomy FT)" userId="67f02797-517d-432a-9500-d63ae9fcd115" providerId="ADAL" clId="{55437813-34F5-44BB-883F-513F07C8BA14}" dt="2026-09-01T10:46:42.550" v="153" actId="14100"/>
          <ac:picMkLst>
            <pc:docMk/>
            <pc:sldMk cId="3460201665" sldId="355"/>
            <ac:picMk id="13" creationId="{66296786-12A0-7562-9C6A-8971BD85356A}"/>
          </ac:picMkLst>
        </pc:picChg>
        <pc:picChg chg="add mod">
          <ac:chgData name="Maxwell Conroy (PhD Phys + Astronomy FT)" userId="67f02797-517d-432a-9500-d63ae9fcd115" providerId="ADAL" clId="{55437813-34F5-44BB-883F-513F07C8BA14}" dt="2026-09-01T10:46:32.805" v="151" actId="1076"/>
          <ac:picMkLst>
            <pc:docMk/>
            <pc:sldMk cId="3460201665" sldId="355"/>
            <ac:picMk id="17" creationId="{500B5843-1B6E-6EBE-2C62-7910EAD1B915}"/>
          </ac:picMkLst>
        </pc:picChg>
      </pc:sldChg>
      <pc:sldChg chg="addSp delSp modSp add mod">
        <pc:chgData name="Maxwell Conroy (PhD Phys + Astronomy FT)" userId="67f02797-517d-432a-9500-d63ae9fcd115" providerId="ADAL" clId="{55437813-34F5-44BB-883F-513F07C8BA14}" dt="2026-09-01T10:52:41.349" v="431" actId="478"/>
        <pc:sldMkLst>
          <pc:docMk/>
          <pc:sldMk cId="1799046247" sldId="361"/>
        </pc:sldMkLst>
        <pc:spChg chg="add mod">
          <ac:chgData name="Maxwell Conroy (PhD Phys + Astronomy FT)" userId="67f02797-517d-432a-9500-d63ae9fcd115" providerId="ADAL" clId="{55437813-34F5-44BB-883F-513F07C8BA14}" dt="2026-09-01T10:52:39.035" v="430" actId="1076"/>
          <ac:spMkLst>
            <pc:docMk/>
            <pc:sldMk cId="1799046247" sldId="361"/>
            <ac:spMk id="10" creationId="{804276A5-1295-47AB-7E40-4E5A5700B445}"/>
          </ac:spMkLst>
        </pc:spChg>
        <pc:picChg chg="add mod">
          <ac:chgData name="Maxwell Conroy (PhD Phys + Astronomy FT)" userId="67f02797-517d-432a-9500-d63ae9fcd115" providerId="ADAL" clId="{55437813-34F5-44BB-883F-513F07C8BA14}" dt="2026-09-01T10:52:06.540" v="338" actId="1076"/>
          <ac:picMkLst>
            <pc:docMk/>
            <pc:sldMk cId="1799046247" sldId="361"/>
            <ac:picMk id="9" creationId="{0C74E800-7A84-AA0A-F2B6-C2D0CE41E94C}"/>
          </ac:picMkLst>
        </pc:picChg>
      </pc:sldChg>
      <pc:sldChg chg="addSp delSp modSp mod">
        <pc:chgData name="Maxwell Conroy (PhD Phys + Astronomy FT)" userId="67f02797-517d-432a-9500-d63ae9fcd115" providerId="ADAL" clId="{55437813-34F5-44BB-883F-513F07C8BA14}" dt="2026-09-01T15:20:50.587" v="878" actId="113"/>
        <pc:sldMkLst>
          <pc:docMk/>
          <pc:sldMk cId="980246863" sldId="362"/>
        </pc:sldMkLst>
        <pc:spChg chg="add mod">
          <ac:chgData name="Maxwell Conroy (PhD Phys + Astronomy FT)" userId="67f02797-517d-432a-9500-d63ae9fcd115" providerId="ADAL" clId="{55437813-34F5-44BB-883F-513F07C8BA14}" dt="2026-09-01T14:25:39.184" v="474" actId="207"/>
          <ac:spMkLst>
            <pc:docMk/>
            <pc:sldMk cId="980246863" sldId="362"/>
            <ac:spMk id="7" creationId="{C24F23E3-FECC-7118-FCB1-AA19182721B2}"/>
          </ac:spMkLst>
        </pc:spChg>
        <pc:spChg chg="mod">
          <ac:chgData name="Maxwell Conroy (PhD Phys + Astronomy FT)" userId="67f02797-517d-432a-9500-d63ae9fcd115" providerId="ADAL" clId="{55437813-34F5-44BB-883F-513F07C8BA14}" dt="2026-09-01T15:17:07.228" v="839" actId="20577"/>
          <ac:spMkLst>
            <pc:docMk/>
            <pc:sldMk cId="980246863" sldId="362"/>
            <ac:spMk id="10" creationId="{2C2CE6CA-BFB4-9F02-500B-31BFB157E629}"/>
          </ac:spMkLst>
        </pc:spChg>
        <pc:spChg chg="add mod">
          <ac:chgData name="Maxwell Conroy (PhD Phys + Astronomy FT)" userId="67f02797-517d-432a-9500-d63ae9fcd115" providerId="ADAL" clId="{55437813-34F5-44BB-883F-513F07C8BA14}" dt="2026-09-01T14:28:22.231" v="503" actId="1076"/>
          <ac:spMkLst>
            <pc:docMk/>
            <pc:sldMk cId="980246863" sldId="362"/>
            <ac:spMk id="12" creationId="{50A98543-6D06-1331-1FAC-4A1B489DD9F0}"/>
          </ac:spMkLst>
        </pc:spChg>
        <pc:spChg chg="add mod">
          <ac:chgData name="Maxwell Conroy (PhD Phys + Astronomy FT)" userId="67f02797-517d-432a-9500-d63ae9fcd115" providerId="ADAL" clId="{55437813-34F5-44BB-883F-513F07C8BA14}" dt="2026-09-01T14:26:17.883" v="500" actId="1076"/>
          <ac:spMkLst>
            <pc:docMk/>
            <pc:sldMk cId="980246863" sldId="362"/>
            <ac:spMk id="19" creationId="{498C3C7D-09D1-1176-502F-4F772D25BED9}"/>
          </ac:spMkLst>
        </pc:spChg>
        <pc:spChg chg="add mod">
          <ac:chgData name="Maxwell Conroy (PhD Phys + Astronomy FT)" userId="67f02797-517d-432a-9500-d63ae9fcd115" providerId="ADAL" clId="{55437813-34F5-44BB-883F-513F07C8BA14}" dt="2026-09-01T15:20:50.587" v="878" actId="113"/>
          <ac:spMkLst>
            <pc:docMk/>
            <pc:sldMk cId="980246863" sldId="362"/>
            <ac:spMk id="21" creationId="{801F3450-EBCD-43ED-7D7D-8C90E415AB53}"/>
          </ac:spMkLst>
        </pc:spChg>
        <pc:spChg chg="add mod">
          <ac:chgData name="Maxwell Conroy (PhD Phys + Astronomy FT)" userId="67f02797-517d-432a-9500-d63ae9fcd115" providerId="ADAL" clId="{55437813-34F5-44BB-883F-513F07C8BA14}" dt="2026-09-01T15:14:37.990" v="673" actId="1076"/>
          <ac:spMkLst>
            <pc:docMk/>
            <pc:sldMk cId="980246863" sldId="362"/>
            <ac:spMk id="23" creationId="{E5401FEF-FB4F-DD0E-70EA-82B6D9DA163F}"/>
          </ac:spMkLst>
        </pc:spChg>
        <pc:picChg chg="ord">
          <ac:chgData name="Maxwell Conroy (PhD Phys + Astronomy FT)" userId="67f02797-517d-432a-9500-d63ae9fcd115" providerId="ADAL" clId="{55437813-34F5-44BB-883F-513F07C8BA14}" dt="2026-09-01T14:24:36.230" v="433" actId="167"/>
          <ac:picMkLst>
            <pc:docMk/>
            <pc:sldMk cId="980246863" sldId="362"/>
            <ac:picMk id="13" creationId="{FFFBE1C1-56BD-3767-0DDE-FDA4993B7657}"/>
          </ac:picMkLst>
        </pc:picChg>
        <pc:cxnChg chg="mod">
          <ac:chgData name="Maxwell Conroy (PhD Phys + Astronomy FT)" userId="67f02797-517d-432a-9500-d63ae9fcd115" providerId="ADAL" clId="{55437813-34F5-44BB-883F-513F07C8BA14}" dt="2026-09-01T14:25:34.657" v="472" actId="208"/>
          <ac:cxnSpMkLst>
            <pc:docMk/>
            <pc:sldMk cId="980246863" sldId="362"/>
            <ac:cxnSpMk id="15" creationId="{85BEF550-4B31-8933-DFEC-92DB4DFD1A94}"/>
          </ac:cxnSpMkLst>
        </pc:cxnChg>
        <pc:cxnChg chg="mod">
          <ac:chgData name="Maxwell Conroy (PhD Phys + Astronomy FT)" userId="67f02797-517d-432a-9500-d63ae9fcd115" providerId="ADAL" clId="{55437813-34F5-44BB-883F-513F07C8BA14}" dt="2026-09-01T14:28:14.727" v="501" actId="14100"/>
          <ac:cxnSpMkLst>
            <pc:docMk/>
            <pc:sldMk cId="980246863" sldId="362"/>
            <ac:cxnSpMk id="17" creationId="{B0E513A2-11FB-3133-E93C-1BBCABC5DA80}"/>
          </ac:cxnSpMkLst>
        </pc:cxnChg>
        <pc:cxnChg chg="mod">
          <ac:chgData name="Maxwell Conroy (PhD Phys + Astronomy FT)" userId="67f02797-517d-432a-9500-d63ae9fcd115" providerId="ADAL" clId="{55437813-34F5-44BB-883F-513F07C8BA14}" dt="2026-09-01T14:26:07.879" v="489" actId="14100"/>
          <ac:cxnSpMkLst>
            <pc:docMk/>
            <pc:sldMk cId="980246863" sldId="362"/>
            <ac:cxnSpMk id="18" creationId="{227343A3-7D3E-ED18-A83F-15ED0DE55316}"/>
          </ac:cxnSpMkLst>
        </pc:cxnChg>
      </pc:sldChg>
      <pc:sldChg chg="addSp modSp mod">
        <pc:chgData name="Maxwell Conroy (PhD Phys + Astronomy FT)" userId="67f02797-517d-432a-9500-d63ae9fcd115" providerId="ADAL" clId="{55437813-34F5-44BB-883F-513F07C8BA14}" dt="2026-09-01T15:21:13.920" v="897" actId="20577"/>
        <pc:sldMkLst>
          <pc:docMk/>
          <pc:sldMk cId="110748833" sldId="363"/>
        </pc:sldMkLst>
        <pc:spChg chg="add mod">
          <ac:chgData name="Maxwell Conroy (PhD Phys + Astronomy FT)" userId="67f02797-517d-432a-9500-d63ae9fcd115" providerId="ADAL" clId="{55437813-34F5-44BB-883F-513F07C8BA14}" dt="2026-09-01T15:21:03.159" v="882" actId="2711"/>
          <ac:spMkLst>
            <pc:docMk/>
            <pc:sldMk cId="110748833" sldId="363"/>
            <ac:spMk id="3" creationId="{8DEF75A3-1667-2982-7DB3-56025936F9FA}"/>
          </ac:spMkLst>
        </pc:spChg>
        <pc:spChg chg="add mod">
          <ac:chgData name="Maxwell Conroy (PhD Phys + Astronomy FT)" userId="67f02797-517d-432a-9500-d63ae9fcd115" providerId="ADAL" clId="{55437813-34F5-44BB-883F-513F07C8BA14}" dt="2026-09-01T15:14:53.455" v="676" actId="1076"/>
          <ac:spMkLst>
            <pc:docMk/>
            <pc:sldMk cId="110748833" sldId="363"/>
            <ac:spMk id="7" creationId="{9794FBB3-F30B-86AA-190C-D22A651CD5CB}"/>
          </ac:spMkLst>
        </pc:spChg>
        <pc:spChg chg="mod">
          <ac:chgData name="Maxwell Conroy (PhD Phys + Astronomy FT)" userId="67f02797-517d-432a-9500-d63ae9fcd115" providerId="ADAL" clId="{55437813-34F5-44BB-883F-513F07C8BA14}" dt="2026-09-01T15:21:13.920" v="897" actId="20577"/>
          <ac:spMkLst>
            <pc:docMk/>
            <pc:sldMk cId="110748833" sldId="363"/>
            <ac:spMk id="15" creationId="{7AC71E7B-FF4B-ED2C-38EA-BB0738FD700C}"/>
          </ac:spMkLst>
        </pc:spChg>
        <pc:picChg chg="mod">
          <ac:chgData name="Maxwell Conroy (PhD Phys + Astronomy FT)" userId="67f02797-517d-432a-9500-d63ae9fcd115" providerId="ADAL" clId="{55437813-34F5-44BB-883F-513F07C8BA14}" dt="2026-09-01T15:08:22.855" v="578" actId="1076"/>
          <ac:picMkLst>
            <pc:docMk/>
            <pc:sldMk cId="110748833" sldId="363"/>
            <ac:picMk id="13" creationId="{4F487999-1688-A650-C59B-08EB5E099973}"/>
          </ac:picMkLst>
        </pc:picChg>
      </pc:sldChg>
      <pc:sldChg chg="addSp delSp modSp mod">
        <pc:chgData name="Maxwell Conroy (PhD Phys + Astronomy FT)" userId="67f02797-517d-432a-9500-d63ae9fcd115" providerId="ADAL" clId="{55437813-34F5-44BB-883F-513F07C8BA14}" dt="2026-09-01T15:20:58.065" v="880" actId="113"/>
        <pc:sldMkLst>
          <pc:docMk/>
          <pc:sldMk cId="251245396" sldId="366"/>
        </pc:sldMkLst>
        <pc:spChg chg="add mod">
          <ac:chgData name="Maxwell Conroy (PhD Phys + Astronomy FT)" userId="67f02797-517d-432a-9500-d63ae9fcd115" providerId="ADAL" clId="{55437813-34F5-44BB-883F-513F07C8BA14}" dt="2026-09-01T15:20:58.065" v="880" actId="113"/>
          <ac:spMkLst>
            <pc:docMk/>
            <pc:sldMk cId="251245396" sldId="366"/>
            <ac:spMk id="3" creationId="{AAA2B3BD-F749-E3F2-1A59-09C7FB1AAC94}"/>
          </ac:spMkLst>
        </pc:spChg>
        <pc:spChg chg="add mod">
          <ac:chgData name="Maxwell Conroy (PhD Phys + Astronomy FT)" userId="67f02797-517d-432a-9500-d63ae9fcd115" providerId="ADAL" clId="{55437813-34F5-44BB-883F-513F07C8BA14}" dt="2026-09-01T15:14:45.502" v="675" actId="1076"/>
          <ac:spMkLst>
            <pc:docMk/>
            <pc:sldMk cId="251245396" sldId="366"/>
            <ac:spMk id="9" creationId="{B6A62F9A-511E-35BB-1383-A7CEAEADEFDB}"/>
          </ac:spMkLst>
        </pc:spChg>
        <pc:spChg chg="mod">
          <ac:chgData name="Maxwell Conroy (PhD Phys + Astronomy FT)" userId="67f02797-517d-432a-9500-d63ae9fcd115" providerId="ADAL" clId="{55437813-34F5-44BB-883F-513F07C8BA14}" dt="2026-09-01T15:17:35.405" v="856" actId="20577"/>
          <ac:spMkLst>
            <pc:docMk/>
            <pc:sldMk cId="251245396" sldId="366"/>
            <ac:spMk id="10" creationId="{6ACD0189-373A-1667-4B8F-53DD751C3B93}"/>
          </ac:spMkLst>
        </pc:spChg>
        <pc:picChg chg="ord">
          <ac:chgData name="Maxwell Conroy (PhD Phys + Astronomy FT)" userId="67f02797-517d-432a-9500-d63ae9fcd115" providerId="ADAL" clId="{55437813-34F5-44BB-883F-513F07C8BA14}" dt="2026-09-01T15:18:04.068" v="857" actId="167"/>
          <ac:picMkLst>
            <pc:docMk/>
            <pc:sldMk cId="251245396" sldId="366"/>
            <ac:picMk id="11" creationId="{AA9C3DC0-64E9-C45E-9F4F-34074E517CA9}"/>
          </ac:picMkLst>
        </pc:picChg>
      </pc:sldChg>
    </pc:docChg>
  </pc:docChgLst>
  <pc:docChgLst>
    <pc:chgData name="Maxwell Conroy (PhD Physics and Astronomy)" userId="67f02797-517d-432a-9500-d63ae9fcd115" providerId="ADAL" clId="{55437813-34F5-44BB-883F-513F07C8BA14}"/>
    <pc:docChg chg="custSel modSld">
      <pc:chgData name="Maxwell Conroy (PhD Physics and Astronomy)" userId="67f02797-517d-432a-9500-d63ae9fcd115" providerId="ADAL" clId="{55437813-34F5-44BB-883F-513F07C8BA14}" dt="2026-09-07T10:08:28.545" v="214"/>
      <pc:docMkLst>
        <pc:docMk/>
      </pc:docMkLst>
      <pc:sldChg chg="modAnim">
        <pc:chgData name="Maxwell Conroy (PhD Physics and Astronomy)" userId="67f02797-517d-432a-9500-d63ae9fcd115" providerId="ADAL" clId="{55437813-34F5-44BB-883F-513F07C8BA14}" dt="2026-09-07T10:06:13.671" v="213"/>
        <pc:sldMkLst>
          <pc:docMk/>
          <pc:sldMk cId="3460201665" sldId="355"/>
        </pc:sldMkLst>
      </pc:sldChg>
      <pc:sldChg chg="addSp delSp modSp mod modClrScheme chgLayout">
        <pc:chgData name="Maxwell Conroy (PhD Physics and Astronomy)" userId="67f02797-517d-432a-9500-d63ae9fcd115" providerId="ADAL" clId="{55437813-34F5-44BB-883F-513F07C8BA14}" dt="2026-09-07T10:02:48.711" v="210" actId="20577"/>
        <pc:sldMkLst>
          <pc:docMk/>
          <pc:sldMk cId="2075179360" sldId="356"/>
        </pc:sldMkLst>
        <pc:spChg chg="mod ord">
          <ac:chgData name="Maxwell Conroy (PhD Physics and Astronomy)" userId="67f02797-517d-432a-9500-d63ae9fcd115" providerId="ADAL" clId="{55437813-34F5-44BB-883F-513F07C8BA14}" dt="2026-09-02T16:25:07.786" v="40" actId="700"/>
          <ac:spMkLst>
            <pc:docMk/>
            <pc:sldMk cId="2075179360" sldId="356"/>
            <ac:spMk id="2" creationId="{F0038558-9FFD-9E11-0A10-9F70132B739C}"/>
          </ac:spMkLst>
        </pc:spChg>
        <pc:spChg chg="mod ord">
          <ac:chgData name="Maxwell Conroy (PhD Physics and Astronomy)" userId="67f02797-517d-432a-9500-d63ae9fcd115" providerId="ADAL" clId="{55437813-34F5-44BB-883F-513F07C8BA14}" dt="2026-09-02T16:25:07.786" v="40" actId="700"/>
          <ac:spMkLst>
            <pc:docMk/>
            <pc:sldMk cId="2075179360" sldId="356"/>
            <ac:spMk id="4" creationId="{CB694ABC-DFCA-32D2-DB86-2B157B61CAF1}"/>
          </ac:spMkLst>
        </pc:spChg>
        <pc:spChg chg="mod ord">
          <ac:chgData name="Maxwell Conroy (PhD Physics and Astronomy)" userId="67f02797-517d-432a-9500-d63ae9fcd115" providerId="ADAL" clId="{55437813-34F5-44BB-883F-513F07C8BA14}" dt="2026-09-02T16:25:07.786" v="40" actId="700"/>
          <ac:spMkLst>
            <pc:docMk/>
            <pc:sldMk cId="2075179360" sldId="356"/>
            <ac:spMk id="5" creationId="{71FC67DA-A228-D411-0A50-9C72C76DE578}"/>
          </ac:spMkLst>
        </pc:spChg>
        <pc:spChg chg="mod ord">
          <ac:chgData name="Maxwell Conroy (PhD Physics and Astronomy)" userId="67f02797-517d-432a-9500-d63ae9fcd115" providerId="ADAL" clId="{55437813-34F5-44BB-883F-513F07C8BA14}" dt="2026-09-07T10:02:48.711" v="210" actId="20577"/>
          <ac:spMkLst>
            <pc:docMk/>
            <pc:sldMk cId="2075179360" sldId="356"/>
            <ac:spMk id="6" creationId="{804F5BC3-F530-1DE0-1683-4CE1AA0AF89C}"/>
          </ac:spMkLst>
        </pc:spChg>
        <pc:spChg chg="add mod ord">
          <ac:chgData name="Maxwell Conroy (PhD Physics and Astronomy)" userId="67f02797-517d-432a-9500-d63ae9fcd115" providerId="ADAL" clId="{55437813-34F5-44BB-883F-513F07C8BA14}" dt="2026-09-02T16:25:07.786" v="40" actId="700"/>
          <ac:spMkLst>
            <pc:docMk/>
            <pc:sldMk cId="2075179360" sldId="356"/>
            <ac:spMk id="7" creationId="{F4A8843A-746B-E8EC-3131-7BD00CC75943}"/>
          </ac:spMkLst>
        </pc:spChg>
        <pc:spChg chg="add mod ord">
          <ac:chgData name="Maxwell Conroy (PhD Physics and Astronomy)" userId="67f02797-517d-432a-9500-d63ae9fcd115" providerId="ADAL" clId="{55437813-34F5-44BB-883F-513F07C8BA14}" dt="2026-09-02T16:25:59.272" v="123" actId="14100"/>
          <ac:spMkLst>
            <pc:docMk/>
            <pc:sldMk cId="2075179360" sldId="356"/>
            <ac:spMk id="8" creationId="{DB1DDE72-E4DB-4935-ABC7-B477A4945220}"/>
          </ac:spMkLst>
        </pc:spChg>
        <pc:grpChg chg="add mod">
          <ac:chgData name="Maxwell Conroy (PhD Physics and Astronomy)" userId="67f02797-517d-432a-9500-d63ae9fcd115" providerId="ADAL" clId="{55437813-34F5-44BB-883F-513F07C8BA14}" dt="2026-09-02T16:33:22.997" v="202" actId="164"/>
          <ac:grpSpMkLst>
            <pc:docMk/>
            <pc:sldMk cId="2075179360" sldId="356"/>
            <ac:grpSpMk id="51" creationId="{DD3D7120-F0D0-F950-6117-4ADD0EF91FD4}"/>
          </ac:grpSpMkLst>
        </pc:grpChg>
        <pc:picChg chg="add mod modCrop">
          <ac:chgData name="Maxwell Conroy (PhD Physics and Astronomy)" userId="67f02797-517d-432a-9500-d63ae9fcd115" providerId="ADAL" clId="{55437813-34F5-44BB-883F-513F07C8BA14}" dt="2026-09-02T16:33:22.997" v="202" actId="164"/>
          <ac:picMkLst>
            <pc:docMk/>
            <pc:sldMk cId="2075179360" sldId="356"/>
            <ac:picMk id="10" creationId="{73C7AD90-3646-4E75-49EC-A78106D00645}"/>
          </ac:picMkLst>
        </pc:picChg>
        <pc:cxnChg chg="add mod">
          <ac:chgData name="Maxwell Conroy (PhD Physics and Astronomy)" userId="67f02797-517d-432a-9500-d63ae9fcd115" providerId="ADAL" clId="{55437813-34F5-44BB-883F-513F07C8BA14}" dt="2026-09-02T16:33:22.997" v="202" actId="164"/>
          <ac:cxnSpMkLst>
            <pc:docMk/>
            <pc:sldMk cId="2075179360" sldId="356"/>
            <ac:cxnSpMk id="15" creationId="{68EE33BD-B62D-C00D-1A32-5A1EC29FA2F3}"/>
          </ac:cxnSpMkLst>
        </pc:cxnChg>
        <pc:cxnChg chg="add mod">
          <ac:chgData name="Maxwell Conroy (PhD Physics and Astronomy)" userId="67f02797-517d-432a-9500-d63ae9fcd115" providerId="ADAL" clId="{55437813-34F5-44BB-883F-513F07C8BA14}" dt="2026-09-02T16:33:22.997" v="202" actId="164"/>
          <ac:cxnSpMkLst>
            <pc:docMk/>
            <pc:sldMk cId="2075179360" sldId="356"/>
            <ac:cxnSpMk id="21" creationId="{EC7FD0E0-1825-5A30-EB9C-90DBC8F025C6}"/>
          </ac:cxnSpMkLst>
        </pc:cxnChg>
        <pc:cxnChg chg="add mod">
          <ac:chgData name="Maxwell Conroy (PhD Physics and Astronomy)" userId="67f02797-517d-432a-9500-d63ae9fcd115" providerId="ADAL" clId="{55437813-34F5-44BB-883F-513F07C8BA14}" dt="2026-09-02T16:33:22.997" v="202" actId="164"/>
          <ac:cxnSpMkLst>
            <pc:docMk/>
            <pc:sldMk cId="2075179360" sldId="356"/>
            <ac:cxnSpMk id="26" creationId="{92E68830-BE28-C2C4-1D9E-AC91164F203C}"/>
          </ac:cxnSpMkLst>
        </pc:cxnChg>
        <pc:cxnChg chg="add mod">
          <ac:chgData name="Maxwell Conroy (PhD Physics and Astronomy)" userId="67f02797-517d-432a-9500-d63ae9fcd115" providerId="ADAL" clId="{55437813-34F5-44BB-883F-513F07C8BA14}" dt="2026-09-02T16:33:22.997" v="202" actId="164"/>
          <ac:cxnSpMkLst>
            <pc:docMk/>
            <pc:sldMk cId="2075179360" sldId="356"/>
            <ac:cxnSpMk id="31" creationId="{6B7ECB0E-7758-F5AA-BD32-C076BF595F7A}"/>
          </ac:cxnSpMkLst>
        </pc:cxnChg>
        <pc:cxnChg chg="add mod">
          <ac:chgData name="Maxwell Conroy (PhD Physics and Astronomy)" userId="67f02797-517d-432a-9500-d63ae9fcd115" providerId="ADAL" clId="{55437813-34F5-44BB-883F-513F07C8BA14}" dt="2026-09-02T16:33:22.997" v="202" actId="164"/>
          <ac:cxnSpMkLst>
            <pc:docMk/>
            <pc:sldMk cId="2075179360" sldId="356"/>
            <ac:cxnSpMk id="39" creationId="{1FCD0FED-3A75-94A4-5093-6FE56D5975B7}"/>
          </ac:cxnSpMkLst>
        </pc:cxnChg>
        <pc:cxnChg chg="add mod">
          <ac:chgData name="Maxwell Conroy (PhD Physics and Astronomy)" userId="67f02797-517d-432a-9500-d63ae9fcd115" providerId="ADAL" clId="{55437813-34F5-44BB-883F-513F07C8BA14}" dt="2026-09-02T16:33:22.997" v="202" actId="164"/>
          <ac:cxnSpMkLst>
            <pc:docMk/>
            <pc:sldMk cId="2075179360" sldId="356"/>
            <ac:cxnSpMk id="42" creationId="{8ED4BEA1-A9F1-F0C9-5D97-ED9928E32D1B}"/>
          </ac:cxnSpMkLst>
        </pc:cxnChg>
        <pc:cxnChg chg="add mod">
          <ac:chgData name="Maxwell Conroy (PhD Physics and Astronomy)" userId="67f02797-517d-432a-9500-d63ae9fcd115" providerId="ADAL" clId="{55437813-34F5-44BB-883F-513F07C8BA14}" dt="2026-09-02T16:33:22.997" v="202" actId="164"/>
          <ac:cxnSpMkLst>
            <pc:docMk/>
            <pc:sldMk cId="2075179360" sldId="356"/>
            <ac:cxnSpMk id="44" creationId="{BEE00FE8-C87B-DA70-F262-ECBAAE1BBD15}"/>
          </ac:cxnSpMkLst>
        </pc:cxnChg>
        <pc:cxnChg chg="add mod">
          <ac:chgData name="Maxwell Conroy (PhD Physics and Astronomy)" userId="67f02797-517d-432a-9500-d63ae9fcd115" providerId="ADAL" clId="{55437813-34F5-44BB-883F-513F07C8BA14}" dt="2026-09-02T16:33:22.997" v="202" actId="164"/>
          <ac:cxnSpMkLst>
            <pc:docMk/>
            <pc:sldMk cId="2075179360" sldId="356"/>
            <ac:cxnSpMk id="46" creationId="{A9EB8D2E-B98A-FEFB-663D-45CFF243749B}"/>
          </ac:cxnSpMkLst>
        </pc:cxnChg>
      </pc:sldChg>
      <pc:sldChg chg="addSp modSp mod">
        <pc:chgData name="Maxwell Conroy (PhD Physics and Astronomy)" userId="67f02797-517d-432a-9500-d63ae9fcd115" providerId="ADAL" clId="{55437813-34F5-44BB-883F-513F07C8BA14}" dt="2026-09-02T16:23:28.865" v="39" actId="20577"/>
        <pc:sldMkLst>
          <pc:docMk/>
          <pc:sldMk cId="980246863" sldId="362"/>
        </pc:sldMkLst>
        <pc:spChg chg="add mod">
          <ac:chgData name="Maxwell Conroy (PhD Physics and Astronomy)" userId="67f02797-517d-432a-9500-d63ae9fcd115" providerId="ADAL" clId="{55437813-34F5-44BB-883F-513F07C8BA14}" dt="2026-09-02T16:23:28.865" v="39" actId="20577"/>
          <ac:spMkLst>
            <pc:docMk/>
            <pc:sldMk cId="980246863" sldId="362"/>
            <ac:spMk id="20" creationId="{A965C4A7-38BE-DAB2-A495-40BE978A9097}"/>
          </ac:spMkLst>
        </pc:spChg>
        <pc:spChg chg="add mod">
          <ac:chgData name="Maxwell Conroy (PhD Physics and Astronomy)" userId="67f02797-517d-432a-9500-d63ae9fcd115" providerId="ADAL" clId="{55437813-34F5-44BB-883F-513F07C8BA14}" dt="2026-09-02T16:22:39.430" v="26" actId="1076"/>
          <ac:spMkLst>
            <pc:docMk/>
            <pc:sldMk cId="980246863" sldId="362"/>
            <ac:spMk id="24" creationId="{0B16F239-5114-B407-A1FE-9E335F42C5FD}"/>
          </ac:spMkLst>
        </pc:spChg>
        <pc:cxnChg chg="add mod">
          <ac:chgData name="Maxwell Conroy (PhD Physics and Astronomy)" userId="67f02797-517d-432a-9500-d63ae9fcd115" providerId="ADAL" clId="{55437813-34F5-44BB-883F-513F07C8BA14}" dt="2026-09-02T16:22:12.936" v="4" actId="14100"/>
          <ac:cxnSpMkLst>
            <pc:docMk/>
            <pc:sldMk cId="980246863" sldId="362"/>
            <ac:cxnSpMk id="8" creationId="{0D1CFFF5-E932-05D9-4747-BD9D3A912BE0}"/>
          </ac:cxnSpMkLst>
        </pc:cxnChg>
        <pc:cxnChg chg="add mod">
          <ac:chgData name="Maxwell Conroy (PhD Physics and Astronomy)" userId="67f02797-517d-432a-9500-d63ae9fcd115" providerId="ADAL" clId="{55437813-34F5-44BB-883F-513F07C8BA14}" dt="2026-09-02T16:22:44.488" v="28" actId="1076"/>
          <ac:cxnSpMkLst>
            <pc:docMk/>
            <pc:sldMk cId="980246863" sldId="362"/>
            <ac:cxnSpMk id="25" creationId="{07406ADD-07A0-1A0C-BDFB-5018BF6FCE99}"/>
          </ac:cxnSpMkLst>
        </pc:cxnChg>
        <pc:cxnChg chg="add mod">
          <ac:chgData name="Maxwell Conroy (PhD Physics and Astronomy)" userId="67f02797-517d-432a-9500-d63ae9fcd115" providerId="ADAL" clId="{55437813-34F5-44BB-883F-513F07C8BA14}" dt="2026-09-02T16:23:04.351" v="34" actId="14100"/>
          <ac:cxnSpMkLst>
            <pc:docMk/>
            <pc:sldMk cId="980246863" sldId="362"/>
            <ac:cxnSpMk id="26" creationId="{33CC64FB-4222-C2C4-7ABB-6F18A02EA316}"/>
          </ac:cxnSpMkLst>
        </pc:cxnChg>
      </pc:sldChg>
      <pc:sldChg chg="modSp mod">
        <pc:chgData name="Maxwell Conroy (PhD Physics and Astronomy)" userId="67f02797-517d-432a-9500-d63ae9fcd115" providerId="ADAL" clId="{55437813-34F5-44BB-883F-513F07C8BA14}" dt="2026-09-07T10:02:59.221" v="212" actId="20577"/>
        <pc:sldMkLst>
          <pc:docMk/>
          <pc:sldMk cId="3462478293" sldId="365"/>
        </pc:sldMkLst>
        <pc:spChg chg="mod">
          <ac:chgData name="Maxwell Conroy (PhD Physics and Astronomy)" userId="67f02797-517d-432a-9500-d63ae9fcd115" providerId="ADAL" clId="{55437813-34F5-44BB-883F-513F07C8BA14}" dt="2026-09-07T10:02:59.221" v="212" actId="20577"/>
          <ac:spMkLst>
            <pc:docMk/>
            <pc:sldMk cId="3462478293" sldId="365"/>
            <ac:spMk id="6" creationId="{B1052471-8ED2-C18D-2D9A-4E3D0B1B8843}"/>
          </ac:spMkLst>
        </pc:spChg>
      </pc:sldChg>
      <pc:sldChg chg="modSp mod">
        <pc:chgData name="Maxwell Conroy (PhD Physics and Astronomy)" userId="67f02797-517d-432a-9500-d63ae9fcd115" providerId="ADAL" clId="{55437813-34F5-44BB-883F-513F07C8BA14}" dt="2026-09-07T10:02:34.131" v="203" actId="20577"/>
        <pc:sldMkLst>
          <pc:docMk/>
          <pc:sldMk cId="4171052678" sldId="368"/>
        </pc:sldMkLst>
        <pc:spChg chg="mod">
          <ac:chgData name="Maxwell Conroy (PhD Physics and Astronomy)" userId="67f02797-517d-432a-9500-d63ae9fcd115" providerId="ADAL" clId="{55437813-34F5-44BB-883F-513F07C8BA14}" dt="2026-09-07T10:02:34.131" v="203" actId="20577"/>
          <ac:spMkLst>
            <pc:docMk/>
            <pc:sldMk cId="4171052678" sldId="368"/>
            <ac:spMk id="6" creationId="{7342F662-7B7A-F5C3-3ED0-CE118D81A319}"/>
          </ac:spMkLst>
        </pc:spChg>
      </pc:sldChg>
      <pc:sldChg chg="modAnim">
        <pc:chgData name="Maxwell Conroy (PhD Physics and Astronomy)" userId="67f02797-517d-432a-9500-d63ae9fcd115" providerId="ADAL" clId="{55437813-34F5-44BB-883F-513F07C8BA14}" dt="2026-09-07T10:08:28.545" v="214"/>
        <pc:sldMkLst>
          <pc:docMk/>
          <pc:sldMk cId="2347624252" sldId="370"/>
        </pc:sldMkLst>
      </pc:sldChg>
    </pc:docChg>
  </pc:docChgLst>
  <pc:docChgLst>
    <pc:chgData name="Maxwell Conroy (PhD Physics and Astronomy)" userId="S::mjc970@student.bham.ac.uk::67f02797-517d-432a-9500-d63ae9fcd115" providerId="AD" clId="Web-{00000000-0000-0000-0000-000000000000}"/>
    <pc:docChg chg="modSld sldOrd modMainMaster">
      <pc:chgData name="Maxwell Conroy (PhD Physics and Astronomy)" userId="S::mjc970@student.bham.ac.uk::67f02797-517d-432a-9500-d63ae9fcd115" providerId="AD" clId="Web-{00000000-0000-0000-0000-000000000000}" dt="2026-09-04T14:47:36.920" v="221" actId="20577"/>
      <pc:docMkLst>
        <pc:docMk/>
      </pc:docMkLst>
      <pc:sldChg chg="addSp modSp">
        <pc:chgData name="Maxwell Conroy (PhD Physics and Astronomy)" userId="S::mjc970@student.bham.ac.uk::67f02797-517d-432a-9500-d63ae9fcd115" providerId="AD" clId="Web-{00000000-0000-0000-0000-000000000000}" dt="2026-09-04T14:34:16.372" v="162" actId="1076"/>
        <pc:sldMkLst>
          <pc:docMk/>
          <pc:sldMk cId="2966185315" sldId="257"/>
        </pc:sldMkLst>
        <pc:spChg chg="mod">
          <ac:chgData name="Maxwell Conroy (PhD Physics and Astronomy)" userId="S::mjc970@student.bham.ac.uk::67f02797-517d-432a-9500-d63ae9fcd115" providerId="AD" clId="Web-{00000000-0000-0000-0000-000000000000}" dt="2026-09-04T14:33:50.497" v="152" actId="20577"/>
          <ac:spMkLst>
            <pc:docMk/>
            <pc:sldMk cId="2966185315" sldId="257"/>
            <ac:spMk id="5" creationId="{7D11115B-AC08-19E8-FC03-A6FC6990E8BA}"/>
          </ac:spMkLst>
        </pc:spChg>
        <pc:spChg chg="add mod">
          <ac:chgData name="Maxwell Conroy (PhD Physics and Astronomy)" userId="S::mjc970@student.bham.ac.uk::67f02797-517d-432a-9500-d63ae9fcd115" providerId="AD" clId="Web-{00000000-0000-0000-0000-000000000000}" dt="2026-09-04T14:34:16.372" v="162" actId="1076"/>
          <ac:spMkLst>
            <pc:docMk/>
            <pc:sldMk cId="2966185315" sldId="257"/>
            <ac:spMk id="7" creationId="{BDDBAB7A-9222-6228-EF6E-FDCF9588C19F}"/>
          </ac:spMkLst>
        </pc:spChg>
        <pc:picChg chg="mod">
          <ac:chgData name="Maxwell Conroy (PhD Physics and Astronomy)" userId="S::mjc970@student.bham.ac.uk::67f02797-517d-432a-9500-d63ae9fcd115" providerId="AD" clId="Web-{00000000-0000-0000-0000-000000000000}" dt="2026-09-04T14:33:53.934" v="153" actId="1076"/>
          <ac:picMkLst>
            <pc:docMk/>
            <pc:sldMk cId="2966185315" sldId="257"/>
            <ac:picMk id="10" creationId="{1C3FD49D-3F29-7595-50B7-0BFBD8334129}"/>
          </ac:picMkLst>
        </pc:picChg>
      </pc:sldChg>
      <pc:sldChg chg="modSp">
        <pc:chgData name="Maxwell Conroy (PhD Physics and Astronomy)" userId="S::mjc970@student.bham.ac.uk::67f02797-517d-432a-9500-d63ae9fcd115" providerId="AD" clId="Web-{00000000-0000-0000-0000-000000000000}" dt="2026-09-04T14:31:18.460" v="58" actId="20577"/>
        <pc:sldMkLst>
          <pc:docMk/>
          <pc:sldMk cId="3460201665" sldId="355"/>
        </pc:sldMkLst>
        <pc:spChg chg="mod">
          <ac:chgData name="Maxwell Conroy (PhD Physics and Astronomy)" userId="S::mjc970@student.bham.ac.uk::67f02797-517d-432a-9500-d63ae9fcd115" providerId="AD" clId="Web-{00000000-0000-0000-0000-000000000000}" dt="2026-09-04T14:31:18.460" v="58" actId="20577"/>
          <ac:spMkLst>
            <pc:docMk/>
            <pc:sldMk cId="3460201665" sldId="355"/>
            <ac:spMk id="20" creationId="{263169DC-09F5-0A3E-20D6-63A3855F0899}"/>
          </ac:spMkLst>
        </pc:spChg>
      </pc:sldChg>
      <pc:sldChg chg="addSp delSp modSp">
        <pc:chgData name="Maxwell Conroy (PhD Physics and Astronomy)" userId="S::mjc970@student.bham.ac.uk::67f02797-517d-432a-9500-d63ae9fcd115" providerId="AD" clId="Web-{00000000-0000-0000-0000-000000000000}" dt="2026-09-04T14:46:37.497" v="211" actId="1076"/>
        <pc:sldMkLst>
          <pc:docMk/>
          <pc:sldMk cId="1799046247" sldId="361"/>
        </pc:sldMkLst>
        <pc:spChg chg="mod">
          <ac:chgData name="Maxwell Conroy (PhD Physics and Astronomy)" userId="S::mjc970@student.bham.ac.uk::67f02797-517d-432a-9500-d63ae9fcd115" providerId="AD" clId="Web-{00000000-0000-0000-0000-000000000000}" dt="2026-09-04T14:36:39.110" v="176" actId="20577"/>
          <ac:spMkLst>
            <pc:docMk/>
            <pc:sldMk cId="1799046247" sldId="361"/>
            <ac:spMk id="3" creationId="{1A4436E7-8E8D-CCB3-15B2-3FB6AA8BB864}"/>
          </ac:spMkLst>
        </pc:spChg>
        <pc:spChg chg="mod">
          <ac:chgData name="Maxwell Conroy (PhD Physics and Astronomy)" userId="S::mjc970@student.bham.ac.uk::67f02797-517d-432a-9500-d63ae9fcd115" providerId="AD" clId="Web-{00000000-0000-0000-0000-000000000000}" dt="2026-09-04T14:36:27.828" v="173" actId="20577"/>
          <ac:spMkLst>
            <pc:docMk/>
            <pc:sldMk cId="1799046247" sldId="361"/>
            <ac:spMk id="10" creationId="{804276A5-1295-47AB-7E40-4E5A5700B445}"/>
          </ac:spMkLst>
        </pc:spChg>
        <pc:picChg chg="mod">
          <ac:chgData name="Maxwell Conroy (PhD Physics and Astronomy)" userId="S::mjc970@student.bham.ac.uk::67f02797-517d-432a-9500-d63ae9fcd115" providerId="AD" clId="Web-{00000000-0000-0000-0000-000000000000}" dt="2026-09-04T14:28:20.296" v="32" actId="1076"/>
          <ac:picMkLst>
            <pc:docMk/>
            <pc:sldMk cId="1799046247" sldId="361"/>
            <ac:picMk id="4" creationId="{FAE0F546-F908-AE8B-56E1-00120B3186ED}"/>
          </ac:picMkLst>
        </pc:picChg>
        <pc:picChg chg="add mod ord modCrop">
          <ac:chgData name="Maxwell Conroy (PhD Physics and Astronomy)" userId="S::mjc970@student.bham.ac.uk::67f02797-517d-432a-9500-d63ae9fcd115" providerId="AD" clId="Web-{00000000-0000-0000-0000-000000000000}" dt="2026-09-04T14:46:30.825" v="209" actId="14100"/>
          <ac:picMkLst>
            <pc:docMk/>
            <pc:sldMk cId="1799046247" sldId="361"/>
            <ac:picMk id="5" creationId="{D605E2CC-C063-822B-35A8-4F64B322D8D8}"/>
          </ac:picMkLst>
        </pc:picChg>
        <pc:picChg chg="mod ord topLvl modCrop">
          <ac:chgData name="Maxwell Conroy (PhD Physics and Astronomy)" userId="S::mjc970@student.bham.ac.uk::67f02797-517d-432a-9500-d63ae9fcd115" providerId="AD" clId="Web-{00000000-0000-0000-0000-000000000000}" dt="2026-09-04T14:46:35.450" v="210" actId="1076"/>
          <ac:picMkLst>
            <pc:docMk/>
            <pc:sldMk cId="1799046247" sldId="361"/>
            <ac:picMk id="9" creationId="{0C74E800-7A84-AA0A-F2B6-C2D0CE41E94C}"/>
          </ac:picMkLst>
        </pc:picChg>
        <pc:picChg chg="mod topLvl modCrop">
          <ac:chgData name="Maxwell Conroy (PhD Physics and Astronomy)" userId="S::mjc970@student.bham.ac.uk::67f02797-517d-432a-9500-d63ae9fcd115" providerId="AD" clId="Web-{00000000-0000-0000-0000-000000000000}" dt="2026-09-04T14:46:37.497" v="211" actId="1076"/>
          <ac:picMkLst>
            <pc:docMk/>
            <pc:sldMk cId="1799046247" sldId="361"/>
            <ac:picMk id="11" creationId="{046BDA91-C06D-34DA-3CBD-4E48917ABDBF}"/>
          </ac:picMkLst>
        </pc:picChg>
        <pc:picChg chg="mod ord modCrop">
          <ac:chgData name="Maxwell Conroy (PhD Physics and Astronomy)" userId="S::mjc970@student.bham.ac.uk::67f02797-517d-432a-9500-d63ae9fcd115" providerId="AD" clId="Web-{00000000-0000-0000-0000-000000000000}" dt="2026-09-04T14:35:37.234" v="171" actId="1076"/>
          <ac:picMkLst>
            <pc:docMk/>
            <pc:sldMk cId="1799046247" sldId="361"/>
            <ac:picMk id="14" creationId="{C696B12B-17CA-4F5D-9341-E22B3067E622}"/>
          </ac:picMkLst>
        </pc:picChg>
      </pc:sldChg>
      <pc:sldChg chg="delSp ord">
        <pc:chgData name="Maxwell Conroy (PhD Physics and Astronomy)" userId="S::mjc970@student.bham.ac.uk::67f02797-517d-432a-9500-d63ae9fcd115" providerId="AD" clId="Web-{00000000-0000-0000-0000-000000000000}" dt="2026-09-04T14:40:16.389" v="192"/>
        <pc:sldMkLst>
          <pc:docMk/>
          <pc:sldMk cId="980246863" sldId="362"/>
        </pc:sldMkLst>
      </pc:sldChg>
      <pc:sldChg chg="ord">
        <pc:chgData name="Maxwell Conroy (PhD Physics and Astronomy)" userId="S::mjc970@student.bham.ac.uk::67f02797-517d-432a-9500-d63ae9fcd115" providerId="AD" clId="Web-{00000000-0000-0000-0000-000000000000}" dt="2026-09-04T14:40:16.389" v="191"/>
        <pc:sldMkLst>
          <pc:docMk/>
          <pc:sldMk cId="110748833" sldId="363"/>
        </pc:sldMkLst>
      </pc:sldChg>
      <pc:sldChg chg="addSp delSp modSp">
        <pc:chgData name="Maxwell Conroy (PhD Physics and Astronomy)" userId="S::mjc970@student.bham.ac.uk::67f02797-517d-432a-9500-d63ae9fcd115" providerId="AD" clId="Web-{00000000-0000-0000-0000-000000000000}" dt="2026-09-04T14:39:32.449" v="189"/>
        <pc:sldMkLst>
          <pc:docMk/>
          <pc:sldMk cId="2647422051" sldId="364"/>
        </pc:sldMkLst>
        <pc:spChg chg="add mod">
          <ac:chgData name="Maxwell Conroy (PhD Physics and Astronomy)" userId="S::mjc970@student.bham.ac.uk::67f02797-517d-432a-9500-d63ae9fcd115" providerId="AD" clId="Web-{00000000-0000-0000-0000-000000000000}" dt="2026-09-04T14:39:32.449" v="189"/>
          <ac:spMkLst>
            <pc:docMk/>
            <pc:sldMk cId="2647422051" sldId="364"/>
            <ac:spMk id="8" creationId="{FE60AFD1-30D6-102F-47D4-3E06648C3398}"/>
          </ac:spMkLst>
        </pc:spChg>
      </pc:sldChg>
      <pc:sldChg chg="addSp delSp modSp">
        <pc:chgData name="Maxwell Conroy (PhD Physics and Astronomy)" userId="S::mjc970@student.bham.ac.uk::67f02797-517d-432a-9500-d63ae9fcd115" providerId="AD" clId="Web-{00000000-0000-0000-0000-000000000000}" dt="2026-09-04T14:47:36.920" v="221" actId="20577"/>
        <pc:sldMkLst>
          <pc:docMk/>
          <pc:sldMk cId="4171052678" sldId="368"/>
        </pc:sldMkLst>
        <pc:spChg chg="mod">
          <ac:chgData name="Maxwell Conroy (PhD Physics and Astronomy)" userId="S::mjc970@student.bham.ac.uk::67f02797-517d-432a-9500-d63ae9fcd115" providerId="AD" clId="Web-{00000000-0000-0000-0000-000000000000}" dt="2026-09-04T14:47:36.920" v="221" actId="20577"/>
          <ac:spMkLst>
            <pc:docMk/>
            <pc:sldMk cId="4171052678" sldId="368"/>
            <ac:spMk id="10" creationId="{DE78B02C-EF5B-8B49-7B1A-AC0ADCB08AF3}"/>
          </ac:spMkLst>
        </pc:spChg>
        <pc:picChg chg="mod">
          <ac:chgData name="Maxwell Conroy (PhD Physics and Astronomy)" userId="S::mjc970@student.bham.ac.uk::67f02797-517d-432a-9500-d63ae9fcd115" providerId="AD" clId="Web-{00000000-0000-0000-0000-000000000000}" dt="2026-09-04T14:36:59.594" v="178" actId="1076"/>
          <ac:picMkLst>
            <pc:docMk/>
            <pc:sldMk cId="4171052678" sldId="368"/>
            <ac:picMk id="9" creationId="{E22E471D-A4A1-293A-DF6B-812E7A8CAE92}"/>
          </ac:picMkLst>
        </pc:picChg>
      </pc:sldChg>
      <pc:sldChg chg="modSp">
        <pc:chgData name="Maxwell Conroy (PhD Physics and Astronomy)" userId="S::mjc970@student.bham.ac.uk::67f02797-517d-432a-9500-d63ae9fcd115" providerId="AD" clId="Web-{00000000-0000-0000-0000-000000000000}" dt="2026-09-04T14:37:44.095" v="182" actId="20577"/>
        <pc:sldMkLst>
          <pc:docMk/>
          <pc:sldMk cId="753736625" sldId="369"/>
        </pc:sldMkLst>
        <pc:spChg chg="mod">
          <ac:chgData name="Maxwell Conroy (PhD Physics and Astronomy)" userId="S::mjc970@student.bham.ac.uk::67f02797-517d-432a-9500-d63ae9fcd115" providerId="AD" clId="Web-{00000000-0000-0000-0000-000000000000}" dt="2026-09-04T14:37:44.095" v="182" actId="20577"/>
          <ac:spMkLst>
            <pc:docMk/>
            <pc:sldMk cId="753736625" sldId="369"/>
            <ac:spMk id="3" creationId="{F1EBDFFF-A258-7A37-4678-922608D50095}"/>
          </ac:spMkLst>
        </pc:spChg>
      </pc:sldChg>
      <pc:sldChg chg="modSp">
        <pc:chgData name="Maxwell Conroy (PhD Physics and Astronomy)" userId="S::mjc970@student.bham.ac.uk::67f02797-517d-432a-9500-d63ae9fcd115" providerId="AD" clId="Web-{00000000-0000-0000-0000-000000000000}" dt="2026-09-04T14:40:40.577" v="197" actId="20577"/>
        <pc:sldMkLst>
          <pc:docMk/>
          <pc:sldMk cId="3152650734" sldId="371"/>
        </pc:sldMkLst>
        <pc:spChg chg="mod">
          <ac:chgData name="Maxwell Conroy (PhD Physics and Astronomy)" userId="S::mjc970@student.bham.ac.uk::67f02797-517d-432a-9500-d63ae9fcd115" providerId="AD" clId="Web-{00000000-0000-0000-0000-000000000000}" dt="2026-09-04T14:40:40.577" v="197" actId="20577"/>
          <ac:spMkLst>
            <pc:docMk/>
            <pc:sldMk cId="3152650734" sldId="371"/>
            <ac:spMk id="10" creationId="{2327064D-C16B-09F4-D6CB-3A04CA568CED}"/>
          </ac:spMkLst>
        </pc:spChg>
      </pc:sldChg>
      <pc:sldMasterChg chg="mod modSldLayout">
        <pc:chgData name="Maxwell Conroy (PhD Physics and Astronomy)" userId="S::mjc970@student.bham.ac.uk::67f02797-517d-432a-9500-d63ae9fcd115" providerId="AD" clId="Web-{00000000-0000-0000-0000-000000000000}" dt="2026-09-04T14:39:33.512" v="190"/>
        <pc:sldMasterMkLst>
          <pc:docMk/>
          <pc:sldMasterMk cId="2460954070" sldId="2147483660"/>
        </pc:sldMasterMkLst>
        <pc:sldLayoutChg chg="mod">
          <pc:chgData name="Maxwell Conroy (PhD Physics and Astronomy)" userId="S::mjc970@student.bham.ac.uk::67f02797-517d-432a-9500-d63ae9fcd115" providerId="AD" clId="Web-{00000000-0000-0000-0000-000000000000}" dt="2026-09-04T14:39:33.512" v="190"/>
          <pc:sldLayoutMkLst>
            <pc:docMk/>
            <pc:sldMasterMk cId="2460954070" sldId="2147483660"/>
            <pc:sldLayoutMk cId="2385387890" sldId="2147483661"/>
          </pc:sldLayoutMkLst>
        </pc:sldLayoutChg>
        <pc:sldLayoutChg chg="mod">
          <pc:chgData name="Maxwell Conroy (PhD Physics and Astronomy)" userId="S::mjc970@student.bham.ac.uk::67f02797-517d-432a-9500-d63ae9fcd115" providerId="AD" clId="Web-{00000000-0000-0000-0000-000000000000}" dt="2026-09-04T14:39:33.512" v="190"/>
          <pc:sldLayoutMkLst>
            <pc:docMk/>
            <pc:sldMasterMk cId="2460954070" sldId="2147483660"/>
            <pc:sldLayoutMk cId="949138452" sldId="2147483662"/>
          </pc:sldLayoutMkLst>
        </pc:sldLayoutChg>
        <pc:sldLayoutChg chg="mod">
          <pc:chgData name="Maxwell Conroy (PhD Physics and Astronomy)" userId="S::mjc970@student.bham.ac.uk::67f02797-517d-432a-9500-d63ae9fcd115" providerId="AD" clId="Web-{00000000-0000-0000-0000-000000000000}" dt="2026-09-04T14:39:33.512" v="190"/>
          <pc:sldLayoutMkLst>
            <pc:docMk/>
            <pc:sldMasterMk cId="2460954070" sldId="2147483660"/>
            <pc:sldLayoutMk cId="2591524520" sldId="2147483663"/>
          </pc:sldLayoutMkLst>
        </pc:sldLayoutChg>
        <pc:sldLayoutChg chg="mod">
          <pc:chgData name="Maxwell Conroy (PhD Physics and Astronomy)" userId="S::mjc970@student.bham.ac.uk::67f02797-517d-432a-9500-d63ae9fcd115" providerId="AD" clId="Web-{00000000-0000-0000-0000-000000000000}" dt="2026-09-04T14:39:33.512" v="190"/>
          <pc:sldLayoutMkLst>
            <pc:docMk/>
            <pc:sldMasterMk cId="2460954070" sldId="2147483660"/>
            <pc:sldLayoutMk cId="1203092039" sldId="2147483664"/>
          </pc:sldLayoutMkLst>
        </pc:sldLayoutChg>
        <pc:sldLayoutChg chg="mod">
          <pc:chgData name="Maxwell Conroy (PhD Physics and Astronomy)" userId="S::mjc970@student.bham.ac.uk::67f02797-517d-432a-9500-d63ae9fcd115" providerId="AD" clId="Web-{00000000-0000-0000-0000-000000000000}" dt="2026-09-04T14:39:33.512" v="190"/>
          <pc:sldLayoutMkLst>
            <pc:docMk/>
            <pc:sldMasterMk cId="2460954070" sldId="2147483660"/>
            <pc:sldLayoutMk cId="3733172339" sldId="2147483665"/>
          </pc:sldLayoutMkLst>
        </pc:sldLayoutChg>
        <pc:sldLayoutChg chg="mod">
          <pc:chgData name="Maxwell Conroy (PhD Physics and Astronomy)" userId="S::mjc970@student.bham.ac.uk::67f02797-517d-432a-9500-d63ae9fcd115" providerId="AD" clId="Web-{00000000-0000-0000-0000-000000000000}" dt="2026-09-04T14:39:33.512" v="190"/>
          <pc:sldLayoutMkLst>
            <pc:docMk/>
            <pc:sldMasterMk cId="2460954070" sldId="2147483660"/>
            <pc:sldLayoutMk cId="3210312558" sldId="2147483666"/>
          </pc:sldLayoutMkLst>
        </pc:sldLayoutChg>
        <pc:sldLayoutChg chg="mod">
          <pc:chgData name="Maxwell Conroy (PhD Physics and Astronomy)" userId="S::mjc970@student.bham.ac.uk::67f02797-517d-432a-9500-d63ae9fcd115" providerId="AD" clId="Web-{00000000-0000-0000-0000-000000000000}" dt="2026-09-04T14:39:33.512" v="190"/>
          <pc:sldLayoutMkLst>
            <pc:docMk/>
            <pc:sldMasterMk cId="2460954070" sldId="2147483660"/>
            <pc:sldLayoutMk cId="3146388984" sldId="2147483667"/>
          </pc:sldLayoutMkLst>
        </pc:sldLayoutChg>
        <pc:sldLayoutChg chg="mod">
          <pc:chgData name="Maxwell Conroy (PhD Physics and Astronomy)" userId="S::mjc970@student.bham.ac.uk::67f02797-517d-432a-9500-d63ae9fcd115" providerId="AD" clId="Web-{00000000-0000-0000-0000-000000000000}" dt="2026-09-04T14:39:33.512" v="190"/>
          <pc:sldLayoutMkLst>
            <pc:docMk/>
            <pc:sldMasterMk cId="2460954070" sldId="2147483660"/>
            <pc:sldLayoutMk cId="3171841454" sldId="2147483668"/>
          </pc:sldLayoutMkLst>
        </pc:sldLayoutChg>
        <pc:sldLayoutChg chg="mod">
          <pc:chgData name="Maxwell Conroy (PhD Physics and Astronomy)" userId="S::mjc970@student.bham.ac.uk::67f02797-517d-432a-9500-d63ae9fcd115" providerId="AD" clId="Web-{00000000-0000-0000-0000-000000000000}" dt="2026-09-04T14:39:33.512" v="190"/>
          <pc:sldLayoutMkLst>
            <pc:docMk/>
            <pc:sldMasterMk cId="2460954070" sldId="2147483660"/>
            <pc:sldLayoutMk cId="1718958274" sldId="2147483669"/>
          </pc:sldLayoutMkLst>
        </pc:sldLayoutChg>
        <pc:sldLayoutChg chg="mod">
          <pc:chgData name="Maxwell Conroy (PhD Physics and Astronomy)" userId="S::mjc970@student.bham.ac.uk::67f02797-517d-432a-9500-d63ae9fcd115" providerId="AD" clId="Web-{00000000-0000-0000-0000-000000000000}" dt="2026-09-04T14:39:33.512" v="190"/>
          <pc:sldLayoutMkLst>
            <pc:docMk/>
            <pc:sldMasterMk cId="2460954070" sldId="2147483660"/>
            <pc:sldLayoutMk cId="2202905451" sldId="2147483670"/>
          </pc:sldLayoutMkLst>
        </pc:sldLayoutChg>
        <pc:sldLayoutChg chg="mod">
          <pc:chgData name="Maxwell Conroy (PhD Physics and Astronomy)" userId="S::mjc970@student.bham.ac.uk::67f02797-517d-432a-9500-d63ae9fcd115" providerId="AD" clId="Web-{00000000-0000-0000-0000-000000000000}" dt="2026-09-04T14:39:33.512" v="190"/>
          <pc:sldLayoutMkLst>
            <pc:docMk/>
            <pc:sldMasterMk cId="2460954070" sldId="2147483660"/>
            <pc:sldLayoutMk cId="3479445657" sldId="2147483671"/>
          </pc:sldLayoutMkLst>
        </pc:sldLayoutChg>
        <pc:sldLayoutChg chg="mod">
          <pc:chgData name="Maxwell Conroy (PhD Physics and Astronomy)" userId="S::mjc970@student.bham.ac.uk::67f02797-517d-432a-9500-d63ae9fcd115" providerId="AD" clId="Web-{00000000-0000-0000-0000-000000000000}" dt="2026-09-04T14:39:33.512" v="190"/>
          <pc:sldLayoutMkLst>
            <pc:docMk/>
            <pc:sldMasterMk cId="2460954070" sldId="2147483660"/>
            <pc:sldLayoutMk cId="4163868069" sldId="2147483672"/>
          </pc:sldLayoutMkLst>
        </pc:sldLayoutChg>
        <pc:sldLayoutChg chg="mod">
          <pc:chgData name="Maxwell Conroy (PhD Physics and Astronomy)" userId="S::mjc970@student.bham.ac.uk::67f02797-517d-432a-9500-d63ae9fcd115" providerId="AD" clId="Web-{00000000-0000-0000-0000-000000000000}" dt="2026-09-04T14:39:33.512" v="190"/>
          <pc:sldLayoutMkLst>
            <pc:docMk/>
            <pc:sldMasterMk cId="2460954070" sldId="2147483660"/>
            <pc:sldLayoutMk cId="2036962182" sldId="2147483673"/>
          </pc:sldLayoutMkLst>
        </pc:sldLayoutChg>
        <pc:sldLayoutChg chg="mod">
          <pc:chgData name="Maxwell Conroy (PhD Physics and Astronomy)" userId="S::mjc970@student.bham.ac.uk::67f02797-517d-432a-9500-d63ae9fcd115" providerId="AD" clId="Web-{00000000-0000-0000-0000-000000000000}" dt="2026-09-04T14:39:33.512" v="190"/>
          <pc:sldLayoutMkLst>
            <pc:docMk/>
            <pc:sldMasterMk cId="2460954070" sldId="2147483660"/>
            <pc:sldLayoutMk cId="1129950618" sldId="2147483674"/>
          </pc:sldLayoutMkLst>
        </pc:sldLayoutChg>
      </pc:sldMasterChg>
    </pc:docChg>
  </pc:docChgLst>
  <pc:docChgLst>
    <pc:chgData name="Maxwell Conroy (PhD Physics and Astronomy)" userId="S::mjc970@student.bham.ac.uk::67f02797-517d-432a-9500-d63ae9fcd115" providerId="AD" clId="Web-{83D5E298-AEE0-D6FB-FE08-07C9A1C67544}"/>
    <pc:docChg chg="modSld">
      <pc:chgData name="Maxwell Conroy (PhD Physics and Astronomy)" userId="S::mjc970@student.bham.ac.uk::67f02797-517d-432a-9500-d63ae9fcd115" providerId="AD" clId="Web-{83D5E298-AEE0-D6FB-FE08-07C9A1C67544}" dt="2026-09-04T16:03:35.812" v="3" actId="1076"/>
      <pc:docMkLst>
        <pc:docMk/>
      </pc:docMkLst>
      <pc:sldChg chg="modSp">
        <pc:chgData name="Maxwell Conroy (PhD Physics and Astronomy)" userId="S::mjc970@student.bham.ac.uk::67f02797-517d-432a-9500-d63ae9fcd115" providerId="AD" clId="Web-{83D5E298-AEE0-D6FB-FE08-07C9A1C67544}" dt="2026-09-04T16:03:35.812" v="3" actId="1076"/>
        <pc:sldMkLst>
          <pc:docMk/>
          <pc:sldMk cId="1799046247" sldId="361"/>
        </pc:sldMkLst>
        <pc:picChg chg="mod modCrop">
          <ac:chgData name="Maxwell Conroy (PhD Physics and Astronomy)" userId="S::mjc970@student.bham.ac.uk::67f02797-517d-432a-9500-d63ae9fcd115" providerId="AD" clId="Web-{83D5E298-AEE0-D6FB-FE08-07C9A1C67544}" dt="2026-09-04T16:03:35.812" v="3" actId="1076"/>
          <ac:picMkLst>
            <pc:docMk/>
            <pc:sldMk cId="1799046247" sldId="361"/>
            <ac:picMk id="14" creationId="{C696B12B-17CA-4F5D-9341-E22B3067E622}"/>
          </ac:picMkLst>
        </pc:picChg>
      </pc:sldChg>
    </pc:docChg>
  </pc:docChgLst>
  <pc:docChgLst>
    <pc:chgData name="Maxwell Conroy (PhD Physics and Astronomy)" userId="S::mjc970@student.bham.ac.uk::67f02797-517d-432a-9500-d63ae9fcd115" providerId="AD" clId="Web-{A42950EB-9BEF-6D6A-4FE0-39F179988B92}"/>
    <pc:docChg chg="modSld">
      <pc:chgData name="Maxwell Conroy (PhD Physics and Astronomy)" userId="S::mjc970@student.bham.ac.uk::67f02797-517d-432a-9500-d63ae9fcd115" providerId="AD" clId="Web-{A42950EB-9BEF-6D6A-4FE0-39F179988B92}" dt="2026-09-14T15:00:49.040" v="155" actId="20577"/>
      <pc:docMkLst>
        <pc:docMk/>
      </pc:docMkLst>
      <pc:sldChg chg="addAnim">
        <pc:chgData name="Maxwell Conroy (PhD Physics and Astronomy)" userId="S::mjc970@student.bham.ac.uk::67f02797-517d-432a-9500-d63ae9fcd115" providerId="AD" clId="Web-{A42950EB-9BEF-6D6A-4FE0-39F179988B92}" dt="2026-09-14T14:22:58.525" v="70"/>
        <pc:sldMkLst>
          <pc:docMk/>
          <pc:sldMk cId="2966185315" sldId="257"/>
        </pc:sldMkLst>
      </pc:sldChg>
      <pc:sldChg chg="modSp">
        <pc:chgData name="Maxwell Conroy (PhD Physics and Astronomy)" userId="S::mjc970@student.bham.ac.uk::67f02797-517d-432a-9500-d63ae9fcd115" providerId="AD" clId="Web-{A42950EB-9BEF-6D6A-4FE0-39F179988B92}" dt="2026-09-14T14:22:04.929" v="66" actId="20577"/>
        <pc:sldMkLst>
          <pc:docMk/>
          <pc:sldMk cId="2075179360" sldId="356"/>
        </pc:sldMkLst>
        <pc:spChg chg="mod">
          <ac:chgData name="Maxwell Conroy (PhD Physics and Astronomy)" userId="S::mjc970@student.bham.ac.uk::67f02797-517d-432a-9500-d63ae9fcd115" providerId="AD" clId="Web-{A42950EB-9BEF-6D6A-4FE0-39F179988B92}" dt="2026-09-14T14:22:04.929" v="66" actId="20577"/>
          <ac:spMkLst>
            <pc:docMk/>
            <pc:sldMk cId="2075179360" sldId="356"/>
            <ac:spMk id="8" creationId="{DB1DDE72-E4DB-4935-ABC7-B477A4945220}"/>
          </ac:spMkLst>
        </pc:spChg>
      </pc:sldChg>
      <pc:sldChg chg="addAnim">
        <pc:chgData name="Maxwell Conroy (PhD Physics and Astronomy)" userId="S::mjc970@student.bham.ac.uk::67f02797-517d-432a-9500-d63ae9fcd115" providerId="AD" clId="Web-{A42950EB-9BEF-6D6A-4FE0-39F179988B92}" dt="2026-09-14T14:23:05.994" v="71"/>
        <pc:sldMkLst>
          <pc:docMk/>
          <pc:sldMk cId="3462478293" sldId="365"/>
        </pc:sldMkLst>
      </pc:sldChg>
      <pc:sldChg chg="addSp modSp">
        <pc:chgData name="Maxwell Conroy (PhD Physics and Astronomy)" userId="S::mjc970@student.bham.ac.uk::67f02797-517d-432a-9500-d63ae9fcd115" providerId="AD" clId="Web-{A42950EB-9BEF-6D6A-4FE0-39F179988B92}" dt="2026-09-14T14:46:51.744" v="113" actId="1076"/>
        <pc:sldMkLst>
          <pc:docMk/>
          <pc:sldMk cId="4171052678" sldId="368"/>
        </pc:sldMkLst>
        <pc:spChg chg="add mod">
          <ac:chgData name="Maxwell Conroy (PhD Physics and Astronomy)" userId="S::mjc970@student.bham.ac.uk::67f02797-517d-432a-9500-d63ae9fcd115" providerId="AD" clId="Web-{A42950EB-9BEF-6D6A-4FE0-39F179988B92}" dt="2026-09-14T14:46:51.744" v="113" actId="1076"/>
          <ac:spMkLst>
            <pc:docMk/>
            <pc:sldMk cId="4171052678" sldId="368"/>
            <ac:spMk id="3" creationId="{69DCB477-7593-40D1-90DD-593F5037A19D}"/>
          </ac:spMkLst>
        </pc:spChg>
        <pc:spChg chg="mod">
          <ac:chgData name="Maxwell Conroy (PhD Physics and Astronomy)" userId="S::mjc970@student.bham.ac.uk::67f02797-517d-432a-9500-d63ae9fcd115" providerId="AD" clId="Web-{A42950EB-9BEF-6D6A-4FE0-39F179988B92}" dt="2026-09-14T14:22:10.523" v="69" actId="20577"/>
          <ac:spMkLst>
            <pc:docMk/>
            <pc:sldMk cId="4171052678" sldId="368"/>
            <ac:spMk id="10" creationId="{DE78B02C-EF5B-8B49-7B1A-AC0ADCB08AF3}"/>
          </ac:spMkLst>
        </pc:spChg>
      </pc:sldChg>
      <pc:sldChg chg="addSp delSp modSp">
        <pc:chgData name="Maxwell Conroy (PhD Physics and Astronomy)" userId="S::mjc970@student.bham.ac.uk::67f02797-517d-432a-9500-d63ae9fcd115" providerId="AD" clId="Web-{A42950EB-9BEF-6D6A-4FE0-39F179988B92}" dt="2026-09-14T14:07:36.796" v="13"/>
        <pc:sldMkLst>
          <pc:docMk/>
          <pc:sldMk cId="2347624252" sldId="370"/>
        </pc:sldMkLst>
        <pc:picChg chg="add mod ord">
          <ac:chgData name="Maxwell Conroy (PhD Physics and Astronomy)" userId="S::mjc970@student.bham.ac.uk::67f02797-517d-432a-9500-d63ae9fcd115" providerId="AD" clId="Web-{A42950EB-9BEF-6D6A-4FE0-39F179988B92}" dt="2026-09-14T14:07:30.483" v="11"/>
          <ac:picMkLst>
            <pc:docMk/>
            <pc:sldMk cId="2347624252" sldId="370"/>
            <ac:picMk id="3" creationId="{F3A59129-D83F-9829-488A-60DF4DBBF542}"/>
          </ac:picMkLst>
        </pc:picChg>
      </pc:sldChg>
      <pc:sldChg chg="addSp delSp modSp">
        <pc:chgData name="Maxwell Conroy (PhD Physics and Astronomy)" userId="S::mjc970@student.bham.ac.uk::67f02797-517d-432a-9500-d63ae9fcd115" providerId="AD" clId="Web-{A42950EB-9BEF-6D6A-4FE0-39F179988B92}" dt="2026-09-14T15:00:49.040" v="155" actId="20577"/>
        <pc:sldMkLst>
          <pc:docMk/>
          <pc:sldMk cId="3152650734" sldId="371"/>
        </pc:sldMkLst>
        <pc:spChg chg="add mod">
          <ac:chgData name="Maxwell Conroy (PhD Physics and Astronomy)" userId="S::mjc970@student.bham.ac.uk::67f02797-517d-432a-9500-d63ae9fcd115" providerId="AD" clId="Web-{A42950EB-9BEF-6D6A-4FE0-39F179988B92}" dt="2026-09-14T14:49:53.235" v="147"/>
          <ac:spMkLst>
            <pc:docMk/>
            <pc:sldMk cId="3152650734" sldId="371"/>
            <ac:spMk id="9" creationId="{AD37E1ED-8AAC-CC15-15F7-2065798151EF}"/>
          </ac:spMkLst>
        </pc:spChg>
        <pc:spChg chg="mod">
          <ac:chgData name="Maxwell Conroy (PhD Physics and Astronomy)" userId="S::mjc970@student.bham.ac.uk::67f02797-517d-432a-9500-d63ae9fcd115" providerId="AD" clId="Web-{A42950EB-9BEF-6D6A-4FE0-39F179988B92}" dt="2026-09-14T15:00:49.040" v="155" actId="20577"/>
          <ac:spMkLst>
            <pc:docMk/>
            <pc:sldMk cId="3152650734" sldId="371"/>
            <ac:spMk id="10" creationId="{2327064D-C16B-09F4-D6CB-3A04CA568CED}"/>
          </ac:spMkLst>
        </pc:spChg>
        <pc:picChg chg="add mod ord">
          <ac:chgData name="Maxwell Conroy (PhD Physics and Astronomy)" userId="S::mjc970@student.bham.ac.uk::67f02797-517d-432a-9500-d63ae9fcd115" providerId="AD" clId="Web-{A42950EB-9BEF-6D6A-4FE0-39F179988B92}" dt="2026-09-14T14:08:27.439" v="18"/>
          <ac:picMkLst>
            <pc:docMk/>
            <pc:sldMk cId="3152650734" sldId="371"/>
            <ac:picMk id="8" creationId="{74468697-A8DC-1BF4-4CAE-98C043D943C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CA6D96-F3CD-4CC5-AC18-4193B1C04B54}" type="datetimeFigureOut">
              <a:rPr lang="en-GB" smtClean="0"/>
              <a:t>17/09/2026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8FA705-D765-4FED-8786-5A1ABAE9B9E2}" type="slidenum">
              <a:rPr lang="en-GB" smtClean="0"/>
              <a:t>‹#›</a:t>
            </a:fld>
            <a:endParaRPr lang="en-GB"/>
          </a:p>
        </p:txBody>
      </p:sp>
    </p:spTree>
    <p:extLst>
      <p:ext uri="{BB962C8B-B14F-4D97-AF65-F5344CB8AC3E}">
        <p14:creationId xmlns:p14="http://schemas.microsoft.com/office/powerpoint/2010/main" val="3904603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Introduce BNCT. Need to research a bit more about the benefits of it etc.</a:t>
            </a:r>
          </a:p>
        </p:txBody>
      </p:sp>
      <p:sp>
        <p:nvSpPr>
          <p:cNvPr id="4" name="Slide Number Placeholder 3"/>
          <p:cNvSpPr>
            <a:spLocks noGrp="1"/>
          </p:cNvSpPr>
          <p:nvPr>
            <p:ph type="sldNum" sz="quarter" idx="5"/>
          </p:nvPr>
        </p:nvSpPr>
        <p:spPr/>
        <p:txBody>
          <a:bodyPr/>
          <a:lstStyle/>
          <a:p>
            <a:fld id="{B28FA705-D765-4FED-8786-5A1ABAE9B9E2}" type="slidenum">
              <a:rPr lang="en-GB" smtClean="0"/>
              <a:t>2</a:t>
            </a:fld>
            <a:endParaRPr lang="en-GB"/>
          </a:p>
        </p:txBody>
      </p:sp>
    </p:spTree>
    <p:extLst>
      <p:ext uri="{BB962C8B-B14F-4D97-AF65-F5344CB8AC3E}">
        <p14:creationId xmlns:p14="http://schemas.microsoft.com/office/powerpoint/2010/main" val="755842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5AF7E-1D26-C548-38C7-6D4631E6BF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36093F-6D06-E871-D514-58F4F6F2D9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9A1EC8-199F-0B7E-AA73-0015F705CF38}"/>
              </a:ext>
            </a:extLst>
          </p:cNvPr>
          <p:cNvSpPr>
            <a:spLocks noGrp="1"/>
          </p:cNvSpPr>
          <p:nvPr>
            <p:ph type="body" idx="1"/>
          </p:nvPr>
        </p:nvSpPr>
        <p:spPr/>
        <p:txBody>
          <a:bodyPr/>
          <a:lstStyle/>
          <a:p>
            <a:pPr marL="285750" indent="-285750">
              <a:buFont typeface="Arial"/>
              <a:buChar char="•"/>
            </a:pPr>
            <a:r>
              <a:rPr lang="en-US"/>
              <a:t>Here, I just want to highlight previous work by D Minsky and Kiran. Include a plot from each and explain what they have been able to do.</a:t>
            </a:r>
          </a:p>
          <a:p>
            <a:pPr marL="285750" indent="-285750">
              <a:buFont typeface="Arial"/>
              <a:buChar char="•"/>
            </a:pPr>
            <a:r>
              <a:rPr lang="en-US"/>
              <a:t>WHY ARE WE DOING THIS THEN? Well for one we have HF-</a:t>
            </a:r>
            <a:r>
              <a:rPr lang="en-US" err="1"/>
              <a:t>ADNeF</a:t>
            </a:r>
            <a:r>
              <a:rPr lang="en-US"/>
              <a:t>, an accelerator DESIGNED FOR BNCT, but with no clinical guard-rails – we don’t work with patients so we have a lot more freedom to try things.</a:t>
            </a:r>
          </a:p>
          <a:p>
            <a:pPr marL="285750" indent="-285750">
              <a:buFont typeface="Arial"/>
              <a:buChar char="•"/>
            </a:pPr>
            <a:r>
              <a:rPr lang="en-US"/>
              <a:t>Also, we are using </a:t>
            </a:r>
            <a:r>
              <a:rPr lang="en-US" err="1"/>
              <a:t>OpenMC</a:t>
            </a:r>
            <a:r>
              <a:rPr lang="en-US"/>
              <a:t>, which is potentially well suited for BNCT.</a:t>
            </a:r>
          </a:p>
        </p:txBody>
      </p:sp>
      <p:sp>
        <p:nvSpPr>
          <p:cNvPr id="4" name="Slide Number Placeholder 3">
            <a:extLst>
              <a:ext uri="{FF2B5EF4-FFF2-40B4-BE49-F238E27FC236}">
                <a16:creationId xmlns:a16="http://schemas.microsoft.com/office/drawing/2014/main" id="{12F5B33A-1B4A-5418-97C4-451BAEE5D23B}"/>
              </a:ext>
            </a:extLst>
          </p:cNvPr>
          <p:cNvSpPr>
            <a:spLocks noGrp="1"/>
          </p:cNvSpPr>
          <p:nvPr>
            <p:ph type="sldNum" sz="quarter" idx="5"/>
          </p:nvPr>
        </p:nvSpPr>
        <p:spPr/>
        <p:txBody>
          <a:bodyPr/>
          <a:lstStyle/>
          <a:p>
            <a:fld id="{B28FA705-D765-4FED-8786-5A1ABAE9B9E2}" type="slidenum">
              <a:rPr lang="en-GB" smtClean="0"/>
              <a:t>3</a:t>
            </a:fld>
            <a:endParaRPr lang="en-GB"/>
          </a:p>
        </p:txBody>
      </p:sp>
    </p:spTree>
    <p:extLst>
      <p:ext uri="{BB962C8B-B14F-4D97-AF65-F5344CB8AC3E}">
        <p14:creationId xmlns:p14="http://schemas.microsoft.com/office/powerpoint/2010/main" val="14717746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a:buChar char="•"/>
            </a:pPr>
            <a:r>
              <a:rPr lang="en-GB"/>
              <a:t>Quick explanation of HF-</a:t>
            </a:r>
            <a:r>
              <a:rPr lang="en-GB" err="1"/>
              <a:t>ADNeF</a:t>
            </a:r>
            <a:r>
              <a:rPr lang="en-GB"/>
              <a:t> – Jack will have already explained this.</a:t>
            </a:r>
            <a:endParaRPr lang="en-US"/>
          </a:p>
        </p:txBody>
      </p:sp>
      <p:sp>
        <p:nvSpPr>
          <p:cNvPr id="4" name="Slide Number Placeholder 3"/>
          <p:cNvSpPr>
            <a:spLocks noGrp="1"/>
          </p:cNvSpPr>
          <p:nvPr>
            <p:ph type="sldNum" sz="quarter" idx="5"/>
          </p:nvPr>
        </p:nvSpPr>
        <p:spPr/>
        <p:txBody>
          <a:bodyPr/>
          <a:lstStyle/>
          <a:p>
            <a:fld id="{B28FA705-D765-4FED-8786-5A1ABAE9B9E2}" type="slidenum">
              <a:rPr lang="en-GB" smtClean="0"/>
              <a:t>4</a:t>
            </a:fld>
            <a:endParaRPr lang="en-GB"/>
          </a:p>
        </p:txBody>
      </p:sp>
    </p:spTree>
    <p:extLst>
      <p:ext uri="{BB962C8B-B14F-4D97-AF65-F5344CB8AC3E}">
        <p14:creationId xmlns:p14="http://schemas.microsoft.com/office/powerpoint/2010/main" val="5502540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10E41-E4AF-4683-17DC-C66867E7A8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6197A9-6DC5-CDD1-7D65-555B1C01597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4720B53-EE05-694E-B652-6114D4260F47}"/>
              </a:ext>
            </a:extLst>
          </p:cNvPr>
          <p:cNvSpPr>
            <a:spLocks noGrp="1"/>
          </p:cNvSpPr>
          <p:nvPr>
            <p:ph type="body" idx="1"/>
          </p:nvPr>
        </p:nvSpPr>
        <p:spPr/>
        <p:txBody>
          <a:bodyPr/>
          <a:lstStyle/>
          <a:p>
            <a:pPr marL="171450" indent="-171450">
              <a:buFont typeface="Arial"/>
              <a:buChar char="•"/>
            </a:pPr>
            <a:r>
              <a:rPr lang="en-GB"/>
              <a:t>Explain the </a:t>
            </a:r>
            <a:r>
              <a:rPr lang="en-GB" err="1"/>
              <a:t>OpenMC</a:t>
            </a:r>
            <a:r>
              <a:rPr lang="en-GB"/>
              <a:t> simulation, show different neutron spectra as well as validation.</a:t>
            </a:r>
            <a:endParaRPr lang="en-US"/>
          </a:p>
        </p:txBody>
      </p:sp>
      <p:sp>
        <p:nvSpPr>
          <p:cNvPr id="4" name="Slide Number Placeholder 3">
            <a:extLst>
              <a:ext uri="{FF2B5EF4-FFF2-40B4-BE49-F238E27FC236}">
                <a16:creationId xmlns:a16="http://schemas.microsoft.com/office/drawing/2014/main" id="{FF8F3CD6-2EF3-E159-169C-E39397E3289A}"/>
              </a:ext>
            </a:extLst>
          </p:cNvPr>
          <p:cNvSpPr>
            <a:spLocks noGrp="1"/>
          </p:cNvSpPr>
          <p:nvPr>
            <p:ph type="sldNum" sz="quarter" idx="5"/>
          </p:nvPr>
        </p:nvSpPr>
        <p:spPr/>
        <p:txBody>
          <a:bodyPr/>
          <a:lstStyle/>
          <a:p>
            <a:fld id="{B28FA705-D765-4FED-8786-5A1ABAE9B9E2}" type="slidenum">
              <a:rPr lang="en-GB" smtClean="0"/>
              <a:t>5</a:t>
            </a:fld>
            <a:endParaRPr lang="en-GB"/>
          </a:p>
        </p:txBody>
      </p:sp>
    </p:spTree>
    <p:extLst>
      <p:ext uri="{BB962C8B-B14F-4D97-AF65-F5344CB8AC3E}">
        <p14:creationId xmlns:p14="http://schemas.microsoft.com/office/powerpoint/2010/main" val="2960056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0F1705-FBC1-3E5D-F815-5EC11C14D5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87B718-507C-AF14-8AD2-9E60678D9F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28C070-3D3B-A487-705E-92BF24CA7A6E}"/>
              </a:ext>
            </a:extLst>
          </p:cNvPr>
          <p:cNvSpPr>
            <a:spLocks noGrp="1"/>
          </p:cNvSpPr>
          <p:nvPr>
            <p:ph type="body" idx="1"/>
          </p:nvPr>
        </p:nvSpPr>
        <p:spPr/>
        <p:txBody>
          <a:bodyPr/>
          <a:lstStyle/>
          <a:p>
            <a:pPr marL="285750" indent="-285750">
              <a:buFont typeface="Arial"/>
              <a:buChar char="•"/>
            </a:pPr>
            <a:r>
              <a:rPr lang="en-US">
                <a:latin typeface="Aptos"/>
                <a:ea typeface="Calibri"/>
                <a:cs typeface="Calibri"/>
              </a:rPr>
              <a:t>Show a plot of the </a:t>
            </a:r>
            <a:r>
              <a:rPr lang="en-US" err="1">
                <a:latin typeface="Aptos"/>
                <a:ea typeface="Calibri"/>
                <a:cs typeface="Calibri"/>
              </a:rPr>
              <a:t>OpenMC</a:t>
            </a:r>
            <a:r>
              <a:rPr lang="en-US">
                <a:latin typeface="Aptos"/>
                <a:ea typeface="Calibri"/>
                <a:cs typeface="Calibri"/>
              </a:rPr>
              <a:t> detector responses. Highlight issue with </a:t>
            </a:r>
            <a:r>
              <a:rPr lang="en-US" err="1">
                <a:latin typeface="Aptos"/>
                <a:ea typeface="Calibri"/>
                <a:cs typeface="Calibri"/>
              </a:rPr>
              <a:t>NaI</a:t>
            </a:r>
            <a:r>
              <a:rPr lang="en-US">
                <a:latin typeface="Aptos"/>
                <a:ea typeface="Calibri"/>
                <a:cs typeface="Calibri"/>
              </a:rPr>
              <a:t> (refer to ND conference last week) and mention ENDF vs JEFF. </a:t>
            </a:r>
          </a:p>
          <a:p>
            <a:pPr marL="285750" indent="-285750">
              <a:buFont typeface="Arial"/>
              <a:buChar char="•"/>
            </a:pPr>
            <a:r>
              <a:rPr lang="en-US">
                <a:latin typeface="Aptos"/>
                <a:ea typeface="Calibri"/>
                <a:cs typeface="Calibri"/>
              </a:rPr>
              <a:t>Be brief here – explain choice of </a:t>
            </a:r>
            <a:r>
              <a:rPr lang="en-US" err="1">
                <a:latin typeface="Aptos"/>
                <a:ea typeface="Calibri"/>
                <a:cs typeface="Calibri"/>
              </a:rPr>
              <a:t>CsI</a:t>
            </a:r>
            <a:r>
              <a:rPr lang="en-US">
                <a:latin typeface="Aptos"/>
                <a:ea typeface="Calibri"/>
                <a:cs typeface="Calibri"/>
              </a:rPr>
              <a:t> – Joey's work and SPARC.</a:t>
            </a:r>
          </a:p>
          <a:p>
            <a:pPr marL="285750" indent="-285750">
              <a:buFont typeface="Arial"/>
              <a:buChar char="•"/>
            </a:pPr>
            <a:r>
              <a:rPr lang="en-US">
                <a:latin typeface="Aptos"/>
                <a:ea typeface="Calibri"/>
                <a:cs typeface="Calibri"/>
              </a:rPr>
              <a:t>Ultimately, choice of </a:t>
            </a:r>
            <a:r>
              <a:rPr lang="en-US" err="1">
                <a:latin typeface="Aptos"/>
                <a:ea typeface="Calibri"/>
                <a:cs typeface="Calibri"/>
              </a:rPr>
              <a:t>CsI</a:t>
            </a:r>
            <a:r>
              <a:rPr lang="en-US">
                <a:latin typeface="Aptos"/>
                <a:ea typeface="Calibri"/>
                <a:cs typeface="Calibri"/>
              </a:rPr>
              <a:t> is because </a:t>
            </a:r>
            <a:r>
              <a:rPr lang="en-US" err="1">
                <a:latin typeface="Aptos"/>
                <a:ea typeface="Calibri"/>
                <a:cs typeface="Calibri"/>
              </a:rPr>
              <a:t>OpenMC</a:t>
            </a:r>
            <a:r>
              <a:rPr lang="en-US">
                <a:latin typeface="Aptos"/>
                <a:ea typeface="Calibri"/>
                <a:cs typeface="Calibri"/>
              </a:rPr>
              <a:t> will simulate it correctly, whereas for LaBr </a:t>
            </a:r>
            <a:r>
              <a:rPr lang="en-US" err="1">
                <a:latin typeface="Aptos"/>
                <a:ea typeface="Calibri"/>
                <a:cs typeface="Calibri"/>
              </a:rPr>
              <a:t>OpenMC</a:t>
            </a:r>
            <a:r>
              <a:rPr lang="en-US">
                <a:latin typeface="Aptos"/>
                <a:ea typeface="Calibri"/>
                <a:cs typeface="Calibri"/>
              </a:rPr>
              <a:t> will not simulate the intrinsic background.</a:t>
            </a:r>
          </a:p>
        </p:txBody>
      </p:sp>
      <p:sp>
        <p:nvSpPr>
          <p:cNvPr id="4" name="Slide Number Placeholder 3">
            <a:extLst>
              <a:ext uri="{FF2B5EF4-FFF2-40B4-BE49-F238E27FC236}">
                <a16:creationId xmlns:a16="http://schemas.microsoft.com/office/drawing/2014/main" id="{A145F95F-8E15-25B8-FE0F-C48D8CF25F5D}"/>
              </a:ext>
            </a:extLst>
          </p:cNvPr>
          <p:cNvSpPr>
            <a:spLocks noGrp="1"/>
          </p:cNvSpPr>
          <p:nvPr>
            <p:ph type="sldNum" sz="quarter" idx="5"/>
          </p:nvPr>
        </p:nvSpPr>
        <p:spPr/>
        <p:txBody>
          <a:bodyPr/>
          <a:lstStyle/>
          <a:p>
            <a:fld id="{B28FA705-D765-4FED-8786-5A1ABAE9B9E2}" type="slidenum">
              <a:rPr lang="en-GB" smtClean="0"/>
              <a:t>6</a:t>
            </a:fld>
            <a:endParaRPr lang="en-GB"/>
          </a:p>
        </p:txBody>
      </p:sp>
    </p:spTree>
    <p:extLst>
      <p:ext uri="{BB962C8B-B14F-4D97-AF65-F5344CB8AC3E}">
        <p14:creationId xmlns:p14="http://schemas.microsoft.com/office/powerpoint/2010/main" val="2787564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D7784-051D-77C5-B851-38BCD58652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9BF756-FEE0-7227-AC5E-18D4FE25B8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00C431-FF60-8386-0D8D-0C6E4714B7E8}"/>
              </a:ext>
            </a:extLst>
          </p:cNvPr>
          <p:cNvSpPr>
            <a:spLocks noGrp="1"/>
          </p:cNvSpPr>
          <p:nvPr>
            <p:ph type="body" idx="1"/>
          </p:nvPr>
        </p:nvSpPr>
        <p:spPr/>
        <p:txBody>
          <a:bodyPr/>
          <a:lstStyle/>
          <a:p>
            <a:pPr marL="285750" indent="-285750">
              <a:buFont typeface="Arial"/>
              <a:buChar char="•"/>
            </a:pPr>
            <a:r>
              <a:rPr lang="en-US">
                <a:latin typeface="Aptos"/>
                <a:ea typeface="Calibri"/>
                <a:cs typeface="Calibri"/>
              </a:rPr>
              <a:t>Explain what this plot is of: 3x3x3 inch cubes of the space in front of the HF-</a:t>
            </a:r>
            <a:r>
              <a:rPr lang="en-US" err="1">
                <a:latin typeface="Aptos"/>
                <a:ea typeface="Calibri"/>
                <a:cs typeface="Calibri"/>
              </a:rPr>
              <a:t>ADNeF</a:t>
            </a:r>
            <a:r>
              <a:rPr lang="en-US">
                <a:latin typeface="Aptos"/>
                <a:ea typeface="Calibri"/>
                <a:cs typeface="Calibri"/>
              </a:rPr>
              <a:t> target. Split up to measure the flux through.</a:t>
            </a:r>
          </a:p>
          <a:p>
            <a:pPr marL="285750" indent="-285750">
              <a:buFont typeface="Arial"/>
              <a:buChar char="•"/>
            </a:pPr>
            <a:endParaRPr lang="en-US">
              <a:latin typeface="Aptos"/>
              <a:ea typeface="Calibri"/>
              <a:cs typeface="Calibri"/>
            </a:endParaRPr>
          </a:p>
        </p:txBody>
      </p:sp>
      <p:sp>
        <p:nvSpPr>
          <p:cNvPr id="4" name="Slide Number Placeholder 3">
            <a:extLst>
              <a:ext uri="{FF2B5EF4-FFF2-40B4-BE49-F238E27FC236}">
                <a16:creationId xmlns:a16="http://schemas.microsoft.com/office/drawing/2014/main" id="{D39F2219-0BD3-1034-34CB-8C2266DD8E5A}"/>
              </a:ext>
            </a:extLst>
          </p:cNvPr>
          <p:cNvSpPr>
            <a:spLocks noGrp="1"/>
          </p:cNvSpPr>
          <p:nvPr>
            <p:ph type="sldNum" sz="quarter" idx="5"/>
          </p:nvPr>
        </p:nvSpPr>
        <p:spPr/>
        <p:txBody>
          <a:bodyPr/>
          <a:lstStyle/>
          <a:p>
            <a:fld id="{B28FA705-D765-4FED-8786-5A1ABAE9B9E2}" type="slidenum">
              <a:rPr lang="en-GB" smtClean="0"/>
              <a:t>7</a:t>
            </a:fld>
            <a:endParaRPr lang="en-GB"/>
          </a:p>
        </p:txBody>
      </p:sp>
    </p:spTree>
    <p:extLst>
      <p:ext uri="{BB962C8B-B14F-4D97-AF65-F5344CB8AC3E}">
        <p14:creationId xmlns:p14="http://schemas.microsoft.com/office/powerpoint/2010/main" val="33228013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FD74F-13C7-CB65-AB2E-FDAD95C42F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997BE1-A93B-FD25-F676-F84D4C03C7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050C1E-3F8B-CE46-169D-992740421B9A}"/>
              </a:ext>
            </a:extLst>
          </p:cNvPr>
          <p:cNvSpPr>
            <a:spLocks noGrp="1"/>
          </p:cNvSpPr>
          <p:nvPr>
            <p:ph type="body" idx="1"/>
          </p:nvPr>
        </p:nvSpPr>
        <p:spPr/>
        <p:txBody>
          <a:bodyPr/>
          <a:lstStyle/>
          <a:p>
            <a:pPr marL="285750" indent="-285750">
              <a:buFont typeface="Arial"/>
              <a:buChar char="•"/>
            </a:pPr>
            <a:r>
              <a:rPr lang="en-US">
                <a:latin typeface="Aptos"/>
                <a:ea typeface="Calibri"/>
                <a:cs typeface="Calibri"/>
              </a:rPr>
              <a:t>Explain what this plot is of: results of simulation on previous slide</a:t>
            </a:r>
          </a:p>
          <a:p>
            <a:pPr marL="285750" indent="-285750">
              <a:buFont typeface="Arial"/>
              <a:buChar char="•"/>
            </a:pPr>
            <a:r>
              <a:rPr lang="en-US">
                <a:latin typeface="Aptos"/>
                <a:ea typeface="Calibri"/>
                <a:cs typeface="Calibri"/>
              </a:rPr>
              <a:t>Contour lines added for clarity. From this (and next slide) decide that 10^7 is lowest feasible neutron flux...</a:t>
            </a:r>
          </a:p>
          <a:p>
            <a:pPr marL="285750" indent="-285750">
              <a:buFont typeface="Arial"/>
              <a:buChar char="•"/>
            </a:pPr>
            <a:endParaRPr lang="en-US">
              <a:latin typeface="Aptos"/>
              <a:ea typeface="Calibri"/>
              <a:cs typeface="Calibri"/>
            </a:endParaRPr>
          </a:p>
        </p:txBody>
      </p:sp>
      <p:sp>
        <p:nvSpPr>
          <p:cNvPr id="4" name="Slide Number Placeholder 3">
            <a:extLst>
              <a:ext uri="{FF2B5EF4-FFF2-40B4-BE49-F238E27FC236}">
                <a16:creationId xmlns:a16="http://schemas.microsoft.com/office/drawing/2014/main" id="{38AD0008-5DE9-3D14-C5A7-647650174E2F}"/>
              </a:ext>
            </a:extLst>
          </p:cNvPr>
          <p:cNvSpPr>
            <a:spLocks noGrp="1"/>
          </p:cNvSpPr>
          <p:nvPr>
            <p:ph type="sldNum" sz="quarter" idx="5"/>
          </p:nvPr>
        </p:nvSpPr>
        <p:spPr/>
        <p:txBody>
          <a:bodyPr/>
          <a:lstStyle/>
          <a:p>
            <a:fld id="{B28FA705-D765-4FED-8786-5A1ABAE9B9E2}" type="slidenum">
              <a:rPr lang="en-GB" smtClean="0"/>
              <a:t>8</a:t>
            </a:fld>
            <a:endParaRPr lang="en-GB"/>
          </a:p>
        </p:txBody>
      </p:sp>
    </p:spTree>
    <p:extLst>
      <p:ext uri="{BB962C8B-B14F-4D97-AF65-F5344CB8AC3E}">
        <p14:creationId xmlns:p14="http://schemas.microsoft.com/office/powerpoint/2010/main" val="16128493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C8DBE-161B-7A86-FA34-F849CEBCEB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CD6B6D-EAB3-E6BA-6AB7-A6F2EC6E1A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704025-D841-A405-C1AC-AD91738ED706}"/>
              </a:ext>
            </a:extLst>
          </p:cNvPr>
          <p:cNvSpPr>
            <a:spLocks noGrp="1"/>
          </p:cNvSpPr>
          <p:nvPr>
            <p:ph type="body" idx="1"/>
          </p:nvPr>
        </p:nvSpPr>
        <p:spPr/>
        <p:txBody>
          <a:bodyPr/>
          <a:lstStyle/>
          <a:p>
            <a:pPr marL="285750" indent="-285750">
              <a:buFont typeface="Arial,Sans-Serif"/>
              <a:buChar char="•"/>
            </a:pPr>
            <a:r>
              <a:rPr lang="en-US"/>
              <a:t>From this (and previous slide) decide that 10^7 is lowest feasible neutron flux...</a:t>
            </a:r>
            <a:endParaRPr lang="en-US">
              <a:solidFill>
                <a:srgbClr val="444444"/>
              </a:solidFill>
            </a:endParaRPr>
          </a:p>
          <a:p>
            <a:pPr marL="285750" indent="-285750">
              <a:buFont typeface="Arial,Sans-Serif"/>
              <a:buChar char="•"/>
            </a:pPr>
            <a:r>
              <a:rPr lang="en-US">
                <a:latin typeface="Aptos"/>
                <a:ea typeface="Calibri"/>
                <a:cs typeface="Calibri"/>
              </a:rPr>
              <a:t>Therefore choose a radius of 68 cm to place detector at.</a:t>
            </a:r>
          </a:p>
          <a:p>
            <a:pPr marL="285750" indent="-285750">
              <a:buFont typeface="Arial"/>
              <a:buChar char="•"/>
            </a:pPr>
            <a:endParaRPr lang="en-US">
              <a:latin typeface="Aptos"/>
              <a:ea typeface="Calibri"/>
              <a:cs typeface="Calibri"/>
            </a:endParaRPr>
          </a:p>
        </p:txBody>
      </p:sp>
      <p:sp>
        <p:nvSpPr>
          <p:cNvPr id="4" name="Slide Number Placeholder 3">
            <a:extLst>
              <a:ext uri="{FF2B5EF4-FFF2-40B4-BE49-F238E27FC236}">
                <a16:creationId xmlns:a16="http://schemas.microsoft.com/office/drawing/2014/main" id="{E73D456B-C9CA-751B-3830-7AAB27B44EE7}"/>
              </a:ext>
            </a:extLst>
          </p:cNvPr>
          <p:cNvSpPr>
            <a:spLocks noGrp="1"/>
          </p:cNvSpPr>
          <p:nvPr>
            <p:ph type="sldNum" sz="quarter" idx="5"/>
          </p:nvPr>
        </p:nvSpPr>
        <p:spPr/>
        <p:txBody>
          <a:bodyPr/>
          <a:lstStyle/>
          <a:p>
            <a:fld id="{B28FA705-D765-4FED-8786-5A1ABAE9B9E2}" type="slidenum">
              <a:rPr lang="en-GB" smtClean="0"/>
              <a:t>9</a:t>
            </a:fld>
            <a:endParaRPr lang="en-GB"/>
          </a:p>
        </p:txBody>
      </p:sp>
    </p:spTree>
    <p:extLst>
      <p:ext uri="{BB962C8B-B14F-4D97-AF65-F5344CB8AC3E}">
        <p14:creationId xmlns:p14="http://schemas.microsoft.com/office/powerpoint/2010/main" val="18379542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2CD01-A491-C202-CE52-01260758A1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F0D5A4-EE6B-E0F4-5DAC-8EFE28E93D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2E69E5-6C9A-D735-44E6-0BB2E64A6F6A}"/>
              </a:ext>
            </a:extLst>
          </p:cNvPr>
          <p:cNvSpPr>
            <a:spLocks noGrp="1"/>
          </p:cNvSpPr>
          <p:nvPr>
            <p:ph type="body" idx="1"/>
          </p:nvPr>
        </p:nvSpPr>
        <p:spPr/>
        <p:txBody>
          <a:bodyPr/>
          <a:lstStyle/>
          <a:p>
            <a:r>
              <a:rPr lang="en-US">
                <a:latin typeface="Calibri"/>
                <a:ea typeface="Calibri"/>
                <a:cs typeface="Calibri"/>
              </a:rPr>
              <a:t>Explain count rates in detector without shielding.</a:t>
            </a:r>
          </a:p>
        </p:txBody>
      </p:sp>
      <p:sp>
        <p:nvSpPr>
          <p:cNvPr id="4" name="Slide Number Placeholder 3">
            <a:extLst>
              <a:ext uri="{FF2B5EF4-FFF2-40B4-BE49-F238E27FC236}">
                <a16:creationId xmlns:a16="http://schemas.microsoft.com/office/drawing/2014/main" id="{8A43E8A9-F687-DF48-AD13-46F96830A47A}"/>
              </a:ext>
            </a:extLst>
          </p:cNvPr>
          <p:cNvSpPr>
            <a:spLocks noGrp="1"/>
          </p:cNvSpPr>
          <p:nvPr>
            <p:ph type="sldNum" sz="quarter" idx="5"/>
          </p:nvPr>
        </p:nvSpPr>
        <p:spPr/>
        <p:txBody>
          <a:bodyPr/>
          <a:lstStyle/>
          <a:p>
            <a:fld id="{B28FA705-D765-4FED-8786-5A1ABAE9B9E2}" type="slidenum">
              <a:rPr lang="en-GB" smtClean="0"/>
              <a:t>10</a:t>
            </a:fld>
            <a:endParaRPr lang="en-GB"/>
          </a:p>
        </p:txBody>
      </p:sp>
    </p:spTree>
    <p:extLst>
      <p:ext uri="{BB962C8B-B14F-4D97-AF65-F5344CB8AC3E}">
        <p14:creationId xmlns:p14="http://schemas.microsoft.com/office/powerpoint/2010/main" val="2908204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C2B20-AAF1-F688-93C3-C381D7EBA9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DD7053-17E5-BF68-2271-4F3304221C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9D7762-A7B9-CE4C-B352-56C0ACCD4CE6}"/>
              </a:ext>
            </a:extLst>
          </p:cNvPr>
          <p:cNvSpPr>
            <a:spLocks noGrp="1"/>
          </p:cNvSpPr>
          <p:nvPr>
            <p:ph type="body" idx="1"/>
          </p:nvPr>
        </p:nvSpPr>
        <p:spPr/>
        <p:txBody>
          <a:bodyPr/>
          <a:lstStyle/>
          <a:p>
            <a:r>
              <a:rPr lang="en-US">
                <a:latin typeface="Calibri"/>
                <a:ea typeface="Calibri"/>
                <a:cs typeface="Calibri"/>
              </a:rPr>
              <a:t>Describe shielding – has lead to an order-of-</a:t>
            </a:r>
            <a:r>
              <a:rPr lang="en-US" err="1">
                <a:latin typeface="Calibri"/>
                <a:ea typeface="Calibri"/>
                <a:cs typeface="Calibri"/>
              </a:rPr>
              <a:t>megnitude</a:t>
            </a:r>
            <a:r>
              <a:rPr lang="en-US">
                <a:latin typeface="Calibri"/>
                <a:ea typeface="Calibri"/>
                <a:cs typeface="Calibri"/>
              </a:rPr>
              <a:t> decrease...</a:t>
            </a:r>
            <a:endParaRPr lang="en-US">
              <a:latin typeface="Aptos" panose="02110004020202020204"/>
              <a:ea typeface="Calibri"/>
              <a:cs typeface="Calibri"/>
            </a:endParaRPr>
          </a:p>
        </p:txBody>
      </p:sp>
      <p:sp>
        <p:nvSpPr>
          <p:cNvPr id="4" name="Slide Number Placeholder 3">
            <a:extLst>
              <a:ext uri="{FF2B5EF4-FFF2-40B4-BE49-F238E27FC236}">
                <a16:creationId xmlns:a16="http://schemas.microsoft.com/office/drawing/2014/main" id="{CF73FBEF-0372-5C2F-3A68-805924DE7B80}"/>
              </a:ext>
            </a:extLst>
          </p:cNvPr>
          <p:cNvSpPr>
            <a:spLocks noGrp="1"/>
          </p:cNvSpPr>
          <p:nvPr>
            <p:ph type="sldNum" sz="quarter" idx="5"/>
          </p:nvPr>
        </p:nvSpPr>
        <p:spPr/>
        <p:txBody>
          <a:bodyPr/>
          <a:lstStyle/>
          <a:p>
            <a:fld id="{B28FA705-D765-4FED-8786-5A1ABAE9B9E2}" type="slidenum">
              <a:rPr lang="en-GB" smtClean="0"/>
              <a:t>11</a:t>
            </a:fld>
            <a:endParaRPr lang="en-GB"/>
          </a:p>
        </p:txBody>
      </p:sp>
    </p:spTree>
    <p:extLst>
      <p:ext uri="{BB962C8B-B14F-4D97-AF65-F5344CB8AC3E}">
        <p14:creationId xmlns:p14="http://schemas.microsoft.com/office/powerpoint/2010/main" val="2833448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5876F-9B66-FCCF-D62F-80689C1C65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8C872F-1EFD-6DA3-E0AF-A730049057B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3D45C01-29F6-BE0F-4E29-69FD34D6F14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A885E14-3565-C023-5F34-7D1B534A778D}"/>
              </a:ext>
            </a:extLst>
          </p:cNvPr>
          <p:cNvSpPr>
            <a:spLocks noGrp="1"/>
          </p:cNvSpPr>
          <p:nvPr>
            <p:ph type="sldNum" sz="quarter" idx="5"/>
          </p:nvPr>
        </p:nvSpPr>
        <p:spPr/>
        <p:txBody>
          <a:bodyPr/>
          <a:lstStyle/>
          <a:p>
            <a:fld id="{B28FA705-D765-4FED-8786-5A1ABAE9B9E2}" type="slidenum">
              <a:rPr lang="en-GB" smtClean="0"/>
              <a:t>12</a:t>
            </a:fld>
            <a:endParaRPr lang="en-GB"/>
          </a:p>
        </p:txBody>
      </p:sp>
    </p:spTree>
    <p:extLst>
      <p:ext uri="{BB962C8B-B14F-4D97-AF65-F5344CB8AC3E}">
        <p14:creationId xmlns:p14="http://schemas.microsoft.com/office/powerpoint/2010/main" val="32904088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2FDC4-4772-0B45-D605-617A94AF8E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6F103C-D264-ADA4-13F5-232D8A82BE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037874-5659-F598-FE84-4112FDCE1EBE}"/>
              </a:ext>
            </a:extLst>
          </p:cNvPr>
          <p:cNvSpPr>
            <a:spLocks noGrp="1"/>
          </p:cNvSpPr>
          <p:nvPr>
            <p:ph type="body" idx="1"/>
          </p:nvPr>
        </p:nvSpPr>
        <p:spPr/>
        <p:txBody>
          <a:bodyPr/>
          <a:lstStyle/>
          <a:p>
            <a:pPr marL="285750" indent="-285750">
              <a:buFont typeface="Arial"/>
              <a:buChar char="•"/>
            </a:pPr>
            <a:r>
              <a:rPr lang="en-US">
                <a:latin typeface="Aptos"/>
                <a:ea typeface="Calibri"/>
                <a:cs typeface="Calibri"/>
              </a:rPr>
              <a:t>Explain what this plot is of: results of simulation on previous slide</a:t>
            </a:r>
          </a:p>
          <a:p>
            <a:pPr marL="285750" indent="-285750">
              <a:buFont typeface="Arial"/>
              <a:buChar char="•"/>
            </a:pPr>
            <a:r>
              <a:rPr lang="en-US">
                <a:latin typeface="Aptos"/>
                <a:ea typeface="Calibri"/>
                <a:cs typeface="Calibri"/>
              </a:rPr>
              <a:t>Contour lines added for clarity. From this (and next slide) decide that 10^7 is lowest feasible neutron flux...</a:t>
            </a:r>
          </a:p>
          <a:p>
            <a:pPr marL="285750" indent="-285750">
              <a:buFont typeface="Arial"/>
              <a:buChar char="•"/>
            </a:pPr>
            <a:endParaRPr lang="en-US">
              <a:latin typeface="Aptos"/>
              <a:ea typeface="Calibri"/>
              <a:cs typeface="Calibri"/>
            </a:endParaRPr>
          </a:p>
        </p:txBody>
      </p:sp>
      <p:sp>
        <p:nvSpPr>
          <p:cNvPr id="4" name="Slide Number Placeholder 3">
            <a:extLst>
              <a:ext uri="{FF2B5EF4-FFF2-40B4-BE49-F238E27FC236}">
                <a16:creationId xmlns:a16="http://schemas.microsoft.com/office/drawing/2014/main" id="{D045A166-E97B-793B-1D50-DF25156ED9AC}"/>
              </a:ext>
            </a:extLst>
          </p:cNvPr>
          <p:cNvSpPr>
            <a:spLocks noGrp="1"/>
          </p:cNvSpPr>
          <p:nvPr>
            <p:ph type="sldNum" sz="quarter" idx="5"/>
          </p:nvPr>
        </p:nvSpPr>
        <p:spPr/>
        <p:txBody>
          <a:bodyPr/>
          <a:lstStyle/>
          <a:p>
            <a:fld id="{B28FA705-D765-4FED-8786-5A1ABAE9B9E2}" type="slidenum">
              <a:rPr lang="en-GB" smtClean="0"/>
              <a:t>14</a:t>
            </a:fld>
            <a:endParaRPr lang="en-GB"/>
          </a:p>
        </p:txBody>
      </p:sp>
    </p:spTree>
    <p:extLst>
      <p:ext uri="{BB962C8B-B14F-4D97-AF65-F5344CB8AC3E}">
        <p14:creationId xmlns:p14="http://schemas.microsoft.com/office/powerpoint/2010/main" val="32592399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6553E-A80E-E9DD-A476-81C9CC9ACC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0CD795-DC4D-B802-E8B9-4AAD47FAFE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0FE33C-C838-85F9-DC62-0BBF7C3B2574}"/>
              </a:ext>
            </a:extLst>
          </p:cNvPr>
          <p:cNvSpPr>
            <a:spLocks noGrp="1"/>
          </p:cNvSpPr>
          <p:nvPr>
            <p:ph type="body" idx="1"/>
          </p:nvPr>
        </p:nvSpPr>
        <p:spPr/>
        <p:txBody>
          <a:bodyPr/>
          <a:lstStyle/>
          <a:p>
            <a:pPr marL="285750" indent="-285750">
              <a:buFont typeface="Arial,Sans-Serif"/>
              <a:buChar char="•"/>
            </a:pPr>
            <a:r>
              <a:rPr lang="en-US"/>
              <a:t>From this (and previous slide) decide that 10^7 is lowest feasible neutron flux...</a:t>
            </a:r>
            <a:endParaRPr lang="en-US">
              <a:solidFill>
                <a:srgbClr val="444444"/>
              </a:solidFill>
            </a:endParaRPr>
          </a:p>
          <a:p>
            <a:pPr marL="285750" indent="-285750">
              <a:buFont typeface="Arial,Sans-Serif"/>
              <a:buChar char="•"/>
            </a:pPr>
            <a:r>
              <a:rPr lang="en-US">
                <a:latin typeface="Aptos"/>
                <a:ea typeface="Calibri"/>
                <a:cs typeface="Calibri"/>
              </a:rPr>
              <a:t>Therefore choose a radius of 68 cm to place detector at.</a:t>
            </a:r>
          </a:p>
          <a:p>
            <a:pPr marL="285750" indent="-285750">
              <a:buFont typeface="Arial"/>
              <a:buChar char="•"/>
            </a:pPr>
            <a:endParaRPr lang="en-US">
              <a:latin typeface="Aptos"/>
              <a:ea typeface="Calibri"/>
              <a:cs typeface="Calibri"/>
            </a:endParaRPr>
          </a:p>
        </p:txBody>
      </p:sp>
      <p:sp>
        <p:nvSpPr>
          <p:cNvPr id="4" name="Slide Number Placeholder 3">
            <a:extLst>
              <a:ext uri="{FF2B5EF4-FFF2-40B4-BE49-F238E27FC236}">
                <a16:creationId xmlns:a16="http://schemas.microsoft.com/office/drawing/2014/main" id="{47D85B29-2E08-553E-50BB-265F5D4A0F8C}"/>
              </a:ext>
            </a:extLst>
          </p:cNvPr>
          <p:cNvSpPr>
            <a:spLocks noGrp="1"/>
          </p:cNvSpPr>
          <p:nvPr>
            <p:ph type="sldNum" sz="quarter" idx="5"/>
          </p:nvPr>
        </p:nvSpPr>
        <p:spPr/>
        <p:txBody>
          <a:bodyPr/>
          <a:lstStyle/>
          <a:p>
            <a:fld id="{B28FA705-D765-4FED-8786-5A1ABAE9B9E2}" type="slidenum">
              <a:rPr lang="en-GB" smtClean="0"/>
              <a:t>15</a:t>
            </a:fld>
            <a:endParaRPr lang="en-GB"/>
          </a:p>
        </p:txBody>
      </p:sp>
    </p:spTree>
    <p:extLst>
      <p:ext uri="{BB962C8B-B14F-4D97-AF65-F5344CB8AC3E}">
        <p14:creationId xmlns:p14="http://schemas.microsoft.com/office/powerpoint/2010/main" val="2552150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34960-A64D-9F70-4A24-0651F7333B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84A73B-C53E-960C-6E26-58D200ADFDD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4E6F56D-5CBB-43AF-D669-3B3CF77425C3}"/>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7AF70EF-9EBB-7F35-40AB-2CDD42F8DA10}"/>
              </a:ext>
            </a:extLst>
          </p:cNvPr>
          <p:cNvSpPr>
            <a:spLocks noGrp="1"/>
          </p:cNvSpPr>
          <p:nvPr>
            <p:ph type="sldNum" sz="quarter" idx="5"/>
          </p:nvPr>
        </p:nvSpPr>
        <p:spPr/>
        <p:txBody>
          <a:bodyPr/>
          <a:lstStyle/>
          <a:p>
            <a:fld id="{B28FA705-D765-4FED-8786-5A1ABAE9B9E2}" type="slidenum">
              <a:rPr lang="en-GB" smtClean="0"/>
              <a:t>16</a:t>
            </a:fld>
            <a:endParaRPr lang="en-GB"/>
          </a:p>
        </p:txBody>
      </p:sp>
    </p:spTree>
    <p:extLst>
      <p:ext uri="{BB962C8B-B14F-4D97-AF65-F5344CB8AC3E}">
        <p14:creationId xmlns:p14="http://schemas.microsoft.com/office/powerpoint/2010/main" val="18281383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4BB57-6ADA-47C6-FBFE-1400F8D440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9421FA-E752-5E8D-E17B-AAB473F0BC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65616F-99FF-4E91-F3F7-DB7CDBA46583}"/>
              </a:ext>
            </a:extLst>
          </p:cNvPr>
          <p:cNvSpPr>
            <a:spLocks noGrp="1"/>
          </p:cNvSpPr>
          <p:nvPr>
            <p:ph type="body" idx="1"/>
          </p:nvPr>
        </p:nvSpPr>
        <p:spPr/>
        <p:txBody>
          <a:bodyPr/>
          <a:lstStyle/>
          <a:p>
            <a:pPr marL="285750" indent="-285750">
              <a:buFont typeface="Arial"/>
              <a:buChar char="•"/>
            </a:pPr>
            <a:r>
              <a:rPr lang="en-US">
                <a:latin typeface="Aptos"/>
                <a:ea typeface="Calibri"/>
                <a:cs typeface="Calibri"/>
              </a:rPr>
              <a:t>Show a plot of the </a:t>
            </a:r>
            <a:r>
              <a:rPr lang="en-US" err="1">
                <a:latin typeface="Aptos"/>
                <a:ea typeface="Calibri"/>
                <a:cs typeface="Calibri"/>
              </a:rPr>
              <a:t>OpenMC</a:t>
            </a:r>
            <a:r>
              <a:rPr lang="en-US">
                <a:latin typeface="Aptos"/>
                <a:ea typeface="Calibri"/>
                <a:cs typeface="Calibri"/>
              </a:rPr>
              <a:t> detector responses. Highlight issue with </a:t>
            </a:r>
            <a:r>
              <a:rPr lang="en-US" err="1">
                <a:latin typeface="Aptos"/>
                <a:ea typeface="Calibri"/>
                <a:cs typeface="Calibri"/>
              </a:rPr>
              <a:t>NaI</a:t>
            </a:r>
            <a:r>
              <a:rPr lang="en-US">
                <a:latin typeface="Aptos"/>
                <a:ea typeface="Calibri"/>
                <a:cs typeface="Calibri"/>
              </a:rPr>
              <a:t> (refer to ND conference last week) and mention ENDF vs JEFF. </a:t>
            </a:r>
          </a:p>
          <a:p>
            <a:pPr marL="285750" indent="-285750">
              <a:buFont typeface="Arial"/>
              <a:buChar char="•"/>
            </a:pPr>
            <a:r>
              <a:rPr lang="en-US">
                <a:latin typeface="Aptos"/>
                <a:ea typeface="Calibri"/>
                <a:cs typeface="Calibri"/>
              </a:rPr>
              <a:t>Be brief here – explain choice of </a:t>
            </a:r>
            <a:r>
              <a:rPr lang="en-US" err="1">
                <a:latin typeface="Aptos"/>
                <a:ea typeface="Calibri"/>
                <a:cs typeface="Calibri"/>
              </a:rPr>
              <a:t>CsI</a:t>
            </a:r>
            <a:r>
              <a:rPr lang="en-US">
                <a:latin typeface="Aptos"/>
                <a:ea typeface="Calibri"/>
                <a:cs typeface="Calibri"/>
              </a:rPr>
              <a:t> – Joey's work and SPARC.</a:t>
            </a:r>
          </a:p>
          <a:p>
            <a:pPr marL="285750" indent="-285750">
              <a:buFont typeface="Arial"/>
              <a:buChar char="•"/>
            </a:pPr>
            <a:r>
              <a:rPr lang="en-US">
                <a:latin typeface="Aptos"/>
                <a:ea typeface="Calibri"/>
                <a:cs typeface="Calibri"/>
              </a:rPr>
              <a:t>Ultimately, choice of </a:t>
            </a:r>
            <a:r>
              <a:rPr lang="en-US" err="1">
                <a:latin typeface="Aptos"/>
                <a:ea typeface="Calibri"/>
                <a:cs typeface="Calibri"/>
              </a:rPr>
              <a:t>CsI</a:t>
            </a:r>
            <a:r>
              <a:rPr lang="en-US">
                <a:latin typeface="Aptos"/>
                <a:ea typeface="Calibri"/>
                <a:cs typeface="Calibri"/>
              </a:rPr>
              <a:t> is because </a:t>
            </a:r>
            <a:r>
              <a:rPr lang="en-US" err="1">
                <a:latin typeface="Aptos"/>
                <a:ea typeface="Calibri"/>
                <a:cs typeface="Calibri"/>
              </a:rPr>
              <a:t>OpenMC</a:t>
            </a:r>
            <a:r>
              <a:rPr lang="en-US">
                <a:latin typeface="Aptos"/>
                <a:ea typeface="Calibri"/>
                <a:cs typeface="Calibri"/>
              </a:rPr>
              <a:t> will simulate it correctly, whereas for LaBr </a:t>
            </a:r>
            <a:r>
              <a:rPr lang="en-US" err="1">
                <a:latin typeface="Aptos"/>
                <a:ea typeface="Calibri"/>
                <a:cs typeface="Calibri"/>
              </a:rPr>
              <a:t>OpenMC</a:t>
            </a:r>
            <a:r>
              <a:rPr lang="en-US">
                <a:latin typeface="Aptos"/>
                <a:ea typeface="Calibri"/>
                <a:cs typeface="Calibri"/>
              </a:rPr>
              <a:t> will not simulate the intrinsic background.</a:t>
            </a:r>
          </a:p>
        </p:txBody>
      </p:sp>
      <p:sp>
        <p:nvSpPr>
          <p:cNvPr id="4" name="Slide Number Placeholder 3">
            <a:extLst>
              <a:ext uri="{FF2B5EF4-FFF2-40B4-BE49-F238E27FC236}">
                <a16:creationId xmlns:a16="http://schemas.microsoft.com/office/drawing/2014/main" id="{285BF7A6-619B-6D86-65CE-575FE6938B99}"/>
              </a:ext>
            </a:extLst>
          </p:cNvPr>
          <p:cNvSpPr>
            <a:spLocks noGrp="1"/>
          </p:cNvSpPr>
          <p:nvPr>
            <p:ph type="sldNum" sz="quarter" idx="5"/>
          </p:nvPr>
        </p:nvSpPr>
        <p:spPr/>
        <p:txBody>
          <a:bodyPr/>
          <a:lstStyle/>
          <a:p>
            <a:fld id="{B28FA705-D765-4FED-8786-5A1ABAE9B9E2}" type="slidenum">
              <a:rPr lang="en-GB" smtClean="0"/>
              <a:t>17</a:t>
            </a:fld>
            <a:endParaRPr lang="en-GB"/>
          </a:p>
        </p:txBody>
      </p:sp>
    </p:spTree>
    <p:extLst>
      <p:ext uri="{BB962C8B-B14F-4D97-AF65-F5344CB8AC3E}">
        <p14:creationId xmlns:p14="http://schemas.microsoft.com/office/powerpoint/2010/main" val="26875649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0B91C-F14F-22BA-68FC-30D75CCAF9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73ED55-93D6-27A9-33C3-38081DD49C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B7B398-D859-A43D-14B5-FDFFA06EDE3C}"/>
              </a:ext>
            </a:extLst>
          </p:cNvPr>
          <p:cNvSpPr>
            <a:spLocks noGrp="1"/>
          </p:cNvSpPr>
          <p:nvPr>
            <p:ph type="body" idx="1"/>
          </p:nvPr>
        </p:nvSpPr>
        <p:spPr/>
        <p:txBody>
          <a:bodyPr/>
          <a:lstStyle/>
          <a:p>
            <a:pPr marL="285750" indent="-285750">
              <a:buFont typeface="Arial"/>
              <a:buChar char="•"/>
            </a:pPr>
            <a:r>
              <a:rPr lang="en-US">
                <a:latin typeface="Aptos"/>
                <a:ea typeface="Calibri"/>
                <a:cs typeface="Calibri"/>
              </a:rPr>
              <a:t>Show a plot of the </a:t>
            </a:r>
            <a:r>
              <a:rPr lang="en-US" err="1">
                <a:latin typeface="Aptos"/>
                <a:ea typeface="Calibri"/>
                <a:cs typeface="Calibri"/>
              </a:rPr>
              <a:t>OpenMC</a:t>
            </a:r>
            <a:r>
              <a:rPr lang="en-US">
                <a:latin typeface="Aptos"/>
                <a:ea typeface="Calibri"/>
                <a:cs typeface="Calibri"/>
              </a:rPr>
              <a:t> detector responses. Highlight issue with </a:t>
            </a:r>
            <a:r>
              <a:rPr lang="en-US" err="1">
                <a:latin typeface="Aptos"/>
                <a:ea typeface="Calibri"/>
                <a:cs typeface="Calibri"/>
              </a:rPr>
              <a:t>NaI</a:t>
            </a:r>
            <a:r>
              <a:rPr lang="en-US">
                <a:latin typeface="Aptos"/>
                <a:ea typeface="Calibri"/>
                <a:cs typeface="Calibri"/>
              </a:rPr>
              <a:t> (refer to ND conference last week) and mention ENDF vs JEFF. </a:t>
            </a:r>
          </a:p>
          <a:p>
            <a:pPr marL="285750" indent="-285750">
              <a:buFont typeface="Arial"/>
              <a:buChar char="•"/>
            </a:pPr>
            <a:r>
              <a:rPr lang="en-US">
                <a:latin typeface="Aptos"/>
                <a:ea typeface="Calibri"/>
                <a:cs typeface="Calibri"/>
              </a:rPr>
              <a:t>Be brief here – explain choice of </a:t>
            </a:r>
            <a:r>
              <a:rPr lang="en-US" err="1">
                <a:latin typeface="Aptos"/>
                <a:ea typeface="Calibri"/>
                <a:cs typeface="Calibri"/>
              </a:rPr>
              <a:t>CsI</a:t>
            </a:r>
            <a:r>
              <a:rPr lang="en-US">
                <a:latin typeface="Aptos"/>
                <a:ea typeface="Calibri"/>
                <a:cs typeface="Calibri"/>
              </a:rPr>
              <a:t> – Joey's work and SPARC.</a:t>
            </a:r>
          </a:p>
          <a:p>
            <a:pPr marL="285750" indent="-285750">
              <a:buFont typeface="Arial"/>
              <a:buChar char="•"/>
            </a:pPr>
            <a:r>
              <a:rPr lang="en-US">
                <a:latin typeface="Aptos"/>
                <a:ea typeface="Calibri"/>
                <a:cs typeface="Calibri"/>
              </a:rPr>
              <a:t>Ultimately, choice of </a:t>
            </a:r>
            <a:r>
              <a:rPr lang="en-US" err="1">
                <a:latin typeface="Aptos"/>
                <a:ea typeface="Calibri"/>
                <a:cs typeface="Calibri"/>
              </a:rPr>
              <a:t>CsI</a:t>
            </a:r>
            <a:r>
              <a:rPr lang="en-US">
                <a:latin typeface="Aptos"/>
                <a:ea typeface="Calibri"/>
                <a:cs typeface="Calibri"/>
              </a:rPr>
              <a:t> is because </a:t>
            </a:r>
            <a:r>
              <a:rPr lang="en-US" err="1">
                <a:latin typeface="Aptos"/>
                <a:ea typeface="Calibri"/>
                <a:cs typeface="Calibri"/>
              </a:rPr>
              <a:t>OpenMC</a:t>
            </a:r>
            <a:r>
              <a:rPr lang="en-US">
                <a:latin typeface="Aptos"/>
                <a:ea typeface="Calibri"/>
                <a:cs typeface="Calibri"/>
              </a:rPr>
              <a:t> will simulate it correctly, whereas for LaBr </a:t>
            </a:r>
            <a:r>
              <a:rPr lang="en-US" err="1">
                <a:latin typeface="Aptos"/>
                <a:ea typeface="Calibri"/>
                <a:cs typeface="Calibri"/>
              </a:rPr>
              <a:t>OpenMC</a:t>
            </a:r>
            <a:r>
              <a:rPr lang="en-US">
                <a:latin typeface="Aptos"/>
                <a:ea typeface="Calibri"/>
                <a:cs typeface="Calibri"/>
              </a:rPr>
              <a:t> will not simulate the intrinsic background.</a:t>
            </a:r>
          </a:p>
        </p:txBody>
      </p:sp>
      <p:sp>
        <p:nvSpPr>
          <p:cNvPr id="4" name="Slide Number Placeholder 3">
            <a:extLst>
              <a:ext uri="{FF2B5EF4-FFF2-40B4-BE49-F238E27FC236}">
                <a16:creationId xmlns:a16="http://schemas.microsoft.com/office/drawing/2014/main" id="{C8FC326E-F8C6-197D-901E-E6FB910B0AC9}"/>
              </a:ext>
            </a:extLst>
          </p:cNvPr>
          <p:cNvSpPr>
            <a:spLocks noGrp="1"/>
          </p:cNvSpPr>
          <p:nvPr>
            <p:ph type="sldNum" sz="quarter" idx="5"/>
          </p:nvPr>
        </p:nvSpPr>
        <p:spPr/>
        <p:txBody>
          <a:bodyPr/>
          <a:lstStyle/>
          <a:p>
            <a:fld id="{B28FA705-D765-4FED-8786-5A1ABAE9B9E2}" type="slidenum">
              <a:rPr lang="en-GB" smtClean="0"/>
              <a:t>18</a:t>
            </a:fld>
            <a:endParaRPr lang="en-GB"/>
          </a:p>
        </p:txBody>
      </p:sp>
    </p:spTree>
    <p:extLst>
      <p:ext uri="{BB962C8B-B14F-4D97-AF65-F5344CB8AC3E}">
        <p14:creationId xmlns:p14="http://schemas.microsoft.com/office/powerpoint/2010/main" val="5341952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FC0E4-028A-C0FC-B84F-69F84B87B5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BA05CA-D0BA-37DB-9FA6-490BEE367E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5BA839-7161-D47E-2F18-7AC11111FF25}"/>
              </a:ext>
            </a:extLst>
          </p:cNvPr>
          <p:cNvSpPr>
            <a:spLocks noGrp="1"/>
          </p:cNvSpPr>
          <p:nvPr>
            <p:ph type="body" idx="1"/>
          </p:nvPr>
        </p:nvSpPr>
        <p:spPr/>
        <p:txBody>
          <a:bodyPr/>
          <a:lstStyle/>
          <a:p>
            <a:r>
              <a:rPr lang="en-US">
                <a:latin typeface="Calibri"/>
                <a:ea typeface="Calibri"/>
                <a:cs typeface="Calibri"/>
              </a:rPr>
              <a:t>Explain count rates in detector without shielding.</a:t>
            </a:r>
          </a:p>
        </p:txBody>
      </p:sp>
      <p:sp>
        <p:nvSpPr>
          <p:cNvPr id="4" name="Slide Number Placeholder 3">
            <a:extLst>
              <a:ext uri="{FF2B5EF4-FFF2-40B4-BE49-F238E27FC236}">
                <a16:creationId xmlns:a16="http://schemas.microsoft.com/office/drawing/2014/main" id="{C1AC7FBB-AFA9-1A86-1418-62EB825FDC3D}"/>
              </a:ext>
            </a:extLst>
          </p:cNvPr>
          <p:cNvSpPr>
            <a:spLocks noGrp="1"/>
          </p:cNvSpPr>
          <p:nvPr>
            <p:ph type="sldNum" sz="quarter" idx="5"/>
          </p:nvPr>
        </p:nvSpPr>
        <p:spPr/>
        <p:txBody>
          <a:bodyPr/>
          <a:lstStyle/>
          <a:p>
            <a:fld id="{B28FA705-D765-4FED-8786-5A1ABAE9B9E2}" type="slidenum">
              <a:rPr lang="en-GB" smtClean="0"/>
              <a:t>19</a:t>
            </a:fld>
            <a:endParaRPr lang="en-GB"/>
          </a:p>
        </p:txBody>
      </p:sp>
    </p:spTree>
    <p:extLst>
      <p:ext uri="{BB962C8B-B14F-4D97-AF65-F5344CB8AC3E}">
        <p14:creationId xmlns:p14="http://schemas.microsoft.com/office/powerpoint/2010/main" val="37196471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2007A-2BAE-EEE0-ECB7-212FDFBEA4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AF48C8-9B11-54B1-643E-BBED9D8E89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1FFF9F-D134-87B9-B31F-2B4FD2432360}"/>
              </a:ext>
            </a:extLst>
          </p:cNvPr>
          <p:cNvSpPr>
            <a:spLocks noGrp="1"/>
          </p:cNvSpPr>
          <p:nvPr>
            <p:ph type="body" idx="1"/>
          </p:nvPr>
        </p:nvSpPr>
        <p:spPr/>
        <p:txBody>
          <a:bodyPr/>
          <a:lstStyle/>
          <a:p>
            <a:r>
              <a:rPr lang="en-US">
                <a:latin typeface="Calibri"/>
                <a:ea typeface="Calibri"/>
                <a:cs typeface="Calibri"/>
              </a:rPr>
              <a:t>Describe shielding – has lead to an order-of-</a:t>
            </a:r>
            <a:r>
              <a:rPr lang="en-US" err="1">
                <a:latin typeface="Calibri"/>
                <a:ea typeface="Calibri"/>
                <a:cs typeface="Calibri"/>
              </a:rPr>
              <a:t>megnitude</a:t>
            </a:r>
            <a:r>
              <a:rPr lang="en-US">
                <a:latin typeface="Calibri"/>
                <a:ea typeface="Calibri"/>
                <a:cs typeface="Calibri"/>
              </a:rPr>
              <a:t> decrease...</a:t>
            </a:r>
            <a:endParaRPr lang="en-US">
              <a:latin typeface="Aptos" panose="02110004020202020204"/>
              <a:ea typeface="Calibri"/>
              <a:cs typeface="Calibri"/>
            </a:endParaRPr>
          </a:p>
        </p:txBody>
      </p:sp>
      <p:sp>
        <p:nvSpPr>
          <p:cNvPr id="4" name="Slide Number Placeholder 3">
            <a:extLst>
              <a:ext uri="{FF2B5EF4-FFF2-40B4-BE49-F238E27FC236}">
                <a16:creationId xmlns:a16="http://schemas.microsoft.com/office/drawing/2014/main" id="{CF6CD99C-3A2C-82D8-F9A4-B35F09001F53}"/>
              </a:ext>
            </a:extLst>
          </p:cNvPr>
          <p:cNvSpPr>
            <a:spLocks noGrp="1"/>
          </p:cNvSpPr>
          <p:nvPr>
            <p:ph type="sldNum" sz="quarter" idx="5"/>
          </p:nvPr>
        </p:nvSpPr>
        <p:spPr/>
        <p:txBody>
          <a:bodyPr/>
          <a:lstStyle/>
          <a:p>
            <a:fld id="{B28FA705-D765-4FED-8786-5A1ABAE9B9E2}" type="slidenum">
              <a:rPr lang="en-GB" smtClean="0"/>
              <a:t>20</a:t>
            </a:fld>
            <a:endParaRPr lang="en-GB"/>
          </a:p>
        </p:txBody>
      </p:sp>
    </p:spTree>
    <p:extLst>
      <p:ext uri="{BB962C8B-B14F-4D97-AF65-F5344CB8AC3E}">
        <p14:creationId xmlns:p14="http://schemas.microsoft.com/office/powerpoint/2010/main" val="6518119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08844-CB70-6CBF-21E8-A1B5514768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4E3FC1-86FE-E48E-C4BA-DC7243311E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978960-D2DF-DD52-2DE9-3599BB5093F4}"/>
              </a:ext>
            </a:extLst>
          </p:cNvPr>
          <p:cNvSpPr>
            <a:spLocks noGrp="1"/>
          </p:cNvSpPr>
          <p:nvPr>
            <p:ph type="body" idx="1"/>
          </p:nvPr>
        </p:nvSpPr>
        <p:spPr/>
        <p:txBody>
          <a:bodyPr/>
          <a:lstStyle/>
          <a:p>
            <a:r>
              <a:rPr lang="en-US">
                <a:latin typeface="Calibri"/>
                <a:ea typeface="Calibri"/>
                <a:cs typeface="Calibri"/>
              </a:rPr>
              <a:t>Explain count rates in detector without shielding.</a:t>
            </a:r>
          </a:p>
        </p:txBody>
      </p:sp>
      <p:sp>
        <p:nvSpPr>
          <p:cNvPr id="4" name="Slide Number Placeholder 3">
            <a:extLst>
              <a:ext uri="{FF2B5EF4-FFF2-40B4-BE49-F238E27FC236}">
                <a16:creationId xmlns:a16="http://schemas.microsoft.com/office/drawing/2014/main" id="{22488198-B254-970F-DFF7-3543276A1DBB}"/>
              </a:ext>
            </a:extLst>
          </p:cNvPr>
          <p:cNvSpPr>
            <a:spLocks noGrp="1"/>
          </p:cNvSpPr>
          <p:nvPr>
            <p:ph type="sldNum" sz="quarter" idx="5"/>
          </p:nvPr>
        </p:nvSpPr>
        <p:spPr/>
        <p:txBody>
          <a:bodyPr/>
          <a:lstStyle/>
          <a:p>
            <a:fld id="{B28FA705-D765-4FED-8786-5A1ABAE9B9E2}" type="slidenum">
              <a:rPr lang="en-GB" smtClean="0"/>
              <a:t>21</a:t>
            </a:fld>
            <a:endParaRPr lang="en-GB"/>
          </a:p>
        </p:txBody>
      </p:sp>
    </p:spTree>
    <p:extLst>
      <p:ext uri="{BB962C8B-B14F-4D97-AF65-F5344CB8AC3E}">
        <p14:creationId xmlns:p14="http://schemas.microsoft.com/office/powerpoint/2010/main" val="38462174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7B740-816E-B92C-F42B-7407517230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E6B792-677B-8902-1DF3-4156A40B838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8D8EF15-D3BD-23B2-6053-3B975EF645DD}"/>
              </a:ext>
            </a:extLst>
          </p:cNvPr>
          <p:cNvSpPr>
            <a:spLocks noGrp="1"/>
          </p:cNvSpPr>
          <p:nvPr>
            <p:ph type="body" idx="1"/>
          </p:nvPr>
        </p:nvSpPr>
        <p:spPr/>
        <p:txBody>
          <a:bodyPr/>
          <a:lstStyle/>
          <a:p>
            <a:pPr marL="171450" indent="-171450">
              <a:buFont typeface="Arial"/>
              <a:buChar char="•"/>
            </a:pPr>
            <a:r>
              <a:rPr lang="en-GB"/>
              <a:t>Explain the </a:t>
            </a:r>
            <a:r>
              <a:rPr lang="en-GB" err="1"/>
              <a:t>OpenMC</a:t>
            </a:r>
            <a:r>
              <a:rPr lang="en-GB"/>
              <a:t> simulation, show different neutron spectra as well as validation.</a:t>
            </a:r>
            <a:endParaRPr lang="en-US"/>
          </a:p>
        </p:txBody>
      </p:sp>
      <p:sp>
        <p:nvSpPr>
          <p:cNvPr id="4" name="Slide Number Placeholder 3">
            <a:extLst>
              <a:ext uri="{FF2B5EF4-FFF2-40B4-BE49-F238E27FC236}">
                <a16:creationId xmlns:a16="http://schemas.microsoft.com/office/drawing/2014/main" id="{671B5D9F-FA50-1213-FD93-E515223BA8F6}"/>
              </a:ext>
            </a:extLst>
          </p:cNvPr>
          <p:cNvSpPr>
            <a:spLocks noGrp="1"/>
          </p:cNvSpPr>
          <p:nvPr>
            <p:ph type="sldNum" sz="quarter" idx="5"/>
          </p:nvPr>
        </p:nvSpPr>
        <p:spPr/>
        <p:txBody>
          <a:bodyPr/>
          <a:lstStyle/>
          <a:p>
            <a:fld id="{B28FA705-D765-4FED-8786-5A1ABAE9B9E2}" type="slidenum">
              <a:rPr lang="en-GB" smtClean="0"/>
              <a:t>22</a:t>
            </a:fld>
            <a:endParaRPr lang="en-GB"/>
          </a:p>
        </p:txBody>
      </p:sp>
    </p:spTree>
    <p:extLst>
      <p:ext uri="{BB962C8B-B14F-4D97-AF65-F5344CB8AC3E}">
        <p14:creationId xmlns:p14="http://schemas.microsoft.com/office/powerpoint/2010/main" val="17326332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171450" indent="-171450">
              <a:buFont typeface="Arial"/>
              <a:buChar char="•"/>
            </a:pPr>
            <a:r>
              <a:rPr lang="en-GB"/>
              <a:t>These neutrons are then transported through an accurate 3D model of the facility. This has been modelled natively in </a:t>
            </a:r>
            <a:r>
              <a:rPr lang="en-GB" err="1"/>
              <a:t>OpenMC</a:t>
            </a:r>
            <a:r>
              <a:rPr lang="en-GB"/>
              <a:t>, and is as accurate as possible.</a:t>
            </a:r>
            <a:endParaRPr lang="en-US"/>
          </a:p>
          <a:p>
            <a:pPr marL="171450" indent="-171450">
              <a:buFont typeface="Arial"/>
              <a:buChar char="•"/>
            </a:pPr>
            <a:endParaRPr lang="en-GB"/>
          </a:p>
          <a:p>
            <a:endParaRPr lang="en-GB"/>
          </a:p>
        </p:txBody>
      </p:sp>
      <p:sp>
        <p:nvSpPr>
          <p:cNvPr id="4" name="Slide Number Placeholder 3"/>
          <p:cNvSpPr>
            <a:spLocks noGrp="1"/>
          </p:cNvSpPr>
          <p:nvPr>
            <p:ph type="sldNum" sz="quarter" idx="5"/>
          </p:nvPr>
        </p:nvSpPr>
        <p:spPr/>
        <p:txBody>
          <a:bodyPr/>
          <a:lstStyle/>
          <a:p>
            <a:fld id="{B28FA705-D765-4FED-8786-5A1ABAE9B9E2}" type="slidenum">
              <a:rPr lang="en-GB" smtClean="0"/>
              <a:t>23</a:t>
            </a:fld>
            <a:endParaRPr lang="en-GB"/>
          </a:p>
        </p:txBody>
      </p:sp>
    </p:spTree>
    <p:extLst>
      <p:ext uri="{BB962C8B-B14F-4D97-AF65-F5344CB8AC3E}">
        <p14:creationId xmlns:p14="http://schemas.microsoft.com/office/powerpoint/2010/main" val="1331064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a:t>18/09/2026</a:t>
            </a:r>
          </a:p>
        </p:txBody>
      </p:sp>
      <p:sp>
        <p:nvSpPr>
          <p:cNvPr id="5" name="Footer Placeholder 4"/>
          <p:cNvSpPr>
            <a:spLocks noGrp="1"/>
          </p:cNvSpPr>
          <p:nvPr>
            <p:ph type="ftr" sz="quarter" idx="11"/>
          </p:nvPr>
        </p:nvSpPr>
        <p:spPr/>
        <p:txBody>
          <a:bodyPr/>
          <a:lstStyle/>
          <a:p>
            <a:r>
              <a:rPr lang="en-US"/>
              <a:t>IOP Neutron Detector and Facility Workshop</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17355291-9775-AE3A-64B2-35CA85A8BF93}"/>
              </a:ext>
            </a:extLst>
          </p:cNvPr>
          <p:cNvSpPr/>
          <p:nvPr userDrawn="1"/>
        </p:nvSpPr>
        <p:spPr>
          <a:xfrm>
            <a:off x="0" y="6593305"/>
            <a:ext cx="12192000" cy="26469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p:cNvSpPr>
            <a:spLocks noGrp="1"/>
          </p:cNvSpPr>
          <p:nvPr>
            <p:ph type="dt" sz="half" idx="10"/>
          </p:nvPr>
        </p:nvSpPr>
        <p:spPr>
          <a:xfrm>
            <a:off x="838200" y="6535737"/>
            <a:ext cx="2743200" cy="365125"/>
          </a:xfrm>
        </p:spPr>
        <p:txBody>
          <a:bodyPr/>
          <a:lstStyle>
            <a:lvl1pPr>
              <a:defRPr>
                <a:solidFill>
                  <a:schemeClr val="bg1"/>
                </a:solidFill>
              </a:defRPr>
            </a:lvl1pPr>
          </a:lstStyle>
          <a:p>
            <a:r>
              <a:rPr lang="en-US"/>
              <a:t>18/09/2026</a:t>
            </a:r>
          </a:p>
        </p:txBody>
      </p:sp>
      <p:sp>
        <p:nvSpPr>
          <p:cNvPr id="5" name="Footer Placeholder 4"/>
          <p:cNvSpPr>
            <a:spLocks noGrp="1"/>
          </p:cNvSpPr>
          <p:nvPr>
            <p:ph type="ftr" sz="quarter" idx="11"/>
          </p:nvPr>
        </p:nvSpPr>
        <p:spPr>
          <a:xfrm>
            <a:off x="4038600" y="6535737"/>
            <a:ext cx="4114800" cy="365125"/>
          </a:xfrm>
        </p:spPr>
        <p:txBody>
          <a:bodyPr/>
          <a:lstStyle>
            <a:lvl1pPr>
              <a:defRPr>
                <a:solidFill>
                  <a:schemeClr val="bg1"/>
                </a:solidFill>
              </a:defRPr>
            </a:lvl1pPr>
          </a:lstStyle>
          <a:p>
            <a:r>
              <a:rPr lang="en-US"/>
              <a:t>IOP Neutron Detector and Facility Workshop</a:t>
            </a:r>
          </a:p>
        </p:txBody>
      </p:sp>
      <p:sp>
        <p:nvSpPr>
          <p:cNvPr id="6" name="Slide Number Placeholder 5"/>
          <p:cNvSpPr>
            <a:spLocks noGrp="1"/>
          </p:cNvSpPr>
          <p:nvPr>
            <p:ph type="sldNum" sz="quarter" idx="12"/>
          </p:nvPr>
        </p:nvSpPr>
        <p:spPr>
          <a:xfrm>
            <a:off x="8610600" y="6535737"/>
            <a:ext cx="2743200" cy="365125"/>
          </a:xfrm>
        </p:spPr>
        <p:txBody>
          <a:bodyPr/>
          <a:lstStyle>
            <a:lvl1pPr>
              <a:defRPr>
                <a:solidFill>
                  <a:schemeClr val="bg1"/>
                </a:solidFill>
              </a:defRPr>
            </a:lvl1pPr>
          </a:lstStyle>
          <a:p>
            <a:fld id="{330EA680-D336-4FF7-8B7A-9848BB0A1C32}" type="slidenum">
              <a:rPr lang="en-US" smtClean="0"/>
              <a:pPr/>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18/09/2026</a:t>
            </a:r>
          </a:p>
        </p:txBody>
      </p:sp>
      <p:sp>
        <p:nvSpPr>
          <p:cNvPr id="5" name="Footer Placeholder 4"/>
          <p:cNvSpPr>
            <a:spLocks noGrp="1"/>
          </p:cNvSpPr>
          <p:nvPr>
            <p:ph type="ftr" sz="quarter" idx="11"/>
          </p:nvPr>
        </p:nvSpPr>
        <p:spPr/>
        <p:txBody>
          <a:bodyPr/>
          <a:lstStyle/>
          <a:p>
            <a:r>
              <a:rPr lang="en-US"/>
              <a:t>IOP Neutron Detector and Facility Workshop</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9D1B630E-D58C-7BA2-07DC-82403944CF7C}"/>
              </a:ext>
            </a:extLst>
          </p:cNvPr>
          <p:cNvSpPr/>
          <p:nvPr userDrawn="1"/>
        </p:nvSpPr>
        <p:spPr>
          <a:xfrm>
            <a:off x="0" y="6593305"/>
            <a:ext cx="12192000" cy="26469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Date Placeholder 3">
            <a:extLst>
              <a:ext uri="{FF2B5EF4-FFF2-40B4-BE49-F238E27FC236}">
                <a16:creationId xmlns:a16="http://schemas.microsoft.com/office/drawing/2014/main" id="{A402028D-D0D5-09F9-15E8-AF823C4E6884}"/>
              </a:ext>
            </a:extLst>
          </p:cNvPr>
          <p:cNvSpPr>
            <a:spLocks noGrp="1"/>
          </p:cNvSpPr>
          <p:nvPr>
            <p:ph type="dt" sz="half" idx="10"/>
          </p:nvPr>
        </p:nvSpPr>
        <p:spPr>
          <a:xfrm>
            <a:off x="838200" y="6535737"/>
            <a:ext cx="2743200" cy="365125"/>
          </a:xfrm>
        </p:spPr>
        <p:txBody>
          <a:bodyPr/>
          <a:lstStyle>
            <a:lvl1pPr>
              <a:defRPr>
                <a:solidFill>
                  <a:schemeClr val="bg1"/>
                </a:solidFill>
              </a:defRPr>
            </a:lvl1pPr>
          </a:lstStyle>
          <a:p>
            <a:r>
              <a:rPr lang="en-US"/>
              <a:t>18/09/2026</a:t>
            </a:r>
          </a:p>
        </p:txBody>
      </p:sp>
      <p:sp>
        <p:nvSpPr>
          <p:cNvPr id="10" name="Footer Placeholder 4">
            <a:extLst>
              <a:ext uri="{FF2B5EF4-FFF2-40B4-BE49-F238E27FC236}">
                <a16:creationId xmlns:a16="http://schemas.microsoft.com/office/drawing/2014/main" id="{96D07D41-F06B-C6D1-C228-55650901CB34}"/>
              </a:ext>
            </a:extLst>
          </p:cNvPr>
          <p:cNvSpPr>
            <a:spLocks noGrp="1"/>
          </p:cNvSpPr>
          <p:nvPr>
            <p:ph type="ftr" sz="quarter" idx="11"/>
          </p:nvPr>
        </p:nvSpPr>
        <p:spPr>
          <a:xfrm>
            <a:off x="4038600" y="6535737"/>
            <a:ext cx="4114800" cy="365125"/>
          </a:xfrm>
        </p:spPr>
        <p:txBody>
          <a:bodyPr/>
          <a:lstStyle>
            <a:lvl1pPr>
              <a:defRPr>
                <a:solidFill>
                  <a:schemeClr val="bg1"/>
                </a:solidFill>
              </a:defRPr>
            </a:lvl1pPr>
          </a:lstStyle>
          <a:p>
            <a:r>
              <a:rPr lang="en-US"/>
              <a:t>IOP Neutron Detector and Facility Workshop</a:t>
            </a:r>
          </a:p>
        </p:txBody>
      </p:sp>
      <p:sp>
        <p:nvSpPr>
          <p:cNvPr id="11" name="Slide Number Placeholder 5">
            <a:extLst>
              <a:ext uri="{FF2B5EF4-FFF2-40B4-BE49-F238E27FC236}">
                <a16:creationId xmlns:a16="http://schemas.microsoft.com/office/drawing/2014/main" id="{BEEE14D0-4BD2-5F47-1088-B6CFCFDA8D2C}"/>
              </a:ext>
            </a:extLst>
          </p:cNvPr>
          <p:cNvSpPr>
            <a:spLocks noGrp="1"/>
          </p:cNvSpPr>
          <p:nvPr>
            <p:ph type="sldNum" sz="quarter" idx="12"/>
          </p:nvPr>
        </p:nvSpPr>
        <p:spPr>
          <a:xfrm>
            <a:off x="8610600" y="6535737"/>
            <a:ext cx="2743200" cy="365125"/>
          </a:xfrm>
        </p:spPr>
        <p:txBody>
          <a:bodyPr/>
          <a:lstStyle>
            <a:lvl1pPr>
              <a:defRPr>
                <a:solidFill>
                  <a:schemeClr val="bg1"/>
                </a:solidFill>
              </a:defRPr>
            </a:lvl1pPr>
          </a:lstStyle>
          <a:p>
            <a:fld id="{330EA680-D336-4FF7-8B7A-9848BB0A1C32}" type="slidenum">
              <a:rPr lang="en-US" smtClean="0"/>
              <a:pPr/>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18/09/2026</a:t>
            </a:r>
          </a:p>
        </p:txBody>
      </p:sp>
      <p:sp>
        <p:nvSpPr>
          <p:cNvPr id="8" name="Footer Placeholder 7"/>
          <p:cNvSpPr>
            <a:spLocks noGrp="1"/>
          </p:cNvSpPr>
          <p:nvPr>
            <p:ph type="ftr" sz="quarter" idx="11"/>
          </p:nvPr>
        </p:nvSpPr>
        <p:spPr/>
        <p:txBody>
          <a:bodyPr/>
          <a:lstStyle/>
          <a:p>
            <a:r>
              <a:rPr lang="en-US"/>
              <a:t>IOP Neutron Detector and Facility Workshop</a:t>
            </a:r>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Rectangle 5">
            <a:extLst>
              <a:ext uri="{FF2B5EF4-FFF2-40B4-BE49-F238E27FC236}">
                <a16:creationId xmlns:a16="http://schemas.microsoft.com/office/drawing/2014/main" id="{94E1C048-6238-76F2-28A9-ACCF114A763E}"/>
              </a:ext>
            </a:extLst>
          </p:cNvPr>
          <p:cNvSpPr/>
          <p:nvPr userDrawn="1"/>
        </p:nvSpPr>
        <p:spPr>
          <a:xfrm>
            <a:off x="0" y="6593305"/>
            <a:ext cx="12192000" cy="26469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Date Placeholder 3">
            <a:extLst>
              <a:ext uri="{FF2B5EF4-FFF2-40B4-BE49-F238E27FC236}">
                <a16:creationId xmlns:a16="http://schemas.microsoft.com/office/drawing/2014/main" id="{63B673F4-29CB-9649-E964-ACE5EBBA7007}"/>
              </a:ext>
            </a:extLst>
          </p:cNvPr>
          <p:cNvSpPr>
            <a:spLocks noGrp="1"/>
          </p:cNvSpPr>
          <p:nvPr>
            <p:ph type="dt" sz="half" idx="10"/>
          </p:nvPr>
        </p:nvSpPr>
        <p:spPr>
          <a:xfrm>
            <a:off x="838200" y="6535737"/>
            <a:ext cx="2743200" cy="365125"/>
          </a:xfrm>
        </p:spPr>
        <p:txBody>
          <a:bodyPr/>
          <a:lstStyle>
            <a:lvl1pPr>
              <a:defRPr>
                <a:solidFill>
                  <a:schemeClr val="bg1"/>
                </a:solidFill>
              </a:defRPr>
            </a:lvl1pPr>
          </a:lstStyle>
          <a:p>
            <a:r>
              <a:rPr lang="en-US"/>
              <a:t>18/09/2026</a:t>
            </a:r>
          </a:p>
        </p:txBody>
      </p:sp>
      <p:sp>
        <p:nvSpPr>
          <p:cNvPr id="8" name="Footer Placeholder 4">
            <a:extLst>
              <a:ext uri="{FF2B5EF4-FFF2-40B4-BE49-F238E27FC236}">
                <a16:creationId xmlns:a16="http://schemas.microsoft.com/office/drawing/2014/main" id="{5F662193-F75A-E635-54C5-06485775DD78}"/>
              </a:ext>
            </a:extLst>
          </p:cNvPr>
          <p:cNvSpPr>
            <a:spLocks noGrp="1"/>
          </p:cNvSpPr>
          <p:nvPr>
            <p:ph type="ftr" sz="quarter" idx="11"/>
          </p:nvPr>
        </p:nvSpPr>
        <p:spPr>
          <a:xfrm>
            <a:off x="4038600" y="6535737"/>
            <a:ext cx="4114800" cy="365125"/>
          </a:xfrm>
        </p:spPr>
        <p:txBody>
          <a:bodyPr/>
          <a:lstStyle>
            <a:lvl1pPr>
              <a:defRPr>
                <a:solidFill>
                  <a:schemeClr val="bg1"/>
                </a:solidFill>
              </a:defRPr>
            </a:lvl1pPr>
          </a:lstStyle>
          <a:p>
            <a:r>
              <a:rPr lang="en-US"/>
              <a:t>IOP Neutron Detector and Facility Workshop</a:t>
            </a:r>
          </a:p>
        </p:txBody>
      </p:sp>
      <p:sp>
        <p:nvSpPr>
          <p:cNvPr id="9" name="Slide Number Placeholder 5">
            <a:extLst>
              <a:ext uri="{FF2B5EF4-FFF2-40B4-BE49-F238E27FC236}">
                <a16:creationId xmlns:a16="http://schemas.microsoft.com/office/drawing/2014/main" id="{991DF24E-0DF8-5B7B-7622-A48BAEDADB92}"/>
              </a:ext>
            </a:extLst>
          </p:cNvPr>
          <p:cNvSpPr>
            <a:spLocks noGrp="1"/>
          </p:cNvSpPr>
          <p:nvPr>
            <p:ph type="sldNum" sz="quarter" idx="12"/>
          </p:nvPr>
        </p:nvSpPr>
        <p:spPr>
          <a:xfrm>
            <a:off x="8610600" y="6535737"/>
            <a:ext cx="2743200" cy="365125"/>
          </a:xfrm>
        </p:spPr>
        <p:txBody>
          <a:bodyPr/>
          <a:lstStyle>
            <a:lvl1pPr>
              <a:defRPr>
                <a:solidFill>
                  <a:schemeClr val="bg1"/>
                </a:solidFill>
              </a:defRPr>
            </a:lvl1pPr>
          </a:lstStyle>
          <a:p>
            <a:fld id="{330EA680-D336-4FF7-8B7A-9848BB0A1C32}" type="slidenum">
              <a:rPr lang="en-US" smtClean="0"/>
              <a:pPr/>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18/09/2026</a:t>
            </a:r>
          </a:p>
        </p:txBody>
      </p:sp>
      <p:sp>
        <p:nvSpPr>
          <p:cNvPr id="3" name="Footer Placeholder 2"/>
          <p:cNvSpPr>
            <a:spLocks noGrp="1"/>
          </p:cNvSpPr>
          <p:nvPr>
            <p:ph type="ftr" sz="quarter" idx="11"/>
          </p:nvPr>
        </p:nvSpPr>
        <p:spPr/>
        <p:txBody>
          <a:bodyPr/>
          <a:lstStyle/>
          <a:p>
            <a:r>
              <a:rPr lang="en-US"/>
              <a:t>IOP Neutron Detector and Facility Workshop</a:t>
            </a:r>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18/09/2026</a:t>
            </a:r>
          </a:p>
        </p:txBody>
      </p:sp>
      <p:sp>
        <p:nvSpPr>
          <p:cNvPr id="6" name="Footer Placeholder 5"/>
          <p:cNvSpPr>
            <a:spLocks noGrp="1"/>
          </p:cNvSpPr>
          <p:nvPr>
            <p:ph type="ftr" sz="quarter" idx="11"/>
          </p:nvPr>
        </p:nvSpPr>
        <p:spPr/>
        <p:txBody>
          <a:bodyPr/>
          <a:lstStyle/>
          <a:p>
            <a:r>
              <a:rPr lang="en-US"/>
              <a:t>IOP Neutron Detector and Facility Workshop</a:t>
            </a:r>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18/09/2026</a:t>
            </a:r>
          </a:p>
        </p:txBody>
      </p:sp>
      <p:sp>
        <p:nvSpPr>
          <p:cNvPr id="6" name="Footer Placeholder 5"/>
          <p:cNvSpPr>
            <a:spLocks noGrp="1"/>
          </p:cNvSpPr>
          <p:nvPr>
            <p:ph type="ftr" sz="quarter" idx="11"/>
          </p:nvPr>
        </p:nvSpPr>
        <p:spPr/>
        <p:txBody>
          <a:bodyPr/>
          <a:lstStyle/>
          <a:p>
            <a:r>
              <a:rPr lang="en-US"/>
              <a:t>IOP Neutron Detector and Facility Workshop</a:t>
            </a:r>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18/09/2026</a:t>
            </a:r>
          </a:p>
        </p:txBody>
      </p:sp>
      <p:sp>
        <p:nvSpPr>
          <p:cNvPr id="5" name="Footer Placeholder 4"/>
          <p:cNvSpPr>
            <a:spLocks noGrp="1"/>
          </p:cNvSpPr>
          <p:nvPr>
            <p:ph type="ftr" sz="quarter" idx="11"/>
          </p:nvPr>
        </p:nvSpPr>
        <p:spPr/>
        <p:txBody>
          <a:bodyPr/>
          <a:lstStyle/>
          <a:p>
            <a:r>
              <a:rPr lang="en-US"/>
              <a:t>IOP Neutron Detector and Facility Workshop</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18/09/2026</a:t>
            </a:r>
          </a:p>
        </p:txBody>
      </p:sp>
      <p:sp>
        <p:nvSpPr>
          <p:cNvPr id="5" name="Footer Placeholder 4"/>
          <p:cNvSpPr>
            <a:spLocks noGrp="1"/>
          </p:cNvSpPr>
          <p:nvPr>
            <p:ph type="ftr" sz="quarter" idx="11"/>
          </p:nvPr>
        </p:nvSpPr>
        <p:spPr/>
        <p:txBody>
          <a:bodyPr/>
          <a:lstStyle/>
          <a:p>
            <a:r>
              <a:rPr lang="en-US"/>
              <a:t>IOP Neutron Detector and Facility Workshop</a:t>
            </a:r>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3392" y="2057400"/>
            <a:ext cx="8736971" cy="795536"/>
          </a:xfrm>
          <a:prstGeom prst="rect">
            <a:avLst/>
          </a:prstGeom>
        </p:spPr>
        <p:txBody>
          <a:bodyPr/>
          <a:lstStyle>
            <a:lvl1pPr>
              <a:defRPr>
                <a:solidFill>
                  <a:schemeClr val="tx1"/>
                </a:solidFill>
                <a:latin typeface="Georgia"/>
                <a:cs typeface="Georgia"/>
              </a:defRPr>
            </a:lvl1pPr>
          </a:lstStyle>
          <a:p>
            <a:r>
              <a:rPr lang="en-GB"/>
              <a:t>Click to edit Master title style</a:t>
            </a:r>
          </a:p>
        </p:txBody>
      </p:sp>
      <p:sp>
        <p:nvSpPr>
          <p:cNvPr id="5" name="Text Placeholder 4"/>
          <p:cNvSpPr>
            <a:spLocks noGrp="1"/>
          </p:cNvSpPr>
          <p:nvPr>
            <p:ph type="body" sz="quarter" idx="10" hasCustomPrompt="1"/>
          </p:nvPr>
        </p:nvSpPr>
        <p:spPr>
          <a:xfrm>
            <a:off x="624417" y="2948517"/>
            <a:ext cx="8735483" cy="480483"/>
          </a:xfrm>
          <a:prstGeom prst="rect">
            <a:avLst/>
          </a:prstGeom>
        </p:spPr>
        <p:txBody>
          <a:bodyPr/>
          <a:lstStyle>
            <a:lvl1pPr>
              <a:defRPr sz="2133" baseline="0">
                <a:solidFill>
                  <a:schemeClr val="tx1"/>
                </a:solidFill>
              </a:defRPr>
            </a:lvl1pPr>
          </a:lstStyle>
          <a:p>
            <a:pPr lvl="0"/>
            <a:r>
              <a:rPr lang="en-GB"/>
              <a:t>Click to edit subtitle</a:t>
            </a:r>
          </a:p>
        </p:txBody>
      </p:sp>
    </p:spTree>
    <p:extLst>
      <p:ext uri="{BB962C8B-B14F-4D97-AF65-F5344CB8AC3E}">
        <p14:creationId xmlns:p14="http://schemas.microsoft.com/office/powerpoint/2010/main" val="41638680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27381" y="548680"/>
            <a:ext cx="10363200" cy="1143000"/>
          </a:xfrm>
          <a:prstGeom prst="rect">
            <a:avLst/>
          </a:prstGeom>
        </p:spPr>
        <p:txBody>
          <a:bodyPr/>
          <a:lstStyle>
            <a:lvl1pPr>
              <a:defRPr sz="3733">
                <a:solidFill>
                  <a:schemeClr val="tx1"/>
                </a:solidFill>
                <a:latin typeface="Georgia"/>
                <a:cs typeface="Georgia"/>
              </a:defRPr>
            </a:lvl1pPr>
          </a:lstStyle>
          <a:p>
            <a:r>
              <a:rPr lang="en-GB"/>
              <a:t>Click to edit slide heading</a:t>
            </a:r>
          </a:p>
        </p:txBody>
      </p:sp>
      <p:sp>
        <p:nvSpPr>
          <p:cNvPr id="3" name="Content Placeholder 2"/>
          <p:cNvSpPr>
            <a:spLocks noGrp="1"/>
          </p:cNvSpPr>
          <p:nvPr>
            <p:ph idx="1" hasCustomPrompt="1"/>
          </p:nvPr>
        </p:nvSpPr>
        <p:spPr>
          <a:xfrm>
            <a:off x="527381" y="1796819"/>
            <a:ext cx="10363200" cy="3656012"/>
          </a:xfrm>
          <a:prstGeom prst="rect">
            <a:avLst/>
          </a:prstGeom>
        </p:spPr>
        <p:txBody>
          <a:bodyPr/>
          <a:lstStyle>
            <a:lvl1pPr marL="457189" indent="-457189">
              <a:buClr>
                <a:schemeClr val="tx1"/>
              </a:buClr>
              <a:buFont typeface="Wingdings" panose="05000000000000000000" pitchFamily="2" charset="2"/>
              <a:buChar char="§"/>
              <a:defRPr b="0" baseline="0">
                <a:solidFill>
                  <a:schemeClr val="tx1"/>
                </a:solidFill>
              </a:defRPr>
            </a:lvl1pPr>
            <a:lvl2pPr>
              <a:defRPr b="0"/>
            </a:lvl2pPr>
            <a:lvl3pPr>
              <a:defRPr b="0"/>
            </a:lvl3pPr>
            <a:lvl4pPr>
              <a:defRPr b="0"/>
            </a:lvl4pPr>
            <a:lvl5pPr>
              <a:defRPr b="0"/>
            </a:lvl5pPr>
          </a:lstStyle>
          <a:p>
            <a:pPr lvl="0"/>
            <a:r>
              <a:rPr lang="en-US"/>
              <a:t>Click to add content</a:t>
            </a:r>
          </a:p>
        </p:txBody>
      </p:sp>
    </p:spTree>
    <p:extLst>
      <p:ext uri="{BB962C8B-B14F-4D97-AF65-F5344CB8AC3E}">
        <p14:creationId xmlns:p14="http://schemas.microsoft.com/office/powerpoint/2010/main" val="20369621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ight Title Slide_Imag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E468F59-DE9B-28BB-3138-22B825F48A95}"/>
              </a:ext>
            </a:extLst>
          </p:cNvPr>
          <p:cNvPicPr>
            <a:picLocks noChangeAspect="1"/>
          </p:cNvPicPr>
          <p:nvPr userDrawn="1"/>
        </p:nvPicPr>
        <p:blipFill>
          <a:blip r:embed="rId2"/>
          <a:srcRect/>
          <a:stretch/>
        </p:blipFill>
        <p:spPr>
          <a:xfrm>
            <a:off x="0" y="0"/>
            <a:ext cx="12192000" cy="6858000"/>
          </a:xfrm>
          <a:prstGeom prst="rect">
            <a:avLst/>
          </a:prstGeom>
        </p:spPr>
      </p:pic>
      <p:sp>
        <p:nvSpPr>
          <p:cNvPr id="2" name="2. Title Placeholder">
            <a:extLst>
              <a:ext uri="{FF2B5EF4-FFF2-40B4-BE49-F238E27FC236}">
                <a16:creationId xmlns:a16="http://schemas.microsoft.com/office/drawing/2014/main" id="{8CC78C08-B324-DDE3-8FA4-2E0FECB9847B}"/>
              </a:ext>
            </a:extLst>
          </p:cNvPr>
          <p:cNvSpPr>
            <a:spLocks noGrp="1"/>
          </p:cNvSpPr>
          <p:nvPr>
            <p:ph type="ctrTitle" hasCustomPrompt="1"/>
          </p:nvPr>
        </p:nvSpPr>
        <p:spPr>
          <a:xfrm>
            <a:off x="406400" y="1274763"/>
            <a:ext cx="9144000" cy="2387600"/>
          </a:xfrm>
          <a:prstGeom prst="rect">
            <a:avLst/>
          </a:prstGeom>
        </p:spPr>
        <p:txBody>
          <a:bodyPr anchor="b"/>
          <a:lstStyle>
            <a:lvl1pPr algn="l">
              <a:lnSpc>
                <a:spcPts val="5400"/>
              </a:lnSpc>
              <a:defRPr sz="6000">
                <a:solidFill>
                  <a:srgbClr val="1B1B1B"/>
                </a:solidFill>
              </a:defRPr>
            </a:lvl1pPr>
          </a:lstStyle>
          <a:p>
            <a:r>
              <a:rPr lang="en-GB"/>
              <a:t>Insert headline here. </a:t>
            </a:r>
            <a:br>
              <a:rPr lang="en-GB"/>
            </a:br>
            <a:r>
              <a:rPr lang="en-GB"/>
              <a:t>Should be between </a:t>
            </a:r>
            <a:br>
              <a:rPr lang="en-GB"/>
            </a:br>
            <a:r>
              <a:rPr lang="en-GB"/>
              <a:t>1-3 lines max. </a:t>
            </a:r>
            <a:endParaRPr lang="en-US"/>
          </a:p>
        </p:txBody>
      </p:sp>
      <p:sp>
        <p:nvSpPr>
          <p:cNvPr id="15" name="3. Subtitle Placeholder">
            <a:extLst>
              <a:ext uri="{FF2B5EF4-FFF2-40B4-BE49-F238E27FC236}">
                <a16:creationId xmlns:a16="http://schemas.microsoft.com/office/drawing/2014/main" id="{B933CDFE-7FC5-932E-CB7F-3B49EC1A0FCA}"/>
              </a:ext>
            </a:extLst>
          </p:cNvPr>
          <p:cNvSpPr>
            <a:spLocks noGrp="1"/>
          </p:cNvSpPr>
          <p:nvPr>
            <p:ph type="subTitle" idx="1" hasCustomPrompt="1"/>
          </p:nvPr>
        </p:nvSpPr>
        <p:spPr>
          <a:xfrm>
            <a:off x="406400" y="3707702"/>
            <a:ext cx="9144000" cy="1655762"/>
          </a:xfrm>
          <a:prstGeom prst="rect">
            <a:avLst/>
          </a:prstGeom>
        </p:spPr>
        <p:txBody>
          <a:bodyPr>
            <a:normAutofit/>
          </a:bodyPr>
          <a:lstStyle>
            <a:lvl1pPr marL="0" indent="0" algn="l">
              <a:lnSpc>
                <a:spcPct val="100000"/>
              </a:lnSpc>
              <a:spcBef>
                <a:spcPts val="0"/>
              </a:spcBef>
              <a:buNone/>
              <a:defRPr sz="2000">
                <a:solidFill>
                  <a:srgbClr val="1B1B1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Insert sub copy here.</a:t>
            </a:r>
            <a:endParaRPr lang="en-US"/>
          </a:p>
        </p:txBody>
      </p:sp>
      <p:sp>
        <p:nvSpPr>
          <p:cNvPr id="10" name="4. Picture Placeholder">
            <a:extLst>
              <a:ext uri="{FF2B5EF4-FFF2-40B4-BE49-F238E27FC236}">
                <a16:creationId xmlns:a16="http://schemas.microsoft.com/office/drawing/2014/main" id="{C992F3AA-2026-24C9-831B-F66B099808AB}"/>
              </a:ext>
            </a:extLst>
          </p:cNvPr>
          <p:cNvSpPr>
            <a:spLocks noGrp="1"/>
          </p:cNvSpPr>
          <p:nvPr>
            <p:ph type="pic" idx="11" hasCustomPrompt="1"/>
          </p:nvPr>
        </p:nvSpPr>
        <p:spPr>
          <a:xfrm>
            <a:off x="7642578" y="218"/>
            <a:ext cx="4556539" cy="6858000"/>
          </a:xfrm>
          <a:custGeom>
            <a:avLst/>
            <a:gdLst>
              <a:gd name="connsiteX0" fmla="*/ 1896887 w 4542379"/>
              <a:gd name="connsiteY0" fmla="*/ 0 h 6858000"/>
              <a:gd name="connsiteX1" fmla="*/ 4542379 w 4542379"/>
              <a:gd name="connsiteY1" fmla="*/ 0 h 6858000"/>
              <a:gd name="connsiteX2" fmla="*/ 4542379 w 4542379"/>
              <a:gd name="connsiteY2" fmla="*/ 6858000 h 6858000"/>
              <a:gd name="connsiteX3" fmla="*/ 2609965 w 4542379"/>
              <a:gd name="connsiteY3" fmla="*/ 6858000 h 6858000"/>
              <a:gd name="connsiteX4" fmla="*/ 0 w 4542379"/>
              <a:gd name="connsiteY4" fmla="*/ 177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2379" h="6858000">
                <a:moveTo>
                  <a:pt x="1896887" y="0"/>
                </a:moveTo>
                <a:lnTo>
                  <a:pt x="4542379" y="0"/>
                </a:lnTo>
                <a:lnTo>
                  <a:pt x="4542379" y="6858000"/>
                </a:lnTo>
                <a:lnTo>
                  <a:pt x="2609965" y="6858000"/>
                </a:lnTo>
                <a:lnTo>
                  <a:pt x="0" y="1778000"/>
                </a:lnTo>
                <a:close/>
              </a:path>
            </a:pathLst>
          </a:custGeom>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 </a:t>
            </a:r>
          </a:p>
        </p:txBody>
      </p:sp>
      <p:pic>
        <p:nvPicPr>
          <p:cNvPr id="4" name="Picture 3" descr="A black background with a black square&#10;&#10;Description automatically generated with medium confidence">
            <a:extLst>
              <a:ext uri="{FF2B5EF4-FFF2-40B4-BE49-F238E27FC236}">
                <a16:creationId xmlns:a16="http://schemas.microsoft.com/office/drawing/2014/main" id="{3373EF5D-89A1-E767-AC39-6A875CF1499A}"/>
              </a:ext>
            </a:extLst>
          </p:cNvPr>
          <p:cNvPicPr>
            <a:picLocks noChangeAspect="1"/>
          </p:cNvPicPr>
          <p:nvPr userDrawn="1"/>
        </p:nvPicPr>
        <p:blipFill>
          <a:blip r:embed="rId3"/>
          <a:stretch>
            <a:fillRect/>
          </a:stretch>
        </p:blipFill>
        <p:spPr>
          <a:xfrm>
            <a:off x="406400" y="5827395"/>
            <a:ext cx="1954059" cy="487304"/>
          </a:xfrm>
          <a:prstGeom prst="rect">
            <a:avLst/>
          </a:prstGeom>
        </p:spPr>
      </p:pic>
    </p:spTree>
    <p:extLst>
      <p:ext uri="{BB962C8B-B14F-4D97-AF65-F5344CB8AC3E}">
        <p14:creationId xmlns:p14="http://schemas.microsoft.com/office/powerpoint/2010/main" val="112995061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AFAF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r>
              <a:rPr lang="en-US"/>
              <a:t>18/09/2026</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IOP Neutron Detector and Facility Workshop</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p:txStyles>
    <p:titleStyle>
      <a:lvl1pPr algn="l" defTabSz="914400" rtl="0" eaLnBrk="1" latinLnBrk="0" hangingPunct="1">
        <a:lnSpc>
          <a:spcPct val="90000"/>
        </a:lnSpc>
        <a:spcBef>
          <a:spcPct val="0"/>
        </a:spcBef>
        <a:buNone/>
        <a:defRPr sz="4400" kern="1200">
          <a:solidFill>
            <a:schemeClr val="tx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6.jpeg"/><Relationship Id="rId5" Type="http://schemas.openxmlformats.org/officeDocument/2006/relationships/image" Target="../media/image15.sv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15.svg"/><Relationship Id="rId5" Type="http://schemas.openxmlformats.org/officeDocument/2006/relationships/image" Target="../media/image34.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A3410-D073-1C03-B67E-583CFE11529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F7DBB69-3F04-A358-4D72-685FC0E41D80}"/>
              </a:ext>
            </a:extLst>
          </p:cNvPr>
          <p:cNvSpPr>
            <a:spLocks noGrp="1"/>
          </p:cNvSpPr>
          <p:nvPr>
            <p:ph type="ctrTitle"/>
          </p:nvPr>
        </p:nvSpPr>
        <p:spPr>
          <a:xfrm>
            <a:off x="406400" y="1274763"/>
            <a:ext cx="7232073" cy="2422236"/>
          </a:xfrm>
        </p:spPr>
        <p:txBody>
          <a:bodyPr/>
          <a:lstStyle/>
          <a:p>
            <a:r>
              <a:rPr lang="en-GB" sz="5400">
                <a:latin typeface="Times New Roman"/>
                <a:cs typeface="Times New Roman"/>
              </a:rPr>
              <a:t>On-line prompt-gamma dosimetry for BNCT at HF-</a:t>
            </a:r>
            <a:r>
              <a:rPr lang="en-GB" sz="5400" err="1">
                <a:latin typeface="Times New Roman"/>
                <a:cs typeface="Times New Roman"/>
              </a:rPr>
              <a:t>ADNeF</a:t>
            </a:r>
            <a:r>
              <a:rPr lang="en-GB" sz="5400">
                <a:latin typeface="Times New Roman"/>
                <a:cs typeface="Times New Roman"/>
              </a:rPr>
              <a:t> </a:t>
            </a:r>
            <a:endParaRPr lang="en-US"/>
          </a:p>
        </p:txBody>
      </p:sp>
      <p:sp>
        <p:nvSpPr>
          <p:cNvPr id="6" name="Subtitle 5">
            <a:extLst>
              <a:ext uri="{FF2B5EF4-FFF2-40B4-BE49-F238E27FC236}">
                <a16:creationId xmlns:a16="http://schemas.microsoft.com/office/drawing/2014/main" id="{52C86354-AC0F-B529-4F4F-E593FA5AFFCC}"/>
              </a:ext>
            </a:extLst>
          </p:cNvPr>
          <p:cNvSpPr>
            <a:spLocks noGrp="1"/>
          </p:cNvSpPr>
          <p:nvPr>
            <p:ph type="subTitle" idx="1"/>
          </p:nvPr>
        </p:nvSpPr>
        <p:spPr/>
        <p:txBody>
          <a:bodyPr vert="horz" lIns="91440" tIns="45720" rIns="91440" bIns="45720" rtlCol="0" anchor="t">
            <a:normAutofit/>
          </a:bodyPr>
          <a:lstStyle/>
          <a:p>
            <a:r>
              <a:rPr lang="en-GB" b="1">
                <a:latin typeface="Arial"/>
                <a:cs typeface="Arial"/>
              </a:rPr>
              <a:t>Max Conroy</a:t>
            </a:r>
          </a:p>
          <a:p>
            <a:r>
              <a:rPr lang="en-GB">
                <a:latin typeface="Arial"/>
                <a:cs typeface="Arial"/>
              </a:rPr>
              <a:t>Neutron Detector and Facility Workshop</a:t>
            </a:r>
            <a:endParaRPr lang="en-GB"/>
          </a:p>
          <a:p>
            <a:r>
              <a:rPr lang="en-GB">
                <a:latin typeface="Arial"/>
                <a:cs typeface="Arial"/>
              </a:rPr>
              <a:t>18/09/26</a:t>
            </a:r>
          </a:p>
          <a:p>
            <a:r>
              <a:rPr lang="en-GB">
                <a:latin typeface="Arial"/>
                <a:cs typeface="Arial"/>
              </a:rPr>
              <a:t>Contact: m.j.conroy@pgr.bham.ac.uk</a:t>
            </a:r>
            <a:endParaRPr lang="en-GB"/>
          </a:p>
        </p:txBody>
      </p:sp>
      <p:pic>
        <p:nvPicPr>
          <p:cNvPr id="3" name="Picture 2" descr="A black background with blue lines&#10;&#10;AI-generated content may be incorrect.">
            <a:extLst>
              <a:ext uri="{FF2B5EF4-FFF2-40B4-BE49-F238E27FC236}">
                <a16:creationId xmlns:a16="http://schemas.microsoft.com/office/drawing/2014/main" id="{D40A4B19-672C-27FC-A1CD-734D06731EA0}"/>
              </a:ext>
            </a:extLst>
          </p:cNvPr>
          <p:cNvPicPr>
            <a:picLocks noChangeAspect="1"/>
          </p:cNvPicPr>
          <p:nvPr/>
        </p:nvPicPr>
        <p:blipFill>
          <a:blip r:embed="rId2"/>
          <a:stretch>
            <a:fillRect/>
          </a:stretch>
        </p:blipFill>
        <p:spPr>
          <a:xfrm>
            <a:off x="2279602" y="5463152"/>
            <a:ext cx="2059867" cy="1511086"/>
          </a:xfrm>
          <a:prstGeom prst="rect">
            <a:avLst/>
          </a:prstGeom>
        </p:spPr>
      </p:pic>
      <p:pic>
        <p:nvPicPr>
          <p:cNvPr id="9" name="Picture Placeholder 8">
            <a:extLst>
              <a:ext uri="{FF2B5EF4-FFF2-40B4-BE49-F238E27FC236}">
                <a16:creationId xmlns:a16="http://schemas.microsoft.com/office/drawing/2014/main" id="{CE874FD4-D3D9-82E9-CCF7-63B0CC6669DD}"/>
              </a:ext>
            </a:extLst>
          </p:cNvPr>
          <p:cNvPicPr>
            <a:picLocks noGrp="1" noChangeAspect="1"/>
          </p:cNvPicPr>
          <p:nvPr>
            <p:ph type="pic" idx="11"/>
          </p:nvPr>
        </p:nvPicPr>
        <p:blipFill>
          <a:blip r:embed="rId3"/>
          <a:srcRect l="21784" t="-1376" r="29334" b="-3268"/>
          <a:stretch>
            <a:fillRect/>
          </a:stretch>
        </p:blipFill>
        <p:spPr>
          <a:xfrm>
            <a:off x="7642578" y="218"/>
            <a:ext cx="4556539" cy="6858000"/>
          </a:xfrm>
          <a:custGeom>
            <a:avLst/>
            <a:gdLst>
              <a:gd name="connsiteX0" fmla="*/ 1896887 w 4542379"/>
              <a:gd name="connsiteY0" fmla="*/ 0 h 6858000"/>
              <a:gd name="connsiteX1" fmla="*/ 4542379 w 4542379"/>
              <a:gd name="connsiteY1" fmla="*/ 0 h 6858000"/>
              <a:gd name="connsiteX2" fmla="*/ 4542379 w 4542379"/>
              <a:gd name="connsiteY2" fmla="*/ 6858000 h 6858000"/>
              <a:gd name="connsiteX3" fmla="*/ 2609965 w 4542379"/>
              <a:gd name="connsiteY3" fmla="*/ 6858000 h 6858000"/>
              <a:gd name="connsiteX4" fmla="*/ 0 w 4542379"/>
              <a:gd name="connsiteY4" fmla="*/ 177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2379" h="6858000">
                <a:moveTo>
                  <a:pt x="1896887" y="0"/>
                </a:moveTo>
                <a:lnTo>
                  <a:pt x="4542379" y="0"/>
                </a:lnTo>
                <a:lnTo>
                  <a:pt x="4542379" y="6858000"/>
                </a:lnTo>
                <a:lnTo>
                  <a:pt x="2609965" y="6858000"/>
                </a:lnTo>
                <a:lnTo>
                  <a:pt x="0" y="1778000"/>
                </a:lnTo>
                <a:close/>
              </a:path>
            </a:pathLst>
          </a:custGeom>
        </p:spPr>
      </p:pic>
    </p:spTree>
    <p:extLst>
      <p:ext uri="{BB962C8B-B14F-4D97-AF65-F5344CB8AC3E}">
        <p14:creationId xmlns:p14="http://schemas.microsoft.com/office/powerpoint/2010/main" val="84705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20203-8C4C-3E06-111C-F6F2C7C46049}"/>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6DD6B874-0E6E-9B2C-3805-DB05501A1C46}"/>
              </a:ext>
            </a:extLst>
          </p:cNvPr>
          <p:cNvPicPr>
            <a:picLocks noChangeAspect="1"/>
          </p:cNvPicPr>
          <p:nvPr/>
        </p:nvPicPr>
        <p:blipFill>
          <a:blip r:embed="rId3"/>
          <a:stretch>
            <a:fillRect/>
          </a:stretch>
        </p:blipFill>
        <p:spPr>
          <a:xfrm>
            <a:off x="5985510" y="2656840"/>
            <a:ext cx="6393180" cy="3657600"/>
          </a:xfrm>
          <a:prstGeom prst="rect">
            <a:avLst/>
          </a:prstGeom>
        </p:spPr>
      </p:pic>
      <p:sp>
        <p:nvSpPr>
          <p:cNvPr id="2" name="Title 1">
            <a:extLst>
              <a:ext uri="{FF2B5EF4-FFF2-40B4-BE49-F238E27FC236}">
                <a16:creationId xmlns:a16="http://schemas.microsoft.com/office/drawing/2014/main" id="{6CACBE5D-77B6-D030-D799-DF912663CFF5}"/>
              </a:ext>
            </a:extLst>
          </p:cNvPr>
          <p:cNvSpPr>
            <a:spLocks noGrp="1"/>
          </p:cNvSpPr>
          <p:nvPr>
            <p:ph type="title"/>
          </p:nvPr>
        </p:nvSpPr>
        <p:spPr/>
        <p:txBody>
          <a:bodyPr/>
          <a:lstStyle/>
          <a:p>
            <a:r>
              <a:rPr lang="en-GB">
                <a:latin typeface="Times New Roman"/>
                <a:cs typeface="Times New Roman"/>
              </a:rPr>
              <a:t>Boron Neutron Capture Therapy</a:t>
            </a:r>
            <a:endParaRPr lang="en-GB"/>
          </a:p>
        </p:txBody>
      </p:sp>
      <p:sp>
        <p:nvSpPr>
          <p:cNvPr id="4" name="Date Placeholder 3">
            <a:extLst>
              <a:ext uri="{FF2B5EF4-FFF2-40B4-BE49-F238E27FC236}">
                <a16:creationId xmlns:a16="http://schemas.microsoft.com/office/drawing/2014/main" id="{7C21079A-C080-17F3-9313-968581856AB7}"/>
              </a:ext>
            </a:extLst>
          </p:cNvPr>
          <p:cNvSpPr>
            <a:spLocks noGrp="1"/>
          </p:cNvSpPr>
          <p:nvPr>
            <p:ph type="dt" sz="half" idx="10"/>
          </p:nvPr>
        </p:nvSpPr>
        <p:spPr/>
        <p:txBody>
          <a:bodyPr/>
          <a:lstStyle/>
          <a:p>
            <a:r>
              <a:rPr lang="en-US"/>
              <a:t>18/09/2026</a:t>
            </a:r>
          </a:p>
        </p:txBody>
      </p:sp>
      <p:sp>
        <p:nvSpPr>
          <p:cNvPr id="5" name="Footer Placeholder 4">
            <a:extLst>
              <a:ext uri="{FF2B5EF4-FFF2-40B4-BE49-F238E27FC236}">
                <a16:creationId xmlns:a16="http://schemas.microsoft.com/office/drawing/2014/main" id="{1A1FD306-E171-B8F5-C89E-E55CD7BF2B29}"/>
              </a:ext>
            </a:extLst>
          </p:cNvPr>
          <p:cNvSpPr>
            <a:spLocks noGrp="1"/>
          </p:cNvSpPr>
          <p:nvPr>
            <p:ph type="ftr" sz="quarter" idx="11"/>
          </p:nvPr>
        </p:nvSpPr>
        <p:spPr/>
        <p:txBody>
          <a:bodyPr/>
          <a:lstStyle/>
          <a:p>
            <a:r>
              <a:rPr lang="en-US"/>
              <a:t>IOP Neutron Detector and Facility Workshop</a:t>
            </a:r>
          </a:p>
        </p:txBody>
      </p:sp>
      <p:sp>
        <p:nvSpPr>
          <p:cNvPr id="9" name="Content Placeholder 8">
            <a:extLst>
              <a:ext uri="{FF2B5EF4-FFF2-40B4-BE49-F238E27FC236}">
                <a16:creationId xmlns:a16="http://schemas.microsoft.com/office/drawing/2014/main" id="{045975F8-9823-EA87-A040-FC2B29860081}"/>
              </a:ext>
            </a:extLst>
          </p:cNvPr>
          <p:cNvSpPr>
            <a:spLocks noGrp="1"/>
          </p:cNvSpPr>
          <p:nvPr>
            <p:ph sz="half" idx="1"/>
          </p:nvPr>
        </p:nvSpPr>
        <p:spPr>
          <a:xfrm>
            <a:off x="838200" y="1825625"/>
            <a:ext cx="7980781" cy="4491038"/>
          </a:xfrm>
        </p:spPr>
        <p:txBody>
          <a:bodyPr vert="horz" lIns="91440" tIns="45720" rIns="91440" bIns="45720" rtlCol="0" anchor="t">
            <a:normAutofit/>
          </a:bodyPr>
          <a:lstStyle/>
          <a:p>
            <a:pPr>
              <a:lnSpc>
                <a:spcPct val="100000"/>
              </a:lnSpc>
              <a:spcBef>
                <a:spcPts val="0"/>
              </a:spcBef>
            </a:pPr>
            <a:r>
              <a:rPr lang="en-GB" sz="2400" dirty="0">
                <a:latin typeface="Arial"/>
                <a:cs typeface="Arial"/>
              </a:rPr>
              <a:t>A </a:t>
            </a:r>
            <a:r>
              <a:rPr lang="en-GB" sz="2400" b="1" dirty="0">
                <a:latin typeface="Arial"/>
                <a:cs typeface="Arial"/>
              </a:rPr>
              <a:t>binary cancer therapy</a:t>
            </a:r>
            <a:r>
              <a:rPr lang="en-GB" sz="2400" dirty="0">
                <a:latin typeface="Arial"/>
                <a:cs typeface="Arial"/>
              </a:rPr>
              <a:t>: utilises both biological and physical targeting</a:t>
            </a:r>
            <a:r>
              <a:rPr lang="en-US" sz="2400" dirty="0">
                <a:latin typeface="Arial"/>
                <a:cs typeface="Arial"/>
              </a:rPr>
              <a:t>.</a:t>
            </a:r>
            <a:endParaRPr lang="en-US" dirty="0"/>
          </a:p>
          <a:p>
            <a:r>
              <a:rPr lang="en-GB" sz="2400" dirty="0">
                <a:latin typeface="Arial"/>
                <a:cs typeface="Arial"/>
              </a:rPr>
              <a:t>Patient is injected with </a:t>
            </a:r>
            <a:r>
              <a:rPr lang="en-GB" sz="2400" b="1" dirty="0">
                <a:latin typeface="Arial"/>
                <a:cs typeface="Arial"/>
              </a:rPr>
              <a:t>boron-loaded pharmaceutical</a:t>
            </a:r>
            <a:r>
              <a:rPr lang="en-GB" sz="2400" dirty="0">
                <a:latin typeface="Arial"/>
                <a:cs typeface="Arial"/>
              </a:rPr>
              <a:t>, then irradiated with an </a:t>
            </a:r>
            <a:r>
              <a:rPr lang="en-GB" sz="2400" b="1" dirty="0">
                <a:latin typeface="Arial"/>
                <a:cs typeface="Arial"/>
              </a:rPr>
              <a:t>epithermal </a:t>
            </a:r>
            <a:r>
              <a:rPr lang="en-GB" sz="2400" dirty="0">
                <a:latin typeface="Arial"/>
                <a:cs typeface="Arial"/>
              </a:rPr>
              <a:t>neutron beam.</a:t>
            </a:r>
            <a:endParaRPr lang="en-GB" sz="2400" dirty="0"/>
          </a:p>
          <a:p>
            <a:r>
              <a:rPr lang="en-GB" sz="2400" dirty="0">
                <a:latin typeface="Arial"/>
                <a:cs typeface="Arial"/>
              </a:rPr>
              <a:t>Neutron capture cross section (thermal)</a:t>
            </a:r>
            <a:br>
              <a:rPr lang="en-GB" sz="2400" dirty="0">
                <a:latin typeface="Arial"/>
                <a:cs typeface="Arial"/>
              </a:rPr>
            </a:br>
            <a:r>
              <a:rPr lang="en-GB" sz="2400" dirty="0">
                <a:latin typeface="Arial"/>
                <a:cs typeface="Arial"/>
              </a:rPr>
              <a:t>for </a:t>
            </a:r>
            <a:r>
              <a:rPr lang="en-GB" sz="2400" b="1" baseline="30000" dirty="0">
                <a:latin typeface="Arial"/>
                <a:cs typeface="Arial"/>
              </a:rPr>
              <a:t>10</a:t>
            </a:r>
            <a:r>
              <a:rPr lang="en-GB" sz="2400" b="1" dirty="0">
                <a:latin typeface="Arial"/>
                <a:cs typeface="Arial"/>
              </a:rPr>
              <a:t>B: </a:t>
            </a:r>
            <a:r>
              <a:rPr lang="en-GB" sz="2400" b="1" dirty="0">
                <a:solidFill>
                  <a:srgbClr val="000000"/>
                </a:solidFill>
                <a:latin typeface="Arial"/>
                <a:cs typeface="Arial"/>
              </a:rPr>
              <a:t>3840  barns</a:t>
            </a:r>
            <a:r>
              <a:rPr lang="en-GB" sz="2400" dirty="0">
                <a:latin typeface="Arial"/>
                <a:cs typeface="Arial"/>
              </a:rPr>
              <a:t>. Significantly higher </a:t>
            </a:r>
            <a:br>
              <a:rPr lang="en-GB" sz="2400" dirty="0">
                <a:latin typeface="Arial"/>
                <a:cs typeface="Arial"/>
              </a:rPr>
            </a:br>
            <a:r>
              <a:rPr lang="en-GB" sz="2400" dirty="0">
                <a:latin typeface="Arial"/>
                <a:cs typeface="Arial"/>
              </a:rPr>
              <a:t>than normal tissue. </a:t>
            </a:r>
            <a:endParaRPr lang="en-GB" dirty="0"/>
          </a:p>
          <a:p>
            <a:r>
              <a:rPr lang="en-GB" sz="2400" dirty="0">
                <a:latin typeface="Arial"/>
                <a:cs typeface="Arial"/>
              </a:rPr>
              <a:t>Ionising particles are produced from </a:t>
            </a:r>
            <a:br>
              <a:rPr lang="en-GB" sz="2400" dirty="0">
                <a:latin typeface="Arial"/>
                <a:cs typeface="Arial"/>
              </a:rPr>
            </a:br>
            <a:r>
              <a:rPr lang="en-GB" sz="2400" dirty="0">
                <a:latin typeface="Arial"/>
                <a:cs typeface="Arial"/>
              </a:rPr>
              <a:t>the </a:t>
            </a:r>
            <a:r>
              <a:rPr lang="en-GB" sz="2400" baseline="30000" dirty="0">
                <a:latin typeface="Arial"/>
                <a:cs typeface="Arial"/>
              </a:rPr>
              <a:t>10</a:t>
            </a:r>
            <a:r>
              <a:rPr lang="en-GB" sz="2400" dirty="0">
                <a:latin typeface="Arial"/>
                <a:cs typeface="Arial"/>
              </a:rPr>
              <a:t>B(n,α)</a:t>
            </a:r>
            <a:r>
              <a:rPr lang="en-GB" sz="2400" baseline="30000" dirty="0">
                <a:latin typeface="Arial"/>
                <a:cs typeface="Arial"/>
              </a:rPr>
              <a:t>7</a:t>
            </a:r>
            <a:r>
              <a:rPr lang="en-GB" sz="2400" dirty="0">
                <a:latin typeface="Arial"/>
                <a:cs typeface="Arial"/>
              </a:rPr>
              <a:t>Li reaction: </a:t>
            </a:r>
            <a:r>
              <a:rPr lang="en-GB" sz="2400" b="1" dirty="0">
                <a:latin typeface="Arial"/>
                <a:cs typeface="Arial"/>
              </a:rPr>
              <a:t>high LET, short range</a:t>
            </a:r>
            <a:r>
              <a:rPr lang="en-GB" sz="2400" i="1" dirty="0">
                <a:latin typeface="Arial"/>
                <a:cs typeface="Arial"/>
              </a:rPr>
              <a:t>.</a:t>
            </a:r>
            <a:endParaRPr lang="en-GB" dirty="0"/>
          </a:p>
          <a:p>
            <a:endParaRPr lang="en-GB" sz="2400"/>
          </a:p>
          <a:p>
            <a:endParaRPr lang="en-GB" sz="2400"/>
          </a:p>
        </p:txBody>
      </p:sp>
      <p:sp>
        <p:nvSpPr>
          <p:cNvPr id="3" name="TextBox 2">
            <a:extLst>
              <a:ext uri="{FF2B5EF4-FFF2-40B4-BE49-F238E27FC236}">
                <a16:creationId xmlns:a16="http://schemas.microsoft.com/office/drawing/2014/main" id="{3B3ADC79-1CCF-BD5C-D581-21AB361F4A3F}"/>
              </a:ext>
            </a:extLst>
          </p:cNvPr>
          <p:cNvSpPr txBox="1"/>
          <p:nvPr/>
        </p:nvSpPr>
        <p:spPr>
          <a:xfrm>
            <a:off x="836385" y="5550029"/>
            <a:ext cx="7194550" cy="461665"/>
          </a:xfrm>
          <a:prstGeom prst="rect">
            <a:avLst/>
          </a:prstGeom>
          <a:noFill/>
          <a:ln w="28575">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gn="l">
              <a:buFont typeface="Arial"/>
              <a:buChar char="•"/>
            </a:pPr>
            <a:r>
              <a:rPr lang="en-GB" sz="2400" b="1" i="0" u="none" strike="noStrike" baseline="0">
                <a:solidFill>
                  <a:srgbClr val="000000"/>
                </a:solidFill>
                <a:latin typeface="Arial"/>
                <a:ea typeface="Arial"/>
                <a:cs typeface="Arial"/>
              </a:rPr>
              <a:t>Dosimetry is a remaining challenge for BNCT.</a:t>
            </a:r>
            <a:r>
              <a:rPr lang="en-US" sz="2400" b="1" i="0">
                <a:solidFill>
                  <a:srgbClr val="000000"/>
                </a:solidFill>
                <a:latin typeface="Arial"/>
                <a:ea typeface="Arial"/>
                <a:cs typeface="Arial"/>
              </a:rPr>
              <a:t>​</a:t>
            </a:r>
            <a:endParaRPr lang="en-GB" b="1"/>
          </a:p>
        </p:txBody>
      </p:sp>
      <p:sp>
        <p:nvSpPr>
          <p:cNvPr id="8" name="Slide Number Placeholder 7">
            <a:extLst>
              <a:ext uri="{FF2B5EF4-FFF2-40B4-BE49-F238E27FC236}">
                <a16:creationId xmlns:a16="http://schemas.microsoft.com/office/drawing/2014/main" id="{24FD3348-0DA5-5730-F09F-B77243DB77E7}"/>
              </a:ext>
            </a:extLst>
          </p:cNvPr>
          <p:cNvSpPr>
            <a:spLocks noGrp="1"/>
          </p:cNvSpPr>
          <p:nvPr>
            <p:ph type="sldNum" sz="quarter" idx="12"/>
          </p:nvPr>
        </p:nvSpPr>
        <p:spPr/>
        <p:txBody>
          <a:bodyPr/>
          <a:lstStyle/>
          <a:p>
            <a:fld id="{330EA680-D336-4FF7-8B7A-9848BB0A1C32}" type="slidenum">
              <a:rPr lang="en-US" smtClean="0"/>
              <a:pPr/>
              <a:t>2</a:t>
            </a:fld>
            <a:endParaRPr lang="en-US"/>
          </a:p>
        </p:txBody>
      </p:sp>
    </p:spTree>
    <p:extLst>
      <p:ext uri="{BB962C8B-B14F-4D97-AF65-F5344CB8AC3E}">
        <p14:creationId xmlns:p14="http://schemas.microsoft.com/office/powerpoint/2010/main" val="2311716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5DB03-8AE8-967A-AC63-6E741CF92F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6FCDD6-070F-F049-7337-1AB086CC2384}"/>
              </a:ext>
            </a:extLst>
          </p:cNvPr>
          <p:cNvSpPr>
            <a:spLocks noGrp="1"/>
          </p:cNvSpPr>
          <p:nvPr>
            <p:ph type="title"/>
          </p:nvPr>
        </p:nvSpPr>
        <p:spPr/>
        <p:txBody>
          <a:bodyPr/>
          <a:lstStyle/>
          <a:p>
            <a:r>
              <a:rPr lang="en-GB">
                <a:latin typeface="Times New Roman"/>
                <a:cs typeface="Times New Roman"/>
              </a:rPr>
              <a:t>BNCT prompt-gamma dosimetry</a:t>
            </a:r>
            <a:endParaRPr lang="en-US"/>
          </a:p>
        </p:txBody>
      </p:sp>
      <p:sp>
        <p:nvSpPr>
          <p:cNvPr id="9" name="Content Placeholder 8">
            <a:extLst>
              <a:ext uri="{FF2B5EF4-FFF2-40B4-BE49-F238E27FC236}">
                <a16:creationId xmlns:a16="http://schemas.microsoft.com/office/drawing/2014/main" id="{D6591B23-4CB7-0F09-4AB1-D040257717A1}"/>
              </a:ext>
            </a:extLst>
          </p:cNvPr>
          <p:cNvSpPr>
            <a:spLocks noGrp="1"/>
          </p:cNvSpPr>
          <p:nvPr>
            <p:ph idx="1"/>
          </p:nvPr>
        </p:nvSpPr>
        <p:spPr>
          <a:xfrm>
            <a:off x="3860798" y="1690688"/>
            <a:ext cx="3899717" cy="1326422"/>
          </a:xfrm>
        </p:spPr>
        <p:txBody>
          <a:bodyPr vert="horz" lIns="91440" tIns="45720" rIns="91440" bIns="45720" rtlCol="0" anchor="t">
            <a:normAutofit/>
          </a:bodyPr>
          <a:lstStyle/>
          <a:p>
            <a:r>
              <a:rPr lang="en-GB" sz="2400">
                <a:latin typeface="Arial"/>
                <a:cs typeface="Arial"/>
              </a:rPr>
              <a:t>The </a:t>
            </a:r>
            <a:r>
              <a:rPr lang="en-GB" sz="2400" b="1">
                <a:latin typeface="Arial"/>
                <a:cs typeface="Arial"/>
              </a:rPr>
              <a:t>prompt</a:t>
            </a:r>
            <a:r>
              <a:rPr lang="en-GB" sz="2400">
                <a:latin typeface="Arial"/>
                <a:cs typeface="Arial"/>
              </a:rPr>
              <a:t> </a:t>
            </a:r>
            <a:r>
              <a:rPr lang="en-GB" sz="2400" b="1">
                <a:latin typeface="Arial"/>
                <a:cs typeface="Arial"/>
              </a:rPr>
              <a:t>478 keV</a:t>
            </a:r>
            <a:r>
              <a:rPr lang="en-GB" sz="2400">
                <a:latin typeface="Arial"/>
                <a:cs typeface="Arial"/>
              </a:rPr>
              <a:t> gamma ray from </a:t>
            </a:r>
            <a:r>
              <a:rPr lang="en-GB" sz="2400" baseline="30000">
                <a:latin typeface="Arial"/>
                <a:cs typeface="Arial"/>
              </a:rPr>
              <a:t>7</a:t>
            </a:r>
            <a:r>
              <a:rPr lang="en-GB" sz="2400">
                <a:latin typeface="Arial"/>
                <a:cs typeface="Arial"/>
              </a:rPr>
              <a:t>Li can be used for dosimetry.</a:t>
            </a:r>
            <a:endParaRPr lang="en-US"/>
          </a:p>
          <a:p>
            <a:pPr marL="0" indent="0">
              <a:buNone/>
            </a:pPr>
            <a:endParaRPr lang="en-GB" sz="2400">
              <a:latin typeface="Arial"/>
              <a:cs typeface="Arial"/>
            </a:endParaRPr>
          </a:p>
        </p:txBody>
      </p:sp>
      <p:sp>
        <p:nvSpPr>
          <p:cNvPr id="4" name="Date Placeholder 3">
            <a:extLst>
              <a:ext uri="{FF2B5EF4-FFF2-40B4-BE49-F238E27FC236}">
                <a16:creationId xmlns:a16="http://schemas.microsoft.com/office/drawing/2014/main" id="{847838F2-CB93-E9D2-56D3-FAE13611BDC3}"/>
              </a:ext>
            </a:extLst>
          </p:cNvPr>
          <p:cNvSpPr>
            <a:spLocks noGrp="1"/>
          </p:cNvSpPr>
          <p:nvPr>
            <p:ph type="dt" sz="half" idx="10"/>
          </p:nvPr>
        </p:nvSpPr>
        <p:spPr/>
        <p:txBody>
          <a:bodyPr/>
          <a:lstStyle/>
          <a:p>
            <a:r>
              <a:rPr lang="en-US"/>
              <a:t>18/09/2026</a:t>
            </a:r>
          </a:p>
        </p:txBody>
      </p:sp>
      <p:sp>
        <p:nvSpPr>
          <p:cNvPr id="5" name="Footer Placeholder 4">
            <a:extLst>
              <a:ext uri="{FF2B5EF4-FFF2-40B4-BE49-F238E27FC236}">
                <a16:creationId xmlns:a16="http://schemas.microsoft.com/office/drawing/2014/main" id="{F1C6063B-8A41-DF9C-8CA5-2DC06E7384CB}"/>
              </a:ext>
            </a:extLst>
          </p:cNvPr>
          <p:cNvSpPr>
            <a:spLocks noGrp="1"/>
          </p:cNvSpPr>
          <p:nvPr>
            <p:ph type="ftr" sz="quarter" idx="11"/>
          </p:nvPr>
        </p:nvSpPr>
        <p:spPr/>
        <p:txBody>
          <a:bodyPr/>
          <a:lstStyle/>
          <a:p>
            <a:r>
              <a:rPr lang="en-US"/>
              <a:t>IOP Neutron Detector and Facility Workshop</a:t>
            </a:r>
          </a:p>
        </p:txBody>
      </p:sp>
      <p:sp>
        <p:nvSpPr>
          <p:cNvPr id="6" name="Slide Number Placeholder 5">
            <a:extLst>
              <a:ext uri="{FF2B5EF4-FFF2-40B4-BE49-F238E27FC236}">
                <a16:creationId xmlns:a16="http://schemas.microsoft.com/office/drawing/2014/main" id="{C8D5CE9A-797B-7F6B-8743-BA89B1CD3891}"/>
              </a:ext>
            </a:extLst>
          </p:cNvPr>
          <p:cNvSpPr>
            <a:spLocks noGrp="1"/>
          </p:cNvSpPr>
          <p:nvPr>
            <p:ph type="sldNum" sz="quarter" idx="12"/>
          </p:nvPr>
        </p:nvSpPr>
        <p:spPr/>
        <p:txBody>
          <a:bodyPr/>
          <a:lstStyle/>
          <a:p>
            <a:fld id="{330EA680-D336-4FF7-8B7A-9848BB0A1C32}" type="slidenum">
              <a:rPr lang="en-US" smtClean="0"/>
              <a:pPr/>
              <a:t>3</a:t>
            </a:fld>
            <a:endParaRPr lang="en-US"/>
          </a:p>
        </p:txBody>
      </p:sp>
      <p:pic>
        <p:nvPicPr>
          <p:cNvPr id="13" name="Picture 12">
            <a:extLst>
              <a:ext uri="{FF2B5EF4-FFF2-40B4-BE49-F238E27FC236}">
                <a16:creationId xmlns:a16="http://schemas.microsoft.com/office/drawing/2014/main" id="{66296786-12A0-7562-9C6A-8971BD85356A}"/>
              </a:ext>
            </a:extLst>
          </p:cNvPr>
          <p:cNvPicPr>
            <a:picLocks noChangeAspect="1"/>
          </p:cNvPicPr>
          <p:nvPr/>
        </p:nvPicPr>
        <p:blipFill>
          <a:blip r:embed="rId3"/>
          <a:srcRect l="51346"/>
          <a:stretch>
            <a:fillRect/>
          </a:stretch>
        </p:blipFill>
        <p:spPr>
          <a:xfrm>
            <a:off x="7422859" y="2688992"/>
            <a:ext cx="4637832" cy="3544991"/>
          </a:xfrm>
          <a:prstGeom prst="rect">
            <a:avLst/>
          </a:prstGeom>
        </p:spPr>
      </p:pic>
      <p:sp>
        <p:nvSpPr>
          <p:cNvPr id="15" name="TextBox 14">
            <a:extLst>
              <a:ext uri="{FF2B5EF4-FFF2-40B4-BE49-F238E27FC236}">
                <a16:creationId xmlns:a16="http://schemas.microsoft.com/office/drawing/2014/main" id="{BFD5135F-482F-2F1C-1562-E119C68E2559}"/>
              </a:ext>
            </a:extLst>
          </p:cNvPr>
          <p:cNvSpPr txBox="1"/>
          <p:nvPr/>
        </p:nvSpPr>
        <p:spPr>
          <a:xfrm>
            <a:off x="3860798" y="6232747"/>
            <a:ext cx="8394969" cy="223138"/>
          </a:xfrm>
          <a:prstGeom prst="rect">
            <a:avLst/>
          </a:prstGeom>
          <a:noFill/>
        </p:spPr>
        <p:txBody>
          <a:bodyPr wrap="square">
            <a:spAutoFit/>
          </a:bodyPr>
          <a:lstStyle/>
          <a:p>
            <a:r>
              <a:rPr lang="en-GB" sz="850">
                <a:ea typeface="+mn-lt"/>
                <a:cs typeface="+mn-lt"/>
              </a:rPr>
              <a:t>1) Nutter K, et. al. A feasibility study using an array of LaBr3(Ce) scintillation detectors as a Compton camera for prompt gamma imaging during BNCT. Front Phys. 2024 Feb 21;12</a:t>
            </a:r>
            <a:endParaRPr lang="en-GB" sz="850"/>
          </a:p>
        </p:txBody>
      </p:sp>
      <p:pic>
        <p:nvPicPr>
          <p:cNvPr id="17" name="Picture 16">
            <a:extLst>
              <a:ext uri="{FF2B5EF4-FFF2-40B4-BE49-F238E27FC236}">
                <a16:creationId xmlns:a16="http://schemas.microsoft.com/office/drawing/2014/main" id="{500B5843-1B6E-6EBE-2C62-7910EAD1B915}"/>
              </a:ext>
            </a:extLst>
          </p:cNvPr>
          <p:cNvPicPr>
            <a:picLocks noChangeAspect="1"/>
          </p:cNvPicPr>
          <p:nvPr/>
        </p:nvPicPr>
        <p:blipFill>
          <a:blip r:embed="rId4"/>
          <a:stretch>
            <a:fillRect/>
          </a:stretch>
        </p:blipFill>
        <p:spPr>
          <a:xfrm>
            <a:off x="215631" y="1695661"/>
            <a:ext cx="3645167" cy="4667250"/>
          </a:xfrm>
          <a:prstGeom prst="rect">
            <a:avLst/>
          </a:prstGeom>
        </p:spPr>
      </p:pic>
      <p:sp>
        <p:nvSpPr>
          <p:cNvPr id="19" name="TextBox 18">
            <a:extLst>
              <a:ext uri="{FF2B5EF4-FFF2-40B4-BE49-F238E27FC236}">
                <a16:creationId xmlns:a16="http://schemas.microsoft.com/office/drawing/2014/main" id="{A073D39F-FFFD-F4E7-3EFE-613D16AE82A6}"/>
              </a:ext>
            </a:extLst>
          </p:cNvPr>
          <p:cNvSpPr txBox="1"/>
          <p:nvPr/>
        </p:nvSpPr>
        <p:spPr>
          <a:xfrm>
            <a:off x="4109890" y="3244456"/>
            <a:ext cx="3026344" cy="1569660"/>
          </a:xfrm>
          <a:prstGeom prst="rect">
            <a:avLst/>
          </a:prstGeom>
          <a:noFill/>
          <a:ln w="28575">
            <a:solidFill>
              <a:schemeClr val="tx1"/>
            </a:solidFill>
          </a:ln>
        </p:spPr>
        <p:txBody>
          <a:bodyPr wrap="square">
            <a:spAutoFit/>
          </a:bodyPr>
          <a:lstStyle/>
          <a:p>
            <a:pPr marL="0" indent="0">
              <a:buNone/>
            </a:pPr>
            <a:r>
              <a:rPr lang="en-GB" sz="2400">
                <a:latin typeface="Arial"/>
                <a:cs typeface="Arial"/>
              </a:rPr>
              <a:t>Previous PhD</a:t>
            </a:r>
            <a:br>
              <a:rPr lang="en-GB" sz="2400">
                <a:latin typeface="Arial"/>
                <a:cs typeface="Arial"/>
              </a:rPr>
            </a:br>
            <a:r>
              <a:rPr lang="en-GB" sz="2400">
                <a:latin typeface="Arial"/>
                <a:cs typeface="Arial"/>
              </a:rPr>
              <a:t>student’s work</a:t>
            </a:r>
            <a:br>
              <a:rPr lang="en-GB" sz="2400">
                <a:latin typeface="Arial"/>
                <a:cs typeface="Arial"/>
              </a:rPr>
            </a:br>
            <a:r>
              <a:rPr lang="en-GB" sz="2400">
                <a:latin typeface="Arial"/>
                <a:cs typeface="Arial"/>
              </a:rPr>
              <a:t>investigated using a</a:t>
            </a:r>
            <a:br>
              <a:rPr lang="en-GB" sz="2400">
                <a:latin typeface="Arial"/>
                <a:cs typeface="Arial"/>
              </a:rPr>
            </a:br>
            <a:r>
              <a:rPr lang="en-GB" sz="2400" i="1" u="sng">
                <a:latin typeface="Arial"/>
                <a:cs typeface="Arial"/>
              </a:rPr>
              <a:t>Compton camera</a:t>
            </a:r>
            <a:r>
              <a:rPr lang="en-GB" sz="2400">
                <a:latin typeface="Arial"/>
                <a:cs typeface="Arial"/>
              </a:rPr>
              <a:t>.</a:t>
            </a:r>
          </a:p>
        </p:txBody>
      </p:sp>
      <p:sp>
        <p:nvSpPr>
          <p:cNvPr id="20" name="TextBox 19">
            <a:extLst>
              <a:ext uri="{FF2B5EF4-FFF2-40B4-BE49-F238E27FC236}">
                <a16:creationId xmlns:a16="http://schemas.microsoft.com/office/drawing/2014/main" id="{263169DC-09F5-0A3E-20D6-63A3855F0899}"/>
              </a:ext>
            </a:extLst>
          </p:cNvPr>
          <p:cNvSpPr txBox="1"/>
          <p:nvPr/>
        </p:nvSpPr>
        <p:spPr>
          <a:xfrm>
            <a:off x="4106403" y="5198303"/>
            <a:ext cx="3026344" cy="584775"/>
          </a:xfrm>
          <a:prstGeom prst="rect">
            <a:avLst/>
          </a:prstGeom>
          <a:noFill/>
          <a:ln w="28575">
            <a:solidFill>
              <a:srgbClr val="FF0000"/>
            </a:solidFill>
          </a:ln>
        </p:spPr>
        <p:txBody>
          <a:bodyPr wrap="square" lIns="91440" tIns="45720" rIns="91440" bIns="45720" anchor="ctr">
            <a:spAutoFit/>
          </a:bodyPr>
          <a:lstStyle/>
          <a:p>
            <a:pPr algn="ctr"/>
            <a:r>
              <a:rPr lang="en-GB" sz="3200" b="1" dirty="0">
                <a:solidFill>
                  <a:srgbClr val="FF0000"/>
                </a:solidFill>
                <a:latin typeface="Arial"/>
                <a:cs typeface="Arial"/>
              </a:rPr>
              <a:t>What next?</a:t>
            </a:r>
            <a:endParaRPr lang="en-US" dirty="0"/>
          </a:p>
        </p:txBody>
      </p:sp>
      <p:pic>
        <p:nvPicPr>
          <p:cNvPr id="10" name="Picture 9">
            <a:extLst>
              <a:ext uri="{FF2B5EF4-FFF2-40B4-BE49-F238E27FC236}">
                <a16:creationId xmlns:a16="http://schemas.microsoft.com/office/drawing/2014/main" id="{7720F908-4F11-D576-8FCC-A1043BCE3817}"/>
              </a:ext>
            </a:extLst>
          </p:cNvPr>
          <p:cNvPicPr>
            <a:picLocks noChangeAspect="1"/>
          </p:cNvPicPr>
          <p:nvPr/>
        </p:nvPicPr>
        <p:blipFill>
          <a:blip r:embed="rId5"/>
          <a:stretch>
            <a:fillRect/>
          </a:stretch>
        </p:blipFill>
        <p:spPr>
          <a:xfrm>
            <a:off x="7668804" y="1836664"/>
            <a:ext cx="4389384" cy="395332"/>
          </a:xfrm>
          <a:prstGeom prst="rect">
            <a:avLst/>
          </a:prstGeom>
        </p:spPr>
      </p:pic>
    </p:spTree>
    <p:extLst>
      <p:ext uri="{BB962C8B-B14F-4D97-AF65-F5344CB8AC3E}">
        <p14:creationId xmlns:p14="http://schemas.microsoft.com/office/powerpoint/2010/main" val="3460201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702D1-7EA3-38BB-2D4C-F46338093CD6}"/>
              </a:ext>
            </a:extLst>
          </p:cNvPr>
          <p:cNvSpPr>
            <a:spLocks noGrp="1"/>
          </p:cNvSpPr>
          <p:nvPr>
            <p:ph type="title"/>
          </p:nvPr>
        </p:nvSpPr>
        <p:spPr/>
        <p:txBody>
          <a:bodyPr>
            <a:normAutofit/>
          </a:bodyPr>
          <a:lstStyle/>
          <a:p>
            <a:r>
              <a:rPr lang="en-US" sz="4300">
                <a:latin typeface="Times New Roman"/>
                <a:cs typeface="Times New Roman"/>
              </a:rPr>
              <a:t>High Flux Accelerator-Driven Neutron Facility</a:t>
            </a:r>
          </a:p>
        </p:txBody>
      </p:sp>
      <p:pic>
        <p:nvPicPr>
          <p:cNvPr id="8" name="Content Placeholder 7" descr="A large metal object in a room&#10;&#10;Description automatically generated">
            <a:extLst>
              <a:ext uri="{FF2B5EF4-FFF2-40B4-BE49-F238E27FC236}">
                <a16:creationId xmlns:a16="http://schemas.microsoft.com/office/drawing/2014/main" id="{1FB3DB70-7E02-DE31-7946-06721B7239D2}"/>
              </a:ext>
            </a:extLst>
          </p:cNvPr>
          <p:cNvPicPr>
            <a:picLocks noGrp="1" noChangeAspect="1"/>
          </p:cNvPicPr>
          <p:nvPr>
            <p:ph sz="half" idx="1"/>
          </p:nvPr>
        </p:nvPicPr>
        <p:blipFill rotWithShape="1">
          <a:blip r:embed="rId3"/>
          <a:stretch/>
        </p:blipFill>
        <p:spPr>
          <a:xfrm>
            <a:off x="668816" y="1532156"/>
            <a:ext cx="5105521" cy="2026253"/>
          </a:xfrm>
          <a:prstGeom prst="rect">
            <a:avLst/>
          </a:prstGeom>
        </p:spPr>
      </p:pic>
      <p:sp>
        <p:nvSpPr>
          <p:cNvPr id="5" name="Content Placeholder 4">
            <a:extLst>
              <a:ext uri="{FF2B5EF4-FFF2-40B4-BE49-F238E27FC236}">
                <a16:creationId xmlns:a16="http://schemas.microsoft.com/office/drawing/2014/main" id="{7D11115B-AC08-19E8-FC03-A6FC6990E8BA}"/>
              </a:ext>
            </a:extLst>
          </p:cNvPr>
          <p:cNvSpPr>
            <a:spLocks noGrp="1"/>
          </p:cNvSpPr>
          <p:nvPr>
            <p:ph sz="half" idx="2"/>
          </p:nvPr>
        </p:nvSpPr>
        <p:spPr>
          <a:xfrm>
            <a:off x="6172200" y="1535032"/>
            <a:ext cx="5465735" cy="4874406"/>
          </a:xfrm>
        </p:spPr>
        <p:txBody>
          <a:bodyPr vert="horz" lIns="91440" tIns="45720" rIns="91440" bIns="45720" rtlCol="0" anchor="t">
            <a:normAutofit/>
          </a:bodyPr>
          <a:lstStyle/>
          <a:p>
            <a:pPr marL="0" indent="0">
              <a:buNone/>
            </a:pPr>
            <a:r>
              <a:rPr lang="en-US" sz="2400" dirty="0">
                <a:latin typeface="Arial"/>
                <a:cs typeface="Arial"/>
              </a:rPr>
              <a:t>Proton beam (&gt;30 mA) incident upon lithium target, formed of 16 rotating water-cooled petals.</a:t>
            </a:r>
            <a:endParaRPr lang="en-US" dirty="0"/>
          </a:p>
          <a:p>
            <a:pPr marL="0" indent="0">
              <a:buNone/>
            </a:pPr>
            <a:endParaRPr lang="en-US" sz="2400">
              <a:latin typeface="Arial"/>
              <a:cs typeface="Arial"/>
            </a:endParaRPr>
          </a:p>
          <a:p>
            <a:pPr marL="0" indent="0">
              <a:buNone/>
            </a:pPr>
            <a:endParaRPr lang="en-US" sz="2400">
              <a:latin typeface="Arial"/>
              <a:cs typeface="Arial"/>
            </a:endParaRPr>
          </a:p>
          <a:p>
            <a:pPr marL="0" indent="0">
              <a:buNone/>
            </a:pPr>
            <a:endParaRPr lang="en-US" sz="2400">
              <a:latin typeface="Arial"/>
              <a:cs typeface="Arial"/>
            </a:endParaRPr>
          </a:p>
          <a:p>
            <a:pPr marL="0" indent="0">
              <a:buNone/>
            </a:pPr>
            <a:endParaRPr lang="en-US" sz="2400">
              <a:latin typeface="Arial"/>
              <a:cs typeface="Arial"/>
            </a:endParaRPr>
          </a:p>
          <a:p>
            <a:pPr marL="0" indent="0">
              <a:buNone/>
            </a:pPr>
            <a:r>
              <a:rPr lang="en-US" sz="2400" dirty="0">
                <a:latin typeface="Arial"/>
                <a:cs typeface="Arial"/>
              </a:rPr>
              <a:t>Neutron fluxes up to 10</a:t>
            </a:r>
            <a:r>
              <a:rPr lang="en-US" sz="2400" baseline="30000" dirty="0">
                <a:latin typeface="Arial"/>
                <a:cs typeface="Arial"/>
              </a:rPr>
              <a:t>12 </a:t>
            </a:r>
            <a:r>
              <a:rPr lang="en-US" sz="2400" dirty="0">
                <a:latin typeface="Arial"/>
                <a:cs typeface="Arial"/>
              </a:rPr>
              <a:t>n cm</a:t>
            </a:r>
            <a:r>
              <a:rPr lang="en-US" sz="2400" baseline="30000" dirty="0">
                <a:latin typeface="Arial"/>
                <a:cs typeface="Arial"/>
              </a:rPr>
              <a:t>2</a:t>
            </a:r>
            <a:r>
              <a:rPr lang="en-US" sz="2400" dirty="0">
                <a:latin typeface="Arial"/>
                <a:cs typeface="Arial"/>
              </a:rPr>
              <a:t> s</a:t>
            </a:r>
            <a:r>
              <a:rPr lang="en-US" sz="2400" baseline="30000" dirty="0">
                <a:latin typeface="Arial"/>
                <a:cs typeface="Arial"/>
              </a:rPr>
              <a:t>-1</a:t>
            </a:r>
            <a:r>
              <a:rPr lang="en-US" sz="2400" dirty="0">
                <a:latin typeface="Arial"/>
                <a:cs typeface="Arial"/>
              </a:rPr>
              <a:t>.</a:t>
            </a:r>
          </a:p>
          <a:p>
            <a:pPr marL="0" indent="0">
              <a:buNone/>
            </a:pPr>
            <a:endParaRPr lang="en-US" b="1"/>
          </a:p>
        </p:txBody>
      </p:sp>
      <p:sp>
        <p:nvSpPr>
          <p:cNvPr id="17" name="Date Placeholder 16">
            <a:extLst>
              <a:ext uri="{FF2B5EF4-FFF2-40B4-BE49-F238E27FC236}">
                <a16:creationId xmlns:a16="http://schemas.microsoft.com/office/drawing/2014/main" id="{F488DC4B-4B20-BB1E-0736-7E5E789917F7}"/>
              </a:ext>
            </a:extLst>
          </p:cNvPr>
          <p:cNvSpPr>
            <a:spLocks noGrp="1"/>
          </p:cNvSpPr>
          <p:nvPr>
            <p:ph type="dt" sz="half" idx="10"/>
          </p:nvPr>
        </p:nvSpPr>
        <p:spPr/>
        <p:txBody>
          <a:bodyPr/>
          <a:lstStyle/>
          <a:p>
            <a:r>
              <a:rPr lang="en-US"/>
              <a:t>18/09/2026</a:t>
            </a:r>
          </a:p>
        </p:txBody>
      </p:sp>
      <p:sp>
        <p:nvSpPr>
          <p:cNvPr id="18" name="Footer Placeholder 17">
            <a:extLst>
              <a:ext uri="{FF2B5EF4-FFF2-40B4-BE49-F238E27FC236}">
                <a16:creationId xmlns:a16="http://schemas.microsoft.com/office/drawing/2014/main" id="{4C742280-EFCB-56C9-0F92-0A6C97304332}"/>
              </a:ext>
            </a:extLst>
          </p:cNvPr>
          <p:cNvSpPr>
            <a:spLocks noGrp="1"/>
          </p:cNvSpPr>
          <p:nvPr>
            <p:ph type="ftr" sz="quarter" idx="11"/>
          </p:nvPr>
        </p:nvSpPr>
        <p:spPr/>
        <p:txBody>
          <a:bodyPr/>
          <a:lstStyle/>
          <a:p>
            <a:r>
              <a:rPr lang="en-US"/>
              <a:t>IOP Neutron Detector and Facility Workshop</a:t>
            </a:r>
          </a:p>
        </p:txBody>
      </p:sp>
      <p:sp>
        <p:nvSpPr>
          <p:cNvPr id="19" name="Slide Number Placeholder 18">
            <a:extLst>
              <a:ext uri="{FF2B5EF4-FFF2-40B4-BE49-F238E27FC236}">
                <a16:creationId xmlns:a16="http://schemas.microsoft.com/office/drawing/2014/main" id="{1F5455B3-402F-E31D-ABBF-B4B58ADAD82E}"/>
              </a:ext>
            </a:extLst>
          </p:cNvPr>
          <p:cNvSpPr>
            <a:spLocks noGrp="1"/>
          </p:cNvSpPr>
          <p:nvPr>
            <p:ph type="sldNum" sz="quarter" idx="12"/>
          </p:nvPr>
        </p:nvSpPr>
        <p:spPr/>
        <p:txBody>
          <a:bodyPr/>
          <a:lstStyle/>
          <a:p>
            <a:r>
              <a:rPr lang="en-US"/>
              <a:t>4</a:t>
            </a:r>
          </a:p>
        </p:txBody>
      </p:sp>
      <p:grpSp>
        <p:nvGrpSpPr>
          <p:cNvPr id="9" name="Group 8">
            <a:extLst>
              <a:ext uri="{FF2B5EF4-FFF2-40B4-BE49-F238E27FC236}">
                <a16:creationId xmlns:a16="http://schemas.microsoft.com/office/drawing/2014/main" id="{87D23692-65C5-0042-3E8C-DB3CF6AB4C6F}"/>
              </a:ext>
            </a:extLst>
          </p:cNvPr>
          <p:cNvGrpSpPr/>
          <p:nvPr/>
        </p:nvGrpSpPr>
        <p:grpSpPr>
          <a:xfrm>
            <a:off x="668816" y="3679543"/>
            <a:ext cx="5105521" cy="2497420"/>
            <a:chOff x="-337192" y="4364572"/>
            <a:chExt cx="8501886" cy="4158788"/>
          </a:xfrm>
        </p:grpSpPr>
        <p:pic>
          <p:nvPicPr>
            <p:cNvPr id="12" name="Picture 11" descr="A metal object on a table&#10;&#10;Description automatically generated">
              <a:extLst>
                <a:ext uri="{FF2B5EF4-FFF2-40B4-BE49-F238E27FC236}">
                  <a16:creationId xmlns:a16="http://schemas.microsoft.com/office/drawing/2014/main" id="{74EABE44-B6E0-7C86-AE03-0E59CD4D93AC}"/>
                </a:ext>
              </a:extLst>
            </p:cNvPr>
            <p:cNvPicPr>
              <a:picLocks noChangeAspect="1"/>
            </p:cNvPicPr>
            <p:nvPr/>
          </p:nvPicPr>
          <p:blipFill rotWithShape="1">
            <a:blip r:embed="rId4"/>
            <a:srcRect t="13476" b="15471"/>
            <a:stretch/>
          </p:blipFill>
          <p:spPr>
            <a:xfrm>
              <a:off x="-337192" y="4365645"/>
              <a:ext cx="4388616" cy="4157715"/>
            </a:xfrm>
            <a:prstGeom prst="rect">
              <a:avLst/>
            </a:prstGeom>
          </p:spPr>
        </p:pic>
        <p:pic>
          <p:nvPicPr>
            <p:cNvPr id="11" name="Picture 10" descr="A metal machine with pipes&#10;&#10;Description automatically generated with medium confidence">
              <a:extLst>
                <a:ext uri="{FF2B5EF4-FFF2-40B4-BE49-F238E27FC236}">
                  <a16:creationId xmlns:a16="http://schemas.microsoft.com/office/drawing/2014/main" id="{1C98DCE0-58DC-BC0A-D66E-8ED2209FD538}"/>
                </a:ext>
              </a:extLst>
            </p:cNvPr>
            <p:cNvPicPr>
              <a:picLocks noChangeAspect="1"/>
            </p:cNvPicPr>
            <p:nvPr/>
          </p:nvPicPr>
          <p:blipFill>
            <a:blip r:embed="rId5"/>
            <a:stretch>
              <a:fillRect/>
            </a:stretch>
          </p:blipFill>
          <p:spPr>
            <a:xfrm>
              <a:off x="4251196" y="4364572"/>
              <a:ext cx="3913498" cy="4158788"/>
            </a:xfrm>
            <a:prstGeom prst="rect">
              <a:avLst/>
            </a:prstGeom>
          </p:spPr>
        </p:pic>
      </p:grpSp>
      <p:sp>
        <p:nvSpPr>
          <p:cNvPr id="3" name="TextBox 2">
            <a:extLst>
              <a:ext uri="{FF2B5EF4-FFF2-40B4-BE49-F238E27FC236}">
                <a16:creationId xmlns:a16="http://schemas.microsoft.com/office/drawing/2014/main" id="{03B1E4BA-5E10-B8C3-DE94-9D8E8094F408}"/>
              </a:ext>
            </a:extLst>
          </p:cNvPr>
          <p:cNvSpPr txBox="1"/>
          <p:nvPr/>
        </p:nvSpPr>
        <p:spPr>
          <a:xfrm>
            <a:off x="668816" y="3191717"/>
            <a:ext cx="308098" cy="369332"/>
          </a:xfrm>
          <a:prstGeom prst="rect">
            <a:avLst/>
          </a:prstGeom>
          <a:solidFill>
            <a:schemeClr val="bg2"/>
          </a:solidFill>
          <a:ln w="12700">
            <a:solidFill>
              <a:schemeClr val="tx1"/>
            </a:solidFill>
          </a:ln>
        </p:spPr>
        <p:txBody>
          <a:bodyPr wrap="none" rtlCol="0">
            <a:spAutoFit/>
          </a:bodyPr>
          <a:lstStyle/>
          <a:p>
            <a:r>
              <a:rPr lang="en-GB"/>
              <a:t>1</a:t>
            </a:r>
          </a:p>
        </p:txBody>
      </p:sp>
      <p:sp>
        <p:nvSpPr>
          <p:cNvPr id="4" name="TextBox 3">
            <a:extLst>
              <a:ext uri="{FF2B5EF4-FFF2-40B4-BE49-F238E27FC236}">
                <a16:creationId xmlns:a16="http://schemas.microsoft.com/office/drawing/2014/main" id="{E9C8F649-1394-AB62-86F0-A84F97EA30AE}"/>
              </a:ext>
            </a:extLst>
          </p:cNvPr>
          <p:cNvSpPr txBox="1"/>
          <p:nvPr/>
        </p:nvSpPr>
        <p:spPr>
          <a:xfrm>
            <a:off x="669618" y="5802352"/>
            <a:ext cx="308098" cy="369332"/>
          </a:xfrm>
          <a:prstGeom prst="rect">
            <a:avLst/>
          </a:prstGeom>
          <a:solidFill>
            <a:schemeClr val="bg2"/>
          </a:solidFill>
          <a:ln w="12700">
            <a:solidFill>
              <a:schemeClr val="tx1"/>
            </a:solidFill>
          </a:ln>
        </p:spPr>
        <p:txBody>
          <a:bodyPr wrap="none" rtlCol="0">
            <a:spAutoFit/>
          </a:bodyPr>
          <a:lstStyle/>
          <a:p>
            <a:r>
              <a:rPr lang="en-GB"/>
              <a:t>2</a:t>
            </a:r>
          </a:p>
        </p:txBody>
      </p:sp>
      <p:sp>
        <p:nvSpPr>
          <p:cNvPr id="6" name="TextBox 5">
            <a:extLst>
              <a:ext uri="{FF2B5EF4-FFF2-40B4-BE49-F238E27FC236}">
                <a16:creationId xmlns:a16="http://schemas.microsoft.com/office/drawing/2014/main" id="{FD73A5CA-2B32-94A7-57E6-5820DB1DD784}"/>
              </a:ext>
            </a:extLst>
          </p:cNvPr>
          <p:cNvSpPr txBox="1"/>
          <p:nvPr/>
        </p:nvSpPr>
        <p:spPr>
          <a:xfrm>
            <a:off x="3427351" y="5802352"/>
            <a:ext cx="308098" cy="369332"/>
          </a:xfrm>
          <a:prstGeom prst="rect">
            <a:avLst/>
          </a:prstGeom>
          <a:solidFill>
            <a:schemeClr val="bg2"/>
          </a:solidFill>
          <a:ln w="12700">
            <a:solidFill>
              <a:schemeClr val="tx1"/>
            </a:solidFill>
          </a:ln>
        </p:spPr>
        <p:txBody>
          <a:bodyPr wrap="none" rtlCol="0">
            <a:spAutoFit/>
          </a:bodyPr>
          <a:lstStyle/>
          <a:p>
            <a:r>
              <a:rPr lang="en-GB"/>
              <a:t>3</a:t>
            </a:r>
          </a:p>
        </p:txBody>
      </p:sp>
      <p:pic>
        <p:nvPicPr>
          <p:cNvPr id="10" name="Content Placeholder 6" descr="A red and blue spheres on a black background&#10;&#10;AI-generated content may be incorrect.">
            <a:extLst>
              <a:ext uri="{FF2B5EF4-FFF2-40B4-BE49-F238E27FC236}">
                <a16:creationId xmlns:a16="http://schemas.microsoft.com/office/drawing/2014/main" id="{1C3FD49D-3F29-7595-50B7-0BFBD8334129}"/>
              </a:ext>
            </a:extLst>
          </p:cNvPr>
          <p:cNvPicPr>
            <a:picLocks noChangeAspect="1"/>
          </p:cNvPicPr>
          <p:nvPr/>
        </p:nvPicPr>
        <p:blipFill>
          <a:blip r:embed="rId6"/>
          <a:stretch>
            <a:fillRect/>
          </a:stretch>
        </p:blipFill>
        <p:spPr>
          <a:xfrm>
            <a:off x="7021604" y="2381245"/>
            <a:ext cx="3399620" cy="1877880"/>
          </a:xfrm>
          <a:prstGeom prst="rect">
            <a:avLst/>
          </a:prstGeom>
        </p:spPr>
      </p:pic>
      <p:cxnSp>
        <p:nvCxnSpPr>
          <p:cNvPr id="13" name="Straight Arrow Connector 12">
            <a:extLst>
              <a:ext uri="{FF2B5EF4-FFF2-40B4-BE49-F238E27FC236}">
                <a16:creationId xmlns:a16="http://schemas.microsoft.com/office/drawing/2014/main" id="{5966BB2B-E956-0F34-1AC3-17DC62314E11}"/>
              </a:ext>
            </a:extLst>
          </p:cNvPr>
          <p:cNvCxnSpPr>
            <a:cxnSpLocks/>
          </p:cNvCxnSpPr>
          <p:nvPr/>
        </p:nvCxnSpPr>
        <p:spPr>
          <a:xfrm>
            <a:off x="5190460" y="4103370"/>
            <a:ext cx="0" cy="1698982"/>
          </a:xfrm>
          <a:prstGeom prst="straightConnector1">
            <a:avLst/>
          </a:prstGeom>
          <a:ln>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87A31C02-0942-3E8B-FE33-D868D130E825}"/>
              </a:ext>
            </a:extLst>
          </p:cNvPr>
          <p:cNvSpPr txBox="1"/>
          <p:nvPr/>
        </p:nvSpPr>
        <p:spPr>
          <a:xfrm>
            <a:off x="4599277" y="4783584"/>
            <a:ext cx="619080" cy="338554"/>
          </a:xfrm>
          <a:prstGeom prst="rect">
            <a:avLst/>
          </a:prstGeom>
          <a:noFill/>
        </p:spPr>
        <p:txBody>
          <a:bodyPr wrap="none" rtlCol="0">
            <a:spAutoFit/>
          </a:bodyPr>
          <a:lstStyle/>
          <a:p>
            <a:r>
              <a:rPr lang="en-GB" sz="1600"/>
              <a:t>~1 m</a:t>
            </a:r>
          </a:p>
        </p:txBody>
      </p:sp>
      <p:cxnSp>
        <p:nvCxnSpPr>
          <p:cNvPr id="15" name="Straight Arrow Connector 14">
            <a:extLst>
              <a:ext uri="{FF2B5EF4-FFF2-40B4-BE49-F238E27FC236}">
                <a16:creationId xmlns:a16="http://schemas.microsoft.com/office/drawing/2014/main" id="{31645259-2C5D-7204-2C05-203C27E01FBC}"/>
              </a:ext>
            </a:extLst>
          </p:cNvPr>
          <p:cNvCxnSpPr>
            <a:cxnSpLocks/>
          </p:cNvCxnSpPr>
          <p:nvPr/>
        </p:nvCxnSpPr>
        <p:spPr>
          <a:xfrm>
            <a:off x="2918279" y="3916920"/>
            <a:ext cx="0" cy="1318020"/>
          </a:xfrm>
          <a:prstGeom prst="straightConnector1">
            <a:avLst/>
          </a:prstGeom>
          <a:ln>
            <a:solidFill>
              <a:schemeClr val="tx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F491A451-EAA1-A17F-4BFB-804287DFA7B9}"/>
              </a:ext>
            </a:extLst>
          </p:cNvPr>
          <p:cNvSpPr txBox="1"/>
          <p:nvPr/>
        </p:nvSpPr>
        <p:spPr>
          <a:xfrm>
            <a:off x="2528749" y="5234940"/>
            <a:ext cx="835485" cy="338554"/>
          </a:xfrm>
          <a:prstGeom prst="rect">
            <a:avLst/>
          </a:prstGeom>
          <a:noFill/>
        </p:spPr>
        <p:txBody>
          <a:bodyPr wrap="none" rtlCol="0">
            <a:spAutoFit/>
          </a:bodyPr>
          <a:lstStyle/>
          <a:p>
            <a:r>
              <a:rPr lang="en-GB" sz="1600"/>
              <a:t>~13 cm</a:t>
            </a:r>
          </a:p>
        </p:txBody>
      </p:sp>
      <p:sp>
        <p:nvSpPr>
          <p:cNvPr id="7" name="TextBox 6">
            <a:extLst>
              <a:ext uri="{FF2B5EF4-FFF2-40B4-BE49-F238E27FC236}">
                <a16:creationId xmlns:a16="http://schemas.microsoft.com/office/drawing/2014/main" id="{BDDBAB7A-9222-6228-EF6E-FDCF9588C19F}"/>
              </a:ext>
            </a:extLst>
          </p:cNvPr>
          <p:cNvSpPr txBox="1"/>
          <p:nvPr/>
        </p:nvSpPr>
        <p:spPr>
          <a:xfrm>
            <a:off x="6167120" y="5237480"/>
            <a:ext cx="5527040" cy="830997"/>
          </a:xfrm>
          <a:prstGeom prst="rect">
            <a:avLst/>
          </a:prstGeom>
          <a:noFill/>
          <a:ln w="28575">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i="0" u="none" strike="noStrike" baseline="0">
                <a:solidFill>
                  <a:srgbClr val="000000"/>
                </a:solidFill>
                <a:latin typeface="Arial"/>
                <a:ea typeface="Segoe UI"/>
                <a:cs typeface="Segoe UI"/>
              </a:rPr>
              <a:t>Aim: demonstrate prompt-gamma dosimetry is </a:t>
            </a:r>
            <a:r>
              <a:rPr lang="en-US" sz="2400" b="1">
                <a:solidFill>
                  <a:srgbClr val="000000"/>
                </a:solidFill>
                <a:latin typeface="Arial"/>
                <a:ea typeface="Segoe UI"/>
                <a:cs typeface="Segoe UI"/>
              </a:rPr>
              <a:t>possible at</a:t>
            </a:r>
            <a:r>
              <a:rPr lang="en-US" sz="2400" b="1" i="0" u="none" strike="noStrike" baseline="0">
                <a:solidFill>
                  <a:srgbClr val="000000"/>
                </a:solidFill>
                <a:latin typeface="Arial"/>
                <a:ea typeface="Segoe UI"/>
                <a:cs typeface="Segoe UI"/>
              </a:rPr>
              <a:t> HF-</a:t>
            </a:r>
            <a:r>
              <a:rPr lang="en-US" sz="2400" b="1" i="0" u="none" strike="noStrike" baseline="0" err="1">
                <a:solidFill>
                  <a:srgbClr val="000000"/>
                </a:solidFill>
                <a:latin typeface="Arial"/>
                <a:ea typeface="Segoe UI"/>
                <a:cs typeface="Segoe UI"/>
              </a:rPr>
              <a:t>ADNeF</a:t>
            </a:r>
            <a:r>
              <a:rPr lang="en-US" sz="2400" b="1" i="0" u="none" strike="noStrike" baseline="0">
                <a:solidFill>
                  <a:srgbClr val="000000"/>
                </a:solidFill>
                <a:latin typeface="Arial"/>
                <a:ea typeface="Segoe UI"/>
                <a:cs typeface="Segoe UI"/>
              </a:rPr>
              <a:t>.</a:t>
            </a:r>
            <a:r>
              <a:rPr sz="2400" b="0" i="0">
                <a:solidFill>
                  <a:srgbClr val="000000"/>
                </a:solidFill>
                <a:latin typeface="Arial"/>
                <a:ea typeface="Arial"/>
                <a:cs typeface="Arial"/>
              </a:rPr>
              <a:t>​</a:t>
            </a:r>
            <a:endParaRPr lang="en-US" sz="2400"/>
          </a:p>
        </p:txBody>
      </p:sp>
    </p:spTree>
    <p:extLst>
      <p:ext uri="{BB962C8B-B14F-4D97-AF65-F5344CB8AC3E}">
        <p14:creationId xmlns:p14="http://schemas.microsoft.com/office/powerpoint/2010/main" val="2966185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087E2-D5B2-D64C-5EB6-6D5CE5C38000}"/>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0C74E800-7A84-AA0A-F2B6-C2D0CE41E94C}"/>
              </a:ext>
            </a:extLst>
          </p:cNvPr>
          <p:cNvPicPr>
            <a:picLocks noChangeAspect="1"/>
          </p:cNvPicPr>
          <p:nvPr/>
        </p:nvPicPr>
        <p:blipFill>
          <a:blip r:embed="rId3"/>
          <a:srcRect l="22824" r="8949"/>
          <a:stretch>
            <a:fillRect/>
          </a:stretch>
        </p:blipFill>
        <p:spPr>
          <a:xfrm>
            <a:off x="6150416" y="71050"/>
            <a:ext cx="3586089" cy="3981295"/>
          </a:xfrm>
          <a:prstGeom prst="rect">
            <a:avLst/>
          </a:prstGeom>
        </p:spPr>
      </p:pic>
      <p:sp>
        <p:nvSpPr>
          <p:cNvPr id="2" name="Title 1">
            <a:extLst>
              <a:ext uri="{FF2B5EF4-FFF2-40B4-BE49-F238E27FC236}">
                <a16:creationId xmlns:a16="http://schemas.microsoft.com/office/drawing/2014/main" id="{14252B3A-7FCD-8B13-E85C-F56F079807B2}"/>
              </a:ext>
            </a:extLst>
          </p:cNvPr>
          <p:cNvSpPr>
            <a:spLocks noGrp="1"/>
          </p:cNvSpPr>
          <p:nvPr>
            <p:ph type="title"/>
          </p:nvPr>
        </p:nvSpPr>
        <p:spPr/>
        <p:txBody>
          <a:bodyPr/>
          <a:lstStyle/>
          <a:p>
            <a:r>
              <a:rPr lang="en-US" err="1">
                <a:latin typeface="Times New Roman"/>
                <a:ea typeface="+mj-lt"/>
                <a:cs typeface="+mj-lt"/>
              </a:rPr>
              <a:t>OpenMC</a:t>
            </a:r>
            <a:r>
              <a:rPr lang="en-US">
                <a:latin typeface="Times New Roman"/>
                <a:ea typeface="+mj-lt"/>
                <a:cs typeface="+mj-lt"/>
              </a:rPr>
              <a:t> Simulation</a:t>
            </a:r>
          </a:p>
        </p:txBody>
      </p:sp>
      <p:sp>
        <p:nvSpPr>
          <p:cNvPr id="3" name="Content Placeholder 2">
            <a:extLst>
              <a:ext uri="{FF2B5EF4-FFF2-40B4-BE49-F238E27FC236}">
                <a16:creationId xmlns:a16="http://schemas.microsoft.com/office/drawing/2014/main" id="{1A4436E7-8E8D-CCB3-15B2-3FB6AA8BB864}"/>
              </a:ext>
            </a:extLst>
          </p:cNvPr>
          <p:cNvSpPr>
            <a:spLocks noGrp="1"/>
          </p:cNvSpPr>
          <p:nvPr>
            <p:ph sz="half" idx="1"/>
          </p:nvPr>
        </p:nvSpPr>
        <p:spPr>
          <a:xfrm>
            <a:off x="545925" y="1642673"/>
            <a:ext cx="5821005" cy="836937"/>
          </a:xfrm>
        </p:spPr>
        <p:txBody>
          <a:bodyPr vert="horz" lIns="91440" tIns="45720" rIns="91440" bIns="45720" rtlCol="0" anchor="t">
            <a:normAutofit/>
          </a:bodyPr>
          <a:lstStyle/>
          <a:p>
            <a:pPr marL="0" indent="0">
              <a:buNone/>
            </a:pPr>
            <a:r>
              <a:rPr lang="en-US" sz="2400">
                <a:latin typeface="Arial"/>
                <a:cs typeface="Arial"/>
              </a:rPr>
              <a:t>Created a </a:t>
            </a:r>
            <a:r>
              <a:rPr lang="en-US" sz="2400" b="1">
                <a:latin typeface="Arial"/>
                <a:cs typeface="Arial"/>
              </a:rPr>
              <a:t>custom neutron source</a:t>
            </a:r>
            <a:br>
              <a:rPr lang="en-US" sz="2400" b="1">
                <a:latin typeface="Arial"/>
                <a:cs typeface="Arial"/>
              </a:rPr>
            </a:br>
            <a:r>
              <a:rPr lang="en-US" sz="2400">
                <a:latin typeface="Arial"/>
                <a:cs typeface="Arial"/>
              </a:rPr>
              <a:t>term for </a:t>
            </a:r>
            <a:r>
              <a:rPr lang="en-US" sz="2400" err="1">
                <a:latin typeface="Arial"/>
                <a:cs typeface="Arial"/>
              </a:rPr>
              <a:t>OpenMC</a:t>
            </a:r>
            <a:r>
              <a:rPr lang="en-US" sz="2400">
                <a:latin typeface="Arial"/>
                <a:cs typeface="Arial"/>
              </a:rPr>
              <a:t> simulations.</a:t>
            </a:r>
          </a:p>
          <a:p>
            <a:endParaRPr lang="en-US" sz="2400"/>
          </a:p>
        </p:txBody>
      </p:sp>
      <p:sp>
        <p:nvSpPr>
          <p:cNvPr id="6" name="Date Placeholder 5">
            <a:extLst>
              <a:ext uri="{FF2B5EF4-FFF2-40B4-BE49-F238E27FC236}">
                <a16:creationId xmlns:a16="http://schemas.microsoft.com/office/drawing/2014/main" id="{321934DF-DBD8-1CCE-C5B7-815CC315E012}"/>
              </a:ext>
            </a:extLst>
          </p:cNvPr>
          <p:cNvSpPr>
            <a:spLocks noGrp="1"/>
          </p:cNvSpPr>
          <p:nvPr>
            <p:ph type="dt" sz="half" idx="10"/>
          </p:nvPr>
        </p:nvSpPr>
        <p:spPr/>
        <p:txBody>
          <a:bodyPr/>
          <a:lstStyle/>
          <a:p>
            <a:r>
              <a:rPr lang="en-US"/>
              <a:t>18/09/2026</a:t>
            </a:r>
          </a:p>
        </p:txBody>
      </p:sp>
      <p:sp>
        <p:nvSpPr>
          <p:cNvPr id="7" name="Footer Placeholder 6">
            <a:extLst>
              <a:ext uri="{FF2B5EF4-FFF2-40B4-BE49-F238E27FC236}">
                <a16:creationId xmlns:a16="http://schemas.microsoft.com/office/drawing/2014/main" id="{876D5373-4950-A1CA-E9B1-DDE16593A225}"/>
              </a:ext>
            </a:extLst>
          </p:cNvPr>
          <p:cNvSpPr>
            <a:spLocks noGrp="1"/>
          </p:cNvSpPr>
          <p:nvPr>
            <p:ph type="ftr" sz="quarter" idx="11"/>
          </p:nvPr>
        </p:nvSpPr>
        <p:spPr/>
        <p:txBody>
          <a:bodyPr/>
          <a:lstStyle/>
          <a:p>
            <a:r>
              <a:rPr lang="en-US"/>
              <a:t>IOP Neutron Detector and Facility Workshop</a:t>
            </a:r>
          </a:p>
        </p:txBody>
      </p:sp>
      <p:sp>
        <p:nvSpPr>
          <p:cNvPr id="8" name="Slide Number Placeholder 7">
            <a:extLst>
              <a:ext uri="{FF2B5EF4-FFF2-40B4-BE49-F238E27FC236}">
                <a16:creationId xmlns:a16="http://schemas.microsoft.com/office/drawing/2014/main" id="{E1BFAB50-F850-40CE-3591-FAFA84981D54}"/>
              </a:ext>
            </a:extLst>
          </p:cNvPr>
          <p:cNvSpPr>
            <a:spLocks noGrp="1"/>
          </p:cNvSpPr>
          <p:nvPr>
            <p:ph type="sldNum" sz="quarter" idx="12"/>
          </p:nvPr>
        </p:nvSpPr>
        <p:spPr/>
        <p:txBody>
          <a:bodyPr/>
          <a:lstStyle/>
          <a:p>
            <a:r>
              <a:rPr lang="en-US"/>
              <a:t>5</a:t>
            </a:r>
          </a:p>
        </p:txBody>
      </p:sp>
      <p:pic>
        <p:nvPicPr>
          <p:cNvPr id="4" name="Picture 3" descr="Logo">
            <a:extLst>
              <a:ext uri="{FF2B5EF4-FFF2-40B4-BE49-F238E27FC236}">
                <a16:creationId xmlns:a16="http://schemas.microsoft.com/office/drawing/2014/main" id="{FAE0F546-F908-AE8B-56E1-00120B3186ED}"/>
              </a:ext>
            </a:extLst>
          </p:cNvPr>
          <p:cNvPicPr>
            <a:picLocks noChangeAspect="1"/>
          </p:cNvPicPr>
          <p:nvPr/>
        </p:nvPicPr>
        <p:blipFill>
          <a:blip r:embed="rId4"/>
          <a:stretch>
            <a:fillRect/>
          </a:stretch>
        </p:blipFill>
        <p:spPr>
          <a:xfrm>
            <a:off x="10058339" y="150440"/>
            <a:ext cx="1968119" cy="429173"/>
          </a:xfrm>
          <a:prstGeom prst="rect">
            <a:avLst/>
          </a:prstGeom>
        </p:spPr>
      </p:pic>
      <p:sp>
        <p:nvSpPr>
          <p:cNvPr id="16" name="TextBox 15">
            <a:extLst>
              <a:ext uri="{FF2B5EF4-FFF2-40B4-BE49-F238E27FC236}">
                <a16:creationId xmlns:a16="http://schemas.microsoft.com/office/drawing/2014/main" id="{AC645B31-6057-A33E-4A6A-6FCB3D17A17F}"/>
              </a:ext>
            </a:extLst>
          </p:cNvPr>
          <p:cNvSpPr txBox="1"/>
          <p:nvPr/>
        </p:nvSpPr>
        <p:spPr>
          <a:xfrm>
            <a:off x="545925" y="2589474"/>
            <a:ext cx="6096000" cy="369332"/>
          </a:xfrm>
          <a:prstGeom prst="rect">
            <a:avLst/>
          </a:prstGeom>
          <a:noFill/>
        </p:spPr>
        <p:txBody>
          <a:bodyPr wrap="square">
            <a:spAutoFit/>
          </a:bodyPr>
          <a:lstStyle/>
          <a:p>
            <a:pPr marL="0" indent="0">
              <a:buNone/>
            </a:pPr>
            <a:r>
              <a:rPr lang="en-US" sz="1800"/>
              <a:t>Neutron spectra produced by source term:</a:t>
            </a:r>
          </a:p>
        </p:txBody>
      </p:sp>
      <p:pic>
        <p:nvPicPr>
          <p:cNvPr id="18" name="Graphic 17">
            <a:extLst>
              <a:ext uri="{FF2B5EF4-FFF2-40B4-BE49-F238E27FC236}">
                <a16:creationId xmlns:a16="http://schemas.microsoft.com/office/drawing/2014/main" id="{ECC8941B-3BEF-E295-B13A-724603A8C1A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09382" y="2932733"/>
            <a:ext cx="5256065" cy="2880000"/>
          </a:xfrm>
          <a:prstGeom prst="rect">
            <a:avLst/>
          </a:prstGeom>
        </p:spPr>
      </p:pic>
      <p:sp>
        <p:nvSpPr>
          <p:cNvPr id="10" name="Content Placeholder 2">
            <a:extLst>
              <a:ext uri="{FF2B5EF4-FFF2-40B4-BE49-F238E27FC236}">
                <a16:creationId xmlns:a16="http://schemas.microsoft.com/office/drawing/2014/main" id="{804276A5-1295-47AB-7E40-4E5A5700B445}"/>
              </a:ext>
            </a:extLst>
          </p:cNvPr>
          <p:cNvSpPr txBox="1">
            <a:spLocks/>
          </p:cNvSpPr>
          <p:nvPr/>
        </p:nvSpPr>
        <p:spPr>
          <a:xfrm>
            <a:off x="6370995" y="5325191"/>
            <a:ext cx="5411623" cy="83693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a:latin typeface="Arial"/>
                <a:cs typeface="Arial"/>
              </a:rPr>
              <a:t>Pairs with a </a:t>
            </a:r>
            <a:r>
              <a:rPr lang="en-US" sz="2400" b="1">
                <a:latin typeface="Arial"/>
                <a:cs typeface="Arial"/>
              </a:rPr>
              <a:t>3D facility model</a:t>
            </a:r>
            <a:r>
              <a:rPr lang="en-US" sz="2400">
                <a:latin typeface="Arial"/>
                <a:cs typeface="Arial"/>
              </a:rPr>
              <a:t> for accurate neutron transport.</a:t>
            </a:r>
          </a:p>
          <a:p>
            <a:endParaRPr lang="en-US" sz="2400"/>
          </a:p>
        </p:txBody>
      </p:sp>
      <p:pic>
        <p:nvPicPr>
          <p:cNvPr id="14" name="Picture 13">
            <a:extLst>
              <a:ext uri="{FF2B5EF4-FFF2-40B4-BE49-F238E27FC236}">
                <a16:creationId xmlns:a16="http://schemas.microsoft.com/office/drawing/2014/main" id="{C696B12B-17CA-4F5D-9341-E22B3067E622}"/>
              </a:ext>
            </a:extLst>
          </p:cNvPr>
          <p:cNvPicPr>
            <a:picLocks noChangeAspect="1"/>
          </p:cNvPicPr>
          <p:nvPr/>
        </p:nvPicPr>
        <p:blipFill>
          <a:blip r:embed="rId6">
            <a:extLst>
              <a:ext uri="{28A0092B-C50C-407E-A947-70E740481C1C}">
                <a14:useLocalDpi xmlns:a14="http://schemas.microsoft.com/office/drawing/2010/main" val="0"/>
              </a:ext>
            </a:extLst>
          </a:blip>
          <a:srcRect l="21212" t="2633" r="706" b="9817"/>
          <a:stretch>
            <a:fillRect/>
          </a:stretch>
        </p:blipFill>
        <p:spPr>
          <a:xfrm>
            <a:off x="9075131" y="1393571"/>
            <a:ext cx="2574706" cy="3839289"/>
          </a:xfrm>
          <a:prstGeom prst="rect">
            <a:avLst/>
          </a:prstGeom>
        </p:spPr>
      </p:pic>
      <p:pic>
        <p:nvPicPr>
          <p:cNvPr id="5" name="Picture 4">
            <a:extLst>
              <a:ext uri="{FF2B5EF4-FFF2-40B4-BE49-F238E27FC236}">
                <a16:creationId xmlns:a16="http://schemas.microsoft.com/office/drawing/2014/main" id="{D605E2CC-C063-822B-35A8-4F64B322D8D8}"/>
              </a:ext>
            </a:extLst>
          </p:cNvPr>
          <p:cNvPicPr>
            <a:picLocks noChangeAspect="1"/>
          </p:cNvPicPr>
          <p:nvPr/>
        </p:nvPicPr>
        <p:blipFill>
          <a:blip r:embed="rId7"/>
          <a:srcRect l="26247" r="17787"/>
          <a:stretch>
            <a:fillRect/>
          </a:stretch>
        </p:blipFill>
        <p:spPr>
          <a:xfrm>
            <a:off x="5755331" y="69907"/>
            <a:ext cx="3119727" cy="3984771"/>
          </a:xfrm>
          <a:prstGeom prst="rect">
            <a:avLst/>
          </a:prstGeom>
        </p:spPr>
      </p:pic>
      <p:pic>
        <p:nvPicPr>
          <p:cNvPr id="11" name="Picture 10" descr="A screenshot of a computer&#10;&#10;AI-generated content may be incorrect.">
            <a:extLst>
              <a:ext uri="{FF2B5EF4-FFF2-40B4-BE49-F238E27FC236}">
                <a16:creationId xmlns:a16="http://schemas.microsoft.com/office/drawing/2014/main" id="{046BDA91-C06D-34DA-3CBD-4E48917ABDBF}"/>
              </a:ext>
            </a:extLst>
          </p:cNvPr>
          <p:cNvPicPr>
            <a:picLocks noChangeAspect="1"/>
          </p:cNvPicPr>
          <p:nvPr/>
        </p:nvPicPr>
        <p:blipFill>
          <a:blip r:embed="rId8"/>
          <a:srcRect l="66501" t="22978" r="993" b="42040"/>
          <a:stretch>
            <a:fillRect/>
          </a:stretch>
        </p:blipFill>
        <p:spPr>
          <a:xfrm>
            <a:off x="8468756" y="72312"/>
            <a:ext cx="1209869" cy="1320095"/>
          </a:xfrm>
          <a:prstGeom prst="rect">
            <a:avLst/>
          </a:prstGeom>
        </p:spPr>
      </p:pic>
    </p:spTree>
    <p:extLst>
      <p:ext uri="{BB962C8B-B14F-4D97-AF65-F5344CB8AC3E}">
        <p14:creationId xmlns:p14="http://schemas.microsoft.com/office/powerpoint/2010/main" val="1799046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49CB6-52A9-C7AE-D128-E99618B89FBF}"/>
            </a:ext>
          </a:extLst>
        </p:cNvPr>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DE78B02C-EF5B-8B49-7B1A-AC0ADCB08AF3}"/>
              </a:ext>
            </a:extLst>
          </p:cNvPr>
          <p:cNvSpPr>
            <a:spLocks noGrp="1"/>
          </p:cNvSpPr>
          <p:nvPr>
            <p:ph idx="1"/>
          </p:nvPr>
        </p:nvSpPr>
        <p:spPr>
          <a:xfrm>
            <a:off x="838200" y="1825625"/>
            <a:ext cx="5820229" cy="4351338"/>
          </a:xfrm>
        </p:spPr>
        <p:txBody>
          <a:bodyPr vert="horz" lIns="91440" tIns="45720" rIns="91440" bIns="45720" rtlCol="0" anchor="t">
            <a:normAutofit/>
          </a:bodyPr>
          <a:lstStyle/>
          <a:p>
            <a:r>
              <a:rPr lang="en-GB" dirty="0">
                <a:latin typeface="Arial"/>
                <a:cs typeface="Arial"/>
              </a:rPr>
              <a:t>For this study, </a:t>
            </a:r>
            <a:r>
              <a:rPr lang="en-GB" b="1" dirty="0">
                <a:latin typeface="Arial"/>
                <a:cs typeface="Arial"/>
              </a:rPr>
              <a:t>CeBr</a:t>
            </a:r>
            <a:r>
              <a:rPr lang="en-GB" b="1" baseline="-25000" dirty="0">
                <a:latin typeface="Arial"/>
                <a:cs typeface="Arial"/>
              </a:rPr>
              <a:t>3</a:t>
            </a:r>
            <a:r>
              <a:rPr lang="en-GB" b="1" dirty="0">
                <a:latin typeface="Arial"/>
                <a:cs typeface="Arial"/>
              </a:rPr>
              <a:t> scintillators</a:t>
            </a:r>
            <a:r>
              <a:rPr lang="en-GB" dirty="0">
                <a:latin typeface="Arial"/>
                <a:cs typeface="Arial"/>
              </a:rPr>
              <a:t> have been simulated.</a:t>
            </a:r>
            <a:endParaRPr lang="en-GB" dirty="0"/>
          </a:p>
          <a:p>
            <a:r>
              <a:rPr lang="en-GB" dirty="0">
                <a:latin typeface="Arial"/>
                <a:cs typeface="Arial"/>
              </a:rPr>
              <a:t>Clean energy spectrum </a:t>
            </a:r>
            <a:br>
              <a:rPr lang="en-GB" dirty="0">
                <a:latin typeface="Arial"/>
                <a:cs typeface="Arial"/>
              </a:rPr>
            </a:br>
            <a:r>
              <a:rPr lang="en-GB" dirty="0">
                <a:latin typeface="Arial"/>
                <a:cs typeface="Arial"/>
              </a:rPr>
              <a:t>around 478 keV</a:t>
            </a:r>
            <a:br>
              <a:rPr lang="en-GB" dirty="0">
                <a:latin typeface="Arial"/>
                <a:cs typeface="Arial"/>
              </a:rPr>
            </a:br>
            <a:r>
              <a:rPr lang="en-GB" dirty="0">
                <a:latin typeface="Arial"/>
                <a:cs typeface="Arial"/>
              </a:rPr>
              <a:t>(according to ENDF/B-VIII.1).</a:t>
            </a:r>
            <a:endParaRPr lang="en-GB" dirty="0"/>
          </a:p>
          <a:p>
            <a:r>
              <a:rPr lang="en-GB" dirty="0">
                <a:latin typeface="Arial"/>
                <a:cs typeface="Arial"/>
              </a:rPr>
              <a:t>No internal radiation.</a:t>
            </a:r>
          </a:p>
          <a:p>
            <a:r>
              <a:rPr lang="en-GB" dirty="0">
                <a:latin typeface="Arial"/>
                <a:cs typeface="Arial"/>
              </a:rPr>
              <a:t>Fast response time (&lt;20 ns).</a:t>
            </a:r>
          </a:p>
          <a:p>
            <a:r>
              <a:rPr lang="en-GB" dirty="0">
                <a:latin typeface="Arial"/>
                <a:cs typeface="Arial"/>
              </a:rPr>
              <a:t>Count rates &gt; </a:t>
            </a:r>
            <a:r>
              <a:rPr lang="en-GB" b="1" dirty="0">
                <a:latin typeface="Arial"/>
                <a:cs typeface="Arial"/>
              </a:rPr>
              <a:t>500 </a:t>
            </a:r>
            <a:r>
              <a:rPr lang="en-GB" b="1" dirty="0" err="1">
                <a:latin typeface="Arial"/>
                <a:cs typeface="Arial"/>
              </a:rPr>
              <a:t>MHz.</a:t>
            </a:r>
          </a:p>
          <a:p>
            <a:endParaRPr lang="en-GB"/>
          </a:p>
          <a:p>
            <a:endParaRPr lang="en-GB"/>
          </a:p>
        </p:txBody>
      </p:sp>
      <p:sp>
        <p:nvSpPr>
          <p:cNvPr id="2" name="Title 1">
            <a:extLst>
              <a:ext uri="{FF2B5EF4-FFF2-40B4-BE49-F238E27FC236}">
                <a16:creationId xmlns:a16="http://schemas.microsoft.com/office/drawing/2014/main" id="{151519C2-E369-9BB7-614B-937BC8EB1B78}"/>
              </a:ext>
            </a:extLst>
          </p:cNvPr>
          <p:cNvSpPr>
            <a:spLocks noGrp="1"/>
          </p:cNvSpPr>
          <p:nvPr>
            <p:ph type="title"/>
          </p:nvPr>
        </p:nvSpPr>
        <p:spPr/>
        <p:txBody>
          <a:bodyPr/>
          <a:lstStyle/>
          <a:p>
            <a:r>
              <a:rPr lang="en-GB">
                <a:latin typeface="Times New Roman"/>
                <a:cs typeface="Times New Roman"/>
              </a:rPr>
              <a:t>Stage 1: Detector choice</a:t>
            </a:r>
            <a:endParaRPr lang="en-GB"/>
          </a:p>
        </p:txBody>
      </p:sp>
      <p:sp>
        <p:nvSpPr>
          <p:cNvPr id="4" name="Date Placeholder 3">
            <a:extLst>
              <a:ext uri="{FF2B5EF4-FFF2-40B4-BE49-F238E27FC236}">
                <a16:creationId xmlns:a16="http://schemas.microsoft.com/office/drawing/2014/main" id="{912B12FF-25FE-2653-5396-38C97CE591E0}"/>
              </a:ext>
            </a:extLst>
          </p:cNvPr>
          <p:cNvSpPr>
            <a:spLocks noGrp="1"/>
          </p:cNvSpPr>
          <p:nvPr>
            <p:ph type="dt" sz="half" idx="10"/>
          </p:nvPr>
        </p:nvSpPr>
        <p:spPr/>
        <p:txBody>
          <a:bodyPr/>
          <a:lstStyle/>
          <a:p>
            <a:r>
              <a:rPr lang="en-US"/>
              <a:t>18/09/2026</a:t>
            </a:r>
          </a:p>
        </p:txBody>
      </p:sp>
      <p:sp>
        <p:nvSpPr>
          <p:cNvPr id="5" name="Footer Placeholder 4">
            <a:extLst>
              <a:ext uri="{FF2B5EF4-FFF2-40B4-BE49-F238E27FC236}">
                <a16:creationId xmlns:a16="http://schemas.microsoft.com/office/drawing/2014/main" id="{1050D0E1-03D1-3BC6-3FAD-A1200C0AD536}"/>
              </a:ext>
            </a:extLst>
          </p:cNvPr>
          <p:cNvSpPr>
            <a:spLocks noGrp="1"/>
          </p:cNvSpPr>
          <p:nvPr>
            <p:ph type="ftr" sz="quarter" idx="11"/>
          </p:nvPr>
        </p:nvSpPr>
        <p:spPr/>
        <p:txBody>
          <a:bodyPr/>
          <a:lstStyle/>
          <a:p>
            <a:r>
              <a:rPr lang="en-US"/>
              <a:t>IOP Neutron Detector and Facility Workshop</a:t>
            </a:r>
          </a:p>
        </p:txBody>
      </p:sp>
      <p:sp>
        <p:nvSpPr>
          <p:cNvPr id="6" name="Slide Number Placeholder 5">
            <a:extLst>
              <a:ext uri="{FF2B5EF4-FFF2-40B4-BE49-F238E27FC236}">
                <a16:creationId xmlns:a16="http://schemas.microsoft.com/office/drawing/2014/main" id="{7342F662-7B7A-F5C3-3ED0-CE118D81A319}"/>
              </a:ext>
            </a:extLst>
          </p:cNvPr>
          <p:cNvSpPr>
            <a:spLocks noGrp="1"/>
          </p:cNvSpPr>
          <p:nvPr>
            <p:ph type="sldNum" sz="quarter" idx="12"/>
          </p:nvPr>
        </p:nvSpPr>
        <p:spPr/>
        <p:txBody>
          <a:bodyPr/>
          <a:lstStyle/>
          <a:p>
            <a:r>
              <a:rPr lang="en-US" dirty="0"/>
              <a:t>6</a:t>
            </a:r>
          </a:p>
        </p:txBody>
      </p:sp>
      <p:pic>
        <p:nvPicPr>
          <p:cNvPr id="9" name="Content Placeholder 15">
            <a:extLst>
              <a:ext uri="{FF2B5EF4-FFF2-40B4-BE49-F238E27FC236}">
                <a16:creationId xmlns:a16="http://schemas.microsoft.com/office/drawing/2014/main" id="{E22E471D-A4A1-293A-DF6B-812E7A8CAE92}"/>
              </a:ext>
            </a:extLst>
          </p:cNvPr>
          <p:cNvPicPr>
            <a:picLocks noChangeAspect="1"/>
          </p:cNvPicPr>
          <p:nvPr/>
        </p:nvPicPr>
        <p:blipFill>
          <a:blip r:embed="rId3"/>
          <a:stretch>
            <a:fillRect/>
          </a:stretch>
        </p:blipFill>
        <p:spPr>
          <a:xfrm>
            <a:off x="5953760" y="2383315"/>
            <a:ext cx="6074229" cy="3461657"/>
          </a:xfrm>
          <a:prstGeom prst="rect">
            <a:avLst/>
          </a:prstGeom>
        </p:spPr>
      </p:pic>
      <p:sp>
        <p:nvSpPr>
          <p:cNvPr id="3" name="TextBox 2">
            <a:extLst>
              <a:ext uri="{FF2B5EF4-FFF2-40B4-BE49-F238E27FC236}">
                <a16:creationId xmlns:a16="http://schemas.microsoft.com/office/drawing/2014/main" id="{69DCB477-7593-40D1-90DD-593F5037A19D}"/>
              </a:ext>
            </a:extLst>
          </p:cNvPr>
          <p:cNvSpPr txBox="1"/>
          <p:nvPr/>
        </p:nvSpPr>
        <p:spPr>
          <a:xfrm>
            <a:off x="6627091" y="5842001"/>
            <a:ext cx="540635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600" dirty="0"/>
              <a:t>Simulated detector response to thermal neutron irradiation</a:t>
            </a:r>
          </a:p>
        </p:txBody>
      </p:sp>
    </p:spTree>
    <p:extLst>
      <p:ext uri="{BB962C8B-B14F-4D97-AF65-F5344CB8AC3E}">
        <p14:creationId xmlns:p14="http://schemas.microsoft.com/office/powerpoint/2010/main" val="4171052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0E2B0-7725-6865-9B77-C20D45C6D1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038558-9FFD-9E11-0A10-9F70132B739C}"/>
              </a:ext>
            </a:extLst>
          </p:cNvPr>
          <p:cNvSpPr>
            <a:spLocks noGrp="1"/>
          </p:cNvSpPr>
          <p:nvPr>
            <p:ph type="title"/>
          </p:nvPr>
        </p:nvSpPr>
        <p:spPr/>
        <p:txBody>
          <a:bodyPr/>
          <a:lstStyle/>
          <a:p>
            <a:r>
              <a:rPr lang="en-GB">
                <a:latin typeface="Times New Roman"/>
                <a:cs typeface="Times New Roman"/>
              </a:rPr>
              <a:t>Stage 2: Flux mapping</a:t>
            </a:r>
            <a:endParaRPr lang="en-GB"/>
          </a:p>
        </p:txBody>
      </p:sp>
      <p:sp>
        <p:nvSpPr>
          <p:cNvPr id="7" name="Content Placeholder 6">
            <a:extLst>
              <a:ext uri="{FF2B5EF4-FFF2-40B4-BE49-F238E27FC236}">
                <a16:creationId xmlns:a16="http://schemas.microsoft.com/office/drawing/2014/main" id="{F4A8843A-746B-E8EC-3131-7BD00CC75943}"/>
              </a:ext>
            </a:extLst>
          </p:cNvPr>
          <p:cNvSpPr>
            <a:spLocks noGrp="1"/>
          </p:cNvSpPr>
          <p:nvPr>
            <p:ph sz="half" idx="1"/>
          </p:nvPr>
        </p:nvSpPr>
        <p:spPr/>
        <p:txBody>
          <a:bodyPr/>
          <a:lstStyle/>
          <a:p>
            <a:endParaRPr lang="en-GB"/>
          </a:p>
        </p:txBody>
      </p:sp>
      <p:sp>
        <p:nvSpPr>
          <p:cNvPr id="8" name="Content Placeholder 7">
            <a:extLst>
              <a:ext uri="{FF2B5EF4-FFF2-40B4-BE49-F238E27FC236}">
                <a16:creationId xmlns:a16="http://schemas.microsoft.com/office/drawing/2014/main" id="{DB1DDE72-E4DB-4935-ABC7-B477A4945220}"/>
              </a:ext>
            </a:extLst>
          </p:cNvPr>
          <p:cNvSpPr>
            <a:spLocks noGrp="1"/>
          </p:cNvSpPr>
          <p:nvPr>
            <p:ph sz="half" idx="2"/>
          </p:nvPr>
        </p:nvSpPr>
        <p:spPr>
          <a:xfrm>
            <a:off x="7496174" y="1825625"/>
            <a:ext cx="4305301" cy="4351338"/>
          </a:xfrm>
        </p:spPr>
        <p:txBody>
          <a:bodyPr vert="horz" lIns="91440" tIns="45720" rIns="91440" bIns="45720" rtlCol="0" anchor="t">
            <a:normAutofit/>
          </a:bodyPr>
          <a:lstStyle/>
          <a:p>
            <a:r>
              <a:rPr lang="en-GB" dirty="0">
                <a:latin typeface="Arial"/>
                <a:cs typeface="Arial"/>
              </a:rPr>
              <a:t>Implemented a 3D mesh tally of flux through the </a:t>
            </a:r>
            <a:br>
              <a:rPr lang="en-GB" dirty="0"/>
            </a:br>
            <a:r>
              <a:rPr lang="en-GB" dirty="0">
                <a:latin typeface="Arial"/>
                <a:cs typeface="Arial"/>
              </a:rPr>
              <a:t>HF-</a:t>
            </a:r>
            <a:r>
              <a:rPr lang="en-GB" dirty="0" err="1">
                <a:latin typeface="Arial"/>
                <a:cs typeface="Arial"/>
              </a:rPr>
              <a:t>ADNeF</a:t>
            </a:r>
            <a:r>
              <a:rPr lang="en-GB" dirty="0">
                <a:latin typeface="Arial"/>
                <a:cs typeface="Arial"/>
              </a:rPr>
              <a:t> target room.</a:t>
            </a:r>
            <a:endParaRPr lang="en-GB" dirty="0"/>
          </a:p>
        </p:txBody>
      </p:sp>
      <p:sp>
        <p:nvSpPr>
          <p:cNvPr id="4" name="Date Placeholder 3">
            <a:extLst>
              <a:ext uri="{FF2B5EF4-FFF2-40B4-BE49-F238E27FC236}">
                <a16:creationId xmlns:a16="http://schemas.microsoft.com/office/drawing/2014/main" id="{CB694ABC-DFCA-32D2-DB86-2B157B61CAF1}"/>
              </a:ext>
            </a:extLst>
          </p:cNvPr>
          <p:cNvSpPr>
            <a:spLocks noGrp="1"/>
          </p:cNvSpPr>
          <p:nvPr>
            <p:ph type="dt" sz="half" idx="10"/>
          </p:nvPr>
        </p:nvSpPr>
        <p:spPr/>
        <p:txBody>
          <a:bodyPr/>
          <a:lstStyle/>
          <a:p>
            <a:r>
              <a:rPr lang="en-US"/>
              <a:t>18/09/2026</a:t>
            </a:r>
          </a:p>
        </p:txBody>
      </p:sp>
      <p:sp>
        <p:nvSpPr>
          <p:cNvPr id="5" name="Footer Placeholder 4">
            <a:extLst>
              <a:ext uri="{FF2B5EF4-FFF2-40B4-BE49-F238E27FC236}">
                <a16:creationId xmlns:a16="http://schemas.microsoft.com/office/drawing/2014/main" id="{71FC67DA-A228-D411-0A50-9C72C76DE578}"/>
              </a:ext>
            </a:extLst>
          </p:cNvPr>
          <p:cNvSpPr>
            <a:spLocks noGrp="1"/>
          </p:cNvSpPr>
          <p:nvPr>
            <p:ph type="ftr" sz="quarter" idx="11"/>
          </p:nvPr>
        </p:nvSpPr>
        <p:spPr/>
        <p:txBody>
          <a:bodyPr/>
          <a:lstStyle/>
          <a:p>
            <a:r>
              <a:rPr lang="en-US"/>
              <a:t>IOP Neutron Detector and Facility Workshop</a:t>
            </a:r>
          </a:p>
        </p:txBody>
      </p:sp>
      <p:sp>
        <p:nvSpPr>
          <p:cNvPr id="6" name="Slide Number Placeholder 5">
            <a:extLst>
              <a:ext uri="{FF2B5EF4-FFF2-40B4-BE49-F238E27FC236}">
                <a16:creationId xmlns:a16="http://schemas.microsoft.com/office/drawing/2014/main" id="{804F5BC3-F530-1DE0-1683-4CE1AA0AF89C}"/>
              </a:ext>
            </a:extLst>
          </p:cNvPr>
          <p:cNvSpPr>
            <a:spLocks noGrp="1"/>
          </p:cNvSpPr>
          <p:nvPr>
            <p:ph type="sldNum" sz="quarter" idx="12"/>
          </p:nvPr>
        </p:nvSpPr>
        <p:spPr/>
        <p:txBody>
          <a:bodyPr/>
          <a:lstStyle/>
          <a:p>
            <a:r>
              <a:rPr lang="en-US" dirty="0"/>
              <a:t>7</a:t>
            </a:r>
          </a:p>
        </p:txBody>
      </p:sp>
      <p:pic>
        <p:nvPicPr>
          <p:cNvPr id="3" name="Picture 2">
            <a:extLst>
              <a:ext uri="{FF2B5EF4-FFF2-40B4-BE49-F238E27FC236}">
                <a16:creationId xmlns:a16="http://schemas.microsoft.com/office/drawing/2014/main" id="{8B61BE58-C180-A490-E4C4-077F91E617EB}"/>
              </a:ext>
            </a:extLst>
          </p:cNvPr>
          <p:cNvPicPr>
            <a:picLocks noChangeAspect="1"/>
          </p:cNvPicPr>
          <p:nvPr/>
        </p:nvPicPr>
        <p:blipFill>
          <a:blip r:embed="rId3"/>
          <a:srcRect t="20370" b="13650"/>
          <a:stretch>
            <a:fillRect/>
          </a:stretch>
        </p:blipFill>
        <p:spPr>
          <a:xfrm>
            <a:off x="190500" y="1600200"/>
            <a:ext cx="7112000" cy="4690023"/>
          </a:xfrm>
          <a:prstGeom prst="rect">
            <a:avLst/>
          </a:prstGeom>
        </p:spPr>
      </p:pic>
      <p:grpSp>
        <p:nvGrpSpPr>
          <p:cNvPr id="51" name="Group 50">
            <a:extLst>
              <a:ext uri="{FF2B5EF4-FFF2-40B4-BE49-F238E27FC236}">
                <a16:creationId xmlns:a16="http://schemas.microsoft.com/office/drawing/2014/main" id="{DD3D7120-F0D0-F950-6117-4ADD0EF91FD4}"/>
              </a:ext>
            </a:extLst>
          </p:cNvPr>
          <p:cNvGrpSpPr/>
          <p:nvPr/>
        </p:nvGrpSpPr>
        <p:grpSpPr>
          <a:xfrm>
            <a:off x="7762875" y="3084018"/>
            <a:ext cx="2581276" cy="3272332"/>
            <a:chOff x="7762875" y="3084018"/>
            <a:chExt cx="2581276" cy="3272332"/>
          </a:xfrm>
        </p:grpSpPr>
        <p:pic>
          <p:nvPicPr>
            <p:cNvPr id="10" name="Picture 9">
              <a:extLst>
                <a:ext uri="{FF2B5EF4-FFF2-40B4-BE49-F238E27FC236}">
                  <a16:creationId xmlns:a16="http://schemas.microsoft.com/office/drawing/2014/main" id="{73C7AD90-3646-4E75-49EC-A78106D00645}"/>
                </a:ext>
              </a:extLst>
            </p:cNvPr>
            <p:cNvPicPr>
              <a:picLocks noChangeAspect="1"/>
            </p:cNvPicPr>
            <p:nvPr/>
          </p:nvPicPr>
          <p:blipFill>
            <a:blip r:embed="rId4"/>
            <a:srcRect l="24034" r="16216"/>
            <a:stretch>
              <a:fillRect/>
            </a:stretch>
          </p:blipFill>
          <p:spPr>
            <a:xfrm>
              <a:off x="7762875" y="3084018"/>
              <a:ext cx="2581276" cy="3272332"/>
            </a:xfrm>
            <a:prstGeom prst="rect">
              <a:avLst/>
            </a:prstGeom>
          </p:spPr>
        </p:pic>
        <p:cxnSp>
          <p:nvCxnSpPr>
            <p:cNvPr id="15" name="Straight Connector 14">
              <a:extLst>
                <a:ext uri="{FF2B5EF4-FFF2-40B4-BE49-F238E27FC236}">
                  <a16:creationId xmlns:a16="http://schemas.microsoft.com/office/drawing/2014/main" id="{68EE33BD-B62D-C00D-1A32-5A1EC29FA2F3}"/>
                </a:ext>
              </a:extLst>
            </p:cNvPr>
            <p:cNvCxnSpPr>
              <a:cxnSpLocks/>
            </p:cNvCxnSpPr>
            <p:nvPr/>
          </p:nvCxnSpPr>
          <p:spPr>
            <a:xfrm>
              <a:off x="7986713" y="3334093"/>
              <a:ext cx="2003583" cy="23063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EC7FD0E0-1825-5A30-EB9C-90DBC8F025C6}"/>
                </a:ext>
              </a:extLst>
            </p:cNvPr>
            <p:cNvCxnSpPr>
              <a:cxnSpLocks/>
            </p:cNvCxnSpPr>
            <p:nvPr/>
          </p:nvCxnSpPr>
          <p:spPr>
            <a:xfrm flipV="1">
              <a:off x="7986713" y="5990219"/>
              <a:ext cx="2003583" cy="222462"/>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92E68830-BE28-C2C4-1D9E-AC91164F203C}"/>
                </a:ext>
              </a:extLst>
            </p:cNvPr>
            <p:cNvCxnSpPr>
              <a:cxnSpLocks/>
            </p:cNvCxnSpPr>
            <p:nvPr/>
          </p:nvCxnSpPr>
          <p:spPr>
            <a:xfrm flipV="1">
              <a:off x="7993856" y="3333750"/>
              <a:ext cx="0" cy="2886074"/>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6B7ECB0E-7758-F5AA-BD32-C076BF595F7A}"/>
                </a:ext>
              </a:extLst>
            </p:cNvPr>
            <p:cNvCxnSpPr>
              <a:cxnSpLocks/>
            </p:cNvCxnSpPr>
            <p:nvPr/>
          </p:nvCxnSpPr>
          <p:spPr>
            <a:xfrm flipV="1">
              <a:off x="9982200" y="3564731"/>
              <a:ext cx="0" cy="242548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1FCD0FED-3A75-94A4-5093-6FE56D5975B7}"/>
                </a:ext>
              </a:extLst>
            </p:cNvPr>
            <p:cNvCxnSpPr>
              <a:cxnSpLocks/>
            </p:cNvCxnSpPr>
            <p:nvPr/>
          </p:nvCxnSpPr>
          <p:spPr>
            <a:xfrm flipV="1">
              <a:off x="9990296" y="3449412"/>
              <a:ext cx="353855" cy="115319"/>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8ED4BEA1-A9F1-F0C9-5D97-ED9928E32D1B}"/>
                </a:ext>
              </a:extLst>
            </p:cNvPr>
            <p:cNvCxnSpPr>
              <a:cxnSpLocks/>
            </p:cNvCxnSpPr>
            <p:nvPr/>
          </p:nvCxnSpPr>
          <p:spPr>
            <a:xfrm>
              <a:off x="9982200" y="5990219"/>
              <a:ext cx="309563" cy="7244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4" name="Straight Arrow Connector 43">
              <a:extLst>
                <a:ext uri="{FF2B5EF4-FFF2-40B4-BE49-F238E27FC236}">
                  <a16:creationId xmlns:a16="http://schemas.microsoft.com/office/drawing/2014/main" id="{BEE00FE8-C87B-DA70-F262-ECBAAE1BBD15}"/>
                </a:ext>
              </a:extLst>
            </p:cNvPr>
            <p:cNvCxnSpPr>
              <a:cxnSpLocks/>
            </p:cNvCxnSpPr>
            <p:nvPr/>
          </p:nvCxnSpPr>
          <p:spPr>
            <a:xfrm>
              <a:off x="7993856" y="6212681"/>
              <a:ext cx="330994" cy="7183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A9EB8D2E-B98A-FEFB-663D-45CFF243749B}"/>
                </a:ext>
              </a:extLst>
            </p:cNvPr>
            <p:cNvCxnSpPr/>
            <p:nvPr/>
          </p:nvCxnSpPr>
          <p:spPr>
            <a:xfrm flipV="1">
              <a:off x="7993856" y="3267075"/>
              <a:ext cx="330994" cy="66675"/>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075179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C3BFF-64DF-8C9D-37F0-5878A235CF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82A4D0-5AC2-A431-38A6-DC6160FDB6A7}"/>
              </a:ext>
            </a:extLst>
          </p:cNvPr>
          <p:cNvSpPr>
            <a:spLocks noGrp="1"/>
          </p:cNvSpPr>
          <p:nvPr>
            <p:ph type="title"/>
          </p:nvPr>
        </p:nvSpPr>
        <p:spPr/>
        <p:txBody>
          <a:bodyPr/>
          <a:lstStyle/>
          <a:p>
            <a:r>
              <a:rPr lang="en-GB">
                <a:latin typeface="Times New Roman"/>
                <a:cs typeface="Times New Roman"/>
              </a:rPr>
              <a:t>Stage 2: Flux mapping</a:t>
            </a:r>
            <a:endParaRPr lang="en-GB"/>
          </a:p>
        </p:txBody>
      </p:sp>
      <p:sp>
        <p:nvSpPr>
          <p:cNvPr id="4" name="Date Placeholder 3">
            <a:extLst>
              <a:ext uri="{FF2B5EF4-FFF2-40B4-BE49-F238E27FC236}">
                <a16:creationId xmlns:a16="http://schemas.microsoft.com/office/drawing/2014/main" id="{55A39152-CA9F-575F-C161-03861A07A736}"/>
              </a:ext>
            </a:extLst>
          </p:cNvPr>
          <p:cNvSpPr>
            <a:spLocks noGrp="1"/>
          </p:cNvSpPr>
          <p:nvPr>
            <p:ph type="dt" sz="half" idx="10"/>
          </p:nvPr>
        </p:nvSpPr>
        <p:spPr/>
        <p:txBody>
          <a:bodyPr/>
          <a:lstStyle/>
          <a:p>
            <a:r>
              <a:rPr lang="en-US"/>
              <a:t>18/09/2026</a:t>
            </a:r>
          </a:p>
        </p:txBody>
      </p:sp>
      <p:sp>
        <p:nvSpPr>
          <p:cNvPr id="5" name="Footer Placeholder 4">
            <a:extLst>
              <a:ext uri="{FF2B5EF4-FFF2-40B4-BE49-F238E27FC236}">
                <a16:creationId xmlns:a16="http://schemas.microsoft.com/office/drawing/2014/main" id="{5A67C388-DFF8-58FF-21A6-71A12F3286F5}"/>
              </a:ext>
            </a:extLst>
          </p:cNvPr>
          <p:cNvSpPr>
            <a:spLocks noGrp="1"/>
          </p:cNvSpPr>
          <p:nvPr>
            <p:ph type="ftr" sz="quarter" idx="11"/>
          </p:nvPr>
        </p:nvSpPr>
        <p:spPr/>
        <p:txBody>
          <a:bodyPr/>
          <a:lstStyle/>
          <a:p>
            <a:r>
              <a:rPr lang="en-US"/>
              <a:t>IOP Neutron Detector and Facility Workshop</a:t>
            </a:r>
          </a:p>
        </p:txBody>
      </p:sp>
      <p:pic>
        <p:nvPicPr>
          <p:cNvPr id="7" name="Picture 6">
            <a:extLst>
              <a:ext uri="{FF2B5EF4-FFF2-40B4-BE49-F238E27FC236}">
                <a16:creationId xmlns:a16="http://schemas.microsoft.com/office/drawing/2014/main" id="{8EE4A079-E1F0-BB71-683F-E87DE7CB6EB1}"/>
              </a:ext>
            </a:extLst>
          </p:cNvPr>
          <p:cNvPicPr>
            <a:picLocks noChangeAspect="1"/>
          </p:cNvPicPr>
          <p:nvPr/>
        </p:nvPicPr>
        <p:blipFill>
          <a:blip r:embed="rId3"/>
          <a:stretch>
            <a:fillRect/>
          </a:stretch>
        </p:blipFill>
        <p:spPr>
          <a:xfrm>
            <a:off x="1524000" y="1308100"/>
            <a:ext cx="9144000" cy="5226050"/>
          </a:xfrm>
          <a:prstGeom prst="rect">
            <a:avLst/>
          </a:prstGeom>
        </p:spPr>
      </p:pic>
      <p:sp>
        <p:nvSpPr>
          <p:cNvPr id="3" name="TextBox 2">
            <a:extLst>
              <a:ext uri="{FF2B5EF4-FFF2-40B4-BE49-F238E27FC236}">
                <a16:creationId xmlns:a16="http://schemas.microsoft.com/office/drawing/2014/main" id="{243656FE-833A-1F4F-75E1-F45FBA26C10C}"/>
              </a:ext>
            </a:extLst>
          </p:cNvPr>
          <p:cNvSpPr txBox="1"/>
          <p:nvPr/>
        </p:nvSpPr>
        <p:spPr>
          <a:xfrm>
            <a:off x="10221911" y="1694543"/>
            <a:ext cx="1415144" cy="365760"/>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t>I</a:t>
            </a:r>
            <a:r>
              <a:rPr lang="en-GB" baseline="-25000"/>
              <a:t>p</a:t>
            </a:r>
            <a:r>
              <a:rPr lang="en-GB"/>
              <a:t> = 30 mA</a:t>
            </a:r>
          </a:p>
        </p:txBody>
      </p:sp>
      <p:sp>
        <p:nvSpPr>
          <p:cNvPr id="8" name="Slide Number Placeholder 7">
            <a:extLst>
              <a:ext uri="{FF2B5EF4-FFF2-40B4-BE49-F238E27FC236}">
                <a16:creationId xmlns:a16="http://schemas.microsoft.com/office/drawing/2014/main" id="{FE60AFD1-30D6-102F-47D4-3E06648C3398}"/>
              </a:ext>
            </a:extLst>
          </p:cNvPr>
          <p:cNvSpPr>
            <a:spLocks noGrp="1"/>
          </p:cNvSpPr>
          <p:nvPr>
            <p:ph type="sldNum" sz="quarter" idx="12"/>
          </p:nvPr>
        </p:nvSpPr>
        <p:spPr/>
        <p:txBody>
          <a:bodyPr/>
          <a:lstStyle/>
          <a:p>
            <a:fld id="{330EA680-D336-4FF7-8B7A-9848BB0A1C32}" type="slidenum">
              <a:rPr lang="en-US" smtClean="0"/>
              <a:pPr/>
              <a:t>8</a:t>
            </a:fld>
            <a:endParaRPr lang="en-US"/>
          </a:p>
        </p:txBody>
      </p:sp>
      <p:sp>
        <p:nvSpPr>
          <p:cNvPr id="6" name="TextBox 5">
            <a:extLst>
              <a:ext uri="{FF2B5EF4-FFF2-40B4-BE49-F238E27FC236}">
                <a16:creationId xmlns:a16="http://schemas.microsoft.com/office/drawing/2014/main" id="{01016961-FCF8-79DC-A1FF-C3D0CCBEC223}"/>
              </a:ext>
            </a:extLst>
          </p:cNvPr>
          <p:cNvSpPr txBox="1"/>
          <p:nvPr/>
        </p:nvSpPr>
        <p:spPr>
          <a:xfrm>
            <a:off x="177365" y="1694542"/>
            <a:ext cx="1876962" cy="369332"/>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dirty="0"/>
              <a:t>E</a:t>
            </a:r>
            <a:r>
              <a:rPr lang="en-GB" baseline="-25000" dirty="0"/>
              <a:t>p</a:t>
            </a:r>
            <a:r>
              <a:rPr lang="en-GB" dirty="0"/>
              <a:t> = 1.912 MeV</a:t>
            </a:r>
          </a:p>
        </p:txBody>
      </p:sp>
    </p:spTree>
    <p:extLst>
      <p:ext uri="{BB962C8B-B14F-4D97-AF65-F5344CB8AC3E}">
        <p14:creationId xmlns:p14="http://schemas.microsoft.com/office/powerpoint/2010/main" val="2647422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C6B226-B06A-8295-DD83-03849CC98934}"/>
            </a:ext>
          </a:extLst>
        </p:cNvPr>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F877EC19-007B-8C1D-969E-925EF3355475}"/>
              </a:ext>
            </a:extLst>
          </p:cNvPr>
          <p:cNvPicPr>
            <a:picLocks noGrp="1" noChangeAspect="1"/>
          </p:cNvPicPr>
          <p:nvPr>
            <p:ph idx="1"/>
          </p:nvPr>
        </p:nvPicPr>
        <p:blipFill>
          <a:blip r:embed="rId3"/>
          <a:stretch>
            <a:fillRect/>
          </a:stretch>
        </p:blipFill>
        <p:spPr>
          <a:xfrm>
            <a:off x="1524000" y="1313430"/>
            <a:ext cx="9144000" cy="5223329"/>
          </a:xfrm>
          <a:prstGeom prst="rect">
            <a:avLst/>
          </a:prstGeom>
        </p:spPr>
      </p:pic>
      <p:sp>
        <p:nvSpPr>
          <p:cNvPr id="2" name="Title 1">
            <a:extLst>
              <a:ext uri="{FF2B5EF4-FFF2-40B4-BE49-F238E27FC236}">
                <a16:creationId xmlns:a16="http://schemas.microsoft.com/office/drawing/2014/main" id="{C45BA934-794D-9DCA-F219-14B95525C020}"/>
              </a:ext>
            </a:extLst>
          </p:cNvPr>
          <p:cNvSpPr>
            <a:spLocks noGrp="1"/>
          </p:cNvSpPr>
          <p:nvPr>
            <p:ph type="title"/>
          </p:nvPr>
        </p:nvSpPr>
        <p:spPr/>
        <p:txBody>
          <a:bodyPr/>
          <a:lstStyle/>
          <a:p>
            <a:r>
              <a:rPr lang="en-GB">
                <a:latin typeface="Times New Roman"/>
                <a:cs typeface="Times New Roman"/>
              </a:rPr>
              <a:t>Stage 2: Flux mapping</a:t>
            </a:r>
            <a:endParaRPr lang="en-GB"/>
          </a:p>
        </p:txBody>
      </p:sp>
      <p:sp>
        <p:nvSpPr>
          <p:cNvPr id="4" name="Date Placeholder 3">
            <a:extLst>
              <a:ext uri="{FF2B5EF4-FFF2-40B4-BE49-F238E27FC236}">
                <a16:creationId xmlns:a16="http://schemas.microsoft.com/office/drawing/2014/main" id="{DE7CA0EE-8C00-CB1C-2552-09210A7FB795}"/>
              </a:ext>
            </a:extLst>
          </p:cNvPr>
          <p:cNvSpPr>
            <a:spLocks noGrp="1"/>
          </p:cNvSpPr>
          <p:nvPr>
            <p:ph type="dt" sz="half" idx="10"/>
          </p:nvPr>
        </p:nvSpPr>
        <p:spPr/>
        <p:txBody>
          <a:bodyPr/>
          <a:lstStyle/>
          <a:p>
            <a:r>
              <a:rPr lang="en-US"/>
              <a:t>18/09/2026</a:t>
            </a:r>
          </a:p>
        </p:txBody>
      </p:sp>
      <p:sp>
        <p:nvSpPr>
          <p:cNvPr id="5" name="Footer Placeholder 4">
            <a:extLst>
              <a:ext uri="{FF2B5EF4-FFF2-40B4-BE49-F238E27FC236}">
                <a16:creationId xmlns:a16="http://schemas.microsoft.com/office/drawing/2014/main" id="{7AEABA99-21A2-49F7-E8AB-923E55E06B28}"/>
              </a:ext>
            </a:extLst>
          </p:cNvPr>
          <p:cNvSpPr>
            <a:spLocks noGrp="1"/>
          </p:cNvSpPr>
          <p:nvPr>
            <p:ph type="ftr" sz="quarter" idx="11"/>
          </p:nvPr>
        </p:nvSpPr>
        <p:spPr/>
        <p:txBody>
          <a:bodyPr/>
          <a:lstStyle/>
          <a:p>
            <a:r>
              <a:rPr lang="en-US"/>
              <a:t>IOP Neutron Detector and Facility Workshop</a:t>
            </a:r>
          </a:p>
        </p:txBody>
      </p:sp>
      <p:sp>
        <p:nvSpPr>
          <p:cNvPr id="6" name="Slide Number Placeholder 5">
            <a:extLst>
              <a:ext uri="{FF2B5EF4-FFF2-40B4-BE49-F238E27FC236}">
                <a16:creationId xmlns:a16="http://schemas.microsoft.com/office/drawing/2014/main" id="{B1052471-8ED2-C18D-2D9A-4E3D0B1B8843}"/>
              </a:ext>
            </a:extLst>
          </p:cNvPr>
          <p:cNvSpPr>
            <a:spLocks noGrp="1"/>
          </p:cNvSpPr>
          <p:nvPr>
            <p:ph type="sldNum" sz="quarter" idx="12"/>
          </p:nvPr>
        </p:nvSpPr>
        <p:spPr/>
        <p:txBody>
          <a:bodyPr/>
          <a:lstStyle/>
          <a:p>
            <a:r>
              <a:rPr lang="en-US" dirty="0"/>
              <a:t>9</a:t>
            </a:r>
          </a:p>
        </p:txBody>
      </p:sp>
      <p:sp>
        <p:nvSpPr>
          <p:cNvPr id="8" name="TextBox 7">
            <a:extLst>
              <a:ext uri="{FF2B5EF4-FFF2-40B4-BE49-F238E27FC236}">
                <a16:creationId xmlns:a16="http://schemas.microsoft.com/office/drawing/2014/main" id="{43BF7DFD-2FA3-676F-E991-171EA13B371C}"/>
              </a:ext>
            </a:extLst>
          </p:cNvPr>
          <p:cNvSpPr txBox="1"/>
          <p:nvPr/>
        </p:nvSpPr>
        <p:spPr>
          <a:xfrm>
            <a:off x="3316255" y="4851919"/>
            <a:ext cx="5557932" cy="461665"/>
          </a:xfrm>
          <a:prstGeom prst="rect">
            <a:avLst/>
          </a:prstGeom>
          <a:solidFill>
            <a:schemeClr val="bg1"/>
          </a:solidFill>
          <a:ln>
            <a:solidFill>
              <a:srgbClr val="FF00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2400" b="1">
                <a:solidFill>
                  <a:srgbClr val="FF0000"/>
                </a:solidFill>
              </a:rPr>
              <a:t>Proposed detector position: r = 68 cm</a:t>
            </a:r>
          </a:p>
        </p:txBody>
      </p:sp>
      <p:sp>
        <p:nvSpPr>
          <p:cNvPr id="7" name="TextBox 6">
            <a:extLst>
              <a:ext uri="{FF2B5EF4-FFF2-40B4-BE49-F238E27FC236}">
                <a16:creationId xmlns:a16="http://schemas.microsoft.com/office/drawing/2014/main" id="{596B949C-43EC-21C1-5FE9-9C528743C66A}"/>
              </a:ext>
            </a:extLst>
          </p:cNvPr>
          <p:cNvSpPr txBox="1"/>
          <p:nvPr/>
        </p:nvSpPr>
        <p:spPr>
          <a:xfrm>
            <a:off x="10221911" y="1694543"/>
            <a:ext cx="1415144" cy="365760"/>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t>I</a:t>
            </a:r>
            <a:r>
              <a:rPr lang="en-GB" baseline="-25000"/>
              <a:t>p</a:t>
            </a:r>
            <a:r>
              <a:rPr lang="en-GB"/>
              <a:t> = 30 mA</a:t>
            </a:r>
          </a:p>
        </p:txBody>
      </p:sp>
      <p:sp>
        <p:nvSpPr>
          <p:cNvPr id="10" name="TextBox 9">
            <a:extLst>
              <a:ext uri="{FF2B5EF4-FFF2-40B4-BE49-F238E27FC236}">
                <a16:creationId xmlns:a16="http://schemas.microsoft.com/office/drawing/2014/main" id="{D3585F39-15EB-415D-A574-21337FBB4517}"/>
              </a:ext>
            </a:extLst>
          </p:cNvPr>
          <p:cNvSpPr txBox="1"/>
          <p:nvPr/>
        </p:nvSpPr>
        <p:spPr>
          <a:xfrm>
            <a:off x="177365" y="1694542"/>
            <a:ext cx="1876962" cy="369332"/>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dirty="0"/>
              <a:t>E</a:t>
            </a:r>
            <a:r>
              <a:rPr lang="en-GB" baseline="-25000" dirty="0"/>
              <a:t>p</a:t>
            </a:r>
            <a:r>
              <a:rPr lang="en-GB" dirty="0"/>
              <a:t> = 1.912 MeV</a:t>
            </a:r>
          </a:p>
        </p:txBody>
      </p:sp>
    </p:spTree>
    <p:extLst>
      <p:ext uri="{BB962C8B-B14F-4D97-AF65-F5344CB8AC3E}">
        <p14:creationId xmlns:p14="http://schemas.microsoft.com/office/powerpoint/2010/main" val="3462478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CC955-748B-6BC5-43B4-A577B0BDE50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3A59129-D83F-9829-488A-60DF4DBBF542}"/>
              </a:ext>
            </a:extLst>
          </p:cNvPr>
          <p:cNvPicPr>
            <a:picLocks noChangeAspect="1"/>
          </p:cNvPicPr>
          <p:nvPr/>
        </p:nvPicPr>
        <p:blipFill>
          <a:blip r:embed="rId3"/>
          <a:stretch>
            <a:fillRect/>
          </a:stretch>
        </p:blipFill>
        <p:spPr>
          <a:xfrm>
            <a:off x="0" y="1826095"/>
            <a:ext cx="8229600" cy="3873346"/>
          </a:xfrm>
          <a:prstGeom prst="rect">
            <a:avLst/>
          </a:prstGeom>
        </p:spPr>
      </p:pic>
      <p:sp>
        <p:nvSpPr>
          <p:cNvPr id="2" name="Title 1">
            <a:extLst>
              <a:ext uri="{FF2B5EF4-FFF2-40B4-BE49-F238E27FC236}">
                <a16:creationId xmlns:a16="http://schemas.microsoft.com/office/drawing/2014/main" id="{D70A3C94-FD4B-0FB7-10EC-CF4750198774}"/>
              </a:ext>
            </a:extLst>
          </p:cNvPr>
          <p:cNvSpPr>
            <a:spLocks noGrp="1"/>
          </p:cNvSpPr>
          <p:nvPr>
            <p:ph type="title"/>
          </p:nvPr>
        </p:nvSpPr>
        <p:spPr/>
        <p:txBody>
          <a:bodyPr/>
          <a:lstStyle/>
          <a:p>
            <a:r>
              <a:rPr lang="en-GB">
                <a:latin typeface="Times New Roman"/>
                <a:cs typeface="Times New Roman"/>
              </a:rPr>
              <a:t>Stage 3: Shielding</a:t>
            </a:r>
            <a:endParaRPr lang="en-GB"/>
          </a:p>
        </p:txBody>
      </p:sp>
      <p:sp>
        <p:nvSpPr>
          <p:cNvPr id="4" name="Date Placeholder 3">
            <a:extLst>
              <a:ext uri="{FF2B5EF4-FFF2-40B4-BE49-F238E27FC236}">
                <a16:creationId xmlns:a16="http://schemas.microsoft.com/office/drawing/2014/main" id="{2A288055-3B2E-278C-C3B9-487E33520448}"/>
              </a:ext>
            </a:extLst>
          </p:cNvPr>
          <p:cNvSpPr>
            <a:spLocks noGrp="1"/>
          </p:cNvSpPr>
          <p:nvPr>
            <p:ph type="dt" sz="half" idx="10"/>
          </p:nvPr>
        </p:nvSpPr>
        <p:spPr/>
        <p:txBody>
          <a:bodyPr/>
          <a:lstStyle/>
          <a:p>
            <a:r>
              <a:rPr lang="en-US"/>
              <a:t>18/09/2026</a:t>
            </a:r>
          </a:p>
        </p:txBody>
      </p:sp>
      <p:sp>
        <p:nvSpPr>
          <p:cNvPr id="5" name="Footer Placeholder 4">
            <a:extLst>
              <a:ext uri="{FF2B5EF4-FFF2-40B4-BE49-F238E27FC236}">
                <a16:creationId xmlns:a16="http://schemas.microsoft.com/office/drawing/2014/main" id="{789198FC-0322-AAB1-3349-28A9DA0F4B73}"/>
              </a:ext>
            </a:extLst>
          </p:cNvPr>
          <p:cNvSpPr>
            <a:spLocks noGrp="1"/>
          </p:cNvSpPr>
          <p:nvPr>
            <p:ph type="ftr" sz="quarter" idx="11"/>
          </p:nvPr>
        </p:nvSpPr>
        <p:spPr/>
        <p:txBody>
          <a:bodyPr/>
          <a:lstStyle/>
          <a:p>
            <a:r>
              <a:rPr lang="en-US"/>
              <a:t>IOP Neutron Detector and Facility Workshop</a:t>
            </a:r>
          </a:p>
        </p:txBody>
      </p:sp>
      <p:sp>
        <p:nvSpPr>
          <p:cNvPr id="6" name="Slide Number Placeholder 5">
            <a:extLst>
              <a:ext uri="{FF2B5EF4-FFF2-40B4-BE49-F238E27FC236}">
                <a16:creationId xmlns:a16="http://schemas.microsoft.com/office/drawing/2014/main" id="{908F91AC-B408-E084-7EAB-B7B108F8BD24}"/>
              </a:ext>
            </a:extLst>
          </p:cNvPr>
          <p:cNvSpPr>
            <a:spLocks noGrp="1"/>
          </p:cNvSpPr>
          <p:nvPr>
            <p:ph type="sldNum" sz="quarter" idx="12"/>
          </p:nvPr>
        </p:nvSpPr>
        <p:spPr/>
        <p:txBody>
          <a:bodyPr/>
          <a:lstStyle/>
          <a:p>
            <a:fld id="{330EA680-D336-4FF7-8B7A-9848BB0A1C32}" type="slidenum">
              <a:rPr lang="en-US" smtClean="0"/>
              <a:pPr/>
              <a:t>10</a:t>
            </a:fld>
            <a:endParaRPr lang="en-US"/>
          </a:p>
        </p:txBody>
      </p:sp>
      <p:sp>
        <p:nvSpPr>
          <p:cNvPr id="10" name="TextBox 9">
            <a:extLst>
              <a:ext uri="{FF2B5EF4-FFF2-40B4-BE49-F238E27FC236}">
                <a16:creationId xmlns:a16="http://schemas.microsoft.com/office/drawing/2014/main" id="{CA325CE4-C9FA-9C02-FF4B-F78BD10B17BF}"/>
              </a:ext>
            </a:extLst>
          </p:cNvPr>
          <p:cNvSpPr txBox="1"/>
          <p:nvPr/>
        </p:nvSpPr>
        <p:spPr>
          <a:xfrm>
            <a:off x="6618395" y="4130350"/>
            <a:ext cx="5332045"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GB" sz="2400"/>
              <a:t>Despite a good signal-to-noise ratio, the total count rate is too high.</a:t>
            </a:r>
            <a:endParaRPr lang="en-US"/>
          </a:p>
          <a:p>
            <a:pPr marL="342900" indent="-342900">
              <a:buFont typeface="Arial"/>
              <a:buChar char="•"/>
            </a:pPr>
            <a:endParaRPr lang="en-GB" sz="2400"/>
          </a:p>
          <a:p>
            <a:pPr marL="342900" indent="-342900">
              <a:buFont typeface="Arial"/>
              <a:buChar char="•"/>
            </a:pPr>
            <a:r>
              <a:rPr lang="en-GB" sz="2400" b="1"/>
              <a:t>Shielding is therefore necessary.</a:t>
            </a:r>
          </a:p>
        </p:txBody>
      </p:sp>
      <p:cxnSp>
        <p:nvCxnSpPr>
          <p:cNvPr id="15" name="Straight Arrow Connector 14">
            <a:extLst>
              <a:ext uri="{FF2B5EF4-FFF2-40B4-BE49-F238E27FC236}">
                <a16:creationId xmlns:a16="http://schemas.microsoft.com/office/drawing/2014/main" id="{6C94A29E-773E-89C3-9E3B-31F44B9A8983}"/>
              </a:ext>
            </a:extLst>
          </p:cNvPr>
          <p:cNvCxnSpPr>
            <a:cxnSpLocks/>
          </p:cNvCxnSpPr>
          <p:nvPr/>
        </p:nvCxnSpPr>
        <p:spPr>
          <a:xfrm flipH="1">
            <a:off x="947738" y="2338388"/>
            <a:ext cx="133350" cy="254133"/>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4AED2DA1-24BF-68E0-2F3C-5D5E02DD08D0}"/>
              </a:ext>
            </a:extLst>
          </p:cNvPr>
          <p:cNvCxnSpPr>
            <a:cxnSpLocks/>
          </p:cNvCxnSpPr>
          <p:nvPr/>
        </p:nvCxnSpPr>
        <p:spPr>
          <a:xfrm>
            <a:off x="1631950" y="2592521"/>
            <a:ext cx="137877" cy="345942"/>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BE7D3642-40DE-95CF-A858-AA424279BDE0}"/>
              </a:ext>
            </a:extLst>
          </p:cNvPr>
          <p:cNvCxnSpPr>
            <a:cxnSpLocks/>
          </p:cNvCxnSpPr>
          <p:nvPr/>
        </p:nvCxnSpPr>
        <p:spPr>
          <a:xfrm flipH="1">
            <a:off x="1881188" y="2411077"/>
            <a:ext cx="468077" cy="351173"/>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4F5C8998-6EF1-FB0A-6CA5-D5D26786C8CA}"/>
              </a:ext>
            </a:extLst>
          </p:cNvPr>
          <p:cNvSpPr txBox="1"/>
          <p:nvPr/>
        </p:nvSpPr>
        <p:spPr>
          <a:xfrm>
            <a:off x="745491" y="2139456"/>
            <a:ext cx="829073" cy="246221"/>
          </a:xfrm>
          <a:prstGeom prst="rect">
            <a:avLst/>
          </a:prstGeom>
          <a:noFill/>
        </p:spPr>
        <p:txBody>
          <a:bodyPr wrap="none" rtlCol="0">
            <a:spAutoFit/>
          </a:bodyPr>
          <a:lstStyle/>
          <a:p>
            <a:r>
              <a:rPr lang="en-GB" sz="1000">
                <a:solidFill>
                  <a:sysClr val="windowText" lastClr="000000"/>
                </a:solidFill>
              </a:rPr>
              <a:t>Lead X-rays</a:t>
            </a:r>
          </a:p>
        </p:txBody>
      </p:sp>
      <p:sp>
        <p:nvSpPr>
          <p:cNvPr id="12" name="TextBox 11">
            <a:extLst>
              <a:ext uri="{FF2B5EF4-FFF2-40B4-BE49-F238E27FC236}">
                <a16:creationId xmlns:a16="http://schemas.microsoft.com/office/drawing/2014/main" id="{194DC47D-FA8E-845D-4C72-5AFA4931555D}"/>
              </a:ext>
            </a:extLst>
          </p:cNvPr>
          <p:cNvSpPr txBox="1"/>
          <p:nvPr/>
        </p:nvSpPr>
        <p:spPr>
          <a:xfrm>
            <a:off x="1320807" y="2385677"/>
            <a:ext cx="622286" cy="246221"/>
          </a:xfrm>
          <a:prstGeom prst="rect">
            <a:avLst/>
          </a:prstGeom>
          <a:noFill/>
        </p:spPr>
        <p:txBody>
          <a:bodyPr wrap="none" rtlCol="0">
            <a:spAutoFit/>
          </a:bodyPr>
          <a:lstStyle/>
          <a:p>
            <a:r>
              <a:rPr lang="en-GB" sz="1000">
                <a:solidFill>
                  <a:srgbClr val="FF0000"/>
                </a:solidFill>
              </a:rPr>
              <a:t>478 keV</a:t>
            </a:r>
          </a:p>
        </p:txBody>
      </p:sp>
      <p:sp>
        <p:nvSpPr>
          <p:cNvPr id="19" name="TextBox 18">
            <a:extLst>
              <a:ext uri="{FF2B5EF4-FFF2-40B4-BE49-F238E27FC236}">
                <a16:creationId xmlns:a16="http://schemas.microsoft.com/office/drawing/2014/main" id="{FB8A00D3-62D9-C946-68D7-C2ED0B5ED4ED}"/>
              </a:ext>
            </a:extLst>
          </p:cNvPr>
          <p:cNvSpPr txBox="1"/>
          <p:nvPr/>
        </p:nvSpPr>
        <p:spPr>
          <a:xfrm>
            <a:off x="2038122" y="2213711"/>
            <a:ext cx="622286" cy="246221"/>
          </a:xfrm>
          <a:prstGeom prst="rect">
            <a:avLst/>
          </a:prstGeom>
          <a:noFill/>
        </p:spPr>
        <p:txBody>
          <a:bodyPr wrap="none" rtlCol="0">
            <a:spAutoFit/>
          </a:bodyPr>
          <a:lstStyle/>
          <a:p>
            <a:r>
              <a:rPr lang="en-GB" sz="1000">
                <a:solidFill>
                  <a:sysClr val="windowText" lastClr="000000"/>
                </a:solidFill>
              </a:rPr>
              <a:t>511 keV</a:t>
            </a:r>
          </a:p>
        </p:txBody>
      </p:sp>
      <p:sp>
        <p:nvSpPr>
          <p:cNvPr id="21" name="TextBox 20">
            <a:extLst>
              <a:ext uri="{FF2B5EF4-FFF2-40B4-BE49-F238E27FC236}">
                <a16:creationId xmlns:a16="http://schemas.microsoft.com/office/drawing/2014/main" id="{A6E9C395-B21B-9160-59EB-5284D12BD786}"/>
              </a:ext>
            </a:extLst>
          </p:cNvPr>
          <p:cNvSpPr txBox="1"/>
          <p:nvPr/>
        </p:nvSpPr>
        <p:spPr>
          <a:xfrm>
            <a:off x="838200" y="1437779"/>
            <a:ext cx="2374368" cy="461665"/>
          </a:xfrm>
          <a:prstGeom prst="rect">
            <a:avLst/>
          </a:prstGeom>
          <a:noFill/>
        </p:spPr>
        <p:txBody>
          <a:bodyPr wrap="none" rtlCol="0">
            <a:spAutoFit/>
          </a:bodyPr>
          <a:lstStyle/>
          <a:p>
            <a:pPr marL="342900" indent="-342900">
              <a:buFont typeface="Arial" panose="020B0604020202020204" pitchFamily="34" charset="0"/>
              <a:buChar char="•"/>
            </a:pPr>
            <a:r>
              <a:rPr lang="en-GB" sz="2400" b="1">
                <a:latin typeface="Arial" panose="020B0604020202020204" pitchFamily="34" charset="0"/>
                <a:cs typeface="Arial" panose="020B0604020202020204" pitchFamily="34" charset="0"/>
              </a:rPr>
              <a:t>No shielding</a:t>
            </a:r>
          </a:p>
        </p:txBody>
      </p:sp>
      <p:sp>
        <p:nvSpPr>
          <p:cNvPr id="23" name="TextBox 22">
            <a:extLst>
              <a:ext uri="{FF2B5EF4-FFF2-40B4-BE49-F238E27FC236}">
                <a16:creationId xmlns:a16="http://schemas.microsoft.com/office/drawing/2014/main" id="{30B72065-49DB-D104-F861-8C1C6C92F17D}"/>
              </a:ext>
            </a:extLst>
          </p:cNvPr>
          <p:cNvSpPr txBox="1"/>
          <p:nvPr/>
        </p:nvSpPr>
        <p:spPr>
          <a:xfrm>
            <a:off x="4686623" y="2077900"/>
            <a:ext cx="1516762" cy="369332"/>
          </a:xfrm>
          <a:prstGeom prst="rect">
            <a:avLst/>
          </a:prstGeom>
          <a:noFill/>
        </p:spPr>
        <p:txBody>
          <a:bodyPr wrap="none" rtlCol="0">
            <a:spAutoFit/>
          </a:bodyPr>
          <a:lstStyle/>
          <a:p>
            <a:r>
              <a:rPr lang="en-GB"/>
              <a:t>SNR = 0.0398</a:t>
            </a:r>
          </a:p>
        </p:txBody>
      </p:sp>
      <p:cxnSp>
        <p:nvCxnSpPr>
          <p:cNvPr id="8" name="Straight Arrow Connector 7">
            <a:extLst>
              <a:ext uri="{FF2B5EF4-FFF2-40B4-BE49-F238E27FC236}">
                <a16:creationId xmlns:a16="http://schemas.microsoft.com/office/drawing/2014/main" id="{893CD6FD-17AE-CEC4-E733-35AC4D137562}"/>
              </a:ext>
            </a:extLst>
          </p:cNvPr>
          <p:cNvCxnSpPr>
            <a:cxnSpLocks/>
          </p:cNvCxnSpPr>
          <p:nvPr/>
        </p:nvCxnSpPr>
        <p:spPr>
          <a:xfrm>
            <a:off x="5248275" y="2648715"/>
            <a:ext cx="290513" cy="361185"/>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8C45984F-CDC7-813A-D6C6-753129AE3D18}"/>
              </a:ext>
            </a:extLst>
          </p:cNvPr>
          <p:cNvSpPr txBox="1"/>
          <p:nvPr/>
        </p:nvSpPr>
        <p:spPr>
          <a:xfrm>
            <a:off x="4770973" y="2378419"/>
            <a:ext cx="864339" cy="246221"/>
          </a:xfrm>
          <a:prstGeom prst="rect">
            <a:avLst/>
          </a:prstGeom>
          <a:noFill/>
        </p:spPr>
        <p:txBody>
          <a:bodyPr wrap="none" lIns="91440" tIns="45720" rIns="91440" bIns="45720" rtlCol="0" anchor="t">
            <a:spAutoFit/>
          </a:bodyPr>
          <a:lstStyle/>
          <a:p>
            <a:r>
              <a:rPr lang="en-GB" sz="1000">
                <a:solidFill>
                  <a:sysClr val="windowText" lastClr="000000"/>
                </a:solidFill>
              </a:rPr>
              <a:t>2.2 MeV (</a:t>
            </a:r>
            <a:r>
              <a:rPr lang="en-GB" sz="1000" baseline="30000">
                <a:solidFill>
                  <a:sysClr val="windowText" lastClr="000000"/>
                </a:solidFill>
              </a:rPr>
              <a:t>2</a:t>
            </a:r>
            <a:r>
              <a:rPr lang="en-GB" sz="1000">
                <a:solidFill>
                  <a:sysClr val="windowText" lastClr="000000"/>
                </a:solidFill>
              </a:rPr>
              <a:t>H)</a:t>
            </a:r>
          </a:p>
        </p:txBody>
      </p:sp>
      <p:sp>
        <p:nvSpPr>
          <p:cNvPr id="24" name="TextBox 23">
            <a:extLst>
              <a:ext uri="{FF2B5EF4-FFF2-40B4-BE49-F238E27FC236}">
                <a16:creationId xmlns:a16="http://schemas.microsoft.com/office/drawing/2014/main" id="{5FC69942-2967-ECF8-4FCC-687C33A441A0}"/>
              </a:ext>
            </a:extLst>
          </p:cNvPr>
          <p:cNvSpPr txBox="1"/>
          <p:nvPr/>
        </p:nvSpPr>
        <p:spPr>
          <a:xfrm>
            <a:off x="3562226" y="2383910"/>
            <a:ext cx="952505" cy="246221"/>
          </a:xfrm>
          <a:prstGeom prst="rect">
            <a:avLst/>
          </a:prstGeom>
          <a:noFill/>
        </p:spPr>
        <p:txBody>
          <a:bodyPr wrap="none" rtlCol="0">
            <a:spAutoFit/>
          </a:bodyPr>
          <a:lstStyle/>
          <a:p>
            <a:r>
              <a:rPr lang="en-GB" sz="1000">
                <a:solidFill>
                  <a:sysClr val="windowText" lastClr="000000"/>
                </a:solidFill>
              </a:rPr>
              <a:t>Escape peaks</a:t>
            </a:r>
          </a:p>
        </p:txBody>
      </p:sp>
      <p:cxnSp>
        <p:nvCxnSpPr>
          <p:cNvPr id="25" name="Straight Arrow Connector 24">
            <a:extLst>
              <a:ext uri="{FF2B5EF4-FFF2-40B4-BE49-F238E27FC236}">
                <a16:creationId xmlns:a16="http://schemas.microsoft.com/office/drawing/2014/main" id="{0E2E7824-45F0-B54A-8022-48DA35A28E08}"/>
              </a:ext>
            </a:extLst>
          </p:cNvPr>
          <p:cNvCxnSpPr>
            <a:cxnSpLocks/>
          </p:cNvCxnSpPr>
          <p:nvPr/>
        </p:nvCxnSpPr>
        <p:spPr>
          <a:xfrm>
            <a:off x="4141917" y="2660761"/>
            <a:ext cx="290513" cy="361185"/>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CDB2458D-09E0-EE2F-C54B-2B5F6EF13EEA}"/>
              </a:ext>
            </a:extLst>
          </p:cNvPr>
          <p:cNvCxnSpPr>
            <a:cxnSpLocks/>
          </p:cNvCxnSpPr>
          <p:nvPr/>
        </p:nvCxnSpPr>
        <p:spPr>
          <a:xfrm flipH="1">
            <a:off x="3408935" y="2660761"/>
            <a:ext cx="359271" cy="34914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0DE20065-31D4-6CE8-2F91-DC20E1A2AD01}"/>
              </a:ext>
            </a:extLst>
          </p:cNvPr>
          <p:cNvSpPr txBox="1"/>
          <p:nvPr/>
        </p:nvSpPr>
        <p:spPr>
          <a:xfrm>
            <a:off x="6617954" y="5895010"/>
            <a:ext cx="3372299" cy="461665"/>
          </a:xfrm>
          <a:prstGeom prst="rect">
            <a:avLst/>
          </a:prstGeom>
          <a:noFill/>
          <a:ln>
            <a:solidFill>
              <a:srgbClr val="FF00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GB" sz="2400" b="1">
                <a:solidFill>
                  <a:srgbClr val="FF0000"/>
                </a:solidFill>
              </a:rPr>
              <a:t>14 iterations later...</a:t>
            </a:r>
            <a:endParaRPr lang="en-US" b="1">
              <a:solidFill>
                <a:srgbClr val="FF0000"/>
              </a:solidFill>
            </a:endParaRPr>
          </a:p>
        </p:txBody>
      </p:sp>
      <p:sp>
        <p:nvSpPr>
          <p:cNvPr id="28" name="TextBox 27">
            <a:extLst>
              <a:ext uri="{FF2B5EF4-FFF2-40B4-BE49-F238E27FC236}">
                <a16:creationId xmlns:a16="http://schemas.microsoft.com/office/drawing/2014/main" id="{2DDA3C98-B91D-B94F-FED7-A0040F402054}"/>
              </a:ext>
            </a:extLst>
          </p:cNvPr>
          <p:cNvSpPr txBox="1"/>
          <p:nvPr/>
        </p:nvSpPr>
        <p:spPr>
          <a:xfrm>
            <a:off x="4967739" y="1542143"/>
            <a:ext cx="1233716" cy="365760"/>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t>I</a:t>
            </a:r>
            <a:r>
              <a:rPr lang="en-GB" baseline="-25000"/>
              <a:t>p</a:t>
            </a:r>
            <a:r>
              <a:rPr lang="en-GB"/>
              <a:t> = 30 mA</a:t>
            </a:r>
          </a:p>
        </p:txBody>
      </p:sp>
      <p:pic>
        <p:nvPicPr>
          <p:cNvPr id="14" name="Picture 13">
            <a:extLst>
              <a:ext uri="{FF2B5EF4-FFF2-40B4-BE49-F238E27FC236}">
                <a16:creationId xmlns:a16="http://schemas.microsoft.com/office/drawing/2014/main" id="{ECE4D307-E8BA-4DB8-8206-1A1C2112FDE1}"/>
              </a:ext>
            </a:extLst>
          </p:cNvPr>
          <p:cNvPicPr>
            <a:picLocks noChangeAspect="1"/>
          </p:cNvPicPr>
          <p:nvPr/>
        </p:nvPicPr>
        <p:blipFill>
          <a:blip r:embed="rId4"/>
          <a:stretch>
            <a:fillRect/>
          </a:stretch>
        </p:blipFill>
        <p:spPr>
          <a:xfrm>
            <a:off x="8534400" y="0"/>
            <a:ext cx="3657600" cy="3657600"/>
          </a:xfrm>
          <a:prstGeom prst="rect">
            <a:avLst/>
          </a:prstGeom>
        </p:spPr>
      </p:pic>
    </p:spTree>
    <p:extLst>
      <p:ext uri="{BB962C8B-B14F-4D97-AF65-F5344CB8AC3E}">
        <p14:creationId xmlns:p14="http://schemas.microsoft.com/office/powerpoint/2010/main" val="2347624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FBD1F-970B-4F3F-98C9-4CBCBD736799}"/>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74468697-A8DC-1BF4-4CAE-98C043D943C3}"/>
              </a:ext>
            </a:extLst>
          </p:cNvPr>
          <p:cNvPicPr>
            <a:picLocks noChangeAspect="1"/>
          </p:cNvPicPr>
          <p:nvPr/>
        </p:nvPicPr>
        <p:blipFill>
          <a:blip r:embed="rId3"/>
          <a:stretch>
            <a:fillRect/>
          </a:stretch>
        </p:blipFill>
        <p:spPr>
          <a:xfrm>
            <a:off x="0" y="1838690"/>
            <a:ext cx="8229600" cy="3873346"/>
          </a:xfrm>
          <a:prstGeom prst="rect">
            <a:avLst/>
          </a:prstGeom>
        </p:spPr>
      </p:pic>
      <p:sp>
        <p:nvSpPr>
          <p:cNvPr id="2" name="Title 1">
            <a:extLst>
              <a:ext uri="{FF2B5EF4-FFF2-40B4-BE49-F238E27FC236}">
                <a16:creationId xmlns:a16="http://schemas.microsoft.com/office/drawing/2014/main" id="{7DE4E671-C241-5694-B942-CA83DDC421EA}"/>
              </a:ext>
            </a:extLst>
          </p:cNvPr>
          <p:cNvSpPr>
            <a:spLocks noGrp="1"/>
          </p:cNvSpPr>
          <p:nvPr>
            <p:ph type="title"/>
          </p:nvPr>
        </p:nvSpPr>
        <p:spPr/>
        <p:txBody>
          <a:bodyPr/>
          <a:lstStyle/>
          <a:p>
            <a:r>
              <a:rPr lang="en-GB">
                <a:latin typeface="Times New Roman"/>
                <a:cs typeface="Times New Roman"/>
              </a:rPr>
              <a:t>Stage 3: Shielding</a:t>
            </a:r>
            <a:endParaRPr lang="en-GB"/>
          </a:p>
        </p:txBody>
      </p:sp>
      <p:sp>
        <p:nvSpPr>
          <p:cNvPr id="4" name="Date Placeholder 3">
            <a:extLst>
              <a:ext uri="{FF2B5EF4-FFF2-40B4-BE49-F238E27FC236}">
                <a16:creationId xmlns:a16="http://schemas.microsoft.com/office/drawing/2014/main" id="{44047DC3-6364-5C4E-CCBD-880E9376DB97}"/>
              </a:ext>
            </a:extLst>
          </p:cNvPr>
          <p:cNvSpPr>
            <a:spLocks noGrp="1"/>
          </p:cNvSpPr>
          <p:nvPr>
            <p:ph type="dt" sz="half" idx="10"/>
          </p:nvPr>
        </p:nvSpPr>
        <p:spPr/>
        <p:txBody>
          <a:bodyPr/>
          <a:lstStyle/>
          <a:p>
            <a:r>
              <a:rPr lang="en-US"/>
              <a:t>18/09/2026</a:t>
            </a:r>
          </a:p>
        </p:txBody>
      </p:sp>
      <p:sp>
        <p:nvSpPr>
          <p:cNvPr id="5" name="Footer Placeholder 4">
            <a:extLst>
              <a:ext uri="{FF2B5EF4-FFF2-40B4-BE49-F238E27FC236}">
                <a16:creationId xmlns:a16="http://schemas.microsoft.com/office/drawing/2014/main" id="{6C3A05EE-9727-F258-978E-A2CEBB8E65FC}"/>
              </a:ext>
            </a:extLst>
          </p:cNvPr>
          <p:cNvSpPr>
            <a:spLocks noGrp="1"/>
          </p:cNvSpPr>
          <p:nvPr>
            <p:ph type="ftr" sz="quarter" idx="11"/>
          </p:nvPr>
        </p:nvSpPr>
        <p:spPr/>
        <p:txBody>
          <a:bodyPr/>
          <a:lstStyle/>
          <a:p>
            <a:r>
              <a:rPr lang="en-US"/>
              <a:t>IOP Neutron Detector and Facility Workshop</a:t>
            </a:r>
          </a:p>
        </p:txBody>
      </p:sp>
      <p:sp>
        <p:nvSpPr>
          <p:cNvPr id="6" name="Slide Number Placeholder 5">
            <a:extLst>
              <a:ext uri="{FF2B5EF4-FFF2-40B4-BE49-F238E27FC236}">
                <a16:creationId xmlns:a16="http://schemas.microsoft.com/office/drawing/2014/main" id="{393A3227-3DC9-1220-4942-6B1215EF3684}"/>
              </a:ext>
            </a:extLst>
          </p:cNvPr>
          <p:cNvSpPr>
            <a:spLocks noGrp="1"/>
          </p:cNvSpPr>
          <p:nvPr>
            <p:ph type="sldNum" sz="quarter" idx="12"/>
          </p:nvPr>
        </p:nvSpPr>
        <p:spPr/>
        <p:txBody>
          <a:bodyPr/>
          <a:lstStyle/>
          <a:p>
            <a:fld id="{330EA680-D336-4FF7-8B7A-9848BB0A1C32}" type="slidenum">
              <a:rPr lang="en-US" smtClean="0"/>
              <a:pPr/>
              <a:t>11</a:t>
            </a:fld>
            <a:endParaRPr lang="en-US"/>
          </a:p>
        </p:txBody>
      </p:sp>
      <p:sp>
        <p:nvSpPr>
          <p:cNvPr id="10" name="TextBox 9">
            <a:extLst>
              <a:ext uri="{FF2B5EF4-FFF2-40B4-BE49-F238E27FC236}">
                <a16:creationId xmlns:a16="http://schemas.microsoft.com/office/drawing/2014/main" id="{2327064D-C16B-09F4-D6CB-3A04CA568CED}"/>
              </a:ext>
            </a:extLst>
          </p:cNvPr>
          <p:cNvSpPr txBox="1"/>
          <p:nvPr/>
        </p:nvSpPr>
        <p:spPr>
          <a:xfrm>
            <a:off x="6583005" y="3762569"/>
            <a:ext cx="5472663"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GB" sz="2400" dirty="0"/>
              <a:t>Achieved a </a:t>
            </a:r>
            <a:r>
              <a:rPr lang="en-GB" sz="2400" b="1" dirty="0"/>
              <a:t>10x</a:t>
            </a:r>
            <a:r>
              <a:rPr lang="en-GB" sz="2400" dirty="0"/>
              <a:t> count rate reduction.</a:t>
            </a:r>
          </a:p>
          <a:p>
            <a:pPr marL="342900" indent="-342900">
              <a:buFont typeface="Arial"/>
              <a:buChar char="•"/>
            </a:pPr>
            <a:r>
              <a:rPr lang="en-GB" sz="2400" dirty="0"/>
              <a:t>The neutron flux at HF-</a:t>
            </a:r>
            <a:r>
              <a:rPr lang="en-GB" sz="2400" dirty="0" err="1"/>
              <a:t>ADNeF</a:t>
            </a:r>
            <a:r>
              <a:rPr lang="en-GB" sz="2400" dirty="0"/>
              <a:t> can feasibly be reduced by reducing I</a:t>
            </a:r>
            <a:r>
              <a:rPr lang="en-GB" sz="2400" baseline="-25000" dirty="0"/>
              <a:t>p</a:t>
            </a:r>
            <a:r>
              <a:rPr lang="en-GB" sz="2400" dirty="0"/>
              <a:t> from 30 mA --&gt; 10 mA).</a:t>
            </a:r>
            <a:endParaRPr lang="en-GB" dirty="0"/>
          </a:p>
          <a:p>
            <a:pPr marL="285750" indent="-285750">
              <a:buFont typeface="Arial"/>
              <a:buChar char="•"/>
            </a:pPr>
            <a:r>
              <a:rPr lang="en-GB" sz="2400" b="1" dirty="0"/>
              <a:t>This suggests that experimentally implementing this design could be possible.</a:t>
            </a:r>
          </a:p>
        </p:txBody>
      </p:sp>
      <p:sp>
        <p:nvSpPr>
          <p:cNvPr id="15" name="TextBox 14">
            <a:extLst>
              <a:ext uri="{FF2B5EF4-FFF2-40B4-BE49-F238E27FC236}">
                <a16:creationId xmlns:a16="http://schemas.microsoft.com/office/drawing/2014/main" id="{EDB37FD1-F236-B741-6A4A-FF43FA5D230C}"/>
              </a:ext>
            </a:extLst>
          </p:cNvPr>
          <p:cNvSpPr txBox="1"/>
          <p:nvPr/>
        </p:nvSpPr>
        <p:spPr>
          <a:xfrm>
            <a:off x="732412" y="5873239"/>
            <a:ext cx="5469612" cy="461665"/>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t>Detector moved to </a:t>
            </a:r>
            <a:r>
              <a:rPr lang="en-GB" sz="2400" b="1"/>
              <a:t>100 cm</a:t>
            </a:r>
            <a:r>
              <a:rPr lang="en-GB" sz="2400"/>
              <a:t> from Z-axis.</a:t>
            </a:r>
            <a:endParaRPr lang="en-US" sz="2400"/>
          </a:p>
        </p:txBody>
      </p:sp>
      <p:sp>
        <p:nvSpPr>
          <p:cNvPr id="3" name="TextBox 2">
            <a:extLst>
              <a:ext uri="{FF2B5EF4-FFF2-40B4-BE49-F238E27FC236}">
                <a16:creationId xmlns:a16="http://schemas.microsoft.com/office/drawing/2014/main" id="{5FB17FCA-A4EC-7690-69C4-9483AE5A95DA}"/>
              </a:ext>
            </a:extLst>
          </p:cNvPr>
          <p:cNvSpPr txBox="1"/>
          <p:nvPr/>
        </p:nvSpPr>
        <p:spPr>
          <a:xfrm>
            <a:off x="838200" y="1437779"/>
            <a:ext cx="3299301" cy="461665"/>
          </a:xfrm>
          <a:prstGeom prst="rect">
            <a:avLst/>
          </a:prstGeom>
          <a:noFill/>
        </p:spPr>
        <p:txBody>
          <a:bodyPr wrap="none" lIns="91440" tIns="45720" rIns="91440" bIns="45720" rtlCol="0" anchor="t">
            <a:spAutoFit/>
          </a:bodyPr>
          <a:lstStyle/>
          <a:p>
            <a:pPr marL="342900" indent="-342900">
              <a:buFont typeface="Arial" panose="020B0604020202020204" pitchFamily="34" charset="0"/>
              <a:buChar char="•"/>
            </a:pPr>
            <a:r>
              <a:rPr lang="en-GB" sz="2400" b="1">
                <a:latin typeface="Arial"/>
                <a:cs typeface="Arial"/>
              </a:rPr>
              <a:t>Lead and </a:t>
            </a:r>
            <a:r>
              <a:rPr lang="en-GB" sz="2400" b="1" baseline="30000">
                <a:latin typeface="Arial"/>
                <a:cs typeface="Arial"/>
              </a:rPr>
              <a:t>6</a:t>
            </a:r>
            <a:r>
              <a:rPr lang="en-GB" sz="2400" b="1">
                <a:latin typeface="Arial"/>
                <a:cs typeface="Arial"/>
              </a:rPr>
              <a:t>Li metal</a:t>
            </a:r>
          </a:p>
        </p:txBody>
      </p:sp>
      <p:sp>
        <p:nvSpPr>
          <p:cNvPr id="7" name="TextBox 6">
            <a:extLst>
              <a:ext uri="{FF2B5EF4-FFF2-40B4-BE49-F238E27FC236}">
                <a16:creationId xmlns:a16="http://schemas.microsoft.com/office/drawing/2014/main" id="{8252F80C-29F1-ADF4-8AEE-DA812349AF21}"/>
              </a:ext>
            </a:extLst>
          </p:cNvPr>
          <p:cNvSpPr txBox="1"/>
          <p:nvPr/>
        </p:nvSpPr>
        <p:spPr>
          <a:xfrm>
            <a:off x="4662973" y="2041821"/>
            <a:ext cx="1516762" cy="369332"/>
          </a:xfrm>
          <a:prstGeom prst="rect">
            <a:avLst/>
          </a:prstGeom>
          <a:noFill/>
        </p:spPr>
        <p:txBody>
          <a:bodyPr wrap="none" rtlCol="0">
            <a:spAutoFit/>
          </a:bodyPr>
          <a:lstStyle/>
          <a:p>
            <a:r>
              <a:rPr lang="en-GB"/>
              <a:t>SNR = 0.0143</a:t>
            </a:r>
          </a:p>
        </p:txBody>
      </p:sp>
      <p:sp>
        <p:nvSpPr>
          <p:cNvPr id="11" name="TextBox 10">
            <a:extLst>
              <a:ext uri="{FF2B5EF4-FFF2-40B4-BE49-F238E27FC236}">
                <a16:creationId xmlns:a16="http://schemas.microsoft.com/office/drawing/2014/main" id="{2104597D-0CA6-37AC-FD65-6774DCED27EF}"/>
              </a:ext>
            </a:extLst>
          </p:cNvPr>
          <p:cNvSpPr txBox="1"/>
          <p:nvPr/>
        </p:nvSpPr>
        <p:spPr>
          <a:xfrm>
            <a:off x="4967739" y="1542143"/>
            <a:ext cx="1233716" cy="365760"/>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t>I</a:t>
            </a:r>
            <a:r>
              <a:rPr lang="en-GB" baseline="-25000"/>
              <a:t>p</a:t>
            </a:r>
            <a:r>
              <a:rPr lang="en-GB"/>
              <a:t> = 30 mA</a:t>
            </a:r>
          </a:p>
        </p:txBody>
      </p:sp>
      <p:pic>
        <p:nvPicPr>
          <p:cNvPr id="14" name="Content Placeholder 13">
            <a:extLst>
              <a:ext uri="{FF2B5EF4-FFF2-40B4-BE49-F238E27FC236}">
                <a16:creationId xmlns:a16="http://schemas.microsoft.com/office/drawing/2014/main" id="{9768E435-946B-D2B8-9091-A2C635EE9776}"/>
              </a:ext>
            </a:extLst>
          </p:cNvPr>
          <p:cNvPicPr>
            <a:picLocks noGrp="1" noChangeAspect="1"/>
          </p:cNvPicPr>
          <p:nvPr>
            <p:ph sz="half" idx="2"/>
          </p:nvPr>
        </p:nvPicPr>
        <p:blipFill>
          <a:blip r:embed="rId4"/>
          <a:stretch>
            <a:fillRect/>
          </a:stretch>
        </p:blipFill>
        <p:spPr>
          <a:xfrm>
            <a:off x="8536781" y="3175"/>
            <a:ext cx="3652838" cy="3652838"/>
          </a:xfrm>
          <a:prstGeom prst="rect">
            <a:avLst/>
          </a:prstGeom>
        </p:spPr>
      </p:pic>
      <p:sp>
        <p:nvSpPr>
          <p:cNvPr id="9" name="TextBox 8">
            <a:extLst>
              <a:ext uri="{FF2B5EF4-FFF2-40B4-BE49-F238E27FC236}">
                <a16:creationId xmlns:a16="http://schemas.microsoft.com/office/drawing/2014/main" id="{AD37E1ED-8AAC-CC15-15F7-2065798151EF}"/>
              </a:ext>
            </a:extLst>
          </p:cNvPr>
          <p:cNvSpPr txBox="1"/>
          <p:nvPr/>
        </p:nvSpPr>
        <p:spPr>
          <a:xfrm>
            <a:off x="3048000" y="3429000"/>
            <a:ext cx="6096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a:t>
            </a:r>
          </a:p>
          <a:p>
            <a:pPr algn="ctr"/>
            <a:endParaRPr lang="en-GB"/>
          </a:p>
        </p:txBody>
      </p:sp>
    </p:spTree>
    <p:extLst>
      <p:ext uri="{BB962C8B-B14F-4D97-AF65-F5344CB8AC3E}">
        <p14:creationId xmlns:p14="http://schemas.microsoft.com/office/powerpoint/2010/main" val="3152650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67694-8277-BE84-B6A7-7129DB54BB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E92BD5-DA75-639F-F358-B2FE9B267A5A}"/>
              </a:ext>
            </a:extLst>
          </p:cNvPr>
          <p:cNvSpPr>
            <a:spLocks noGrp="1"/>
          </p:cNvSpPr>
          <p:nvPr>
            <p:ph type="title"/>
          </p:nvPr>
        </p:nvSpPr>
        <p:spPr/>
        <p:txBody>
          <a:bodyPr/>
          <a:lstStyle/>
          <a:p>
            <a:r>
              <a:rPr lang="en-US">
                <a:latin typeface="Times New Roman"/>
                <a:cs typeface="Times New Roman"/>
              </a:rPr>
              <a:t>Discussion</a:t>
            </a:r>
            <a:endParaRPr lang="en-US"/>
          </a:p>
        </p:txBody>
      </p:sp>
      <p:sp>
        <p:nvSpPr>
          <p:cNvPr id="3" name="Content Placeholder 2">
            <a:extLst>
              <a:ext uri="{FF2B5EF4-FFF2-40B4-BE49-F238E27FC236}">
                <a16:creationId xmlns:a16="http://schemas.microsoft.com/office/drawing/2014/main" id="{F1EBDFFF-A258-7A37-4678-922608D50095}"/>
              </a:ext>
            </a:extLst>
          </p:cNvPr>
          <p:cNvSpPr>
            <a:spLocks noGrp="1"/>
          </p:cNvSpPr>
          <p:nvPr>
            <p:ph idx="1"/>
          </p:nvPr>
        </p:nvSpPr>
        <p:spPr>
          <a:xfrm>
            <a:off x="838200" y="1825625"/>
            <a:ext cx="10663334" cy="3480481"/>
          </a:xfrm>
        </p:spPr>
        <p:txBody>
          <a:bodyPr vert="horz" lIns="91440" tIns="45720" rIns="91440" bIns="45720" rtlCol="0" anchor="t">
            <a:normAutofit/>
          </a:bodyPr>
          <a:lstStyle/>
          <a:p>
            <a:r>
              <a:rPr lang="en-US" sz="2400" b="1">
                <a:solidFill>
                  <a:srgbClr val="000000"/>
                </a:solidFill>
                <a:latin typeface="Arial"/>
                <a:cs typeface="Arial"/>
              </a:rPr>
              <a:t>OpenMC simulations suggest that with adequate shielding, it may be possible to place CeBr</a:t>
            </a:r>
            <a:r>
              <a:rPr lang="en-US" sz="2400" b="1" baseline="-25000">
                <a:solidFill>
                  <a:srgbClr val="000000"/>
                </a:solidFill>
                <a:latin typeface="Arial"/>
                <a:cs typeface="Arial"/>
              </a:rPr>
              <a:t>3</a:t>
            </a:r>
            <a:r>
              <a:rPr lang="en-US" sz="2400" b="1">
                <a:solidFill>
                  <a:srgbClr val="000000"/>
                </a:solidFill>
                <a:latin typeface="Arial"/>
                <a:cs typeface="Arial"/>
              </a:rPr>
              <a:t> detectors in the HF-ADNeF target room, keeping the count rate in the detector below 500 MHz.</a:t>
            </a:r>
          </a:p>
          <a:p>
            <a:pPr marL="0" indent="0">
              <a:buNone/>
            </a:pPr>
            <a:endParaRPr lang="en-US" sz="2400" b="1">
              <a:latin typeface="Arial"/>
              <a:cs typeface="Arial"/>
            </a:endParaRPr>
          </a:p>
          <a:p>
            <a:r>
              <a:rPr lang="en-US" sz="2400">
                <a:latin typeface="Arial"/>
                <a:cs typeface="Arial"/>
              </a:rPr>
              <a:t>Current limitations: nuclear data libraries, simulation of charged particles.</a:t>
            </a:r>
            <a:endParaRPr lang="en-US" sz="2400"/>
          </a:p>
          <a:p>
            <a:endParaRPr lang="en-US">
              <a:latin typeface="Arial"/>
              <a:cs typeface="Arial"/>
            </a:endParaRPr>
          </a:p>
          <a:p>
            <a:r>
              <a:rPr lang="en-US" sz="2400">
                <a:latin typeface="Arial"/>
                <a:cs typeface="Arial"/>
              </a:rPr>
              <a:t>Future work: include multiple detectors in simulation for imaging.</a:t>
            </a:r>
            <a:endParaRPr lang="en-US" sz="2400"/>
          </a:p>
          <a:p>
            <a:endParaRPr lang="en-US"/>
          </a:p>
        </p:txBody>
      </p:sp>
      <p:sp>
        <p:nvSpPr>
          <p:cNvPr id="5" name="Date Placeholder 4">
            <a:extLst>
              <a:ext uri="{FF2B5EF4-FFF2-40B4-BE49-F238E27FC236}">
                <a16:creationId xmlns:a16="http://schemas.microsoft.com/office/drawing/2014/main" id="{6947C6BB-7BDB-9D85-F28E-080472E203FF}"/>
              </a:ext>
            </a:extLst>
          </p:cNvPr>
          <p:cNvSpPr>
            <a:spLocks noGrp="1"/>
          </p:cNvSpPr>
          <p:nvPr>
            <p:ph type="dt" sz="half" idx="10"/>
          </p:nvPr>
        </p:nvSpPr>
        <p:spPr/>
        <p:txBody>
          <a:bodyPr/>
          <a:lstStyle/>
          <a:p>
            <a:r>
              <a:rPr lang="en-US"/>
              <a:t>18/09/2026</a:t>
            </a:r>
          </a:p>
        </p:txBody>
      </p:sp>
      <p:sp>
        <p:nvSpPr>
          <p:cNvPr id="6" name="Footer Placeholder 5">
            <a:extLst>
              <a:ext uri="{FF2B5EF4-FFF2-40B4-BE49-F238E27FC236}">
                <a16:creationId xmlns:a16="http://schemas.microsoft.com/office/drawing/2014/main" id="{34812EAC-0403-6B50-BA07-29C0E98F549A}"/>
              </a:ext>
            </a:extLst>
          </p:cNvPr>
          <p:cNvSpPr>
            <a:spLocks noGrp="1"/>
          </p:cNvSpPr>
          <p:nvPr>
            <p:ph type="ftr" sz="quarter" idx="11"/>
          </p:nvPr>
        </p:nvSpPr>
        <p:spPr/>
        <p:txBody>
          <a:bodyPr/>
          <a:lstStyle/>
          <a:p>
            <a:r>
              <a:rPr lang="en-US"/>
              <a:t>IOP Neutron Detector and Facility Workshop</a:t>
            </a:r>
          </a:p>
        </p:txBody>
      </p:sp>
      <p:sp>
        <p:nvSpPr>
          <p:cNvPr id="7" name="Slide Number Placeholder 6">
            <a:extLst>
              <a:ext uri="{FF2B5EF4-FFF2-40B4-BE49-F238E27FC236}">
                <a16:creationId xmlns:a16="http://schemas.microsoft.com/office/drawing/2014/main" id="{201A1152-355A-88CE-9CDA-052C7145533E}"/>
              </a:ext>
            </a:extLst>
          </p:cNvPr>
          <p:cNvSpPr>
            <a:spLocks noGrp="1"/>
          </p:cNvSpPr>
          <p:nvPr>
            <p:ph type="sldNum" sz="quarter" idx="12"/>
          </p:nvPr>
        </p:nvSpPr>
        <p:spPr/>
        <p:txBody>
          <a:bodyPr/>
          <a:lstStyle/>
          <a:p>
            <a:r>
              <a:rPr lang="en-US"/>
              <a:t>12</a:t>
            </a:r>
          </a:p>
        </p:txBody>
      </p:sp>
      <p:sp>
        <p:nvSpPr>
          <p:cNvPr id="8" name="TextBox 7">
            <a:extLst>
              <a:ext uri="{FF2B5EF4-FFF2-40B4-BE49-F238E27FC236}">
                <a16:creationId xmlns:a16="http://schemas.microsoft.com/office/drawing/2014/main" id="{78E4747F-8987-FE6E-6BF1-D0DA726857F3}"/>
              </a:ext>
            </a:extLst>
          </p:cNvPr>
          <p:cNvSpPr txBox="1"/>
          <p:nvPr/>
        </p:nvSpPr>
        <p:spPr>
          <a:xfrm>
            <a:off x="765629" y="5301956"/>
            <a:ext cx="10660742" cy="523220"/>
          </a:xfrm>
          <a:prstGeom prst="rect">
            <a:avLst/>
          </a:prstGeom>
          <a:noFill/>
          <a:ln>
            <a:solidFill>
              <a:srgbClr val="FF0000"/>
            </a:solidFill>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sz="2800" b="1">
                <a:solidFill>
                  <a:srgbClr val="FF0000"/>
                </a:solidFill>
                <a:latin typeface="Arial"/>
                <a:ea typeface="Arial"/>
                <a:cs typeface="Arial"/>
              </a:rPr>
              <a:t>An experimental investigation looks promising</a:t>
            </a:r>
            <a:r>
              <a:rPr lang="en-US" sz="2800" b="1" i="0" u="none" strike="noStrike" baseline="0">
                <a:solidFill>
                  <a:srgbClr val="FF0000"/>
                </a:solidFill>
                <a:latin typeface="Arial"/>
                <a:ea typeface="Arial"/>
                <a:cs typeface="Arial"/>
              </a:rPr>
              <a:t>.</a:t>
            </a:r>
            <a:r>
              <a:rPr lang="en-US" sz="2800" b="1" i="0">
                <a:solidFill>
                  <a:srgbClr val="FF0000"/>
                </a:solidFill>
                <a:latin typeface="Arial"/>
                <a:ea typeface="Arial"/>
                <a:cs typeface="Arial"/>
              </a:rPr>
              <a:t>​</a:t>
            </a:r>
            <a:endParaRPr lang="en-US" b="1"/>
          </a:p>
        </p:txBody>
      </p:sp>
    </p:spTree>
    <p:extLst>
      <p:ext uri="{BB962C8B-B14F-4D97-AF65-F5344CB8AC3E}">
        <p14:creationId xmlns:p14="http://schemas.microsoft.com/office/powerpoint/2010/main" val="7537366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FCD72B-0958-7723-ADED-53BCBA449E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39CDF1-A15E-0194-9FAF-8D3223127421}"/>
              </a:ext>
            </a:extLst>
          </p:cNvPr>
          <p:cNvSpPr>
            <a:spLocks noGrp="1"/>
          </p:cNvSpPr>
          <p:nvPr>
            <p:ph type="title"/>
          </p:nvPr>
        </p:nvSpPr>
        <p:spPr/>
        <p:txBody>
          <a:bodyPr/>
          <a:lstStyle/>
          <a:p>
            <a:r>
              <a:rPr lang="en-US">
                <a:latin typeface="Times New Roman"/>
                <a:cs typeface="Times New Roman"/>
              </a:rPr>
              <a:t>Thank you to...</a:t>
            </a:r>
            <a:endParaRPr lang="en-US"/>
          </a:p>
        </p:txBody>
      </p:sp>
      <p:sp>
        <p:nvSpPr>
          <p:cNvPr id="4" name="Date Placeholder 3">
            <a:extLst>
              <a:ext uri="{FF2B5EF4-FFF2-40B4-BE49-F238E27FC236}">
                <a16:creationId xmlns:a16="http://schemas.microsoft.com/office/drawing/2014/main" id="{1DF5C3CF-A1FB-4652-79C6-F1E86FDC3D09}"/>
              </a:ext>
            </a:extLst>
          </p:cNvPr>
          <p:cNvSpPr>
            <a:spLocks noGrp="1"/>
          </p:cNvSpPr>
          <p:nvPr>
            <p:ph type="dt" sz="half" idx="10"/>
          </p:nvPr>
        </p:nvSpPr>
        <p:spPr/>
        <p:txBody>
          <a:bodyPr/>
          <a:lstStyle/>
          <a:p>
            <a:r>
              <a:rPr lang="en-US"/>
              <a:t>18/09/2026</a:t>
            </a:r>
          </a:p>
        </p:txBody>
      </p:sp>
      <p:sp>
        <p:nvSpPr>
          <p:cNvPr id="5" name="Footer Placeholder 4">
            <a:extLst>
              <a:ext uri="{FF2B5EF4-FFF2-40B4-BE49-F238E27FC236}">
                <a16:creationId xmlns:a16="http://schemas.microsoft.com/office/drawing/2014/main" id="{C99F94EA-4DC5-A9D4-F13C-166D55640F14}"/>
              </a:ext>
            </a:extLst>
          </p:cNvPr>
          <p:cNvSpPr>
            <a:spLocks noGrp="1"/>
          </p:cNvSpPr>
          <p:nvPr>
            <p:ph type="ftr" sz="quarter" idx="11"/>
          </p:nvPr>
        </p:nvSpPr>
        <p:spPr/>
        <p:txBody>
          <a:bodyPr/>
          <a:lstStyle/>
          <a:p>
            <a:r>
              <a:rPr lang="en-US"/>
              <a:t>IOP Neutron Detector and Facility Workshop</a:t>
            </a:r>
          </a:p>
        </p:txBody>
      </p:sp>
      <p:sp>
        <p:nvSpPr>
          <p:cNvPr id="6" name="Slide Number Placeholder 5">
            <a:extLst>
              <a:ext uri="{FF2B5EF4-FFF2-40B4-BE49-F238E27FC236}">
                <a16:creationId xmlns:a16="http://schemas.microsoft.com/office/drawing/2014/main" id="{C71C3CC3-D626-7E1C-0AF4-0BDCABD10672}"/>
              </a:ext>
            </a:extLst>
          </p:cNvPr>
          <p:cNvSpPr>
            <a:spLocks noGrp="1"/>
          </p:cNvSpPr>
          <p:nvPr>
            <p:ph type="sldNum" sz="quarter" idx="12"/>
          </p:nvPr>
        </p:nvSpPr>
        <p:spPr/>
        <p:txBody>
          <a:bodyPr/>
          <a:lstStyle/>
          <a:p>
            <a:r>
              <a:rPr lang="en-US"/>
              <a:t>13</a:t>
            </a:r>
          </a:p>
        </p:txBody>
      </p:sp>
      <p:pic>
        <p:nvPicPr>
          <p:cNvPr id="8" name="Picture 7" descr="A black and blue text&#10;&#10;Description automatically generated">
            <a:extLst>
              <a:ext uri="{FF2B5EF4-FFF2-40B4-BE49-F238E27FC236}">
                <a16:creationId xmlns:a16="http://schemas.microsoft.com/office/drawing/2014/main" id="{16CB9F1F-B0BF-B586-B8A1-D9684649FE9E}"/>
              </a:ext>
            </a:extLst>
          </p:cNvPr>
          <p:cNvPicPr>
            <a:picLocks noChangeAspect="1"/>
          </p:cNvPicPr>
          <p:nvPr/>
        </p:nvPicPr>
        <p:blipFill rotWithShape="1">
          <a:blip r:embed="rId2"/>
          <a:srcRect l="51281"/>
          <a:stretch/>
        </p:blipFill>
        <p:spPr>
          <a:xfrm>
            <a:off x="4574635" y="5376656"/>
            <a:ext cx="3042729" cy="772833"/>
          </a:xfrm>
          <a:prstGeom prst="rect">
            <a:avLst/>
          </a:prstGeom>
        </p:spPr>
      </p:pic>
      <p:sp>
        <p:nvSpPr>
          <p:cNvPr id="10" name="TextBox 9">
            <a:extLst>
              <a:ext uri="{FF2B5EF4-FFF2-40B4-BE49-F238E27FC236}">
                <a16:creationId xmlns:a16="http://schemas.microsoft.com/office/drawing/2014/main" id="{DE936872-1C9F-936D-3D83-34E11B87D129}"/>
              </a:ext>
            </a:extLst>
          </p:cNvPr>
          <p:cNvSpPr txBox="1"/>
          <p:nvPr/>
        </p:nvSpPr>
        <p:spPr>
          <a:xfrm>
            <a:off x="738684" y="4075742"/>
            <a:ext cx="10714629" cy="923330"/>
          </a:xfrm>
          <a:prstGeom prst="rect">
            <a:avLst/>
          </a:prstGeom>
          <a:noFill/>
        </p:spPr>
        <p:txBody>
          <a:bodyPr wrap="square">
            <a:spAutoFit/>
          </a:bodyPr>
          <a:lstStyle/>
          <a:p>
            <a:pPr algn="ctr" eaLnBrk="0" fontAlgn="base" hangingPunct="0">
              <a:spcBef>
                <a:spcPct val="0"/>
              </a:spcBef>
              <a:spcAft>
                <a:spcPct val="0"/>
              </a:spcAft>
              <a:buSzPts val="3600"/>
              <a:defRPr/>
            </a:pPr>
            <a:r>
              <a:rPr lang="en-US" altLang="en-US" sz="1800">
                <a:latin typeface="Arial" panose="020B0604020202020204" pitchFamily="34" charset="0"/>
                <a:cs typeface="Arial" panose="020B0604020202020204" pitchFamily="34" charset="0"/>
              </a:rPr>
              <a:t>This work was partially funded by the Hawkesworth fund, University of Birmingham and UKNNL’s Medical Radionuclide Science core science theme. The simulations described in this presentation were performed using the University of Birmingham's </a:t>
            </a:r>
            <a:r>
              <a:rPr lang="en-US" altLang="en-US" sz="1800" err="1">
                <a:latin typeface="Arial" panose="020B0604020202020204" pitchFamily="34" charset="0"/>
                <a:cs typeface="Arial" panose="020B0604020202020204" pitchFamily="34" charset="0"/>
              </a:rPr>
              <a:t>BlueBEAR</a:t>
            </a:r>
            <a:r>
              <a:rPr lang="en-US" altLang="en-US" sz="1800">
                <a:latin typeface="Arial" panose="020B0604020202020204" pitchFamily="34" charset="0"/>
                <a:cs typeface="Arial" panose="020B0604020202020204" pitchFamily="34" charset="0"/>
              </a:rPr>
              <a:t> HPC service.</a:t>
            </a:r>
            <a:endParaRPr lang="en-US" sz="1800">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FA762ADF-687F-3DE1-8D43-FD27D806AE45}"/>
              </a:ext>
            </a:extLst>
          </p:cNvPr>
          <p:cNvPicPr>
            <a:picLocks noChangeAspect="1"/>
          </p:cNvPicPr>
          <p:nvPr/>
        </p:nvPicPr>
        <p:blipFill>
          <a:blip r:embed="rId3"/>
          <a:stretch>
            <a:fillRect/>
          </a:stretch>
        </p:blipFill>
        <p:spPr>
          <a:xfrm>
            <a:off x="960473" y="5376656"/>
            <a:ext cx="3116062" cy="777069"/>
          </a:xfrm>
          <a:prstGeom prst="rect">
            <a:avLst/>
          </a:prstGeom>
        </p:spPr>
      </p:pic>
      <p:sp>
        <p:nvSpPr>
          <p:cNvPr id="13" name="TextBox 12">
            <a:extLst>
              <a:ext uri="{FF2B5EF4-FFF2-40B4-BE49-F238E27FC236}">
                <a16:creationId xmlns:a16="http://schemas.microsoft.com/office/drawing/2014/main" id="{D307FBDF-4BAF-4E66-48A4-6A30471824F6}"/>
              </a:ext>
            </a:extLst>
          </p:cNvPr>
          <p:cNvSpPr txBox="1"/>
          <p:nvPr/>
        </p:nvSpPr>
        <p:spPr>
          <a:xfrm>
            <a:off x="541021" y="1786948"/>
            <a:ext cx="11308988" cy="830997"/>
          </a:xfrm>
          <a:prstGeom prst="rect">
            <a:avLst/>
          </a:prstGeom>
          <a:noFill/>
        </p:spPr>
        <p:txBody>
          <a:bodyPr wrap="square" lIns="91440" tIns="45720" rIns="91440" bIns="45720" rtlCol="0" anchor="t">
            <a:spAutoFit/>
          </a:bodyPr>
          <a:lstStyle/>
          <a:p>
            <a:pPr algn="ctr"/>
            <a:r>
              <a:rPr lang="en-GB" sz="2400">
                <a:latin typeface="Arial"/>
                <a:cs typeface="Arial"/>
              </a:rPr>
              <a:t>Dr Tony Price</a:t>
            </a:r>
            <a:r>
              <a:rPr lang="en-GB" sz="2400" baseline="30000">
                <a:latin typeface="Arial"/>
                <a:cs typeface="Arial"/>
              </a:rPr>
              <a:t>1</a:t>
            </a:r>
            <a:r>
              <a:rPr lang="en-GB" sz="2400">
                <a:latin typeface="Arial"/>
                <a:cs typeface="Arial"/>
              </a:rPr>
              <a:t>, Prof. Carl Wheldon</a:t>
            </a:r>
            <a:r>
              <a:rPr lang="en-GB" sz="2400" baseline="30000">
                <a:latin typeface="Arial"/>
                <a:cs typeface="Arial"/>
              </a:rPr>
              <a:t>1</a:t>
            </a:r>
            <a:r>
              <a:rPr lang="en-GB" sz="2400">
                <a:latin typeface="Arial"/>
                <a:cs typeface="Arial"/>
              </a:rPr>
              <a:t>, Dr Luigi Capponi</a:t>
            </a:r>
            <a:r>
              <a:rPr lang="en-GB" sz="2400" baseline="30000">
                <a:latin typeface="Arial"/>
                <a:cs typeface="Arial"/>
              </a:rPr>
              <a:t>2</a:t>
            </a:r>
            <a:r>
              <a:rPr lang="en-GB" sz="2400">
                <a:latin typeface="Arial"/>
                <a:cs typeface="Arial"/>
              </a:rPr>
              <a:t>,</a:t>
            </a:r>
            <a:r>
              <a:rPr lang="en-GB" sz="2400" baseline="30000">
                <a:latin typeface="Arial"/>
                <a:cs typeface="Arial"/>
              </a:rPr>
              <a:t> </a:t>
            </a:r>
            <a:r>
              <a:rPr lang="en-GB" sz="2400">
                <a:latin typeface="Arial"/>
                <a:cs typeface="Arial"/>
              </a:rPr>
              <a:t> Dr Robert Mills</a:t>
            </a:r>
            <a:r>
              <a:rPr lang="en-GB" sz="2400" baseline="30000">
                <a:latin typeface="Arial"/>
                <a:cs typeface="Arial"/>
              </a:rPr>
              <a:t>2</a:t>
            </a:r>
            <a:r>
              <a:rPr lang="en-GB" sz="2400">
                <a:latin typeface="Arial"/>
                <a:cs typeface="Arial"/>
              </a:rPr>
              <a:t>,</a:t>
            </a:r>
            <a:endParaRPr lang="en-US"/>
          </a:p>
          <a:p>
            <a:pPr algn="ctr"/>
            <a:r>
              <a:rPr lang="en-GB" sz="2400">
                <a:latin typeface="Arial"/>
                <a:cs typeface="Arial"/>
              </a:rPr>
              <a:t>Prof. Stuart Green</a:t>
            </a:r>
            <a:r>
              <a:rPr lang="en-GB" sz="2400" baseline="30000">
                <a:latin typeface="Arial"/>
                <a:cs typeface="Arial"/>
              </a:rPr>
              <a:t>2,3</a:t>
            </a:r>
            <a:endParaRPr lang="en-GB" baseline="30000"/>
          </a:p>
        </p:txBody>
      </p:sp>
      <p:sp>
        <p:nvSpPr>
          <p:cNvPr id="15" name="TextBox 14">
            <a:extLst>
              <a:ext uri="{FF2B5EF4-FFF2-40B4-BE49-F238E27FC236}">
                <a16:creationId xmlns:a16="http://schemas.microsoft.com/office/drawing/2014/main" id="{5ED55725-A475-1FDD-24A2-7BB83DC83038}"/>
              </a:ext>
            </a:extLst>
          </p:cNvPr>
          <p:cNvSpPr txBox="1"/>
          <p:nvPr/>
        </p:nvSpPr>
        <p:spPr>
          <a:xfrm>
            <a:off x="1667847" y="2957334"/>
            <a:ext cx="8855174"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400" baseline="30000">
                <a:latin typeface="Arial" panose="020B0604020202020204" pitchFamily="34" charset="0"/>
                <a:ea typeface="Calibri"/>
                <a:cs typeface="Arial" panose="020B0604020202020204" pitchFamily="34" charset="0"/>
              </a:rPr>
              <a:t>1</a:t>
            </a:r>
            <a:r>
              <a:rPr lang="en-US" sz="1400">
                <a:latin typeface="Arial" panose="020B0604020202020204" pitchFamily="34" charset="0"/>
                <a:ea typeface="Calibri"/>
                <a:cs typeface="Arial" panose="020B0604020202020204" pitchFamily="34" charset="0"/>
              </a:rPr>
              <a:t>School of Physics and Astronomy, University of Birmingham, UK</a:t>
            </a:r>
          </a:p>
          <a:p>
            <a:pPr algn="ctr"/>
            <a:r>
              <a:rPr lang="en-US" sz="1400" baseline="30000">
                <a:latin typeface="Arial" panose="020B0604020202020204" pitchFamily="34" charset="0"/>
                <a:ea typeface="Calibri"/>
                <a:cs typeface="Arial" panose="020B0604020202020204" pitchFamily="34" charset="0"/>
              </a:rPr>
              <a:t>2</a:t>
            </a:r>
            <a:r>
              <a:rPr lang="en-US" sz="1400">
                <a:latin typeface="Arial" panose="020B0604020202020204" pitchFamily="34" charset="0"/>
                <a:ea typeface="Calibri"/>
                <a:cs typeface="Arial" panose="020B0604020202020204" pitchFamily="34" charset="0"/>
              </a:rPr>
              <a:t>United Kingdom National Nuclear Laboratory, UK</a:t>
            </a:r>
          </a:p>
          <a:p>
            <a:pPr algn="ctr"/>
            <a:r>
              <a:rPr lang="en-US" sz="1400" baseline="30000">
                <a:ea typeface="+mn-lt"/>
                <a:cs typeface="+mn-lt"/>
              </a:rPr>
              <a:t>3</a:t>
            </a:r>
            <a:r>
              <a:rPr lang="en-US" sz="1400">
                <a:ea typeface="+mn-lt"/>
                <a:cs typeface="+mn-lt"/>
              </a:rPr>
              <a:t>Queen Elizabeth Hospital Birmingham, University Hospitals Birmingham NHS Foundation Trust, UK</a:t>
            </a:r>
            <a:endParaRPr lang="en-US"/>
          </a:p>
        </p:txBody>
      </p:sp>
      <p:pic>
        <p:nvPicPr>
          <p:cNvPr id="9" name="Picture 8" descr="A black background with blue lines&#10;&#10;AI-generated content may be incorrect.">
            <a:extLst>
              <a:ext uri="{FF2B5EF4-FFF2-40B4-BE49-F238E27FC236}">
                <a16:creationId xmlns:a16="http://schemas.microsoft.com/office/drawing/2014/main" id="{279FF77D-F202-4A98-1CD2-877EFE424FAA}"/>
              </a:ext>
            </a:extLst>
          </p:cNvPr>
          <p:cNvPicPr>
            <a:picLocks noChangeAspect="1"/>
          </p:cNvPicPr>
          <p:nvPr/>
        </p:nvPicPr>
        <p:blipFill>
          <a:blip r:embed="rId4"/>
          <a:stretch>
            <a:fillRect/>
          </a:stretch>
        </p:blipFill>
        <p:spPr>
          <a:xfrm>
            <a:off x="8610600" y="4981789"/>
            <a:ext cx="2059867" cy="1511086"/>
          </a:xfrm>
          <a:prstGeom prst="rect">
            <a:avLst/>
          </a:prstGeom>
        </p:spPr>
      </p:pic>
    </p:spTree>
    <p:extLst>
      <p:ext uri="{BB962C8B-B14F-4D97-AF65-F5344CB8AC3E}">
        <p14:creationId xmlns:p14="http://schemas.microsoft.com/office/powerpoint/2010/main" val="2209703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998E0-0D36-6C60-9506-D909BF4CDF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26BE0F-9CB6-0580-F9AB-B6EC531A1E85}"/>
              </a:ext>
            </a:extLst>
          </p:cNvPr>
          <p:cNvSpPr>
            <a:spLocks noGrp="1"/>
          </p:cNvSpPr>
          <p:nvPr>
            <p:ph type="title"/>
          </p:nvPr>
        </p:nvSpPr>
        <p:spPr/>
        <p:txBody>
          <a:bodyPr/>
          <a:lstStyle/>
          <a:p>
            <a:r>
              <a:rPr lang="en-GB" dirty="0">
                <a:latin typeface="Times New Roman"/>
                <a:cs typeface="Times New Roman"/>
              </a:rPr>
              <a:t>Photon flux</a:t>
            </a:r>
            <a:endParaRPr lang="en-GB" dirty="0"/>
          </a:p>
        </p:txBody>
      </p:sp>
      <p:sp>
        <p:nvSpPr>
          <p:cNvPr id="4" name="Date Placeholder 3">
            <a:extLst>
              <a:ext uri="{FF2B5EF4-FFF2-40B4-BE49-F238E27FC236}">
                <a16:creationId xmlns:a16="http://schemas.microsoft.com/office/drawing/2014/main" id="{C817DF71-B527-F2DA-EB7A-BD35629ED649}"/>
              </a:ext>
            </a:extLst>
          </p:cNvPr>
          <p:cNvSpPr>
            <a:spLocks noGrp="1"/>
          </p:cNvSpPr>
          <p:nvPr>
            <p:ph type="dt" sz="half" idx="10"/>
          </p:nvPr>
        </p:nvSpPr>
        <p:spPr/>
        <p:txBody>
          <a:bodyPr/>
          <a:lstStyle/>
          <a:p>
            <a:r>
              <a:rPr lang="en-US"/>
              <a:t>18/09/2026</a:t>
            </a:r>
          </a:p>
        </p:txBody>
      </p:sp>
      <p:sp>
        <p:nvSpPr>
          <p:cNvPr id="5" name="Footer Placeholder 4">
            <a:extLst>
              <a:ext uri="{FF2B5EF4-FFF2-40B4-BE49-F238E27FC236}">
                <a16:creationId xmlns:a16="http://schemas.microsoft.com/office/drawing/2014/main" id="{7808BD2D-C24A-B14A-AF8C-E34835245BFF}"/>
              </a:ext>
            </a:extLst>
          </p:cNvPr>
          <p:cNvSpPr>
            <a:spLocks noGrp="1"/>
          </p:cNvSpPr>
          <p:nvPr>
            <p:ph type="ftr" sz="quarter" idx="11"/>
          </p:nvPr>
        </p:nvSpPr>
        <p:spPr/>
        <p:txBody>
          <a:bodyPr/>
          <a:lstStyle/>
          <a:p>
            <a:r>
              <a:rPr lang="en-US"/>
              <a:t>IOP Neutron Detector and Facility Workshop</a:t>
            </a:r>
          </a:p>
        </p:txBody>
      </p:sp>
      <p:sp>
        <p:nvSpPr>
          <p:cNvPr id="3" name="TextBox 2">
            <a:extLst>
              <a:ext uri="{FF2B5EF4-FFF2-40B4-BE49-F238E27FC236}">
                <a16:creationId xmlns:a16="http://schemas.microsoft.com/office/drawing/2014/main" id="{A8C27EA3-2C50-7BD3-F606-3B5CAAF371A7}"/>
              </a:ext>
            </a:extLst>
          </p:cNvPr>
          <p:cNvSpPr txBox="1"/>
          <p:nvPr/>
        </p:nvSpPr>
        <p:spPr>
          <a:xfrm>
            <a:off x="10221911" y="1694543"/>
            <a:ext cx="1415144" cy="365760"/>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t>I</a:t>
            </a:r>
            <a:r>
              <a:rPr lang="en-GB" baseline="-25000"/>
              <a:t>p</a:t>
            </a:r>
            <a:r>
              <a:rPr lang="en-GB"/>
              <a:t> = 30 mA</a:t>
            </a:r>
          </a:p>
        </p:txBody>
      </p:sp>
      <p:sp>
        <p:nvSpPr>
          <p:cNvPr id="8" name="Slide Number Placeholder 7">
            <a:extLst>
              <a:ext uri="{FF2B5EF4-FFF2-40B4-BE49-F238E27FC236}">
                <a16:creationId xmlns:a16="http://schemas.microsoft.com/office/drawing/2014/main" id="{227BAA9C-8BA8-084D-A2C7-77C11AEAEEEE}"/>
              </a:ext>
            </a:extLst>
          </p:cNvPr>
          <p:cNvSpPr>
            <a:spLocks noGrp="1"/>
          </p:cNvSpPr>
          <p:nvPr>
            <p:ph type="sldNum" sz="quarter" idx="12"/>
          </p:nvPr>
        </p:nvSpPr>
        <p:spPr/>
        <p:txBody>
          <a:bodyPr/>
          <a:lstStyle/>
          <a:p>
            <a:fld id="{330EA680-D336-4FF7-8B7A-9848BB0A1C32}" type="slidenum">
              <a:rPr lang="en-US" smtClean="0"/>
              <a:pPr/>
              <a:t>14</a:t>
            </a:fld>
            <a:endParaRPr lang="en-US"/>
          </a:p>
        </p:txBody>
      </p:sp>
      <p:pic>
        <p:nvPicPr>
          <p:cNvPr id="6" name="Picture 5">
            <a:extLst>
              <a:ext uri="{FF2B5EF4-FFF2-40B4-BE49-F238E27FC236}">
                <a16:creationId xmlns:a16="http://schemas.microsoft.com/office/drawing/2014/main" id="{71E89FEE-AC00-869A-8F71-01305610ACC4}"/>
              </a:ext>
            </a:extLst>
          </p:cNvPr>
          <p:cNvPicPr>
            <a:picLocks noChangeAspect="1"/>
          </p:cNvPicPr>
          <p:nvPr/>
        </p:nvPicPr>
        <p:blipFill>
          <a:blip r:embed="rId3"/>
          <a:stretch>
            <a:fillRect/>
          </a:stretch>
        </p:blipFill>
        <p:spPr>
          <a:xfrm>
            <a:off x="1519315" y="1311639"/>
            <a:ext cx="9140878" cy="5221574"/>
          </a:xfrm>
          <a:prstGeom prst="rect">
            <a:avLst/>
          </a:prstGeom>
        </p:spPr>
      </p:pic>
    </p:spTree>
    <p:extLst>
      <p:ext uri="{BB962C8B-B14F-4D97-AF65-F5344CB8AC3E}">
        <p14:creationId xmlns:p14="http://schemas.microsoft.com/office/powerpoint/2010/main" val="22428386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28838-7BFC-E100-5247-8632272D0F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E368AC-0A1A-6A84-3773-57E0FE11C20C}"/>
              </a:ext>
            </a:extLst>
          </p:cNvPr>
          <p:cNvSpPr>
            <a:spLocks noGrp="1"/>
          </p:cNvSpPr>
          <p:nvPr>
            <p:ph type="title"/>
          </p:nvPr>
        </p:nvSpPr>
        <p:spPr/>
        <p:txBody>
          <a:bodyPr/>
          <a:lstStyle/>
          <a:p>
            <a:r>
              <a:rPr lang="en-GB" dirty="0">
                <a:latin typeface="Times New Roman"/>
                <a:cs typeface="Times New Roman"/>
              </a:rPr>
              <a:t>Photon flux</a:t>
            </a:r>
            <a:endParaRPr lang="en-GB" dirty="0"/>
          </a:p>
        </p:txBody>
      </p:sp>
      <p:sp>
        <p:nvSpPr>
          <p:cNvPr id="4" name="Date Placeholder 3">
            <a:extLst>
              <a:ext uri="{FF2B5EF4-FFF2-40B4-BE49-F238E27FC236}">
                <a16:creationId xmlns:a16="http://schemas.microsoft.com/office/drawing/2014/main" id="{8823F256-0FFB-CDFE-8EF9-0DE184167577}"/>
              </a:ext>
            </a:extLst>
          </p:cNvPr>
          <p:cNvSpPr>
            <a:spLocks noGrp="1"/>
          </p:cNvSpPr>
          <p:nvPr>
            <p:ph type="dt" sz="half" idx="10"/>
          </p:nvPr>
        </p:nvSpPr>
        <p:spPr/>
        <p:txBody>
          <a:bodyPr/>
          <a:lstStyle/>
          <a:p>
            <a:r>
              <a:rPr lang="en-US"/>
              <a:t>18/09/2026</a:t>
            </a:r>
          </a:p>
        </p:txBody>
      </p:sp>
      <p:sp>
        <p:nvSpPr>
          <p:cNvPr id="5" name="Footer Placeholder 4">
            <a:extLst>
              <a:ext uri="{FF2B5EF4-FFF2-40B4-BE49-F238E27FC236}">
                <a16:creationId xmlns:a16="http://schemas.microsoft.com/office/drawing/2014/main" id="{097D2195-CF98-D875-8EFE-AAE6711FE95C}"/>
              </a:ext>
            </a:extLst>
          </p:cNvPr>
          <p:cNvSpPr>
            <a:spLocks noGrp="1"/>
          </p:cNvSpPr>
          <p:nvPr>
            <p:ph type="ftr" sz="quarter" idx="11"/>
          </p:nvPr>
        </p:nvSpPr>
        <p:spPr/>
        <p:txBody>
          <a:bodyPr/>
          <a:lstStyle/>
          <a:p>
            <a:r>
              <a:rPr lang="en-US"/>
              <a:t>IOP Neutron Detector and Facility Workshop</a:t>
            </a:r>
          </a:p>
        </p:txBody>
      </p:sp>
      <p:sp>
        <p:nvSpPr>
          <p:cNvPr id="6" name="Slide Number Placeholder 5">
            <a:extLst>
              <a:ext uri="{FF2B5EF4-FFF2-40B4-BE49-F238E27FC236}">
                <a16:creationId xmlns:a16="http://schemas.microsoft.com/office/drawing/2014/main" id="{89BEB952-F7AA-7184-39E1-6E6524D79DB6}"/>
              </a:ext>
            </a:extLst>
          </p:cNvPr>
          <p:cNvSpPr>
            <a:spLocks noGrp="1"/>
          </p:cNvSpPr>
          <p:nvPr>
            <p:ph type="sldNum" sz="quarter" idx="12"/>
          </p:nvPr>
        </p:nvSpPr>
        <p:spPr/>
        <p:txBody>
          <a:bodyPr/>
          <a:lstStyle/>
          <a:p>
            <a:r>
              <a:rPr lang="en-US" dirty="0"/>
              <a:t>9</a:t>
            </a:r>
          </a:p>
        </p:txBody>
      </p:sp>
      <p:sp>
        <p:nvSpPr>
          <p:cNvPr id="7" name="TextBox 6">
            <a:extLst>
              <a:ext uri="{FF2B5EF4-FFF2-40B4-BE49-F238E27FC236}">
                <a16:creationId xmlns:a16="http://schemas.microsoft.com/office/drawing/2014/main" id="{934ED144-885F-5145-FCCB-EBF4433C8ED8}"/>
              </a:ext>
            </a:extLst>
          </p:cNvPr>
          <p:cNvSpPr txBox="1"/>
          <p:nvPr/>
        </p:nvSpPr>
        <p:spPr>
          <a:xfrm>
            <a:off x="10221911" y="1694543"/>
            <a:ext cx="1415144" cy="365760"/>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t>I</a:t>
            </a:r>
            <a:r>
              <a:rPr lang="en-GB" baseline="-25000"/>
              <a:t>p</a:t>
            </a:r>
            <a:r>
              <a:rPr lang="en-GB"/>
              <a:t> = 30 mA</a:t>
            </a:r>
          </a:p>
        </p:txBody>
      </p:sp>
      <p:pic>
        <p:nvPicPr>
          <p:cNvPr id="11" name="Content Placeholder 10">
            <a:extLst>
              <a:ext uri="{FF2B5EF4-FFF2-40B4-BE49-F238E27FC236}">
                <a16:creationId xmlns:a16="http://schemas.microsoft.com/office/drawing/2014/main" id="{AA423EBB-99B7-2D71-B45D-F12B1995CDC6}"/>
              </a:ext>
            </a:extLst>
          </p:cNvPr>
          <p:cNvPicPr>
            <a:picLocks noGrp="1" noChangeAspect="1"/>
          </p:cNvPicPr>
          <p:nvPr>
            <p:ph idx="1"/>
          </p:nvPr>
        </p:nvPicPr>
        <p:blipFill>
          <a:blip r:embed="rId3"/>
          <a:stretch>
            <a:fillRect/>
          </a:stretch>
        </p:blipFill>
        <p:spPr>
          <a:xfrm>
            <a:off x="1524000" y="1316449"/>
            <a:ext cx="9144000" cy="5226035"/>
          </a:xfrm>
          <a:prstGeom prst="rect">
            <a:avLst/>
          </a:prstGeom>
        </p:spPr>
      </p:pic>
    </p:spTree>
    <p:extLst>
      <p:ext uri="{BB962C8B-B14F-4D97-AF65-F5344CB8AC3E}">
        <p14:creationId xmlns:p14="http://schemas.microsoft.com/office/powerpoint/2010/main" val="26572921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C6D50BE-7146-8F1C-C09F-E54EA66AB3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BF1DD3-9AD1-A6F9-A363-EF7AECCA0100}"/>
              </a:ext>
            </a:extLst>
          </p:cNvPr>
          <p:cNvSpPr>
            <a:spLocks noGrp="1"/>
          </p:cNvSpPr>
          <p:nvPr>
            <p:ph type="title"/>
          </p:nvPr>
        </p:nvSpPr>
        <p:spPr/>
        <p:txBody>
          <a:bodyPr/>
          <a:lstStyle/>
          <a:p>
            <a:r>
              <a:rPr lang="en-US">
                <a:latin typeface="Times New Roman"/>
                <a:cs typeface="Times New Roman"/>
              </a:rPr>
              <a:t>Discussion</a:t>
            </a:r>
            <a:endParaRPr lang="en-US"/>
          </a:p>
        </p:txBody>
      </p:sp>
      <p:sp>
        <p:nvSpPr>
          <p:cNvPr id="3" name="Content Placeholder 2">
            <a:extLst>
              <a:ext uri="{FF2B5EF4-FFF2-40B4-BE49-F238E27FC236}">
                <a16:creationId xmlns:a16="http://schemas.microsoft.com/office/drawing/2014/main" id="{8D03D002-AF3E-7694-1BB2-4BCB79D64AE5}"/>
              </a:ext>
            </a:extLst>
          </p:cNvPr>
          <p:cNvSpPr>
            <a:spLocks noGrp="1"/>
          </p:cNvSpPr>
          <p:nvPr>
            <p:ph idx="1"/>
          </p:nvPr>
        </p:nvSpPr>
        <p:spPr>
          <a:xfrm>
            <a:off x="838200" y="1825625"/>
            <a:ext cx="10663334" cy="4351338"/>
          </a:xfrm>
        </p:spPr>
        <p:txBody>
          <a:bodyPr vert="horz" lIns="91440" tIns="45720" rIns="91440" bIns="45720" rtlCol="0" anchor="t">
            <a:normAutofit/>
          </a:bodyPr>
          <a:lstStyle/>
          <a:p>
            <a:r>
              <a:rPr lang="en-US" err="1">
                <a:latin typeface="Arial"/>
                <a:cs typeface="Arial"/>
              </a:rPr>
              <a:t>OpenMC</a:t>
            </a:r>
            <a:r>
              <a:rPr lang="en-US">
                <a:latin typeface="Arial"/>
                <a:cs typeface="Arial"/>
              </a:rPr>
              <a:t> simulations suggest that with adequate shielding, it may be possible to place </a:t>
            </a:r>
            <a:r>
              <a:rPr lang="en-US" err="1">
                <a:latin typeface="Arial"/>
                <a:cs typeface="Arial"/>
              </a:rPr>
              <a:t>CeBr</a:t>
            </a:r>
            <a:r>
              <a:rPr lang="en-US">
                <a:latin typeface="Arial"/>
                <a:cs typeface="Arial"/>
              </a:rPr>
              <a:t> detectors in the HF-</a:t>
            </a:r>
            <a:r>
              <a:rPr lang="en-US" err="1">
                <a:latin typeface="Arial"/>
                <a:cs typeface="Arial"/>
              </a:rPr>
              <a:t>ADNeF</a:t>
            </a:r>
            <a:r>
              <a:rPr lang="en-US">
                <a:latin typeface="Arial"/>
                <a:cs typeface="Arial"/>
              </a:rPr>
              <a:t> target room, keeping the count rate in the detector below 500 </a:t>
            </a:r>
            <a:r>
              <a:rPr lang="en-US" err="1">
                <a:latin typeface="Arial"/>
                <a:cs typeface="Arial"/>
              </a:rPr>
              <a:t>MHz.</a:t>
            </a:r>
            <a:endParaRPr lang="en-US">
              <a:latin typeface="Arial"/>
              <a:cs typeface="Arial"/>
            </a:endParaRPr>
          </a:p>
          <a:p>
            <a:r>
              <a:rPr lang="en-US">
                <a:latin typeface="Arial"/>
                <a:cs typeface="Arial"/>
              </a:rPr>
              <a:t>A limitation of this study: no simulation of recoil in detectors: we are low enough in energy that no alpha/protons are being produced, so likely a small contribution.</a:t>
            </a:r>
            <a:endParaRPr lang="en-US"/>
          </a:p>
          <a:p>
            <a:r>
              <a:rPr lang="en-US">
                <a:latin typeface="Arial"/>
                <a:cs typeface="Arial"/>
              </a:rPr>
              <a:t>Could be possible to do this experimentally in the future.</a:t>
            </a:r>
            <a:endParaRPr lang="en-US"/>
          </a:p>
          <a:p>
            <a:endParaRPr lang="en-US"/>
          </a:p>
        </p:txBody>
      </p:sp>
      <p:sp>
        <p:nvSpPr>
          <p:cNvPr id="5" name="Date Placeholder 4">
            <a:extLst>
              <a:ext uri="{FF2B5EF4-FFF2-40B4-BE49-F238E27FC236}">
                <a16:creationId xmlns:a16="http://schemas.microsoft.com/office/drawing/2014/main" id="{565DD1D5-3758-9EE3-9015-CFED2BD3DB63}"/>
              </a:ext>
            </a:extLst>
          </p:cNvPr>
          <p:cNvSpPr>
            <a:spLocks noGrp="1"/>
          </p:cNvSpPr>
          <p:nvPr>
            <p:ph type="dt" sz="half" idx="10"/>
          </p:nvPr>
        </p:nvSpPr>
        <p:spPr/>
        <p:txBody>
          <a:bodyPr/>
          <a:lstStyle/>
          <a:p>
            <a:r>
              <a:rPr lang="en-US"/>
              <a:t>18/09/2026</a:t>
            </a:r>
          </a:p>
        </p:txBody>
      </p:sp>
      <p:sp>
        <p:nvSpPr>
          <p:cNvPr id="6" name="Footer Placeholder 5">
            <a:extLst>
              <a:ext uri="{FF2B5EF4-FFF2-40B4-BE49-F238E27FC236}">
                <a16:creationId xmlns:a16="http://schemas.microsoft.com/office/drawing/2014/main" id="{1E833BB9-511A-0EF3-35E0-86738D109B27}"/>
              </a:ext>
            </a:extLst>
          </p:cNvPr>
          <p:cNvSpPr>
            <a:spLocks noGrp="1"/>
          </p:cNvSpPr>
          <p:nvPr>
            <p:ph type="ftr" sz="quarter" idx="11"/>
          </p:nvPr>
        </p:nvSpPr>
        <p:spPr/>
        <p:txBody>
          <a:bodyPr/>
          <a:lstStyle/>
          <a:p>
            <a:r>
              <a:rPr lang="en-US"/>
              <a:t>IOP Neutron Detector and Facility Workshop</a:t>
            </a:r>
          </a:p>
        </p:txBody>
      </p:sp>
      <p:sp>
        <p:nvSpPr>
          <p:cNvPr id="7" name="Slide Number Placeholder 6">
            <a:extLst>
              <a:ext uri="{FF2B5EF4-FFF2-40B4-BE49-F238E27FC236}">
                <a16:creationId xmlns:a16="http://schemas.microsoft.com/office/drawing/2014/main" id="{600C0950-37C5-DD5C-8A9F-4259FDF43FA2}"/>
              </a:ext>
            </a:extLst>
          </p:cNvPr>
          <p:cNvSpPr>
            <a:spLocks noGrp="1"/>
          </p:cNvSpPr>
          <p:nvPr>
            <p:ph type="sldNum" sz="quarter" idx="12"/>
          </p:nvPr>
        </p:nvSpPr>
        <p:spPr/>
        <p:txBody>
          <a:bodyPr/>
          <a:lstStyle/>
          <a:p>
            <a:r>
              <a:rPr lang="en-US"/>
              <a:t>12</a:t>
            </a:r>
          </a:p>
        </p:txBody>
      </p:sp>
      <p:sp>
        <p:nvSpPr>
          <p:cNvPr id="4" name="TextBox 3">
            <a:extLst>
              <a:ext uri="{FF2B5EF4-FFF2-40B4-BE49-F238E27FC236}">
                <a16:creationId xmlns:a16="http://schemas.microsoft.com/office/drawing/2014/main" id="{E6C39509-B6DB-E64A-982D-C121C874FCDF}"/>
              </a:ext>
            </a:extLst>
          </p:cNvPr>
          <p:cNvSpPr txBox="1"/>
          <p:nvPr/>
        </p:nvSpPr>
        <p:spPr>
          <a:xfrm>
            <a:off x="5007428" y="225489"/>
            <a:ext cx="506807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Verbose word dump at the moment: this will be refined into clear bullet points.</a:t>
            </a:r>
          </a:p>
        </p:txBody>
      </p:sp>
    </p:spTree>
    <p:extLst>
      <p:ext uri="{BB962C8B-B14F-4D97-AF65-F5344CB8AC3E}">
        <p14:creationId xmlns:p14="http://schemas.microsoft.com/office/powerpoint/2010/main" val="2215468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A10EFF0-EB8C-2EC3-156F-CC767234E2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1ED736-AB6C-8394-FC0D-F295212D05CE}"/>
              </a:ext>
            </a:extLst>
          </p:cNvPr>
          <p:cNvSpPr>
            <a:spLocks noGrp="1"/>
          </p:cNvSpPr>
          <p:nvPr>
            <p:ph type="title"/>
          </p:nvPr>
        </p:nvSpPr>
        <p:spPr/>
        <p:txBody>
          <a:bodyPr/>
          <a:lstStyle/>
          <a:p>
            <a:r>
              <a:rPr lang="en-GB">
                <a:latin typeface="Times New Roman"/>
                <a:cs typeface="Times New Roman"/>
              </a:rPr>
              <a:t>Stage 1: Detector choice</a:t>
            </a:r>
            <a:endParaRPr lang="en-GB"/>
          </a:p>
        </p:txBody>
      </p:sp>
      <p:sp>
        <p:nvSpPr>
          <p:cNvPr id="4" name="Date Placeholder 3">
            <a:extLst>
              <a:ext uri="{FF2B5EF4-FFF2-40B4-BE49-F238E27FC236}">
                <a16:creationId xmlns:a16="http://schemas.microsoft.com/office/drawing/2014/main" id="{717FC145-04FD-D210-C76F-5146D1CECA68}"/>
              </a:ext>
            </a:extLst>
          </p:cNvPr>
          <p:cNvSpPr>
            <a:spLocks noGrp="1"/>
          </p:cNvSpPr>
          <p:nvPr>
            <p:ph type="dt" sz="half" idx="10"/>
          </p:nvPr>
        </p:nvSpPr>
        <p:spPr/>
        <p:txBody>
          <a:bodyPr/>
          <a:lstStyle/>
          <a:p>
            <a:r>
              <a:rPr lang="en-US"/>
              <a:t>18/09/2026</a:t>
            </a:r>
          </a:p>
        </p:txBody>
      </p:sp>
      <p:sp>
        <p:nvSpPr>
          <p:cNvPr id="5" name="Footer Placeholder 4">
            <a:extLst>
              <a:ext uri="{FF2B5EF4-FFF2-40B4-BE49-F238E27FC236}">
                <a16:creationId xmlns:a16="http://schemas.microsoft.com/office/drawing/2014/main" id="{159D3A9B-2DD7-BA36-87EF-8AD9EA42362D}"/>
              </a:ext>
            </a:extLst>
          </p:cNvPr>
          <p:cNvSpPr>
            <a:spLocks noGrp="1"/>
          </p:cNvSpPr>
          <p:nvPr>
            <p:ph type="ftr" sz="quarter" idx="11"/>
          </p:nvPr>
        </p:nvSpPr>
        <p:spPr/>
        <p:txBody>
          <a:bodyPr/>
          <a:lstStyle/>
          <a:p>
            <a:r>
              <a:rPr lang="en-US"/>
              <a:t>IOP Neutron Detector and Facility Workshop</a:t>
            </a:r>
          </a:p>
        </p:txBody>
      </p:sp>
      <p:sp>
        <p:nvSpPr>
          <p:cNvPr id="6" name="Slide Number Placeholder 5">
            <a:extLst>
              <a:ext uri="{FF2B5EF4-FFF2-40B4-BE49-F238E27FC236}">
                <a16:creationId xmlns:a16="http://schemas.microsoft.com/office/drawing/2014/main" id="{A8C903F2-1C40-C12D-9392-3D672EDD85C4}"/>
              </a:ext>
            </a:extLst>
          </p:cNvPr>
          <p:cNvSpPr>
            <a:spLocks noGrp="1"/>
          </p:cNvSpPr>
          <p:nvPr>
            <p:ph type="sldNum" sz="quarter" idx="12"/>
          </p:nvPr>
        </p:nvSpPr>
        <p:spPr/>
        <p:txBody>
          <a:bodyPr/>
          <a:lstStyle/>
          <a:p>
            <a:r>
              <a:rPr lang="en-US"/>
              <a:t>8</a:t>
            </a:r>
          </a:p>
        </p:txBody>
      </p:sp>
      <p:pic>
        <p:nvPicPr>
          <p:cNvPr id="16" name="Content Placeholder 15">
            <a:extLst>
              <a:ext uri="{FF2B5EF4-FFF2-40B4-BE49-F238E27FC236}">
                <a16:creationId xmlns:a16="http://schemas.microsoft.com/office/drawing/2014/main" id="{C930825D-05A2-9622-0EDF-2EE7E31867FB}"/>
              </a:ext>
            </a:extLst>
          </p:cNvPr>
          <p:cNvPicPr>
            <a:picLocks noGrp="1" noChangeAspect="1"/>
          </p:cNvPicPr>
          <p:nvPr>
            <p:ph idx="1"/>
          </p:nvPr>
        </p:nvPicPr>
        <p:blipFill>
          <a:blip r:embed="rId3"/>
          <a:stretch>
            <a:fillRect/>
          </a:stretch>
        </p:blipFill>
        <p:spPr>
          <a:xfrm>
            <a:off x="1981200" y="1688080"/>
            <a:ext cx="8229600" cy="4702629"/>
          </a:xfrm>
          <a:prstGeom prst="rect">
            <a:avLst/>
          </a:prstGeom>
        </p:spPr>
      </p:pic>
      <p:sp>
        <p:nvSpPr>
          <p:cNvPr id="17" name="Oval 16">
            <a:extLst>
              <a:ext uri="{FF2B5EF4-FFF2-40B4-BE49-F238E27FC236}">
                <a16:creationId xmlns:a16="http://schemas.microsoft.com/office/drawing/2014/main" id="{44DC2899-B692-6B20-F575-FA462C1FC57C}"/>
              </a:ext>
            </a:extLst>
          </p:cNvPr>
          <p:cNvSpPr/>
          <p:nvPr/>
        </p:nvSpPr>
        <p:spPr>
          <a:xfrm>
            <a:off x="5832928" y="3127828"/>
            <a:ext cx="457199" cy="1504949"/>
          </a:xfrm>
          <a:prstGeom prst="ellipse">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B920947C-04A2-5293-D5E4-F2382579D8AA}"/>
              </a:ext>
            </a:extLst>
          </p:cNvPr>
          <p:cNvSpPr txBox="1"/>
          <p:nvPr/>
        </p:nvSpPr>
        <p:spPr>
          <a:xfrm>
            <a:off x="4994987" y="2875513"/>
            <a:ext cx="10668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200"/>
              <a:t>472 keV gamma ray from 23Na</a:t>
            </a:r>
          </a:p>
        </p:txBody>
      </p:sp>
    </p:spTree>
    <p:extLst>
      <p:ext uri="{BB962C8B-B14F-4D97-AF65-F5344CB8AC3E}">
        <p14:creationId xmlns:p14="http://schemas.microsoft.com/office/powerpoint/2010/main" val="14162255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45F5BDF-AF6C-FDF6-FC4F-81F8305DFC5F}"/>
            </a:ext>
          </a:extLst>
        </p:cNvPr>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F073A53F-51CC-C240-DD63-269E8E9E9119}"/>
              </a:ext>
            </a:extLst>
          </p:cNvPr>
          <p:cNvSpPr>
            <a:spLocks noGrp="1"/>
          </p:cNvSpPr>
          <p:nvPr>
            <p:ph idx="1"/>
          </p:nvPr>
        </p:nvSpPr>
        <p:spPr/>
        <p:txBody>
          <a:bodyPr vert="horz" lIns="91440" tIns="45720" rIns="91440" bIns="45720" rtlCol="0" anchor="t">
            <a:normAutofit/>
          </a:bodyPr>
          <a:lstStyle/>
          <a:p>
            <a:r>
              <a:rPr lang="en-GB">
                <a:latin typeface="Arial"/>
                <a:cs typeface="Arial"/>
              </a:rPr>
              <a:t>This slide will contain a plot of the pulse-height spectra from various crystal types when placed next to a boron target, irradiated with neutrons. </a:t>
            </a:r>
            <a:endParaRPr lang="en-GB"/>
          </a:p>
          <a:p>
            <a:r>
              <a:rPr lang="en-GB">
                <a:latin typeface="Arial"/>
                <a:cs typeface="Arial"/>
              </a:rPr>
              <a:t>Also maybe show a plot without the boron to demonstrate the background. </a:t>
            </a:r>
          </a:p>
          <a:p>
            <a:r>
              <a:rPr lang="en-GB">
                <a:latin typeface="Arial"/>
                <a:cs typeface="Arial"/>
              </a:rPr>
              <a:t>This will show that </a:t>
            </a:r>
            <a:r>
              <a:rPr lang="en-GB" err="1">
                <a:latin typeface="Arial"/>
                <a:cs typeface="Arial"/>
              </a:rPr>
              <a:t>NaI</a:t>
            </a:r>
            <a:r>
              <a:rPr lang="en-GB">
                <a:latin typeface="Arial"/>
                <a:cs typeface="Arial"/>
              </a:rPr>
              <a:t> is not suitable as it has a background peak at 472 keV.</a:t>
            </a:r>
          </a:p>
          <a:p>
            <a:r>
              <a:rPr lang="en-GB">
                <a:latin typeface="Arial"/>
                <a:cs typeface="Arial"/>
              </a:rPr>
              <a:t>Also reference to SPARC experiment where they state LaBr can be used up to 500 MHz: </a:t>
            </a:r>
            <a:r>
              <a:rPr lang="en-GB" sz="1400" err="1">
                <a:latin typeface="Arial"/>
                <a:cs typeface="Arial"/>
              </a:rPr>
              <a:t>Fugazza</a:t>
            </a:r>
            <a:r>
              <a:rPr lang="en-GB" sz="1400">
                <a:latin typeface="Arial"/>
                <a:cs typeface="Arial"/>
              </a:rPr>
              <a:t> SL, </a:t>
            </a:r>
            <a:r>
              <a:rPr lang="en-GB" sz="1400" err="1">
                <a:latin typeface="Arial"/>
                <a:cs typeface="Arial"/>
              </a:rPr>
              <a:t>Marcer</a:t>
            </a:r>
            <a:r>
              <a:rPr lang="en-GB" sz="1400">
                <a:latin typeface="Arial"/>
                <a:cs typeface="Arial"/>
              </a:rPr>
              <a:t> G, </a:t>
            </a:r>
            <a:r>
              <a:rPr lang="en-GB" sz="1400" err="1">
                <a:latin typeface="Arial"/>
                <a:cs typeface="Arial"/>
              </a:rPr>
              <a:t>Nocente</a:t>
            </a:r>
            <a:r>
              <a:rPr lang="en-GB" sz="1400">
                <a:latin typeface="Arial"/>
                <a:cs typeface="Arial"/>
              </a:rPr>
              <a:t> M, </a:t>
            </a:r>
            <a:r>
              <a:rPr lang="en-GB" sz="1400" err="1">
                <a:latin typeface="Arial"/>
                <a:cs typeface="Arial"/>
              </a:rPr>
              <a:t>Ciurlino</a:t>
            </a:r>
            <a:r>
              <a:rPr lang="en-GB" sz="1400">
                <a:latin typeface="Arial"/>
                <a:cs typeface="Arial"/>
              </a:rPr>
              <a:t> A, Croci G, Rosa MD, et al. Feasibility study of gamma-ray spectroscopy for the determination of the fusion power at the SPARC tokamak. Fusion Engineering and Design. 2026 Jan 1;222:115403</a:t>
            </a:r>
            <a:endParaRPr lang="en-GB" sz="1400"/>
          </a:p>
        </p:txBody>
      </p:sp>
      <p:sp>
        <p:nvSpPr>
          <p:cNvPr id="2" name="Title 1">
            <a:extLst>
              <a:ext uri="{FF2B5EF4-FFF2-40B4-BE49-F238E27FC236}">
                <a16:creationId xmlns:a16="http://schemas.microsoft.com/office/drawing/2014/main" id="{40590230-0631-AE9A-E64E-0B03F002D131}"/>
              </a:ext>
            </a:extLst>
          </p:cNvPr>
          <p:cNvSpPr>
            <a:spLocks noGrp="1"/>
          </p:cNvSpPr>
          <p:nvPr>
            <p:ph type="title"/>
          </p:nvPr>
        </p:nvSpPr>
        <p:spPr/>
        <p:txBody>
          <a:bodyPr/>
          <a:lstStyle/>
          <a:p>
            <a:r>
              <a:rPr lang="en-GB">
                <a:latin typeface="Times New Roman"/>
                <a:cs typeface="Times New Roman"/>
              </a:rPr>
              <a:t>Stage 1: Detector choice</a:t>
            </a:r>
            <a:endParaRPr lang="en-GB"/>
          </a:p>
        </p:txBody>
      </p:sp>
      <p:sp>
        <p:nvSpPr>
          <p:cNvPr id="4" name="Date Placeholder 3">
            <a:extLst>
              <a:ext uri="{FF2B5EF4-FFF2-40B4-BE49-F238E27FC236}">
                <a16:creationId xmlns:a16="http://schemas.microsoft.com/office/drawing/2014/main" id="{78D7515F-375F-3C8E-BC0E-DF0E5A1069E9}"/>
              </a:ext>
            </a:extLst>
          </p:cNvPr>
          <p:cNvSpPr>
            <a:spLocks noGrp="1"/>
          </p:cNvSpPr>
          <p:nvPr>
            <p:ph type="dt" sz="half" idx="10"/>
          </p:nvPr>
        </p:nvSpPr>
        <p:spPr/>
        <p:txBody>
          <a:bodyPr/>
          <a:lstStyle/>
          <a:p>
            <a:r>
              <a:rPr lang="en-US"/>
              <a:t>18/09/2026</a:t>
            </a:r>
          </a:p>
        </p:txBody>
      </p:sp>
      <p:sp>
        <p:nvSpPr>
          <p:cNvPr id="5" name="Footer Placeholder 4">
            <a:extLst>
              <a:ext uri="{FF2B5EF4-FFF2-40B4-BE49-F238E27FC236}">
                <a16:creationId xmlns:a16="http://schemas.microsoft.com/office/drawing/2014/main" id="{136DAD0F-3C06-AEC3-528F-6BF32508871E}"/>
              </a:ext>
            </a:extLst>
          </p:cNvPr>
          <p:cNvSpPr>
            <a:spLocks noGrp="1"/>
          </p:cNvSpPr>
          <p:nvPr>
            <p:ph type="ftr" sz="quarter" idx="11"/>
          </p:nvPr>
        </p:nvSpPr>
        <p:spPr/>
        <p:txBody>
          <a:bodyPr/>
          <a:lstStyle/>
          <a:p>
            <a:r>
              <a:rPr lang="en-US"/>
              <a:t>IOP Neutron Detector and Facility Workshop</a:t>
            </a:r>
          </a:p>
        </p:txBody>
      </p:sp>
      <p:sp>
        <p:nvSpPr>
          <p:cNvPr id="6" name="Slide Number Placeholder 5">
            <a:extLst>
              <a:ext uri="{FF2B5EF4-FFF2-40B4-BE49-F238E27FC236}">
                <a16:creationId xmlns:a16="http://schemas.microsoft.com/office/drawing/2014/main" id="{896F64CB-E9BC-5D37-4DC1-0FCEF4BE5B7F}"/>
              </a:ext>
            </a:extLst>
          </p:cNvPr>
          <p:cNvSpPr>
            <a:spLocks noGrp="1"/>
          </p:cNvSpPr>
          <p:nvPr>
            <p:ph type="sldNum" sz="quarter" idx="12"/>
          </p:nvPr>
        </p:nvSpPr>
        <p:spPr/>
        <p:txBody>
          <a:bodyPr/>
          <a:lstStyle/>
          <a:p>
            <a:r>
              <a:rPr lang="en-US"/>
              <a:t>8</a:t>
            </a:r>
          </a:p>
        </p:txBody>
      </p:sp>
    </p:spTree>
    <p:extLst>
      <p:ext uri="{BB962C8B-B14F-4D97-AF65-F5344CB8AC3E}">
        <p14:creationId xmlns:p14="http://schemas.microsoft.com/office/powerpoint/2010/main" val="36669624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3BCFA65-C13A-9C48-8407-A35EEA1D8788}"/>
            </a:ext>
          </a:extLst>
        </p:cNvPr>
        <p:cNvGrpSpPr/>
        <p:nvPr/>
      </p:nvGrpSpPr>
      <p:grpSpPr>
        <a:xfrm>
          <a:off x="0" y="0"/>
          <a:ext cx="0" cy="0"/>
          <a:chOff x="0" y="0"/>
          <a:chExt cx="0" cy="0"/>
        </a:xfrm>
      </p:grpSpPr>
      <p:pic>
        <p:nvPicPr>
          <p:cNvPr id="13" name="Content Placeholder 12">
            <a:extLst>
              <a:ext uri="{FF2B5EF4-FFF2-40B4-BE49-F238E27FC236}">
                <a16:creationId xmlns:a16="http://schemas.microsoft.com/office/drawing/2014/main" id="{FFFBE1C1-56BD-3767-0DDE-FDA4993B7657}"/>
              </a:ext>
            </a:extLst>
          </p:cNvPr>
          <p:cNvPicPr>
            <a:picLocks noGrp="1" noChangeAspect="1"/>
          </p:cNvPicPr>
          <p:nvPr>
            <p:ph sz="half" idx="1"/>
          </p:nvPr>
        </p:nvPicPr>
        <p:blipFill>
          <a:blip r:embed="rId3"/>
          <a:stretch>
            <a:fillRect/>
          </a:stretch>
        </p:blipFill>
        <p:spPr>
          <a:xfrm>
            <a:off x="0" y="1829594"/>
            <a:ext cx="8229600" cy="3873500"/>
          </a:xfrm>
          <a:prstGeom prst="rect">
            <a:avLst/>
          </a:prstGeom>
        </p:spPr>
      </p:pic>
      <p:sp>
        <p:nvSpPr>
          <p:cNvPr id="2" name="Title 1">
            <a:extLst>
              <a:ext uri="{FF2B5EF4-FFF2-40B4-BE49-F238E27FC236}">
                <a16:creationId xmlns:a16="http://schemas.microsoft.com/office/drawing/2014/main" id="{AC0F56E6-882B-0E2B-9273-279941A2C580}"/>
              </a:ext>
            </a:extLst>
          </p:cNvPr>
          <p:cNvSpPr>
            <a:spLocks noGrp="1"/>
          </p:cNvSpPr>
          <p:nvPr>
            <p:ph type="title"/>
          </p:nvPr>
        </p:nvSpPr>
        <p:spPr/>
        <p:txBody>
          <a:bodyPr/>
          <a:lstStyle/>
          <a:p>
            <a:r>
              <a:rPr lang="en-GB">
                <a:latin typeface="Times New Roman"/>
                <a:cs typeface="Times New Roman"/>
              </a:rPr>
              <a:t>Stage 3: Shielding</a:t>
            </a:r>
            <a:endParaRPr lang="en-GB"/>
          </a:p>
        </p:txBody>
      </p:sp>
      <p:sp>
        <p:nvSpPr>
          <p:cNvPr id="4" name="Date Placeholder 3">
            <a:extLst>
              <a:ext uri="{FF2B5EF4-FFF2-40B4-BE49-F238E27FC236}">
                <a16:creationId xmlns:a16="http://schemas.microsoft.com/office/drawing/2014/main" id="{76B3BE94-A70E-3D85-2C32-9661B653D772}"/>
              </a:ext>
            </a:extLst>
          </p:cNvPr>
          <p:cNvSpPr>
            <a:spLocks noGrp="1"/>
          </p:cNvSpPr>
          <p:nvPr>
            <p:ph type="dt" sz="half" idx="10"/>
          </p:nvPr>
        </p:nvSpPr>
        <p:spPr/>
        <p:txBody>
          <a:bodyPr/>
          <a:lstStyle/>
          <a:p>
            <a:r>
              <a:rPr lang="en-US"/>
              <a:t>18/09/2026</a:t>
            </a:r>
          </a:p>
        </p:txBody>
      </p:sp>
      <p:sp>
        <p:nvSpPr>
          <p:cNvPr id="5" name="Footer Placeholder 4">
            <a:extLst>
              <a:ext uri="{FF2B5EF4-FFF2-40B4-BE49-F238E27FC236}">
                <a16:creationId xmlns:a16="http://schemas.microsoft.com/office/drawing/2014/main" id="{F994BBCC-94BD-0432-A61D-1A0E49A57BDE}"/>
              </a:ext>
            </a:extLst>
          </p:cNvPr>
          <p:cNvSpPr>
            <a:spLocks noGrp="1"/>
          </p:cNvSpPr>
          <p:nvPr>
            <p:ph type="ftr" sz="quarter" idx="11"/>
          </p:nvPr>
        </p:nvSpPr>
        <p:spPr/>
        <p:txBody>
          <a:bodyPr/>
          <a:lstStyle/>
          <a:p>
            <a:r>
              <a:rPr lang="en-US"/>
              <a:t>IOP Neutron Detector and Facility Workshop</a:t>
            </a:r>
          </a:p>
        </p:txBody>
      </p:sp>
      <p:sp>
        <p:nvSpPr>
          <p:cNvPr id="6" name="Slide Number Placeholder 5">
            <a:extLst>
              <a:ext uri="{FF2B5EF4-FFF2-40B4-BE49-F238E27FC236}">
                <a16:creationId xmlns:a16="http://schemas.microsoft.com/office/drawing/2014/main" id="{F3D9825C-92E0-9375-8B53-1B6DB5EB36AA}"/>
              </a:ext>
            </a:extLst>
          </p:cNvPr>
          <p:cNvSpPr>
            <a:spLocks noGrp="1"/>
          </p:cNvSpPr>
          <p:nvPr>
            <p:ph type="sldNum" sz="quarter" idx="12"/>
          </p:nvPr>
        </p:nvSpPr>
        <p:spPr/>
        <p:txBody>
          <a:bodyPr/>
          <a:lstStyle/>
          <a:p>
            <a:fld id="{330EA680-D336-4FF7-8B7A-9848BB0A1C32}" type="slidenum">
              <a:rPr lang="en-US" smtClean="0"/>
              <a:pPr/>
              <a:t>19</a:t>
            </a:fld>
            <a:endParaRPr lang="en-US"/>
          </a:p>
        </p:txBody>
      </p:sp>
      <p:sp>
        <p:nvSpPr>
          <p:cNvPr id="10" name="TextBox 9">
            <a:extLst>
              <a:ext uri="{FF2B5EF4-FFF2-40B4-BE49-F238E27FC236}">
                <a16:creationId xmlns:a16="http://schemas.microsoft.com/office/drawing/2014/main" id="{2C2CE6CA-BFB4-9F02-500B-31BFB157E629}"/>
              </a:ext>
            </a:extLst>
          </p:cNvPr>
          <p:cNvSpPr txBox="1"/>
          <p:nvPr/>
        </p:nvSpPr>
        <p:spPr>
          <a:xfrm>
            <a:off x="6618395" y="4130350"/>
            <a:ext cx="5332045"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GB" sz="2400"/>
              <a:t>Despite a good signal-to-noise ratio, the total count rate is too high.</a:t>
            </a:r>
            <a:endParaRPr lang="en-US"/>
          </a:p>
          <a:p>
            <a:pPr marL="342900" indent="-342900">
              <a:buFont typeface="Arial"/>
              <a:buChar char="•"/>
            </a:pPr>
            <a:endParaRPr lang="en-GB" sz="2400"/>
          </a:p>
          <a:p>
            <a:pPr marL="342900" indent="-342900">
              <a:buFont typeface="Arial"/>
              <a:buChar char="•"/>
            </a:pPr>
            <a:r>
              <a:rPr lang="en-GB" sz="2400" b="1"/>
              <a:t>Shielding is therefore necessary.</a:t>
            </a:r>
          </a:p>
        </p:txBody>
      </p:sp>
      <p:cxnSp>
        <p:nvCxnSpPr>
          <p:cNvPr id="15" name="Straight Arrow Connector 14">
            <a:extLst>
              <a:ext uri="{FF2B5EF4-FFF2-40B4-BE49-F238E27FC236}">
                <a16:creationId xmlns:a16="http://schemas.microsoft.com/office/drawing/2014/main" id="{85BEF550-4B31-8933-DFEC-92DB4DFD1A94}"/>
              </a:ext>
            </a:extLst>
          </p:cNvPr>
          <p:cNvCxnSpPr>
            <a:cxnSpLocks/>
          </p:cNvCxnSpPr>
          <p:nvPr/>
        </p:nvCxnSpPr>
        <p:spPr>
          <a:xfrm flipH="1">
            <a:off x="947738" y="2338388"/>
            <a:ext cx="133350" cy="254133"/>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B0E513A2-11FB-3133-E93C-1BBCABC5DA80}"/>
              </a:ext>
            </a:extLst>
          </p:cNvPr>
          <p:cNvCxnSpPr>
            <a:cxnSpLocks/>
          </p:cNvCxnSpPr>
          <p:nvPr/>
        </p:nvCxnSpPr>
        <p:spPr>
          <a:xfrm>
            <a:off x="1631950" y="2592521"/>
            <a:ext cx="137877" cy="345942"/>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227343A3-7D3E-ED18-A83F-15ED0DE55316}"/>
              </a:ext>
            </a:extLst>
          </p:cNvPr>
          <p:cNvCxnSpPr>
            <a:cxnSpLocks/>
          </p:cNvCxnSpPr>
          <p:nvPr/>
        </p:nvCxnSpPr>
        <p:spPr>
          <a:xfrm flipH="1">
            <a:off x="1881188" y="2411077"/>
            <a:ext cx="468077" cy="351173"/>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C24F23E3-FECC-7118-FCB1-AA19182721B2}"/>
              </a:ext>
            </a:extLst>
          </p:cNvPr>
          <p:cNvSpPr txBox="1"/>
          <p:nvPr/>
        </p:nvSpPr>
        <p:spPr>
          <a:xfrm>
            <a:off x="745491" y="2139456"/>
            <a:ext cx="829073" cy="246221"/>
          </a:xfrm>
          <a:prstGeom prst="rect">
            <a:avLst/>
          </a:prstGeom>
          <a:noFill/>
        </p:spPr>
        <p:txBody>
          <a:bodyPr wrap="none" rtlCol="0">
            <a:spAutoFit/>
          </a:bodyPr>
          <a:lstStyle/>
          <a:p>
            <a:r>
              <a:rPr lang="en-GB" sz="1000">
                <a:solidFill>
                  <a:sysClr val="windowText" lastClr="000000"/>
                </a:solidFill>
              </a:rPr>
              <a:t>Lead X-rays</a:t>
            </a:r>
          </a:p>
        </p:txBody>
      </p:sp>
      <p:sp>
        <p:nvSpPr>
          <p:cNvPr id="12" name="TextBox 11">
            <a:extLst>
              <a:ext uri="{FF2B5EF4-FFF2-40B4-BE49-F238E27FC236}">
                <a16:creationId xmlns:a16="http://schemas.microsoft.com/office/drawing/2014/main" id="{50A98543-6D06-1331-1FAC-4A1B489DD9F0}"/>
              </a:ext>
            </a:extLst>
          </p:cNvPr>
          <p:cNvSpPr txBox="1"/>
          <p:nvPr/>
        </p:nvSpPr>
        <p:spPr>
          <a:xfrm>
            <a:off x="1320807" y="2385677"/>
            <a:ext cx="622286" cy="246221"/>
          </a:xfrm>
          <a:prstGeom prst="rect">
            <a:avLst/>
          </a:prstGeom>
          <a:noFill/>
        </p:spPr>
        <p:txBody>
          <a:bodyPr wrap="none" rtlCol="0">
            <a:spAutoFit/>
          </a:bodyPr>
          <a:lstStyle/>
          <a:p>
            <a:r>
              <a:rPr lang="en-GB" sz="1000">
                <a:solidFill>
                  <a:srgbClr val="FF0000"/>
                </a:solidFill>
              </a:rPr>
              <a:t>478 keV</a:t>
            </a:r>
          </a:p>
        </p:txBody>
      </p:sp>
      <p:sp>
        <p:nvSpPr>
          <p:cNvPr id="19" name="TextBox 18">
            <a:extLst>
              <a:ext uri="{FF2B5EF4-FFF2-40B4-BE49-F238E27FC236}">
                <a16:creationId xmlns:a16="http://schemas.microsoft.com/office/drawing/2014/main" id="{498C3C7D-09D1-1176-502F-4F772D25BED9}"/>
              </a:ext>
            </a:extLst>
          </p:cNvPr>
          <p:cNvSpPr txBox="1"/>
          <p:nvPr/>
        </p:nvSpPr>
        <p:spPr>
          <a:xfrm>
            <a:off x="2038122" y="2213711"/>
            <a:ext cx="622286" cy="246221"/>
          </a:xfrm>
          <a:prstGeom prst="rect">
            <a:avLst/>
          </a:prstGeom>
          <a:noFill/>
        </p:spPr>
        <p:txBody>
          <a:bodyPr wrap="none" rtlCol="0">
            <a:spAutoFit/>
          </a:bodyPr>
          <a:lstStyle/>
          <a:p>
            <a:r>
              <a:rPr lang="en-GB" sz="1000">
                <a:solidFill>
                  <a:sysClr val="windowText" lastClr="000000"/>
                </a:solidFill>
              </a:rPr>
              <a:t>511 keV</a:t>
            </a:r>
          </a:p>
        </p:txBody>
      </p:sp>
      <p:sp>
        <p:nvSpPr>
          <p:cNvPr id="21" name="TextBox 20">
            <a:extLst>
              <a:ext uri="{FF2B5EF4-FFF2-40B4-BE49-F238E27FC236}">
                <a16:creationId xmlns:a16="http://schemas.microsoft.com/office/drawing/2014/main" id="{801F3450-EBCD-43ED-7D7D-8C90E415AB53}"/>
              </a:ext>
            </a:extLst>
          </p:cNvPr>
          <p:cNvSpPr txBox="1"/>
          <p:nvPr/>
        </p:nvSpPr>
        <p:spPr>
          <a:xfrm>
            <a:off x="838200" y="1437779"/>
            <a:ext cx="2374368" cy="461665"/>
          </a:xfrm>
          <a:prstGeom prst="rect">
            <a:avLst/>
          </a:prstGeom>
          <a:noFill/>
        </p:spPr>
        <p:txBody>
          <a:bodyPr wrap="none" rtlCol="0">
            <a:spAutoFit/>
          </a:bodyPr>
          <a:lstStyle/>
          <a:p>
            <a:pPr marL="342900" indent="-342900">
              <a:buFont typeface="Arial" panose="020B0604020202020204" pitchFamily="34" charset="0"/>
              <a:buChar char="•"/>
            </a:pPr>
            <a:r>
              <a:rPr lang="en-GB" sz="2400" b="1">
                <a:latin typeface="Arial" panose="020B0604020202020204" pitchFamily="34" charset="0"/>
                <a:cs typeface="Arial" panose="020B0604020202020204" pitchFamily="34" charset="0"/>
              </a:rPr>
              <a:t>No shielding</a:t>
            </a:r>
          </a:p>
        </p:txBody>
      </p:sp>
      <p:sp>
        <p:nvSpPr>
          <p:cNvPr id="23" name="TextBox 22">
            <a:extLst>
              <a:ext uri="{FF2B5EF4-FFF2-40B4-BE49-F238E27FC236}">
                <a16:creationId xmlns:a16="http://schemas.microsoft.com/office/drawing/2014/main" id="{E5401FEF-FB4F-DD0E-70EA-82B6D9DA163F}"/>
              </a:ext>
            </a:extLst>
          </p:cNvPr>
          <p:cNvSpPr txBox="1"/>
          <p:nvPr/>
        </p:nvSpPr>
        <p:spPr>
          <a:xfrm>
            <a:off x="4686623" y="2077900"/>
            <a:ext cx="1516762" cy="369332"/>
          </a:xfrm>
          <a:prstGeom prst="rect">
            <a:avLst/>
          </a:prstGeom>
          <a:noFill/>
        </p:spPr>
        <p:txBody>
          <a:bodyPr wrap="none" rtlCol="0">
            <a:spAutoFit/>
          </a:bodyPr>
          <a:lstStyle/>
          <a:p>
            <a:r>
              <a:rPr lang="en-GB"/>
              <a:t>SNR = 0.0398</a:t>
            </a:r>
          </a:p>
        </p:txBody>
      </p:sp>
      <p:cxnSp>
        <p:nvCxnSpPr>
          <p:cNvPr id="8" name="Straight Arrow Connector 7">
            <a:extLst>
              <a:ext uri="{FF2B5EF4-FFF2-40B4-BE49-F238E27FC236}">
                <a16:creationId xmlns:a16="http://schemas.microsoft.com/office/drawing/2014/main" id="{0D1CFFF5-E932-05D9-4747-BD9D3A912BE0}"/>
              </a:ext>
            </a:extLst>
          </p:cNvPr>
          <p:cNvCxnSpPr>
            <a:cxnSpLocks/>
          </p:cNvCxnSpPr>
          <p:nvPr/>
        </p:nvCxnSpPr>
        <p:spPr>
          <a:xfrm>
            <a:off x="5248275" y="2648715"/>
            <a:ext cx="290513" cy="361185"/>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A965C4A7-38BE-DAB2-A495-40BE978A9097}"/>
              </a:ext>
            </a:extLst>
          </p:cNvPr>
          <p:cNvSpPr txBox="1"/>
          <p:nvPr/>
        </p:nvSpPr>
        <p:spPr>
          <a:xfrm>
            <a:off x="4770973" y="2378419"/>
            <a:ext cx="864339" cy="246221"/>
          </a:xfrm>
          <a:prstGeom prst="rect">
            <a:avLst/>
          </a:prstGeom>
          <a:noFill/>
        </p:spPr>
        <p:txBody>
          <a:bodyPr wrap="none" lIns="91440" tIns="45720" rIns="91440" bIns="45720" rtlCol="0" anchor="t">
            <a:spAutoFit/>
          </a:bodyPr>
          <a:lstStyle/>
          <a:p>
            <a:r>
              <a:rPr lang="en-GB" sz="1000">
                <a:solidFill>
                  <a:sysClr val="windowText" lastClr="000000"/>
                </a:solidFill>
              </a:rPr>
              <a:t>2.2 MeV (</a:t>
            </a:r>
            <a:r>
              <a:rPr lang="en-GB" sz="1000" baseline="30000">
                <a:solidFill>
                  <a:sysClr val="windowText" lastClr="000000"/>
                </a:solidFill>
              </a:rPr>
              <a:t>2</a:t>
            </a:r>
            <a:r>
              <a:rPr lang="en-GB" sz="1000">
                <a:solidFill>
                  <a:sysClr val="windowText" lastClr="000000"/>
                </a:solidFill>
              </a:rPr>
              <a:t>H)</a:t>
            </a:r>
          </a:p>
        </p:txBody>
      </p:sp>
      <p:sp>
        <p:nvSpPr>
          <p:cNvPr id="24" name="TextBox 23">
            <a:extLst>
              <a:ext uri="{FF2B5EF4-FFF2-40B4-BE49-F238E27FC236}">
                <a16:creationId xmlns:a16="http://schemas.microsoft.com/office/drawing/2014/main" id="{0B16F239-5114-B407-A1FE-9E335F42C5FD}"/>
              </a:ext>
            </a:extLst>
          </p:cNvPr>
          <p:cNvSpPr txBox="1"/>
          <p:nvPr/>
        </p:nvSpPr>
        <p:spPr>
          <a:xfrm>
            <a:off x="3562226" y="2383910"/>
            <a:ext cx="952505" cy="246221"/>
          </a:xfrm>
          <a:prstGeom prst="rect">
            <a:avLst/>
          </a:prstGeom>
          <a:noFill/>
        </p:spPr>
        <p:txBody>
          <a:bodyPr wrap="none" rtlCol="0">
            <a:spAutoFit/>
          </a:bodyPr>
          <a:lstStyle/>
          <a:p>
            <a:r>
              <a:rPr lang="en-GB" sz="1000">
                <a:solidFill>
                  <a:sysClr val="windowText" lastClr="000000"/>
                </a:solidFill>
              </a:rPr>
              <a:t>Escape peaks</a:t>
            </a:r>
          </a:p>
        </p:txBody>
      </p:sp>
      <p:cxnSp>
        <p:nvCxnSpPr>
          <p:cNvPr id="25" name="Straight Arrow Connector 24">
            <a:extLst>
              <a:ext uri="{FF2B5EF4-FFF2-40B4-BE49-F238E27FC236}">
                <a16:creationId xmlns:a16="http://schemas.microsoft.com/office/drawing/2014/main" id="{07406ADD-07A0-1A0C-BDFB-5018BF6FCE99}"/>
              </a:ext>
            </a:extLst>
          </p:cNvPr>
          <p:cNvCxnSpPr>
            <a:cxnSpLocks/>
          </p:cNvCxnSpPr>
          <p:nvPr/>
        </p:nvCxnSpPr>
        <p:spPr>
          <a:xfrm>
            <a:off x="4141917" y="2660761"/>
            <a:ext cx="290513" cy="361185"/>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33CC64FB-4222-C2C4-7ABB-6F18A02EA316}"/>
              </a:ext>
            </a:extLst>
          </p:cNvPr>
          <p:cNvCxnSpPr>
            <a:cxnSpLocks/>
          </p:cNvCxnSpPr>
          <p:nvPr/>
        </p:nvCxnSpPr>
        <p:spPr>
          <a:xfrm flipH="1">
            <a:off x="3408935" y="2660761"/>
            <a:ext cx="359271" cy="34914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72B55068-6DCD-13C2-E660-D14FA1617873}"/>
              </a:ext>
            </a:extLst>
          </p:cNvPr>
          <p:cNvSpPr txBox="1"/>
          <p:nvPr/>
        </p:nvSpPr>
        <p:spPr>
          <a:xfrm>
            <a:off x="6617954" y="5895010"/>
            <a:ext cx="3372299" cy="461665"/>
          </a:xfrm>
          <a:prstGeom prst="rect">
            <a:avLst/>
          </a:prstGeom>
          <a:noFill/>
          <a:ln>
            <a:solidFill>
              <a:srgbClr val="FF0000"/>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GB" sz="2400" b="1">
                <a:solidFill>
                  <a:srgbClr val="FF0000"/>
                </a:solidFill>
              </a:rPr>
              <a:t>14 iterations later...</a:t>
            </a:r>
            <a:endParaRPr lang="en-US" b="1">
              <a:solidFill>
                <a:srgbClr val="FF0000"/>
              </a:solidFill>
            </a:endParaRPr>
          </a:p>
        </p:txBody>
      </p:sp>
      <p:sp>
        <p:nvSpPr>
          <p:cNvPr id="28" name="TextBox 27">
            <a:extLst>
              <a:ext uri="{FF2B5EF4-FFF2-40B4-BE49-F238E27FC236}">
                <a16:creationId xmlns:a16="http://schemas.microsoft.com/office/drawing/2014/main" id="{AA40880A-4715-8CEF-E932-1810D1FB92B5}"/>
              </a:ext>
            </a:extLst>
          </p:cNvPr>
          <p:cNvSpPr txBox="1"/>
          <p:nvPr/>
        </p:nvSpPr>
        <p:spPr>
          <a:xfrm>
            <a:off x="4967739" y="1542143"/>
            <a:ext cx="1233716" cy="365760"/>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t>I</a:t>
            </a:r>
            <a:r>
              <a:rPr lang="en-GB" baseline="-25000"/>
              <a:t>p</a:t>
            </a:r>
            <a:r>
              <a:rPr lang="en-GB"/>
              <a:t> = 30 mA</a:t>
            </a:r>
          </a:p>
        </p:txBody>
      </p:sp>
      <p:pic>
        <p:nvPicPr>
          <p:cNvPr id="14" name="Picture 13">
            <a:extLst>
              <a:ext uri="{FF2B5EF4-FFF2-40B4-BE49-F238E27FC236}">
                <a16:creationId xmlns:a16="http://schemas.microsoft.com/office/drawing/2014/main" id="{669CA93D-3355-B9AB-F504-46931E382618}"/>
              </a:ext>
            </a:extLst>
          </p:cNvPr>
          <p:cNvPicPr>
            <a:picLocks noChangeAspect="1"/>
          </p:cNvPicPr>
          <p:nvPr/>
        </p:nvPicPr>
        <p:blipFill>
          <a:blip r:embed="rId4"/>
          <a:stretch>
            <a:fillRect/>
          </a:stretch>
        </p:blipFill>
        <p:spPr>
          <a:xfrm>
            <a:off x="8534400" y="0"/>
            <a:ext cx="3657600" cy="3657600"/>
          </a:xfrm>
          <a:prstGeom prst="rect">
            <a:avLst/>
          </a:prstGeom>
        </p:spPr>
      </p:pic>
    </p:spTree>
    <p:extLst>
      <p:ext uri="{BB962C8B-B14F-4D97-AF65-F5344CB8AC3E}">
        <p14:creationId xmlns:p14="http://schemas.microsoft.com/office/powerpoint/2010/main" val="9802468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7C8AE60-5D76-4C1D-8970-8E7A03056A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0EA278-A996-41A7-9028-688596D4B2CB}"/>
              </a:ext>
            </a:extLst>
          </p:cNvPr>
          <p:cNvSpPr>
            <a:spLocks noGrp="1"/>
          </p:cNvSpPr>
          <p:nvPr>
            <p:ph type="title"/>
          </p:nvPr>
        </p:nvSpPr>
        <p:spPr/>
        <p:txBody>
          <a:bodyPr/>
          <a:lstStyle/>
          <a:p>
            <a:r>
              <a:rPr lang="en-GB">
                <a:latin typeface="Times New Roman"/>
                <a:cs typeface="Times New Roman"/>
              </a:rPr>
              <a:t>Stage 3: Shielding</a:t>
            </a:r>
            <a:endParaRPr lang="en-GB"/>
          </a:p>
        </p:txBody>
      </p:sp>
      <p:sp>
        <p:nvSpPr>
          <p:cNvPr id="4" name="Date Placeholder 3">
            <a:extLst>
              <a:ext uri="{FF2B5EF4-FFF2-40B4-BE49-F238E27FC236}">
                <a16:creationId xmlns:a16="http://schemas.microsoft.com/office/drawing/2014/main" id="{AB7858BE-2F47-BF56-1CCA-BC502082DBBE}"/>
              </a:ext>
            </a:extLst>
          </p:cNvPr>
          <p:cNvSpPr>
            <a:spLocks noGrp="1"/>
          </p:cNvSpPr>
          <p:nvPr>
            <p:ph type="dt" sz="half" idx="10"/>
          </p:nvPr>
        </p:nvSpPr>
        <p:spPr/>
        <p:txBody>
          <a:bodyPr/>
          <a:lstStyle/>
          <a:p>
            <a:r>
              <a:rPr lang="en-US"/>
              <a:t>18/09/2026</a:t>
            </a:r>
          </a:p>
        </p:txBody>
      </p:sp>
      <p:sp>
        <p:nvSpPr>
          <p:cNvPr id="5" name="Footer Placeholder 4">
            <a:extLst>
              <a:ext uri="{FF2B5EF4-FFF2-40B4-BE49-F238E27FC236}">
                <a16:creationId xmlns:a16="http://schemas.microsoft.com/office/drawing/2014/main" id="{34D53390-005E-AF3A-6E68-F09533C17A67}"/>
              </a:ext>
            </a:extLst>
          </p:cNvPr>
          <p:cNvSpPr>
            <a:spLocks noGrp="1"/>
          </p:cNvSpPr>
          <p:nvPr>
            <p:ph type="ftr" sz="quarter" idx="11"/>
          </p:nvPr>
        </p:nvSpPr>
        <p:spPr/>
        <p:txBody>
          <a:bodyPr/>
          <a:lstStyle/>
          <a:p>
            <a:r>
              <a:rPr lang="en-US"/>
              <a:t>IOP Neutron Detector and Facility Workshop</a:t>
            </a:r>
          </a:p>
        </p:txBody>
      </p:sp>
      <p:sp>
        <p:nvSpPr>
          <p:cNvPr id="6" name="Slide Number Placeholder 5">
            <a:extLst>
              <a:ext uri="{FF2B5EF4-FFF2-40B4-BE49-F238E27FC236}">
                <a16:creationId xmlns:a16="http://schemas.microsoft.com/office/drawing/2014/main" id="{416AD080-F61B-EE04-63D1-FABBDCF1E09F}"/>
              </a:ext>
            </a:extLst>
          </p:cNvPr>
          <p:cNvSpPr>
            <a:spLocks noGrp="1"/>
          </p:cNvSpPr>
          <p:nvPr>
            <p:ph type="sldNum" sz="quarter" idx="12"/>
          </p:nvPr>
        </p:nvSpPr>
        <p:spPr/>
        <p:txBody>
          <a:bodyPr/>
          <a:lstStyle/>
          <a:p>
            <a:fld id="{330EA680-D336-4FF7-8B7A-9848BB0A1C32}" type="slidenum">
              <a:rPr lang="en-US" smtClean="0"/>
              <a:pPr/>
              <a:t>20</a:t>
            </a:fld>
            <a:endParaRPr lang="en-US"/>
          </a:p>
        </p:txBody>
      </p:sp>
      <p:sp>
        <p:nvSpPr>
          <p:cNvPr id="10" name="TextBox 9">
            <a:extLst>
              <a:ext uri="{FF2B5EF4-FFF2-40B4-BE49-F238E27FC236}">
                <a16:creationId xmlns:a16="http://schemas.microsoft.com/office/drawing/2014/main" id="{0C4B5F3C-2FED-1FE9-F4E3-863BAD38560A}"/>
              </a:ext>
            </a:extLst>
          </p:cNvPr>
          <p:cNvSpPr txBox="1"/>
          <p:nvPr/>
        </p:nvSpPr>
        <p:spPr>
          <a:xfrm>
            <a:off x="6583005" y="3762569"/>
            <a:ext cx="5472663"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GB" sz="2400"/>
              <a:t>The flux at HF-</a:t>
            </a:r>
            <a:r>
              <a:rPr lang="en-GB" sz="2400" err="1"/>
              <a:t>ADNeF</a:t>
            </a:r>
            <a:r>
              <a:rPr lang="en-GB" sz="2400"/>
              <a:t> can feasibly be halved (I</a:t>
            </a:r>
            <a:r>
              <a:rPr lang="en-GB" sz="2400" baseline="-25000"/>
              <a:t>p</a:t>
            </a:r>
            <a:r>
              <a:rPr lang="en-GB" sz="2400"/>
              <a:t> = 30 mA --&gt; 15 mA)</a:t>
            </a:r>
          </a:p>
          <a:p>
            <a:pPr marL="285750" indent="-285750">
              <a:buFont typeface="Arial"/>
              <a:buChar char="•"/>
            </a:pPr>
            <a:r>
              <a:rPr lang="en-GB" sz="2400"/>
              <a:t>The addition of beam-shaping assemblies (BSAs) would further reduce flux.</a:t>
            </a:r>
          </a:p>
          <a:p>
            <a:pPr marL="285750" indent="-285750">
              <a:buFont typeface="Arial"/>
              <a:buChar char="•"/>
            </a:pPr>
            <a:r>
              <a:rPr lang="en-GB" sz="2400" b="1"/>
              <a:t>So, implementing this design could be possible experimentally.</a:t>
            </a:r>
          </a:p>
        </p:txBody>
      </p:sp>
      <p:sp>
        <p:nvSpPr>
          <p:cNvPr id="15" name="TextBox 14">
            <a:extLst>
              <a:ext uri="{FF2B5EF4-FFF2-40B4-BE49-F238E27FC236}">
                <a16:creationId xmlns:a16="http://schemas.microsoft.com/office/drawing/2014/main" id="{7AC71E7B-FF4B-ED2C-38EA-BB0738FD700C}"/>
              </a:ext>
            </a:extLst>
          </p:cNvPr>
          <p:cNvSpPr txBox="1"/>
          <p:nvPr/>
        </p:nvSpPr>
        <p:spPr>
          <a:xfrm>
            <a:off x="732412" y="5873239"/>
            <a:ext cx="5469612" cy="461665"/>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a:t>Detector moved to </a:t>
            </a:r>
            <a:r>
              <a:rPr lang="en-GB" sz="2400" b="1"/>
              <a:t>100 cm</a:t>
            </a:r>
            <a:r>
              <a:rPr lang="en-GB" sz="2400"/>
              <a:t> from Z-axis.</a:t>
            </a:r>
            <a:endParaRPr lang="en-US" sz="2400"/>
          </a:p>
        </p:txBody>
      </p:sp>
      <p:pic>
        <p:nvPicPr>
          <p:cNvPr id="13" name="Content Placeholder 12">
            <a:extLst>
              <a:ext uri="{FF2B5EF4-FFF2-40B4-BE49-F238E27FC236}">
                <a16:creationId xmlns:a16="http://schemas.microsoft.com/office/drawing/2014/main" id="{4F487999-1688-A650-C59B-08EB5E099973}"/>
              </a:ext>
            </a:extLst>
          </p:cNvPr>
          <p:cNvPicPr>
            <a:picLocks noGrp="1" noChangeAspect="1"/>
          </p:cNvPicPr>
          <p:nvPr>
            <p:ph sz="half" idx="1"/>
          </p:nvPr>
        </p:nvPicPr>
        <p:blipFill>
          <a:blip r:embed="rId3"/>
          <a:stretch>
            <a:fillRect/>
          </a:stretch>
        </p:blipFill>
        <p:spPr>
          <a:xfrm>
            <a:off x="0" y="1828800"/>
            <a:ext cx="8229600" cy="3873500"/>
          </a:xfrm>
          <a:prstGeom prst="rect">
            <a:avLst/>
          </a:prstGeom>
        </p:spPr>
      </p:pic>
      <p:sp>
        <p:nvSpPr>
          <p:cNvPr id="3" name="TextBox 2">
            <a:extLst>
              <a:ext uri="{FF2B5EF4-FFF2-40B4-BE49-F238E27FC236}">
                <a16:creationId xmlns:a16="http://schemas.microsoft.com/office/drawing/2014/main" id="{8DEF75A3-1667-2982-7DB3-56025936F9FA}"/>
              </a:ext>
            </a:extLst>
          </p:cNvPr>
          <p:cNvSpPr txBox="1"/>
          <p:nvPr/>
        </p:nvSpPr>
        <p:spPr>
          <a:xfrm>
            <a:off x="838200" y="1437779"/>
            <a:ext cx="3299301" cy="461665"/>
          </a:xfrm>
          <a:prstGeom prst="rect">
            <a:avLst/>
          </a:prstGeom>
          <a:noFill/>
        </p:spPr>
        <p:txBody>
          <a:bodyPr wrap="none" lIns="91440" tIns="45720" rIns="91440" bIns="45720" rtlCol="0" anchor="t">
            <a:spAutoFit/>
          </a:bodyPr>
          <a:lstStyle/>
          <a:p>
            <a:pPr marL="342900" indent="-342900">
              <a:buFont typeface="Arial" panose="020B0604020202020204" pitchFamily="34" charset="0"/>
              <a:buChar char="•"/>
            </a:pPr>
            <a:r>
              <a:rPr lang="en-GB" sz="2400" b="1">
                <a:latin typeface="Arial"/>
                <a:cs typeface="Arial"/>
              </a:rPr>
              <a:t>Lead and </a:t>
            </a:r>
            <a:r>
              <a:rPr lang="en-GB" sz="2400" b="1" baseline="30000">
                <a:latin typeface="Arial"/>
                <a:cs typeface="Arial"/>
              </a:rPr>
              <a:t>6</a:t>
            </a:r>
            <a:r>
              <a:rPr lang="en-GB" sz="2400" b="1">
                <a:latin typeface="Arial"/>
                <a:cs typeface="Arial"/>
              </a:rPr>
              <a:t>Li metal</a:t>
            </a:r>
          </a:p>
        </p:txBody>
      </p:sp>
      <p:sp>
        <p:nvSpPr>
          <p:cNvPr id="7" name="TextBox 6">
            <a:extLst>
              <a:ext uri="{FF2B5EF4-FFF2-40B4-BE49-F238E27FC236}">
                <a16:creationId xmlns:a16="http://schemas.microsoft.com/office/drawing/2014/main" id="{9794FBB3-F30B-86AA-190C-D22A651CD5CB}"/>
              </a:ext>
            </a:extLst>
          </p:cNvPr>
          <p:cNvSpPr txBox="1"/>
          <p:nvPr/>
        </p:nvSpPr>
        <p:spPr>
          <a:xfrm>
            <a:off x="4662973" y="2041821"/>
            <a:ext cx="1516762" cy="369332"/>
          </a:xfrm>
          <a:prstGeom prst="rect">
            <a:avLst/>
          </a:prstGeom>
          <a:noFill/>
        </p:spPr>
        <p:txBody>
          <a:bodyPr wrap="none" rtlCol="0">
            <a:spAutoFit/>
          </a:bodyPr>
          <a:lstStyle/>
          <a:p>
            <a:r>
              <a:rPr lang="en-GB"/>
              <a:t>SNR = 0.0143</a:t>
            </a:r>
          </a:p>
        </p:txBody>
      </p:sp>
      <p:sp>
        <p:nvSpPr>
          <p:cNvPr id="11" name="TextBox 10">
            <a:extLst>
              <a:ext uri="{FF2B5EF4-FFF2-40B4-BE49-F238E27FC236}">
                <a16:creationId xmlns:a16="http://schemas.microsoft.com/office/drawing/2014/main" id="{1DB977C0-F622-430E-7FCF-8A4C36617505}"/>
              </a:ext>
            </a:extLst>
          </p:cNvPr>
          <p:cNvSpPr txBox="1"/>
          <p:nvPr/>
        </p:nvSpPr>
        <p:spPr>
          <a:xfrm>
            <a:off x="4967739" y="1542143"/>
            <a:ext cx="1233716" cy="365760"/>
          </a:xfrm>
          <a:prstGeom prst="rect">
            <a:avLst/>
          </a:prstGeom>
          <a:noFill/>
          <a:ln>
            <a:solidFill>
              <a:schemeClr val="tx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a:t>I</a:t>
            </a:r>
            <a:r>
              <a:rPr lang="en-GB" baseline="-25000"/>
              <a:t>p</a:t>
            </a:r>
            <a:r>
              <a:rPr lang="en-GB"/>
              <a:t> = 30 mA</a:t>
            </a:r>
          </a:p>
        </p:txBody>
      </p:sp>
      <p:pic>
        <p:nvPicPr>
          <p:cNvPr id="14" name="Content Placeholder 13">
            <a:extLst>
              <a:ext uri="{FF2B5EF4-FFF2-40B4-BE49-F238E27FC236}">
                <a16:creationId xmlns:a16="http://schemas.microsoft.com/office/drawing/2014/main" id="{259263F9-18D8-25DF-670A-1F6F7BCACF81}"/>
              </a:ext>
            </a:extLst>
          </p:cNvPr>
          <p:cNvPicPr>
            <a:picLocks noGrp="1" noChangeAspect="1"/>
          </p:cNvPicPr>
          <p:nvPr>
            <p:ph sz="half" idx="2"/>
          </p:nvPr>
        </p:nvPicPr>
        <p:blipFill>
          <a:blip r:embed="rId4"/>
          <a:stretch>
            <a:fillRect/>
          </a:stretch>
        </p:blipFill>
        <p:spPr>
          <a:xfrm>
            <a:off x="8536781" y="3175"/>
            <a:ext cx="3652838" cy="3652838"/>
          </a:xfrm>
          <a:prstGeom prst="rect">
            <a:avLst/>
          </a:prstGeom>
        </p:spPr>
      </p:pic>
    </p:spTree>
    <p:extLst>
      <p:ext uri="{BB962C8B-B14F-4D97-AF65-F5344CB8AC3E}">
        <p14:creationId xmlns:p14="http://schemas.microsoft.com/office/powerpoint/2010/main" val="1107488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5C050F8-9541-02A5-1AF9-AF444B19EEC0}"/>
            </a:ext>
          </a:extLst>
        </p:cNvPr>
        <p:cNvGrpSpPr/>
        <p:nvPr/>
      </p:nvGrpSpPr>
      <p:grpSpPr>
        <a:xfrm>
          <a:off x="0" y="0"/>
          <a:ext cx="0" cy="0"/>
          <a:chOff x="0" y="0"/>
          <a:chExt cx="0" cy="0"/>
        </a:xfrm>
      </p:grpSpPr>
      <p:pic>
        <p:nvPicPr>
          <p:cNvPr id="11" name="Content Placeholder 10">
            <a:extLst>
              <a:ext uri="{FF2B5EF4-FFF2-40B4-BE49-F238E27FC236}">
                <a16:creationId xmlns:a16="http://schemas.microsoft.com/office/drawing/2014/main" id="{AA9C3DC0-64E9-C45E-9F4F-34074E517CA9}"/>
              </a:ext>
            </a:extLst>
          </p:cNvPr>
          <p:cNvPicPr>
            <a:picLocks noGrp="1" noChangeAspect="1"/>
          </p:cNvPicPr>
          <p:nvPr>
            <p:ph sz="half" idx="1"/>
          </p:nvPr>
        </p:nvPicPr>
        <p:blipFill>
          <a:blip r:embed="rId3"/>
          <a:stretch>
            <a:fillRect/>
          </a:stretch>
        </p:blipFill>
        <p:spPr>
          <a:xfrm>
            <a:off x="0" y="1829594"/>
            <a:ext cx="8229600" cy="3873500"/>
          </a:xfrm>
          <a:prstGeom prst="rect">
            <a:avLst/>
          </a:prstGeom>
        </p:spPr>
      </p:pic>
      <p:sp>
        <p:nvSpPr>
          <p:cNvPr id="2" name="Title 1">
            <a:extLst>
              <a:ext uri="{FF2B5EF4-FFF2-40B4-BE49-F238E27FC236}">
                <a16:creationId xmlns:a16="http://schemas.microsoft.com/office/drawing/2014/main" id="{281E69A5-E7D4-3E4A-4CCB-A2359C213ED4}"/>
              </a:ext>
            </a:extLst>
          </p:cNvPr>
          <p:cNvSpPr>
            <a:spLocks noGrp="1"/>
          </p:cNvSpPr>
          <p:nvPr>
            <p:ph type="title"/>
          </p:nvPr>
        </p:nvSpPr>
        <p:spPr/>
        <p:txBody>
          <a:bodyPr/>
          <a:lstStyle/>
          <a:p>
            <a:r>
              <a:rPr lang="en-GB">
                <a:latin typeface="Times New Roman"/>
                <a:cs typeface="Times New Roman"/>
              </a:rPr>
              <a:t>Stage 3: Shielding</a:t>
            </a:r>
            <a:endParaRPr lang="en-GB"/>
          </a:p>
        </p:txBody>
      </p:sp>
      <p:sp>
        <p:nvSpPr>
          <p:cNvPr id="4" name="Date Placeholder 3">
            <a:extLst>
              <a:ext uri="{FF2B5EF4-FFF2-40B4-BE49-F238E27FC236}">
                <a16:creationId xmlns:a16="http://schemas.microsoft.com/office/drawing/2014/main" id="{31A4233C-AFAC-06D3-5F72-4950961EC45C}"/>
              </a:ext>
            </a:extLst>
          </p:cNvPr>
          <p:cNvSpPr>
            <a:spLocks noGrp="1"/>
          </p:cNvSpPr>
          <p:nvPr>
            <p:ph type="dt" sz="half" idx="10"/>
          </p:nvPr>
        </p:nvSpPr>
        <p:spPr/>
        <p:txBody>
          <a:bodyPr/>
          <a:lstStyle/>
          <a:p>
            <a:r>
              <a:rPr lang="en-US"/>
              <a:t>18/09/2026</a:t>
            </a:r>
          </a:p>
        </p:txBody>
      </p:sp>
      <p:sp>
        <p:nvSpPr>
          <p:cNvPr id="5" name="Footer Placeholder 4">
            <a:extLst>
              <a:ext uri="{FF2B5EF4-FFF2-40B4-BE49-F238E27FC236}">
                <a16:creationId xmlns:a16="http://schemas.microsoft.com/office/drawing/2014/main" id="{751C47F5-7DC7-FB13-1FF2-C36605386820}"/>
              </a:ext>
            </a:extLst>
          </p:cNvPr>
          <p:cNvSpPr>
            <a:spLocks noGrp="1"/>
          </p:cNvSpPr>
          <p:nvPr>
            <p:ph type="ftr" sz="quarter" idx="11"/>
          </p:nvPr>
        </p:nvSpPr>
        <p:spPr/>
        <p:txBody>
          <a:bodyPr/>
          <a:lstStyle/>
          <a:p>
            <a:r>
              <a:rPr lang="en-US"/>
              <a:t>IOP Neutron Detector and Facility Workshop</a:t>
            </a:r>
          </a:p>
        </p:txBody>
      </p:sp>
      <p:sp>
        <p:nvSpPr>
          <p:cNvPr id="6" name="Slide Number Placeholder 5">
            <a:extLst>
              <a:ext uri="{FF2B5EF4-FFF2-40B4-BE49-F238E27FC236}">
                <a16:creationId xmlns:a16="http://schemas.microsoft.com/office/drawing/2014/main" id="{A95D3B0A-4A9C-F639-94CE-27F6B4F35AF6}"/>
              </a:ext>
            </a:extLst>
          </p:cNvPr>
          <p:cNvSpPr>
            <a:spLocks noGrp="1"/>
          </p:cNvSpPr>
          <p:nvPr>
            <p:ph type="sldNum" sz="quarter" idx="12"/>
          </p:nvPr>
        </p:nvSpPr>
        <p:spPr/>
        <p:txBody>
          <a:bodyPr/>
          <a:lstStyle/>
          <a:p>
            <a:fld id="{330EA680-D336-4FF7-8B7A-9848BB0A1C32}" type="slidenum">
              <a:rPr lang="en-US" smtClean="0"/>
              <a:pPr/>
              <a:t>21</a:t>
            </a:fld>
            <a:endParaRPr lang="en-US"/>
          </a:p>
        </p:txBody>
      </p:sp>
      <p:sp>
        <p:nvSpPr>
          <p:cNvPr id="10" name="TextBox 9">
            <a:extLst>
              <a:ext uri="{FF2B5EF4-FFF2-40B4-BE49-F238E27FC236}">
                <a16:creationId xmlns:a16="http://schemas.microsoft.com/office/drawing/2014/main" id="{6ACD0189-373A-1667-4B8F-53DD751C3B93}"/>
              </a:ext>
            </a:extLst>
          </p:cNvPr>
          <p:cNvSpPr txBox="1"/>
          <p:nvPr/>
        </p:nvSpPr>
        <p:spPr>
          <a:xfrm>
            <a:off x="6858000" y="4179391"/>
            <a:ext cx="44958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Count rate is </a:t>
            </a:r>
          </a:p>
        </p:txBody>
      </p:sp>
      <p:pic>
        <p:nvPicPr>
          <p:cNvPr id="7" name="Picture 6">
            <a:extLst>
              <a:ext uri="{FF2B5EF4-FFF2-40B4-BE49-F238E27FC236}">
                <a16:creationId xmlns:a16="http://schemas.microsoft.com/office/drawing/2014/main" id="{BACF6131-CAAC-54D5-DF25-E03AC46CFAE9}"/>
              </a:ext>
            </a:extLst>
          </p:cNvPr>
          <p:cNvPicPr>
            <a:picLocks noChangeAspect="1"/>
          </p:cNvPicPr>
          <p:nvPr/>
        </p:nvPicPr>
        <p:blipFill>
          <a:blip r:embed="rId4"/>
          <a:stretch>
            <a:fillRect/>
          </a:stretch>
        </p:blipFill>
        <p:spPr>
          <a:xfrm>
            <a:off x="8534400" y="0"/>
            <a:ext cx="3657600" cy="3657600"/>
          </a:xfrm>
          <a:prstGeom prst="rect">
            <a:avLst/>
          </a:prstGeom>
        </p:spPr>
      </p:pic>
      <p:sp>
        <p:nvSpPr>
          <p:cNvPr id="3" name="TextBox 2">
            <a:extLst>
              <a:ext uri="{FF2B5EF4-FFF2-40B4-BE49-F238E27FC236}">
                <a16:creationId xmlns:a16="http://schemas.microsoft.com/office/drawing/2014/main" id="{AAA2B3BD-F749-E3F2-1A59-09C7FB1AAC94}"/>
              </a:ext>
            </a:extLst>
          </p:cNvPr>
          <p:cNvSpPr txBox="1"/>
          <p:nvPr/>
        </p:nvSpPr>
        <p:spPr>
          <a:xfrm>
            <a:off x="838200" y="1437779"/>
            <a:ext cx="4442242" cy="461665"/>
          </a:xfrm>
          <a:prstGeom prst="rect">
            <a:avLst/>
          </a:prstGeom>
          <a:noFill/>
        </p:spPr>
        <p:txBody>
          <a:bodyPr wrap="none" rtlCol="0">
            <a:spAutoFit/>
          </a:bodyPr>
          <a:lstStyle/>
          <a:p>
            <a:pPr marL="342900" indent="-342900">
              <a:buFont typeface="Arial" panose="020B0604020202020204" pitchFamily="34" charset="0"/>
              <a:buChar char="•"/>
            </a:pPr>
            <a:r>
              <a:rPr lang="en-GB" sz="2400" b="1">
                <a:latin typeface="Arial" panose="020B0604020202020204" pitchFamily="34" charset="0"/>
                <a:cs typeface="Arial" panose="020B0604020202020204" pitchFamily="34" charset="0"/>
              </a:rPr>
              <a:t>Lead and lithium-6 hydride</a:t>
            </a:r>
          </a:p>
        </p:txBody>
      </p:sp>
      <p:sp>
        <p:nvSpPr>
          <p:cNvPr id="9" name="TextBox 8">
            <a:extLst>
              <a:ext uri="{FF2B5EF4-FFF2-40B4-BE49-F238E27FC236}">
                <a16:creationId xmlns:a16="http://schemas.microsoft.com/office/drawing/2014/main" id="{B6A62F9A-511E-35BB-1383-A7CEAEADEFDB}"/>
              </a:ext>
            </a:extLst>
          </p:cNvPr>
          <p:cNvSpPr txBox="1"/>
          <p:nvPr/>
        </p:nvSpPr>
        <p:spPr>
          <a:xfrm>
            <a:off x="4662973" y="2041745"/>
            <a:ext cx="1516762" cy="369332"/>
          </a:xfrm>
          <a:prstGeom prst="rect">
            <a:avLst/>
          </a:prstGeom>
          <a:noFill/>
        </p:spPr>
        <p:txBody>
          <a:bodyPr wrap="none" rtlCol="0">
            <a:spAutoFit/>
          </a:bodyPr>
          <a:lstStyle/>
          <a:p>
            <a:r>
              <a:rPr lang="en-GB"/>
              <a:t>SNR = 0.0185</a:t>
            </a:r>
          </a:p>
        </p:txBody>
      </p:sp>
    </p:spTree>
    <p:extLst>
      <p:ext uri="{BB962C8B-B14F-4D97-AF65-F5344CB8AC3E}">
        <p14:creationId xmlns:p14="http://schemas.microsoft.com/office/powerpoint/2010/main" val="2512453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6044BFF-6A85-3FC6-3EC5-62B5841EE1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DF776F-A3E6-FA7D-F5B2-D4E5F626BB22}"/>
              </a:ext>
            </a:extLst>
          </p:cNvPr>
          <p:cNvSpPr>
            <a:spLocks noGrp="1"/>
          </p:cNvSpPr>
          <p:nvPr>
            <p:ph type="title"/>
          </p:nvPr>
        </p:nvSpPr>
        <p:spPr/>
        <p:txBody>
          <a:bodyPr/>
          <a:lstStyle/>
          <a:p>
            <a:r>
              <a:rPr lang="en-US" err="1">
                <a:latin typeface="Times New Roman"/>
                <a:ea typeface="+mj-lt"/>
                <a:cs typeface="+mj-lt"/>
              </a:rPr>
              <a:t>OpenMC</a:t>
            </a:r>
            <a:r>
              <a:rPr lang="en-US">
                <a:latin typeface="Times New Roman"/>
                <a:ea typeface="+mj-lt"/>
                <a:cs typeface="+mj-lt"/>
              </a:rPr>
              <a:t> Simulation</a:t>
            </a:r>
          </a:p>
        </p:txBody>
      </p:sp>
      <p:sp>
        <p:nvSpPr>
          <p:cNvPr id="3" name="Content Placeholder 2">
            <a:extLst>
              <a:ext uri="{FF2B5EF4-FFF2-40B4-BE49-F238E27FC236}">
                <a16:creationId xmlns:a16="http://schemas.microsoft.com/office/drawing/2014/main" id="{9AB157AB-4E04-C79E-90A3-D220E388032E}"/>
              </a:ext>
            </a:extLst>
          </p:cNvPr>
          <p:cNvSpPr>
            <a:spLocks noGrp="1"/>
          </p:cNvSpPr>
          <p:nvPr>
            <p:ph sz="half" idx="1"/>
          </p:nvPr>
        </p:nvSpPr>
        <p:spPr>
          <a:xfrm>
            <a:off x="545925" y="1642673"/>
            <a:ext cx="5821005" cy="836937"/>
          </a:xfrm>
        </p:spPr>
        <p:txBody>
          <a:bodyPr vert="horz" lIns="91440" tIns="45720" rIns="91440" bIns="45720" rtlCol="0" anchor="t">
            <a:normAutofit/>
          </a:bodyPr>
          <a:lstStyle/>
          <a:p>
            <a:pPr marL="0" indent="0">
              <a:buNone/>
            </a:pPr>
            <a:r>
              <a:rPr lang="en-US" sz="2400"/>
              <a:t>Created a custom neutron source term for </a:t>
            </a:r>
            <a:r>
              <a:rPr lang="en-US" sz="2400" err="1"/>
              <a:t>OpenMC</a:t>
            </a:r>
            <a:r>
              <a:rPr lang="en-US" sz="2400"/>
              <a:t> simulations.</a:t>
            </a:r>
          </a:p>
          <a:p>
            <a:endParaRPr lang="en-US" sz="2400"/>
          </a:p>
        </p:txBody>
      </p:sp>
      <p:sp>
        <p:nvSpPr>
          <p:cNvPr id="6" name="Date Placeholder 5">
            <a:extLst>
              <a:ext uri="{FF2B5EF4-FFF2-40B4-BE49-F238E27FC236}">
                <a16:creationId xmlns:a16="http://schemas.microsoft.com/office/drawing/2014/main" id="{2F58A8D2-A502-C66D-B5CA-98491050DC2C}"/>
              </a:ext>
            </a:extLst>
          </p:cNvPr>
          <p:cNvSpPr>
            <a:spLocks noGrp="1"/>
          </p:cNvSpPr>
          <p:nvPr>
            <p:ph type="dt" sz="half" idx="10"/>
          </p:nvPr>
        </p:nvSpPr>
        <p:spPr/>
        <p:txBody>
          <a:bodyPr/>
          <a:lstStyle/>
          <a:p>
            <a:r>
              <a:rPr lang="en-US"/>
              <a:t>18/09/2026</a:t>
            </a:r>
          </a:p>
        </p:txBody>
      </p:sp>
      <p:sp>
        <p:nvSpPr>
          <p:cNvPr id="7" name="Footer Placeholder 6">
            <a:extLst>
              <a:ext uri="{FF2B5EF4-FFF2-40B4-BE49-F238E27FC236}">
                <a16:creationId xmlns:a16="http://schemas.microsoft.com/office/drawing/2014/main" id="{FBA94294-5971-034A-C86A-9079D6A635B4}"/>
              </a:ext>
            </a:extLst>
          </p:cNvPr>
          <p:cNvSpPr>
            <a:spLocks noGrp="1"/>
          </p:cNvSpPr>
          <p:nvPr>
            <p:ph type="ftr" sz="quarter" idx="11"/>
          </p:nvPr>
        </p:nvSpPr>
        <p:spPr/>
        <p:txBody>
          <a:bodyPr/>
          <a:lstStyle/>
          <a:p>
            <a:r>
              <a:rPr lang="en-US"/>
              <a:t>IOP Neutron Detector and Facility Workshop</a:t>
            </a:r>
          </a:p>
        </p:txBody>
      </p:sp>
      <p:sp>
        <p:nvSpPr>
          <p:cNvPr id="8" name="Slide Number Placeholder 7">
            <a:extLst>
              <a:ext uri="{FF2B5EF4-FFF2-40B4-BE49-F238E27FC236}">
                <a16:creationId xmlns:a16="http://schemas.microsoft.com/office/drawing/2014/main" id="{D156E8C4-C272-FE0E-113E-85325830904A}"/>
              </a:ext>
            </a:extLst>
          </p:cNvPr>
          <p:cNvSpPr>
            <a:spLocks noGrp="1"/>
          </p:cNvSpPr>
          <p:nvPr>
            <p:ph type="sldNum" sz="quarter" idx="12"/>
          </p:nvPr>
        </p:nvSpPr>
        <p:spPr/>
        <p:txBody>
          <a:bodyPr/>
          <a:lstStyle/>
          <a:p>
            <a:r>
              <a:rPr lang="en-US"/>
              <a:t>5</a:t>
            </a:r>
          </a:p>
        </p:txBody>
      </p:sp>
      <p:sp>
        <p:nvSpPr>
          <p:cNvPr id="5" name="TextBox 4">
            <a:extLst>
              <a:ext uri="{FF2B5EF4-FFF2-40B4-BE49-F238E27FC236}">
                <a16:creationId xmlns:a16="http://schemas.microsoft.com/office/drawing/2014/main" id="{8D750F8D-D222-B4FA-6080-D609F371557B}"/>
              </a:ext>
            </a:extLst>
          </p:cNvPr>
          <p:cNvSpPr txBox="1"/>
          <p:nvPr/>
        </p:nvSpPr>
        <p:spPr>
          <a:xfrm>
            <a:off x="118847" y="5947155"/>
            <a:ext cx="7839505" cy="615553"/>
          </a:xfrm>
          <a:prstGeom prst="rect">
            <a:avLst/>
          </a:prstGeom>
          <a:noFill/>
        </p:spPr>
        <p:txBody>
          <a:bodyPr wrap="square" lIns="91440" tIns="45720" rIns="91440" bIns="45720" rtlCol="0" anchor="t">
            <a:spAutoFit/>
          </a:bodyPr>
          <a:lstStyle/>
          <a:p>
            <a:r>
              <a:rPr lang="en-GB" sz="850">
                <a:latin typeface="Arial"/>
                <a:cs typeface="Arial"/>
              </a:rPr>
              <a:t>1) W. Ratynski, F. </a:t>
            </a:r>
            <a:r>
              <a:rPr lang="en-GB" sz="850" err="1">
                <a:latin typeface="Arial"/>
                <a:cs typeface="Arial"/>
              </a:rPr>
              <a:t>Käppeler</a:t>
            </a:r>
            <a:r>
              <a:rPr lang="en-GB" sz="850">
                <a:latin typeface="Arial"/>
                <a:cs typeface="Arial"/>
              </a:rPr>
              <a:t>, Neutron capture cross section of 197Au: A standard for stellar nucleosynthesis, 1988</a:t>
            </a:r>
          </a:p>
          <a:p>
            <a:r>
              <a:rPr lang="en-GB" sz="850">
                <a:latin typeface="Arial"/>
                <a:cs typeface="Arial"/>
              </a:rPr>
              <a:t>2) C. Lederer et. al., Definition of a standard neutron field with the 7Li(</a:t>
            </a:r>
            <a:r>
              <a:rPr lang="en-GB" sz="850" err="1">
                <a:latin typeface="Arial"/>
                <a:cs typeface="Arial"/>
              </a:rPr>
              <a:t>p,n</a:t>
            </a:r>
            <a:r>
              <a:rPr lang="en-GB" sz="850">
                <a:latin typeface="Arial"/>
                <a:cs typeface="Arial"/>
              </a:rPr>
              <a:t>)7Be reaction, 2012</a:t>
            </a:r>
          </a:p>
          <a:p>
            <a:r>
              <a:rPr lang="en-GB" sz="850">
                <a:latin typeface="Arial"/>
                <a:cs typeface="Arial"/>
              </a:rPr>
              <a:t>3) G. Feinberg et. al., </a:t>
            </a:r>
            <a:r>
              <a:rPr lang="en-GB" sz="850" err="1">
                <a:latin typeface="Arial"/>
                <a:cs typeface="Arial"/>
              </a:rPr>
              <a:t>Quasistellar</a:t>
            </a:r>
            <a:r>
              <a:rPr lang="en-GB" sz="850">
                <a:latin typeface="Arial"/>
                <a:cs typeface="Arial"/>
              </a:rPr>
              <a:t> neutrons from the 7Li(</a:t>
            </a:r>
            <a:r>
              <a:rPr lang="en-GB" sz="850" err="1">
                <a:latin typeface="Arial"/>
                <a:cs typeface="Arial"/>
              </a:rPr>
              <a:t>p,n</a:t>
            </a:r>
            <a:r>
              <a:rPr lang="en-GB" sz="850">
                <a:latin typeface="Arial"/>
                <a:cs typeface="Arial"/>
              </a:rPr>
              <a:t>)7Be reaction with an energy-broadened proton beam, 2012</a:t>
            </a:r>
          </a:p>
          <a:p>
            <a:r>
              <a:rPr lang="en-GB" sz="850">
                <a:latin typeface="Arial"/>
                <a:cs typeface="Arial"/>
              </a:rPr>
              <a:t>4) V.N. Kononov, </a:t>
            </a:r>
            <a:r>
              <a:rPr lang="en-GB" sz="850" err="1">
                <a:latin typeface="Arial"/>
                <a:cs typeface="Arial"/>
              </a:rPr>
              <a:t>Absolte</a:t>
            </a:r>
            <a:r>
              <a:rPr lang="en-GB" sz="850">
                <a:latin typeface="Arial"/>
                <a:cs typeface="Arial"/>
              </a:rPr>
              <a:t> yield and spectrum of neutrons from the 7Li(</a:t>
            </a:r>
            <a:r>
              <a:rPr lang="en-GB" sz="850" err="1">
                <a:latin typeface="Arial"/>
                <a:cs typeface="Arial"/>
              </a:rPr>
              <a:t>p,n</a:t>
            </a:r>
            <a:r>
              <a:rPr lang="en-GB" sz="850">
                <a:latin typeface="Arial"/>
                <a:cs typeface="Arial"/>
              </a:rPr>
              <a:t>)7Be reaction, 1977</a:t>
            </a:r>
          </a:p>
        </p:txBody>
      </p:sp>
      <p:pic>
        <p:nvPicPr>
          <p:cNvPr id="4" name="Picture 3" descr="Logo">
            <a:extLst>
              <a:ext uri="{FF2B5EF4-FFF2-40B4-BE49-F238E27FC236}">
                <a16:creationId xmlns:a16="http://schemas.microsoft.com/office/drawing/2014/main" id="{4ED8B16E-C5EB-B267-2A88-DE455A183B62}"/>
              </a:ext>
            </a:extLst>
          </p:cNvPr>
          <p:cNvPicPr>
            <a:picLocks noChangeAspect="1"/>
          </p:cNvPicPr>
          <p:nvPr/>
        </p:nvPicPr>
        <p:blipFill>
          <a:blip r:embed="rId3"/>
          <a:stretch>
            <a:fillRect/>
          </a:stretch>
        </p:blipFill>
        <p:spPr>
          <a:xfrm>
            <a:off x="9397939" y="221560"/>
            <a:ext cx="2384679" cy="520613"/>
          </a:xfrm>
          <a:prstGeom prst="rect">
            <a:avLst/>
          </a:prstGeom>
        </p:spPr>
      </p:pic>
      <p:sp>
        <p:nvSpPr>
          <p:cNvPr id="12" name="TextBox 11">
            <a:extLst>
              <a:ext uri="{FF2B5EF4-FFF2-40B4-BE49-F238E27FC236}">
                <a16:creationId xmlns:a16="http://schemas.microsoft.com/office/drawing/2014/main" id="{3A93260C-1843-303E-2FF4-535A267F008D}"/>
              </a:ext>
            </a:extLst>
          </p:cNvPr>
          <p:cNvSpPr txBox="1"/>
          <p:nvPr/>
        </p:nvSpPr>
        <p:spPr>
          <a:xfrm>
            <a:off x="6519333" y="1943143"/>
            <a:ext cx="147286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Total yield at</a:t>
            </a:r>
          </a:p>
          <a:p>
            <a:r>
              <a:rPr lang="en-GB"/>
              <a:t>1.912 MeV:</a:t>
            </a:r>
          </a:p>
        </p:txBody>
      </p:sp>
      <p:sp>
        <p:nvSpPr>
          <p:cNvPr id="13" name="TextBox 12">
            <a:extLst>
              <a:ext uri="{FF2B5EF4-FFF2-40B4-BE49-F238E27FC236}">
                <a16:creationId xmlns:a16="http://schemas.microsoft.com/office/drawing/2014/main" id="{99D8D6C9-5B1F-DB86-DAA4-F9CC54138962}"/>
              </a:ext>
            </a:extLst>
          </p:cNvPr>
          <p:cNvSpPr txBox="1"/>
          <p:nvPr/>
        </p:nvSpPr>
        <p:spPr>
          <a:xfrm>
            <a:off x="6526555" y="4217372"/>
            <a:ext cx="117686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0-degree yield at </a:t>
            </a:r>
          </a:p>
          <a:p>
            <a:r>
              <a:rPr lang="en-GB"/>
              <a:t>1.94 MeV:</a:t>
            </a:r>
          </a:p>
        </p:txBody>
      </p:sp>
      <p:sp>
        <p:nvSpPr>
          <p:cNvPr id="14" name="Content Placeholder 2">
            <a:extLst>
              <a:ext uri="{FF2B5EF4-FFF2-40B4-BE49-F238E27FC236}">
                <a16:creationId xmlns:a16="http://schemas.microsoft.com/office/drawing/2014/main" id="{3C34B27A-AD07-4844-87CD-9949974CB016}"/>
              </a:ext>
            </a:extLst>
          </p:cNvPr>
          <p:cNvSpPr txBox="1">
            <a:spLocks/>
          </p:cNvSpPr>
          <p:nvPr/>
        </p:nvSpPr>
        <p:spPr>
          <a:xfrm>
            <a:off x="6594898" y="1100947"/>
            <a:ext cx="5181600"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a:t>Validation possible at certain energies, using existing data:</a:t>
            </a:r>
          </a:p>
        </p:txBody>
      </p:sp>
      <p:sp>
        <p:nvSpPr>
          <p:cNvPr id="16" name="TextBox 15">
            <a:extLst>
              <a:ext uri="{FF2B5EF4-FFF2-40B4-BE49-F238E27FC236}">
                <a16:creationId xmlns:a16="http://schemas.microsoft.com/office/drawing/2014/main" id="{E1A865AE-C86A-97AF-6913-87A41D76EC6B}"/>
              </a:ext>
            </a:extLst>
          </p:cNvPr>
          <p:cNvSpPr txBox="1"/>
          <p:nvPr/>
        </p:nvSpPr>
        <p:spPr>
          <a:xfrm>
            <a:off x="545925" y="2589474"/>
            <a:ext cx="6096000" cy="369332"/>
          </a:xfrm>
          <a:prstGeom prst="rect">
            <a:avLst/>
          </a:prstGeom>
          <a:noFill/>
        </p:spPr>
        <p:txBody>
          <a:bodyPr wrap="square">
            <a:spAutoFit/>
          </a:bodyPr>
          <a:lstStyle/>
          <a:p>
            <a:pPr marL="0" indent="0">
              <a:buNone/>
            </a:pPr>
            <a:r>
              <a:rPr lang="en-US" sz="1800"/>
              <a:t>Neutron spectra produced by source term:</a:t>
            </a:r>
          </a:p>
        </p:txBody>
      </p:sp>
      <p:pic>
        <p:nvPicPr>
          <p:cNvPr id="15" name="Picture 14">
            <a:extLst>
              <a:ext uri="{FF2B5EF4-FFF2-40B4-BE49-F238E27FC236}">
                <a16:creationId xmlns:a16="http://schemas.microsoft.com/office/drawing/2014/main" id="{8538933B-EEA9-FA08-D287-C06109679E2C}"/>
              </a:ext>
            </a:extLst>
          </p:cNvPr>
          <p:cNvPicPr>
            <a:picLocks noChangeAspect="1"/>
          </p:cNvPicPr>
          <p:nvPr/>
        </p:nvPicPr>
        <p:blipFill>
          <a:blip r:embed="rId4"/>
          <a:stretch>
            <a:fillRect/>
          </a:stretch>
        </p:blipFill>
        <p:spPr>
          <a:xfrm>
            <a:off x="7836202" y="1835860"/>
            <a:ext cx="4096300" cy="2340000"/>
          </a:xfrm>
          <a:prstGeom prst="rect">
            <a:avLst/>
          </a:prstGeom>
        </p:spPr>
      </p:pic>
      <p:pic>
        <p:nvPicPr>
          <p:cNvPr id="17" name="Picture 16" descr="A graph on a black background&#10;&#10;AI-generated content may be incorrect.">
            <a:extLst>
              <a:ext uri="{FF2B5EF4-FFF2-40B4-BE49-F238E27FC236}">
                <a16:creationId xmlns:a16="http://schemas.microsoft.com/office/drawing/2014/main" id="{DA907377-260B-F4D1-AD87-F9657C1C28A7}"/>
              </a:ext>
            </a:extLst>
          </p:cNvPr>
          <p:cNvPicPr>
            <a:picLocks noChangeAspect="1"/>
          </p:cNvPicPr>
          <p:nvPr/>
        </p:nvPicPr>
        <p:blipFill>
          <a:blip r:embed="rId5"/>
          <a:stretch>
            <a:fillRect/>
          </a:stretch>
        </p:blipFill>
        <p:spPr>
          <a:xfrm>
            <a:off x="7836199" y="4081193"/>
            <a:ext cx="4055800" cy="2340000"/>
          </a:xfrm>
          <a:prstGeom prst="rect">
            <a:avLst/>
          </a:prstGeom>
        </p:spPr>
      </p:pic>
      <p:pic>
        <p:nvPicPr>
          <p:cNvPr id="18" name="Graphic 17">
            <a:extLst>
              <a:ext uri="{FF2B5EF4-FFF2-40B4-BE49-F238E27FC236}">
                <a16:creationId xmlns:a16="http://schemas.microsoft.com/office/drawing/2014/main" id="{D4E45BDA-1F88-753B-FFD6-55116FAC3B5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09382" y="2932733"/>
            <a:ext cx="5256065" cy="2880000"/>
          </a:xfrm>
          <a:prstGeom prst="rect">
            <a:avLst/>
          </a:prstGeom>
        </p:spPr>
      </p:pic>
    </p:spTree>
    <p:extLst>
      <p:ext uri="{BB962C8B-B14F-4D97-AF65-F5344CB8AC3E}">
        <p14:creationId xmlns:p14="http://schemas.microsoft.com/office/powerpoint/2010/main" val="4048347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17A90-A104-DCF7-7100-CDE7375D88CF}"/>
              </a:ext>
            </a:extLst>
          </p:cNvPr>
          <p:cNvSpPr>
            <a:spLocks noGrp="1"/>
          </p:cNvSpPr>
          <p:nvPr>
            <p:ph type="title"/>
          </p:nvPr>
        </p:nvSpPr>
        <p:spPr/>
        <p:txBody>
          <a:bodyPr/>
          <a:lstStyle/>
          <a:p>
            <a:r>
              <a:rPr lang="en-US" err="1">
                <a:latin typeface="Times New Roman"/>
                <a:cs typeface="Times New Roman"/>
              </a:rPr>
              <a:t>OpenMC</a:t>
            </a:r>
            <a:r>
              <a:rPr lang="en-US">
                <a:latin typeface="Times New Roman"/>
                <a:cs typeface="Times New Roman"/>
              </a:rPr>
              <a:t> Simulation</a:t>
            </a:r>
          </a:p>
        </p:txBody>
      </p:sp>
      <p:sp>
        <p:nvSpPr>
          <p:cNvPr id="6" name="Date Placeholder 5">
            <a:extLst>
              <a:ext uri="{FF2B5EF4-FFF2-40B4-BE49-F238E27FC236}">
                <a16:creationId xmlns:a16="http://schemas.microsoft.com/office/drawing/2014/main" id="{063F153B-2D80-97D8-246D-637846DBE5A4}"/>
              </a:ext>
            </a:extLst>
          </p:cNvPr>
          <p:cNvSpPr>
            <a:spLocks noGrp="1"/>
          </p:cNvSpPr>
          <p:nvPr>
            <p:ph type="dt" sz="half" idx="10"/>
          </p:nvPr>
        </p:nvSpPr>
        <p:spPr/>
        <p:txBody>
          <a:bodyPr/>
          <a:lstStyle/>
          <a:p>
            <a:r>
              <a:rPr lang="en-US"/>
              <a:t>18/09/2026</a:t>
            </a:r>
          </a:p>
        </p:txBody>
      </p:sp>
      <p:sp>
        <p:nvSpPr>
          <p:cNvPr id="8" name="Footer Placeholder 7">
            <a:extLst>
              <a:ext uri="{FF2B5EF4-FFF2-40B4-BE49-F238E27FC236}">
                <a16:creationId xmlns:a16="http://schemas.microsoft.com/office/drawing/2014/main" id="{A23A5D46-C770-AF7C-A35B-094DA3935AAB}"/>
              </a:ext>
            </a:extLst>
          </p:cNvPr>
          <p:cNvSpPr>
            <a:spLocks noGrp="1"/>
          </p:cNvSpPr>
          <p:nvPr>
            <p:ph type="ftr" sz="quarter" idx="11"/>
          </p:nvPr>
        </p:nvSpPr>
        <p:spPr/>
        <p:txBody>
          <a:bodyPr/>
          <a:lstStyle/>
          <a:p>
            <a:r>
              <a:rPr lang="en-US"/>
              <a:t>IOP Neutron Detector and Facility Workshop</a:t>
            </a:r>
          </a:p>
        </p:txBody>
      </p:sp>
      <p:sp>
        <p:nvSpPr>
          <p:cNvPr id="9" name="Slide Number Placeholder 8">
            <a:extLst>
              <a:ext uri="{FF2B5EF4-FFF2-40B4-BE49-F238E27FC236}">
                <a16:creationId xmlns:a16="http://schemas.microsoft.com/office/drawing/2014/main" id="{49B80D8B-E5D6-44A3-B7A3-D191FA6B52FE}"/>
              </a:ext>
            </a:extLst>
          </p:cNvPr>
          <p:cNvSpPr>
            <a:spLocks noGrp="1"/>
          </p:cNvSpPr>
          <p:nvPr>
            <p:ph type="sldNum" sz="quarter" idx="12"/>
          </p:nvPr>
        </p:nvSpPr>
        <p:spPr/>
        <p:txBody>
          <a:bodyPr/>
          <a:lstStyle/>
          <a:p>
            <a:r>
              <a:rPr lang="en-US"/>
              <a:t>6</a:t>
            </a:r>
          </a:p>
        </p:txBody>
      </p:sp>
      <p:pic>
        <p:nvPicPr>
          <p:cNvPr id="3" name="Picture 2">
            <a:extLst>
              <a:ext uri="{FF2B5EF4-FFF2-40B4-BE49-F238E27FC236}">
                <a16:creationId xmlns:a16="http://schemas.microsoft.com/office/drawing/2014/main" id="{D5AAC58B-11E5-D8FF-A004-719A1EB7D11E}"/>
              </a:ext>
            </a:extLst>
          </p:cNvPr>
          <p:cNvPicPr>
            <a:picLocks noChangeAspect="1"/>
          </p:cNvPicPr>
          <p:nvPr/>
        </p:nvPicPr>
        <p:blipFill>
          <a:blip r:embed="rId3"/>
          <a:stretch>
            <a:fillRect/>
          </a:stretch>
        </p:blipFill>
        <p:spPr>
          <a:xfrm>
            <a:off x="615193" y="1586918"/>
            <a:ext cx="5851322" cy="4432183"/>
          </a:xfrm>
          <a:prstGeom prst="rect">
            <a:avLst/>
          </a:prstGeom>
        </p:spPr>
      </p:pic>
      <p:sp>
        <p:nvSpPr>
          <p:cNvPr id="4" name="TextBox 3">
            <a:extLst>
              <a:ext uri="{FF2B5EF4-FFF2-40B4-BE49-F238E27FC236}">
                <a16:creationId xmlns:a16="http://schemas.microsoft.com/office/drawing/2014/main" id="{4143A1AE-FECB-4824-A8BA-8EF830BF010E}"/>
              </a:ext>
            </a:extLst>
          </p:cNvPr>
          <p:cNvSpPr txBox="1"/>
          <p:nvPr/>
        </p:nvSpPr>
        <p:spPr>
          <a:xfrm>
            <a:off x="8472880" y="1530990"/>
            <a:ext cx="2743200"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Expand this slide with a recent image of HF-</a:t>
            </a:r>
            <a:r>
              <a:rPr lang="en-GB" err="1"/>
              <a:t>ADNeF</a:t>
            </a:r>
            <a:r>
              <a:rPr lang="en-GB"/>
              <a:t>, or merge with previous slide for conciseness.</a:t>
            </a:r>
          </a:p>
        </p:txBody>
      </p:sp>
    </p:spTree>
    <p:extLst>
      <p:ext uri="{BB962C8B-B14F-4D97-AF65-F5344CB8AC3E}">
        <p14:creationId xmlns:p14="http://schemas.microsoft.com/office/powerpoint/2010/main" val="33158452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1827</Words>
  <Application>Microsoft Office PowerPoint</Application>
  <PresentationFormat>Widescreen</PresentationFormat>
  <Paragraphs>238</Paragraphs>
  <Slides>23</Slides>
  <Notes>21</Notes>
  <HiddenSlides>8</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On-line prompt-gamma dosimetry for BNCT at HF-ADNeF </vt:lpstr>
      <vt:lpstr>Boron Neutron Capture Therapy</vt:lpstr>
      <vt:lpstr>BNCT prompt-gamma dosimetry</vt:lpstr>
      <vt:lpstr>High Flux Accelerator-Driven Neutron Facility</vt:lpstr>
      <vt:lpstr>OpenMC Simulation</vt:lpstr>
      <vt:lpstr>Stage 1: Detector choice</vt:lpstr>
      <vt:lpstr>Stage 2: Flux mapping</vt:lpstr>
      <vt:lpstr>Stage 2: Flux mapping</vt:lpstr>
      <vt:lpstr>Stage 2: Flux mapping</vt:lpstr>
      <vt:lpstr>Stage 3: Shielding</vt:lpstr>
      <vt:lpstr>Stage 3: Shielding</vt:lpstr>
      <vt:lpstr>Discussion</vt:lpstr>
      <vt:lpstr>Thank you to...</vt:lpstr>
      <vt:lpstr>Photon flux</vt:lpstr>
      <vt:lpstr>Photon flux</vt:lpstr>
      <vt:lpstr>Discussion</vt:lpstr>
      <vt:lpstr>Stage 1: Detector choice</vt:lpstr>
      <vt:lpstr>Stage 1: Detector choice</vt:lpstr>
      <vt:lpstr>Stage 3: Shielding</vt:lpstr>
      <vt:lpstr>Stage 3: Shielding</vt:lpstr>
      <vt:lpstr>Stage 3: Shielding</vt:lpstr>
      <vt:lpstr>OpenMC Simulation</vt:lpstr>
      <vt:lpstr>OpenMC Simulation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Maxwell Conroy (PhD Physics and Astronomy)</cp:lastModifiedBy>
  <cp:revision>77</cp:revision>
  <dcterms:created xsi:type="dcterms:W3CDTF">2024-08-05T14:37:52Z</dcterms:created>
  <dcterms:modified xsi:type="dcterms:W3CDTF">2026-09-17T21:24:27Z</dcterms:modified>
</cp:coreProperties>
</file>