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0" r:id="rId5"/>
    <p:sldMasterId id="2147483663" r:id="rId6"/>
  </p:sldMasterIdLst>
  <p:notesMasterIdLst>
    <p:notesMasterId r:id="rId27"/>
  </p:notesMasterIdLst>
  <p:handoutMasterIdLst>
    <p:handoutMasterId r:id="rId28"/>
  </p:handoutMasterIdLst>
  <p:sldIdLst>
    <p:sldId id="554" r:id="rId7"/>
    <p:sldId id="556" r:id="rId8"/>
    <p:sldId id="559" r:id="rId9"/>
    <p:sldId id="557" r:id="rId10"/>
    <p:sldId id="561" r:id="rId11"/>
    <p:sldId id="567" r:id="rId12"/>
    <p:sldId id="558" r:id="rId13"/>
    <p:sldId id="560" r:id="rId14"/>
    <p:sldId id="562" r:id="rId15"/>
    <p:sldId id="563" r:id="rId16"/>
    <p:sldId id="529" r:id="rId17"/>
    <p:sldId id="564" r:id="rId18"/>
    <p:sldId id="534" r:id="rId19"/>
    <p:sldId id="569" r:id="rId20"/>
    <p:sldId id="571" r:id="rId21"/>
    <p:sldId id="570" r:id="rId22"/>
    <p:sldId id="568" r:id="rId23"/>
    <p:sldId id="539" r:id="rId24"/>
    <p:sldId id="565" r:id="rId25"/>
    <p:sldId id="566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F3C8F"/>
    <a:srgbClr val="39BBAE"/>
    <a:srgbClr val="D1EFEC"/>
    <a:srgbClr val="70AD47"/>
    <a:srgbClr val="49BF64"/>
    <a:srgbClr val="52CAB8"/>
    <a:srgbClr val="EDF9F0"/>
    <a:srgbClr val="3C61A4"/>
    <a:srgbClr val="002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7560B8-C9D8-4A98-969A-37F2C8BDD88D}" v="1161" dt="2026-09-16T15:53:54.654"/>
  </p1510:revLst>
</p1510:revInfo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 autoAdjust="0"/>
  </p:normalViewPr>
  <p:slideViewPr>
    <p:cSldViewPr snapToGrid="0">
      <p:cViewPr varScale="1">
        <p:scale>
          <a:sx n="77" d="100"/>
          <a:sy n="77" d="100"/>
        </p:scale>
        <p:origin x="806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, Giacomo (STFC,RAL,ISIS)" userId="7a85084a-2080-412b-b6a2-de715e773a6d" providerId="ADAL" clId="{C34058AC-B184-4801-8F3C-967F846F3FE0}"/>
    <pc:docChg chg="modSld sldOrd">
      <pc:chgData name="Mauri, Giacomo (STFC,RAL,ISIS)" userId="7a85084a-2080-412b-b6a2-de715e773a6d" providerId="ADAL" clId="{C34058AC-B184-4801-8F3C-967F846F3FE0}" dt="2026-09-17T08:04:01.167" v="11"/>
      <pc:docMkLst>
        <pc:docMk/>
      </pc:docMkLst>
      <pc:sldChg chg="addSp modSp mod">
        <pc:chgData name="Mauri, Giacomo (STFC,RAL,ISIS)" userId="7a85084a-2080-412b-b6a2-de715e773a6d" providerId="ADAL" clId="{C34058AC-B184-4801-8F3C-967F846F3FE0}" dt="2026-09-17T07:43:00.854" v="9" actId="1076"/>
        <pc:sldMkLst>
          <pc:docMk/>
          <pc:sldMk cId="1635480592" sldId="556"/>
        </pc:sldMkLst>
        <pc:picChg chg="add mod modCrop">
          <ac:chgData name="Mauri, Giacomo (STFC,RAL,ISIS)" userId="7a85084a-2080-412b-b6a2-de715e773a6d" providerId="ADAL" clId="{C34058AC-B184-4801-8F3C-967F846F3FE0}" dt="2026-09-17T07:43:00.854" v="9" actId="1076"/>
          <ac:picMkLst>
            <pc:docMk/>
            <pc:sldMk cId="1635480592" sldId="556"/>
            <ac:picMk id="3" creationId="{E6D94B99-4BB3-E730-953B-737ED5C6C8E9}"/>
          </ac:picMkLst>
        </pc:picChg>
        <pc:picChg chg="mod">
          <ac:chgData name="Mauri, Giacomo (STFC,RAL,ISIS)" userId="7a85084a-2080-412b-b6a2-de715e773a6d" providerId="ADAL" clId="{C34058AC-B184-4801-8F3C-967F846F3FE0}" dt="2026-09-17T07:42:55.750" v="8" actId="1076"/>
          <ac:picMkLst>
            <pc:docMk/>
            <pc:sldMk cId="1635480592" sldId="556"/>
            <ac:picMk id="14" creationId="{098A2265-1BF3-6014-0401-753A4F1889C0}"/>
          </ac:picMkLst>
        </pc:picChg>
      </pc:sldChg>
      <pc:sldChg chg="ord">
        <pc:chgData name="Mauri, Giacomo (STFC,RAL,ISIS)" userId="7a85084a-2080-412b-b6a2-de715e773a6d" providerId="ADAL" clId="{C34058AC-B184-4801-8F3C-967F846F3FE0}" dt="2026-09-17T08:04:01.167" v="11"/>
        <pc:sldMkLst>
          <pc:docMk/>
          <pc:sldMk cId="3448703580" sldId="567"/>
        </pc:sldMkLst>
      </pc:sldChg>
    </pc:docChg>
  </pc:docChgLst>
  <pc:docChgLst>
    <pc:chgData name="Mauri, Giacomo (STFC,RAL,ISIS)" userId="7a85084a-2080-412b-b6a2-de715e773a6d" providerId="ADAL" clId="{4303F315-1CC1-418F-9568-4222AB6996B9}"/>
    <pc:docChg chg="undo redo custSel addSld delSld modSld sldOrd delSection modSection">
      <pc:chgData name="Mauri, Giacomo (STFC,RAL,ISIS)" userId="7a85084a-2080-412b-b6a2-de715e773a6d" providerId="ADAL" clId="{4303F315-1CC1-418F-9568-4222AB6996B9}" dt="2026-09-16T15:53:54.654" v="3891"/>
      <pc:docMkLst>
        <pc:docMk/>
      </pc:docMkLst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3717752241" sldId="413"/>
        </pc:sldMkLst>
      </pc:sldChg>
      <pc:sldChg chg="addSp delSp modSp add mod delAnim modAnim">
        <pc:chgData name="Mauri, Giacomo (STFC,RAL,ISIS)" userId="7a85084a-2080-412b-b6a2-de715e773a6d" providerId="ADAL" clId="{4303F315-1CC1-418F-9568-4222AB6996B9}" dt="2026-09-16T13:41:29.186" v="2910"/>
        <pc:sldMkLst>
          <pc:docMk/>
          <pc:sldMk cId="2342692250" sldId="529"/>
        </pc:sldMkLst>
        <pc:spChg chg="mod">
          <ac:chgData name="Mauri, Giacomo (STFC,RAL,ISIS)" userId="7a85084a-2080-412b-b6a2-de715e773a6d" providerId="ADAL" clId="{4303F315-1CC1-418F-9568-4222AB6996B9}" dt="2026-09-15T14:35:37.293" v="2218" actId="207"/>
          <ac:spMkLst>
            <pc:docMk/>
            <pc:sldMk cId="2342692250" sldId="529"/>
            <ac:spMk id="4" creationId="{6C50E293-FBF3-A7E9-0D9A-086E823D4263}"/>
          </ac:spMkLst>
        </pc:spChg>
        <pc:spChg chg="add">
          <ac:chgData name="Mauri, Giacomo (STFC,RAL,ISIS)" userId="7a85084a-2080-412b-b6a2-de715e773a6d" providerId="ADAL" clId="{4303F315-1CC1-418F-9568-4222AB6996B9}" dt="2026-09-15T14:30:47.517" v="2193" actId="22"/>
          <ac:spMkLst>
            <pc:docMk/>
            <pc:sldMk cId="2342692250" sldId="529"/>
            <ac:spMk id="7" creationId="{1B2872D2-BEDE-6656-EBED-C4FFE161053C}"/>
          </ac:spMkLst>
        </pc:spChg>
        <pc:spChg chg="add mod">
          <ac:chgData name="Mauri, Giacomo (STFC,RAL,ISIS)" userId="7a85084a-2080-412b-b6a2-de715e773a6d" providerId="ADAL" clId="{4303F315-1CC1-418F-9568-4222AB6996B9}" dt="2026-09-16T13:37:56.953" v="2880" actId="20577"/>
          <ac:spMkLst>
            <pc:docMk/>
            <pc:sldMk cId="2342692250" sldId="529"/>
            <ac:spMk id="25" creationId="{73B0DEE2-B210-E635-19F8-5D1FDB79F122}"/>
          </ac:spMkLst>
        </pc:spChg>
        <pc:spChg chg="add mod">
          <ac:chgData name="Mauri, Giacomo (STFC,RAL,ISIS)" userId="7a85084a-2080-412b-b6a2-de715e773a6d" providerId="ADAL" clId="{4303F315-1CC1-418F-9568-4222AB6996B9}" dt="2026-09-15T15:00:25.141" v="2373" actId="208"/>
          <ac:spMkLst>
            <pc:docMk/>
            <pc:sldMk cId="2342692250" sldId="529"/>
            <ac:spMk id="32" creationId="{D3B82909-65DF-5628-61D7-C48CA5D4C85F}"/>
          </ac:spMkLst>
        </pc:spChg>
        <pc:spChg chg="add mod">
          <ac:chgData name="Mauri, Giacomo (STFC,RAL,ISIS)" userId="7a85084a-2080-412b-b6a2-de715e773a6d" providerId="ADAL" clId="{4303F315-1CC1-418F-9568-4222AB6996B9}" dt="2026-09-16T13:40:31.250" v="2900" actId="693"/>
          <ac:spMkLst>
            <pc:docMk/>
            <pc:sldMk cId="2342692250" sldId="529"/>
            <ac:spMk id="56" creationId="{462C01C3-D053-8D7F-4E37-9B949AED9744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57" creationId="{2A4C605D-965A-6143-46C1-85478AC12A8E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58" creationId="{89AEF8C3-E215-4398-9D07-4F6129CD44FE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60" creationId="{15E5079F-6353-682E-87F4-BAEFD040939C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62" creationId="{3935FB09-6FF6-A1F8-CDB4-6879A2F772FD}"/>
          </ac:spMkLst>
        </pc:spChg>
        <pc:spChg chg="add mod">
          <ac:chgData name="Mauri, Giacomo (STFC,RAL,ISIS)" userId="7a85084a-2080-412b-b6a2-de715e773a6d" providerId="ADAL" clId="{4303F315-1CC1-418F-9568-4222AB6996B9}" dt="2026-09-16T13:40:35.259" v="2901" actId="1076"/>
          <ac:spMkLst>
            <pc:docMk/>
            <pc:sldMk cId="2342692250" sldId="529"/>
            <ac:spMk id="63" creationId="{89566445-3B95-4AA2-E680-3F7017F4A0BC}"/>
          </ac:spMkLst>
        </pc:spChg>
        <pc:spChg chg="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66" creationId="{7733D9D3-E797-F9FD-027F-704C619A472D}"/>
          </ac:spMkLst>
        </pc:spChg>
        <pc:spChg chg="add mod">
          <ac:chgData name="Mauri, Giacomo (STFC,RAL,ISIS)" userId="7a85084a-2080-412b-b6a2-de715e773a6d" providerId="ADAL" clId="{4303F315-1CC1-418F-9568-4222AB6996B9}" dt="2026-09-16T13:40:42.827" v="2902" actId="208"/>
          <ac:spMkLst>
            <pc:docMk/>
            <pc:sldMk cId="2342692250" sldId="529"/>
            <ac:spMk id="69" creationId="{1060DE4C-6DA9-5A98-2833-B802D1A4DB5A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70" creationId="{4A1D2BAB-7197-02AD-A5B9-8F85F907525F}"/>
          </ac:spMkLst>
        </pc:spChg>
        <pc:spChg chg="add mod">
          <ac:chgData name="Mauri, Giacomo (STFC,RAL,ISIS)" userId="7a85084a-2080-412b-b6a2-de715e773a6d" providerId="ADAL" clId="{4303F315-1CC1-418F-9568-4222AB6996B9}" dt="2026-09-15T15:45:30.417" v="2635" actId="164"/>
          <ac:spMkLst>
            <pc:docMk/>
            <pc:sldMk cId="2342692250" sldId="529"/>
            <ac:spMk id="72" creationId="{8E1D3E90-C9CB-E287-954D-D7E1420F849C}"/>
          </ac:spMkLst>
        </pc:spChg>
        <pc:spChg chg="add mod">
          <ac:chgData name="Mauri, Giacomo (STFC,RAL,ISIS)" userId="7a85084a-2080-412b-b6a2-de715e773a6d" providerId="ADAL" clId="{4303F315-1CC1-418F-9568-4222AB6996B9}" dt="2026-09-16T13:38:22.159" v="2884" actId="164"/>
          <ac:spMkLst>
            <pc:docMk/>
            <pc:sldMk cId="2342692250" sldId="529"/>
            <ac:spMk id="76" creationId="{68049444-33E0-5821-1954-C9DD05D514EA}"/>
          </ac:spMkLst>
        </pc:spChg>
        <pc:spChg chg="add mod">
          <ac:chgData name="Mauri, Giacomo (STFC,RAL,ISIS)" userId="7a85084a-2080-412b-b6a2-de715e773a6d" providerId="ADAL" clId="{4303F315-1CC1-418F-9568-4222AB6996B9}" dt="2026-09-16T13:41:23.146" v="2909" actId="164"/>
          <ac:spMkLst>
            <pc:docMk/>
            <pc:sldMk cId="2342692250" sldId="529"/>
            <ac:spMk id="90" creationId="{DB7C225E-1C4B-BFD3-512C-94F8F679F71C}"/>
          </ac:spMkLst>
        </pc:spChg>
        <pc:spChg chg="add mod">
          <ac:chgData name="Mauri, Giacomo (STFC,RAL,ISIS)" userId="7a85084a-2080-412b-b6a2-de715e773a6d" providerId="ADAL" clId="{4303F315-1CC1-418F-9568-4222AB6996B9}" dt="2026-09-16T13:41:23.146" v="2909" actId="164"/>
          <ac:spMkLst>
            <pc:docMk/>
            <pc:sldMk cId="2342692250" sldId="529"/>
            <ac:spMk id="92" creationId="{6DA92033-9004-9764-95F4-8F592E6DE349}"/>
          </ac:spMkLst>
        </pc:spChg>
        <pc:grpChg chg="mod">
          <ac:chgData name="Mauri, Giacomo (STFC,RAL,ISIS)" userId="7a85084a-2080-412b-b6a2-de715e773a6d" providerId="ADAL" clId="{4303F315-1CC1-418F-9568-4222AB6996B9}" dt="2026-09-16T13:38:22.159" v="2884" actId="164"/>
          <ac:grpSpMkLst>
            <pc:docMk/>
            <pc:sldMk cId="2342692250" sldId="529"/>
            <ac:grpSpMk id="75" creationId="{0A7E35AB-0C80-C2EA-284D-29C24524F150}"/>
          </ac:grpSpMkLst>
        </pc:grpChg>
        <pc:grpChg chg="add mod">
          <ac:chgData name="Mauri, Giacomo (STFC,RAL,ISIS)" userId="7a85084a-2080-412b-b6a2-de715e773a6d" providerId="ADAL" clId="{4303F315-1CC1-418F-9568-4222AB6996B9}" dt="2026-09-16T13:41:23.146" v="2909" actId="164"/>
          <ac:grpSpMkLst>
            <pc:docMk/>
            <pc:sldMk cId="2342692250" sldId="529"/>
            <ac:grpSpMk id="77" creationId="{5BAB093C-DB49-8C61-52D5-B7DFF08E1CC3}"/>
          </ac:grpSpMkLst>
        </pc:grpChg>
        <pc:grpChg chg="add mod">
          <ac:chgData name="Mauri, Giacomo (STFC,RAL,ISIS)" userId="7a85084a-2080-412b-b6a2-de715e773a6d" providerId="ADAL" clId="{4303F315-1CC1-418F-9568-4222AB6996B9}" dt="2026-09-16T13:41:23.146" v="2909" actId="164"/>
          <ac:grpSpMkLst>
            <pc:docMk/>
            <pc:sldMk cId="2342692250" sldId="529"/>
            <ac:grpSpMk id="93" creationId="{65B8F230-A24B-8EA5-C0A0-BE695054D591}"/>
          </ac:grpSpMkLst>
        </pc:grpChg>
        <pc:graphicFrameChg chg="mod">
          <ac:chgData name="Mauri, Giacomo (STFC,RAL,ISIS)" userId="7a85084a-2080-412b-b6a2-de715e773a6d" providerId="ADAL" clId="{4303F315-1CC1-418F-9568-4222AB6996B9}" dt="2026-09-15T14:35:46.628" v="2220" actId="1076"/>
          <ac:graphicFrameMkLst>
            <pc:docMk/>
            <pc:sldMk cId="2342692250" sldId="529"/>
            <ac:graphicFrameMk id="3" creationId="{2B34EB73-5410-DF70-34A5-7ACEDDE4FE43}"/>
          </ac:graphicFrameMkLst>
        </pc:graphicFrameChg>
        <pc:picChg chg="mod">
          <ac:chgData name="Mauri, Giacomo (STFC,RAL,ISIS)" userId="7a85084a-2080-412b-b6a2-de715e773a6d" providerId="ADAL" clId="{4303F315-1CC1-418F-9568-4222AB6996B9}" dt="2026-09-15T14:40:53.342" v="2269" actId="1076"/>
          <ac:picMkLst>
            <pc:docMk/>
            <pc:sldMk cId="2342692250" sldId="529"/>
            <ac:picMk id="8" creationId="{9020E1BD-A365-C8F8-F279-CD723AC05674}"/>
          </ac:picMkLst>
        </pc:picChg>
        <pc:picChg chg="add mod">
          <ac:chgData name="Mauri, Giacomo (STFC,RAL,ISIS)" userId="7a85084a-2080-412b-b6a2-de715e773a6d" providerId="ADAL" clId="{4303F315-1CC1-418F-9568-4222AB6996B9}" dt="2026-09-15T14:36:48.340" v="2229" actId="1076"/>
          <ac:picMkLst>
            <pc:docMk/>
            <pc:sldMk cId="2342692250" sldId="529"/>
            <ac:picMk id="11" creationId="{5CD0E7CE-2E69-F789-1C97-FCACF183853C}"/>
          </ac:picMkLst>
        </pc:picChg>
        <pc:picChg chg="add mod">
          <ac:chgData name="Mauri, Giacomo (STFC,RAL,ISIS)" userId="7a85084a-2080-412b-b6a2-de715e773a6d" providerId="ADAL" clId="{4303F315-1CC1-418F-9568-4222AB6996B9}" dt="2026-09-15T14:40:51.484" v="2268" actId="1076"/>
          <ac:picMkLst>
            <pc:docMk/>
            <pc:sldMk cId="2342692250" sldId="529"/>
            <ac:picMk id="13" creationId="{50A01644-7709-4CF5-DDC5-F782AFB59829}"/>
          </ac:picMkLst>
        </pc:picChg>
        <pc:picChg chg="add mod">
          <ac:chgData name="Mauri, Giacomo (STFC,RAL,ISIS)" userId="7a85084a-2080-412b-b6a2-de715e773a6d" providerId="ADAL" clId="{4303F315-1CC1-418F-9568-4222AB6996B9}" dt="2026-09-16T13:40:59.042" v="2904" actId="1076"/>
          <ac:picMkLst>
            <pc:docMk/>
            <pc:sldMk cId="2342692250" sldId="529"/>
            <ac:picMk id="15" creationId="{683921CE-E1F3-1177-184B-68C402BB7D77}"/>
          </ac:picMkLst>
        </pc:picChg>
        <pc:picChg chg="add mod">
          <ac:chgData name="Mauri, Giacomo (STFC,RAL,ISIS)" userId="7a85084a-2080-412b-b6a2-de715e773a6d" providerId="ADAL" clId="{4303F315-1CC1-418F-9568-4222AB6996B9}" dt="2026-09-15T14:50:59.391" v="2365" actId="1076"/>
          <ac:picMkLst>
            <pc:docMk/>
            <pc:sldMk cId="2342692250" sldId="529"/>
            <ac:picMk id="17" creationId="{178529D0-AEF2-798B-E501-D7AB6C754325}"/>
          </ac:picMkLst>
        </pc:picChg>
        <pc:picChg chg="add mod modCrop">
          <ac:chgData name="Mauri, Giacomo (STFC,RAL,ISIS)" userId="7a85084a-2080-412b-b6a2-de715e773a6d" providerId="ADAL" clId="{4303F315-1CC1-418F-9568-4222AB6996B9}" dt="2026-09-16T13:41:05.052" v="2906" actId="1076"/>
          <ac:picMkLst>
            <pc:docMk/>
            <pc:sldMk cId="2342692250" sldId="529"/>
            <ac:picMk id="23" creationId="{58057BF6-E7C9-5D39-52AF-E892CD802546}"/>
          </ac:picMkLst>
        </pc:picChg>
        <pc:picChg chg="add mod">
          <ac:chgData name="Mauri, Giacomo (STFC,RAL,ISIS)" userId="7a85084a-2080-412b-b6a2-de715e773a6d" providerId="ADAL" clId="{4303F315-1CC1-418F-9568-4222AB6996B9}" dt="2026-09-16T13:41:01.747" v="2905" actId="1076"/>
          <ac:picMkLst>
            <pc:docMk/>
            <pc:sldMk cId="2342692250" sldId="529"/>
            <ac:picMk id="74" creationId="{167694C2-B5A6-7842-D18D-3D2EF6D757F2}"/>
          </ac:picMkLst>
        </pc:picChg>
        <pc:picChg chg="mod">
          <ac:chgData name="Mauri, Giacomo (STFC,RAL,ISIS)" userId="7a85084a-2080-412b-b6a2-de715e773a6d" providerId="ADAL" clId="{4303F315-1CC1-418F-9568-4222AB6996B9}" dt="2026-09-15T14:37:25.100" v="2243" actId="1076"/>
          <ac:picMkLst>
            <pc:docMk/>
            <pc:sldMk cId="2342692250" sldId="529"/>
            <ac:picMk id="88" creationId="{02F403EF-14D3-1501-6C40-1448A8041E92}"/>
          </ac:picMkLst>
        </pc:picChg>
        <pc:cxnChg chg="add mod">
          <ac:chgData name="Mauri, Giacomo (STFC,RAL,ISIS)" userId="7a85084a-2080-412b-b6a2-de715e773a6d" providerId="ADAL" clId="{4303F315-1CC1-418F-9568-4222AB6996B9}" dt="2026-09-15T15:00:32.225" v="2376" actId="1076"/>
          <ac:cxnSpMkLst>
            <pc:docMk/>
            <pc:sldMk cId="2342692250" sldId="529"/>
            <ac:cxnSpMk id="34" creationId="{0326407A-450D-4F45-64F2-BCB41A49DAE8}"/>
          </ac:cxnSpMkLst>
        </pc:cxnChg>
        <pc:cxnChg chg="add mod">
          <ac:chgData name="Mauri, Giacomo (STFC,RAL,ISIS)" userId="7a85084a-2080-412b-b6a2-de715e773a6d" providerId="ADAL" clId="{4303F315-1CC1-418F-9568-4222AB6996B9}" dt="2026-09-15T15:11:14.820" v="2433" actId="14100"/>
          <ac:cxnSpMkLst>
            <pc:docMk/>
            <pc:sldMk cId="2342692250" sldId="529"/>
            <ac:cxnSpMk id="44" creationId="{0678FE32-1AB7-D8A4-936D-CBBB93C3B430}"/>
          </ac:cxnSpMkLst>
        </pc:cxnChg>
        <pc:cxnChg chg="add mod">
          <ac:chgData name="Mauri, Giacomo (STFC,RAL,ISIS)" userId="7a85084a-2080-412b-b6a2-de715e773a6d" providerId="ADAL" clId="{4303F315-1CC1-418F-9568-4222AB6996B9}" dt="2026-09-16T13:40:42.827" v="2902" actId="208"/>
          <ac:cxnSpMkLst>
            <pc:docMk/>
            <pc:sldMk cId="2342692250" sldId="529"/>
            <ac:cxnSpMk id="67" creationId="{E498248E-AA61-2A64-1D59-1C5DA023171E}"/>
          </ac:cxnSpMkLst>
        </pc:cxnChg>
        <pc:cxnChg chg="add mod">
          <ac:chgData name="Mauri, Giacomo (STFC,RAL,ISIS)" userId="7a85084a-2080-412b-b6a2-de715e773a6d" providerId="ADAL" clId="{4303F315-1CC1-418F-9568-4222AB6996B9}" dt="2026-09-16T13:41:23.146" v="2909" actId="164"/>
          <ac:cxnSpMkLst>
            <pc:docMk/>
            <pc:sldMk cId="2342692250" sldId="529"/>
            <ac:cxnSpMk id="78" creationId="{466EEE0E-A8DB-3810-A87D-AAD38B3ECA8E}"/>
          </ac:cxnSpMkLst>
        </pc:cxnChg>
        <pc:cxnChg chg="add mod">
          <ac:chgData name="Mauri, Giacomo (STFC,RAL,ISIS)" userId="7a85084a-2080-412b-b6a2-de715e773a6d" providerId="ADAL" clId="{4303F315-1CC1-418F-9568-4222AB6996B9}" dt="2026-09-16T13:41:23.146" v="2909" actId="164"/>
          <ac:cxnSpMkLst>
            <pc:docMk/>
            <pc:sldMk cId="2342692250" sldId="529"/>
            <ac:cxnSpMk id="82" creationId="{E6D19768-ED8D-94A7-1914-09B8B9447E65}"/>
          </ac:cxnSpMkLst>
        </pc:cxnChg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3552977861" sldId="531"/>
        </pc:sldMkLst>
      </pc:sldChg>
      <pc:sldChg chg="addSp delSp modSp add mod ord modAnim">
        <pc:chgData name="Mauri, Giacomo (STFC,RAL,ISIS)" userId="7a85084a-2080-412b-b6a2-de715e773a6d" providerId="ADAL" clId="{4303F315-1CC1-418F-9568-4222AB6996B9}" dt="2026-09-16T15:51:31.446" v="3874"/>
        <pc:sldMkLst>
          <pc:docMk/>
          <pc:sldMk cId="1327232694" sldId="534"/>
        </pc:sldMkLst>
        <pc:spChg chg="add">
          <ac:chgData name="Mauri, Giacomo (STFC,RAL,ISIS)" userId="7a85084a-2080-412b-b6a2-de715e773a6d" providerId="ADAL" clId="{4303F315-1CC1-418F-9568-4222AB6996B9}" dt="2026-09-15T14:24:15.554" v="2182" actId="22"/>
          <ac:spMkLst>
            <pc:docMk/>
            <pc:sldMk cId="1327232694" sldId="534"/>
            <ac:spMk id="7" creationId="{03DD8739-4969-9F6B-719C-D6B4A619E5B0}"/>
          </ac:spMkLst>
        </pc:spChg>
        <pc:spChg chg="add mod">
          <ac:chgData name="Mauri, Giacomo (STFC,RAL,ISIS)" userId="7a85084a-2080-412b-b6a2-de715e773a6d" providerId="ADAL" clId="{4303F315-1CC1-418F-9568-4222AB6996B9}" dt="2026-09-16T13:44:43.025" v="2976" actId="1076"/>
          <ac:spMkLst>
            <pc:docMk/>
            <pc:sldMk cId="1327232694" sldId="534"/>
            <ac:spMk id="26" creationId="{53B38284-0903-8351-03C9-D0EB13FC2590}"/>
          </ac:spMkLst>
        </pc:spChg>
        <pc:spChg chg="add mod">
          <ac:chgData name="Mauri, Giacomo (STFC,RAL,ISIS)" userId="7a85084a-2080-412b-b6a2-de715e773a6d" providerId="ADAL" clId="{4303F315-1CC1-418F-9568-4222AB6996B9}" dt="2026-09-16T15:51:30.136" v="3873" actId="164"/>
          <ac:spMkLst>
            <pc:docMk/>
            <pc:sldMk cId="1327232694" sldId="534"/>
            <ac:spMk id="57" creationId="{573B57FD-A076-9FE4-E40A-51560589B00E}"/>
          </ac:spMkLst>
        </pc:spChg>
        <pc:spChg chg="add mod">
          <ac:chgData name="Mauri, Giacomo (STFC,RAL,ISIS)" userId="7a85084a-2080-412b-b6a2-de715e773a6d" providerId="ADAL" clId="{4303F315-1CC1-418F-9568-4222AB6996B9}" dt="2026-09-16T15:51:30.136" v="3873" actId="164"/>
          <ac:spMkLst>
            <pc:docMk/>
            <pc:sldMk cId="1327232694" sldId="534"/>
            <ac:spMk id="59" creationId="{73E253D5-E788-03AD-8758-12C00FCE2596}"/>
          </ac:spMkLst>
        </pc:spChg>
        <pc:spChg chg="add mod ord">
          <ac:chgData name="Mauri, Giacomo (STFC,RAL,ISIS)" userId="7a85084a-2080-412b-b6a2-de715e773a6d" providerId="ADAL" clId="{4303F315-1CC1-418F-9568-4222AB6996B9}" dt="2026-09-16T15:51:30.136" v="3873" actId="164"/>
          <ac:spMkLst>
            <pc:docMk/>
            <pc:sldMk cId="1327232694" sldId="534"/>
            <ac:spMk id="60" creationId="{0ED36468-AB9C-AD93-83AB-75DDF242472B}"/>
          </ac:spMkLst>
        </pc:spChg>
        <pc:grpChg chg="add del mod">
          <ac:chgData name="Mauri, Giacomo (STFC,RAL,ISIS)" userId="7a85084a-2080-412b-b6a2-de715e773a6d" providerId="ADAL" clId="{4303F315-1CC1-418F-9568-4222AB6996B9}" dt="2026-09-16T13:45:57.750" v="2987" actId="478"/>
          <ac:grpSpMkLst>
            <pc:docMk/>
            <pc:sldMk cId="1327232694" sldId="534"/>
            <ac:grpSpMk id="29" creationId="{BAC69EE5-7DBC-0653-6F66-F0D873EEFD59}"/>
          </ac:grpSpMkLst>
        </pc:grpChg>
        <pc:grpChg chg="add mod">
          <ac:chgData name="Mauri, Giacomo (STFC,RAL,ISIS)" userId="7a85084a-2080-412b-b6a2-de715e773a6d" providerId="ADAL" clId="{4303F315-1CC1-418F-9568-4222AB6996B9}" dt="2026-09-16T15:51:30.136" v="3873" actId="164"/>
          <ac:grpSpMkLst>
            <pc:docMk/>
            <pc:sldMk cId="1327232694" sldId="534"/>
            <ac:grpSpMk id="61" creationId="{29DE9A56-1788-F1A4-5138-8E2DB51C04C0}"/>
          </ac:grpSpMkLst>
        </pc:grpChg>
        <pc:picChg chg="add mod">
          <ac:chgData name="Mauri, Giacomo (STFC,RAL,ISIS)" userId="7a85084a-2080-412b-b6a2-de715e773a6d" providerId="ADAL" clId="{4303F315-1CC1-418F-9568-4222AB6996B9}" dt="2026-09-16T13:44:50.749" v="2978" actId="1076"/>
          <ac:picMkLst>
            <pc:docMk/>
            <pc:sldMk cId="1327232694" sldId="534"/>
            <ac:picMk id="11" creationId="{69F21562-472C-AD68-2D49-3DE51F87EF3E}"/>
          </ac:picMkLst>
        </pc:picChg>
        <pc:picChg chg="add mod">
          <ac:chgData name="Mauri, Giacomo (STFC,RAL,ISIS)" userId="7a85084a-2080-412b-b6a2-de715e773a6d" providerId="ADAL" clId="{4303F315-1CC1-418F-9568-4222AB6996B9}" dt="2026-09-15T16:04:59.101" v="2831" actId="1076"/>
          <ac:picMkLst>
            <pc:docMk/>
            <pc:sldMk cId="1327232694" sldId="534"/>
            <ac:picMk id="19" creationId="{690B1677-523B-DDAB-4FAF-22EC713FAA10}"/>
          </ac:picMkLst>
        </pc:picChg>
        <pc:picChg chg="add mod">
          <ac:chgData name="Mauri, Giacomo (STFC,RAL,ISIS)" userId="7a85084a-2080-412b-b6a2-de715e773a6d" providerId="ADAL" clId="{4303F315-1CC1-418F-9568-4222AB6996B9}" dt="2026-09-15T16:04:59.101" v="2831" actId="1076"/>
          <ac:picMkLst>
            <pc:docMk/>
            <pc:sldMk cId="1327232694" sldId="534"/>
            <ac:picMk id="21" creationId="{2829F6FA-C2E6-7EC1-B83C-7F0704893987}"/>
          </ac:picMkLst>
        </pc:picChg>
        <pc:picChg chg="add del mod">
          <ac:chgData name="Mauri, Giacomo (STFC,RAL,ISIS)" userId="7a85084a-2080-412b-b6a2-de715e773a6d" providerId="ADAL" clId="{4303F315-1CC1-418F-9568-4222AB6996B9}" dt="2026-09-16T13:47:26.790" v="2998" actId="478"/>
          <ac:picMkLst>
            <pc:docMk/>
            <pc:sldMk cId="1327232694" sldId="534"/>
            <ac:picMk id="25" creationId="{9B99D636-6ECD-2B6C-81B1-C870184A6ED3}"/>
          </ac:picMkLst>
        </pc:picChg>
        <pc:picChg chg="add mod">
          <ac:chgData name="Mauri, Giacomo (STFC,RAL,ISIS)" userId="7a85084a-2080-412b-b6a2-de715e773a6d" providerId="ADAL" clId="{4303F315-1CC1-418F-9568-4222AB6996B9}" dt="2026-09-16T13:44:58.250" v="2981" actId="14100"/>
          <ac:picMkLst>
            <pc:docMk/>
            <pc:sldMk cId="1327232694" sldId="534"/>
            <ac:picMk id="40" creationId="{9126B6FD-0193-5F36-690A-1B73C2DA5616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42" creationId="{48C97DEC-C725-2A09-3116-A0BBB11C1729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45" creationId="{3C6532BA-F4DE-4FC8-5FB7-30131B784A67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49" creationId="{FC263A82-055E-E70C-BE9C-07F214A9E419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51" creationId="{56128856-A7ED-497C-E936-2C331282B4BB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53" creationId="{5B0AFFBA-23AF-FF06-7709-23CB005AD975}"/>
          </ac:picMkLst>
        </pc:picChg>
        <pc:picChg chg="add mod">
          <ac:chgData name="Mauri, Giacomo (STFC,RAL,ISIS)" userId="7a85084a-2080-412b-b6a2-de715e773a6d" providerId="ADAL" clId="{4303F315-1CC1-418F-9568-4222AB6996B9}" dt="2026-09-16T15:51:30.136" v="3873" actId="164"/>
          <ac:picMkLst>
            <pc:docMk/>
            <pc:sldMk cId="1327232694" sldId="534"/>
            <ac:picMk id="55" creationId="{C896466E-DD00-DA54-8403-5A6AFE416509}"/>
          </ac:picMkLst>
        </pc:picChg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3130453096" sldId="537"/>
        </pc:sldMkLst>
      </pc:sldChg>
      <pc:sldChg chg="addSp delSp modSp del mod ord delAnim modAnim">
        <pc:chgData name="Mauri, Giacomo (STFC,RAL,ISIS)" userId="7a85084a-2080-412b-b6a2-de715e773a6d" providerId="ADAL" clId="{4303F315-1CC1-418F-9568-4222AB6996B9}" dt="2026-09-16T13:36:17.449" v="2856" actId="2696"/>
        <pc:sldMkLst>
          <pc:docMk/>
          <pc:sldMk cId="221472273" sldId="539"/>
        </pc:sldMkLst>
      </pc:sldChg>
      <pc:sldChg chg="modSp add mod">
        <pc:chgData name="Mauri, Giacomo (STFC,RAL,ISIS)" userId="7a85084a-2080-412b-b6a2-de715e773a6d" providerId="ADAL" clId="{4303F315-1CC1-418F-9568-4222AB6996B9}" dt="2026-09-16T13:42:45.093" v="2945" actId="20577"/>
        <pc:sldMkLst>
          <pc:docMk/>
          <pc:sldMk cId="1400873124" sldId="539"/>
        </pc:sldMkLst>
        <pc:spChg chg="mod">
          <ac:chgData name="Mauri, Giacomo (STFC,RAL,ISIS)" userId="7a85084a-2080-412b-b6a2-de715e773a6d" providerId="ADAL" clId="{4303F315-1CC1-418F-9568-4222AB6996B9}" dt="2026-09-16T13:42:45.093" v="2945" actId="20577"/>
          <ac:spMkLst>
            <pc:docMk/>
            <pc:sldMk cId="1400873124" sldId="539"/>
            <ac:spMk id="30" creationId="{4F15CDAE-DBE7-FCB7-2886-91AEB116B1C2}"/>
          </ac:spMkLst>
        </pc:spChg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576383533" sldId="543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1553998736" sldId="545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219480781" sldId="546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4001164022" sldId="547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704373730" sldId="550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1687496187" sldId="552"/>
        </pc:sldMkLst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1844281013" sldId="553"/>
        </pc:sldMkLst>
      </pc:sldChg>
      <pc:sldChg chg="modSp mod">
        <pc:chgData name="Mauri, Giacomo (STFC,RAL,ISIS)" userId="7a85084a-2080-412b-b6a2-de715e773a6d" providerId="ADAL" clId="{4303F315-1CC1-418F-9568-4222AB6996B9}" dt="2026-09-15T08:23:55.140" v="1085" actId="20577"/>
        <pc:sldMkLst>
          <pc:docMk/>
          <pc:sldMk cId="3440242181" sldId="554"/>
        </pc:sldMkLst>
        <pc:spChg chg="mod">
          <ac:chgData name="Mauri, Giacomo (STFC,RAL,ISIS)" userId="7a85084a-2080-412b-b6a2-de715e773a6d" providerId="ADAL" clId="{4303F315-1CC1-418F-9568-4222AB6996B9}" dt="2026-09-08T11:05:36.311" v="3"/>
          <ac:spMkLst>
            <pc:docMk/>
            <pc:sldMk cId="3440242181" sldId="554"/>
            <ac:spMk id="2" creationId="{3B1EBE87-4FFD-65EF-92D0-C45C2FB6DBFB}"/>
          </ac:spMkLst>
        </pc:spChg>
        <pc:spChg chg="mod">
          <ac:chgData name="Mauri, Giacomo (STFC,RAL,ISIS)" userId="7a85084a-2080-412b-b6a2-de715e773a6d" providerId="ADAL" clId="{4303F315-1CC1-418F-9568-4222AB6996B9}" dt="2026-09-08T11:16:58.007" v="146" actId="27636"/>
          <ac:spMkLst>
            <pc:docMk/>
            <pc:sldMk cId="3440242181" sldId="554"/>
            <ac:spMk id="3" creationId="{05D17ACB-0A8A-D7E5-C681-0F9E269012C1}"/>
          </ac:spMkLst>
        </pc:spChg>
        <pc:spChg chg="mod">
          <ac:chgData name="Mauri, Giacomo (STFC,RAL,ISIS)" userId="7a85084a-2080-412b-b6a2-de715e773a6d" providerId="ADAL" clId="{4303F315-1CC1-418F-9568-4222AB6996B9}" dt="2026-09-15T08:23:55.140" v="1085" actId="20577"/>
          <ac:spMkLst>
            <pc:docMk/>
            <pc:sldMk cId="3440242181" sldId="554"/>
            <ac:spMk id="4" creationId="{2DA6B01A-F278-65DA-ED05-569F555A3896}"/>
          </ac:spMkLst>
        </pc:spChg>
        <pc:spChg chg="mod">
          <ac:chgData name="Mauri, Giacomo (STFC,RAL,ISIS)" userId="7a85084a-2080-412b-b6a2-de715e773a6d" providerId="ADAL" clId="{4303F315-1CC1-418F-9568-4222AB6996B9}" dt="2026-09-08T11:16:58.013" v="148" actId="27636"/>
          <ac:spMkLst>
            <pc:docMk/>
            <pc:sldMk cId="3440242181" sldId="554"/>
            <ac:spMk id="5" creationId="{03C054CB-DECE-6CCC-2F30-B4DDC42C1397}"/>
          </ac:spMkLst>
        </pc:spChg>
      </pc:sldChg>
      <pc:sldChg chg="del">
        <pc:chgData name="Mauri, Giacomo (STFC,RAL,ISIS)" userId="7a85084a-2080-412b-b6a2-de715e773a6d" providerId="ADAL" clId="{4303F315-1CC1-418F-9568-4222AB6996B9}" dt="2026-09-16T13:36:35.073" v="2858" actId="47"/>
        <pc:sldMkLst>
          <pc:docMk/>
          <pc:sldMk cId="2554058565" sldId="555"/>
        </pc:sldMkLst>
      </pc:sldChg>
      <pc:sldChg chg="addSp delSp modSp new mod">
        <pc:chgData name="Mauri, Giacomo (STFC,RAL,ISIS)" userId="7a85084a-2080-412b-b6a2-de715e773a6d" providerId="ADAL" clId="{4303F315-1CC1-418F-9568-4222AB6996B9}" dt="2026-09-14T13:58:29.703" v="632" actId="1076"/>
        <pc:sldMkLst>
          <pc:docMk/>
          <pc:sldMk cId="1635480592" sldId="556"/>
        </pc:sldMkLst>
        <pc:spChg chg="add mod">
          <ac:chgData name="Mauri, Giacomo (STFC,RAL,ISIS)" userId="7a85084a-2080-412b-b6a2-de715e773a6d" providerId="ADAL" clId="{4303F315-1CC1-418F-9568-4222AB6996B9}" dt="2026-09-08T11:17:34.769" v="151" actId="14100"/>
          <ac:spMkLst>
            <pc:docMk/>
            <pc:sldMk cId="1635480592" sldId="556"/>
            <ac:spMk id="9" creationId="{BE477534-FF41-B7E9-9821-BAD9A118126C}"/>
          </ac:spMkLst>
        </pc:spChg>
        <pc:spChg chg="add mod">
          <ac:chgData name="Mauri, Giacomo (STFC,RAL,ISIS)" userId="7a85084a-2080-412b-b6a2-de715e773a6d" providerId="ADAL" clId="{4303F315-1CC1-418F-9568-4222AB6996B9}" dt="2026-09-14T13:14:32.467" v="326" actId="1076"/>
          <ac:spMkLst>
            <pc:docMk/>
            <pc:sldMk cId="1635480592" sldId="556"/>
            <ac:spMk id="10" creationId="{471A6375-A61C-9420-F29A-DBD4AF8A860B}"/>
          </ac:spMkLst>
        </pc:spChg>
        <pc:spChg chg="add mod">
          <ac:chgData name="Mauri, Giacomo (STFC,RAL,ISIS)" userId="7a85084a-2080-412b-b6a2-de715e773a6d" providerId="ADAL" clId="{4303F315-1CC1-418F-9568-4222AB6996B9}" dt="2026-09-14T12:53:09.342" v="304" actId="164"/>
          <ac:spMkLst>
            <pc:docMk/>
            <pc:sldMk cId="1635480592" sldId="556"/>
            <ac:spMk id="15" creationId="{6C7DC8BF-ADE4-0637-D71C-5FEA02AD193B}"/>
          </ac:spMkLst>
        </pc:spChg>
        <pc:grpChg chg="add mod">
          <ac:chgData name="Mauri, Giacomo (STFC,RAL,ISIS)" userId="7a85084a-2080-412b-b6a2-de715e773a6d" providerId="ADAL" clId="{4303F315-1CC1-418F-9568-4222AB6996B9}" dt="2026-09-14T13:58:29.703" v="632" actId="1076"/>
          <ac:grpSpMkLst>
            <pc:docMk/>
            <pc:sldMk cId="1635480592" sldId="556"/>
            <ac:grpSpMk id="16" creationId="{C67B2D93-0FCF-E953-963C-52386DB572D3}"/>
          </ac:grpSpMkLst>
        </pc:grpChg>
        <pc:picChg chg="mod">
          <ac:chgData name="Mauri, Giacomo (STFC,RAL,ISIS)" userId="7a85084a-2080-412b-b6a2-de715e773a6d" providerId="ADAL" clId="{4303F315-1CC1-418F-9568-4222AB6996B9}" dt="2026-09-14T12:53:09.342" v="304" actId="164"/>
          <ac:picMkLst>
            <pc:docMk/>
            <pc:sldMk cId="1635480592" sldId="556"/>
            <ac:picMk id="5" creationId="{1D5429C0-9D3B-7932-A2E5-596665290C93}"/>
          </ac:picMkLst>
        </pc:picChg>
        <pc:picChg chg="add mod modCrop">
          <ac:chgData name="Mauri, Giacomo (STFC,RAL,ISIS)" userId="7a85084a-2080-412b-b6a2-de715e773a6d" providerId="ADAL" clId="{4303F315-1CC1-418F-9568-4222AB6996B9}" dt="2026-09-14T13:39:49.588" v="391" actId="1036"/>
          <ac:picMkLst>
            <pc:docMk/>
            <pc:sldMk cId="1635480592" sldId="556"/>
            <ac:picMk id="12" creationId="{3D673C92-976F-CFB2-D3F6-DA2ABDD65CB2}"/>
          </ac:picMkLst>
        </pc:picChg>
        <pc:picChg chg="add mod ord modCrop">
          <ac:chgData name="Mauri, Giacomo (STFC,RAL,ISIS)" userId="7a85084a-2080-412b-b6a2-de715e773a6d" providerId="ADAL" clId="{4303F315-1CC1-418F-9568-4222AB6996B9}" dt="2026-09-14T13:14:37.338" v="328" actId="1076"/>
          <ac:picMkLst>
            <pc:docMk/>
            <pc:sldMk cId="1635480592" sldId="556"/>
            <ac:picMk id="14" creationId="{098A2265-1BF3-6014-0401-753A4F1889C0}"/>
          </ac:picMkLst>
        </pc:picChg>
        <pc:picChg chg="add mod">
          <ac:chgData name="Mauri, Giacomo (STFC,RAL,ISIS)" userId="7a85084a-2080-412b-b6a2-de715e773a6d" providerId="ADAL" clId="{4303F315-1CC1-418F-9568-4222AB6996B9}" dt="2026-09-14T13:58:29.520" v="631" actId="1076"/>
          <ac:picMkLst>
            <pc:docMk/>
            <pc:sldMk cId="1635480592" sldId="556"/>
            <ac:picMk id="20" creationId="{C709973C-E294-9D02-E416-6C05EE73B3D3}"/>
          </ac:picMkLst>
        </pc:picChg>
      </pc:sldChg>
      <pc:sldChg chg="addSp delSp modSp add mod modAnim">
        <pc:chgData name="Mauri, Giacomo (STFC,RAL,ISIS)" userId="7a85084a-2080-412b-b6a2-de715e773a6d" providerId="ADAL" clId="{4303F315-1CC1-418F-9568-4222AB6996B9}" dt="2026-09-15T09:30:54.766" v="1303" actId="1036"/>
        <pc:sldMkLst>
          <pc:docMk/>
          <pc:sldMk cId="1003187202" sldId="557"/>
        </pc:sldMkLst>
        <pc:spChg chg="add">
          <ac:chgData name="Mauri, Giacomo (STFC,RAL,ISIS)" userId="7a85084a-2080-412b-b6a2-de715e773a6d" providerId="ADAL" clId="{4303F315-1CC1-418F-9568-4222AB6996B9}" dt="2026-09-15T08:30:18.650" v="1123" actId="22"/>
          <ac:spMkLst>
            <pc:docMk/>
            <pc:sldMk cId="1003187202" sldId="557"/>
            <ac:spMk id="7" creationId="{ADBD4701-EF81-5967-CEDE-ACC3FFA67106}"/>
          </ac:spMkLst>
        </pc:spChg>
        <pc:spChg chg="add mod">
          <ac:chgData name="Mauri, Giacomo (STFC,RAL,ISIS)" userId="7a85084a-2080-412b-b6a2-de715e773a6d" providerId="ADAL" clId="{4303F315-1CC1-418F-9568-4222AB6996B9}" dt="2026-09-15T09:29:29.054" v="1271" actId="1076"/>
          <ac:spMkLst>
            <pc:docMk/>
            <pc:sldMk cId="1003187202" sldId="557"/>
            <ac:spMk id="14" creationId="{526EC150-FB62-CE27-19BA-67B8174B2B4C}"/>
          </ac:spMkLst>
        </pc:spChg>
        <pc:spChg chg="add mod">
          <ac:chgData name="Mauri, Giacomo (STFC,RAL,ISIS)" userId="7a85084a-2080-412b-b6a2-de715e773a6d" providerId="ADAL" clId="{4303F315-1CC1-418F-9568-4222AB6996B9}" dt="2026-09-14T14:01:38.536" v="755" actId="20577"/>
          <ac:spMkLst>
            <pc:docMk/>
            <pc:sldMk cId="1003187202" sldId="557"/>
            <ac:spMk id="32" creationId="{01C19D62-AC60-4A50-F917-1E9683E016E3}"/>
          </ac:spMkLst>
        </pc:spChg>
        <pc:spChg chg="add mod ord">
          <ac:chgData name="Mauri, Giacomo (STFC,RAL,ISIS)" userId="7a85084a-2080-412b-b6a2-de715e773a6d" providerId="ADAL" clId="{4303F315-1CC1-418F-9568-4222AB6996B9}" dt="2026-09-14T13:47:53.725" v="477" actId="1036"/>
          <ac:spMkLst>
            <pc:docMk/>
            <pc:sldMk cId="1003187202" sldId="557"/>
            <ac:spMk id="37" creationId="{D6C2ECAA-F507-70E5-1338-FC8B1DBD38D4}"/>
          </ac:spMkLst>
        </pc:spChg>
        <pc:grpChg chg="add mod">
          <ac:chgData name="Mauri, Giacomo (STFC,RAL,ISIS)" userId="7a85084a-2080-412b-b6a2-de715e773a6d" providerId="ADAL" clId="{4303F315-1CC1-418F-9568-4222AB6996B9}" dt="2026-09-15T08:29:48.254" v="1120" actId="1036"/>
          <ac:grpSpMkLst>
            <pc:docMk/>
            <pc:sldMk cId="1003187202" sldId="557"/>
            <ac:grpSpMk id="4" creationId="{94F109E5-7EE6-099E-3644-CE532FC95210}"/>
          </ac:grpSpMkLst>
        </pc:grpChg>
        <pc:picChg chg="add mod">
          <ac:chgData name="Mauri, Giacomo (STFC,RAL,ISIS)" userId="7a85084a-2080-412b-b6a2-de715e773a6d" providerId="ADAL" clId="{4303F315-1CC1-418F-9568-4222AB6996B9}" dt="2026-09-15T09:28:38.716" v="1262" actId="1076"/>
          <ac:picMkLst>
            <pc:docMk/>
            <pc:sldMk cId="1003187202" sldId="557"/>
            <ac:picMk id="3" creationId="{30DFCE65-BA9B-2CBA-9E70-24FD0A9122D6}"/>
          </ac:picMkLst>
        </pc:picChg>
        <pc:picChg chg="add mod">
          <ac:chgData name="Mauri, Giacomo (STFC,RAL,ISIS)" userId="7a85084a-2080-412b-b6a2-de715e773a6d" providerId="ADAL" clId="{4303F315-1CC1-418F-9568-4222AB6996B9}" dt="2026-09-15T09:30:24.071" v="1289" actId="1076"/>
          <ac:picMkLst>
            <pc:docMk/>
            <pc:sldMk cId="1003187202" sldId="557"/>
            <ac:picMk id="10" creationId="{C4427036-2611-5A86-331F-EB9999B157AB}"/>
          </ac:picMkLst>
        </pc:picChg>
        <pc:picChg chg="add mod">
          <ac:chgData name="Mauri, Giacomo (STFC,RAL,ISIS)" userId="7a85084a-2080-412b-b6a2-de715e773a6d" providerId="ADAL" clId="{4303F315-1CC1-418F-9568-4222AB6996B9}" dt="2026-09-15T09:30:54.766" v="1303" actId="1036"/>
          <ac:picMkLst>
            <pc:docMk/>
            <pc:sldMk cId="1003187202" sldId="557"/>
            <ac:picMk id="12" creationId="{DF6D4A4F-E9C5-7C38-56C8-F02FC7CE244A}"/>
          </ac:picMkLst>
        </pc:picChg>
        <pc:picChg chg="add mod modCrop">
          <ac:chgData name="Mauri, Giacomo (STFC,RAL,ISIS)" userId="7a85084a-2080-412b-b6a2-de715e773a6d" providerId="ADAL" clId="{4303F315-1CC1-418F-9568-4222AB6996B9}" dt="2026-09-15T08:29:45.253" v="1105" actId="164"/>
          <ac:picMkLst>
            <pc:docMk/>
            <pc:sldMk cId="1003187202" sldId="557"/>
            <ac:picMk id="28" creationId="{E7D4C950-BABE-AFA1-BFB7-7C092A144ECF}"/>
          </ac:picMkLst>
        </pc:picChg>
        <pc:picChg chg="add mod modCrop">
          <ac:chgData name="Mauri, Giacomo (STFC,RAL,ISIS)" userId="7a85084a-2080-412b-b6a2-de715e773a6d" providerId="ADAL" clId="{4303F315-1CC1-418F-9568-4222AB6996B9}" dt="2026-09-15T08:29:45.253" v="1105" actId="164"/>
          <ac:picMkLst>
            <pc:docMk/>
            <pc:sldMk cId="1003187202" sldId="557"/>
            <ac:picMk id="36" creationId="{5A198B48-908E-ED0C-A7A8-9E68782C39E0}"/>
          </ac:picMkLst>
        </pc:picChg>
      </pc:sldChg>
      <pc:sldChg chg="addSp delSp modSp add mod modAnim">
        <pc:chgData name="Mauri, Giacomo (STFC,RAL,ISIS)" userId="7a85084a-2080-412b-b6a2-de715e773a6d" providerId="ADAL" clId="{4303F315-1CC1-418F-9568-4222AB6996B9}" dt="2026-09-16T15:06:36.271" v="3855"/>
        <pc:sldMkLst>
          <pc:docMk/>
          <pc:sldMk cId="589335554" sldId="558"/>
        </pc:sldMkLst>
        <pc:spChg chg="mod">
          <ac:chgData name="Mauri, Giacomo (STFC,RAL,ISIS)" userId="7a85084a-2080-412b-b6a2-de715e773a6d" providerId="ADAL" clId="{4303F315-1CC1-418F-9568-4222AB6996B9}" dt="2026-09-15T13:29:51.162" v="1743" actId="20577"/>
          <ac:spMkLst>
            <pc:docMk/>
            <pc:sldMk cId="589335554" sldId="558"/>
            <ac:spMk id="9" creationId="{83301D2A-7F29-8932-C6BC-5F65D6F25AB0}"/>
          </ac:spMkLst>
        </pc:spChg>
        <pc:spChg chg="add mod">
          <ac:chgData name="Mauri, Giacomo (STFC,RAL,ISIS)" userId="7a85084a-2080-412b-b6a2-de715e773a6d" providerId="ADAL" clId="{4303F315-1CC1-418F-9568-4222AB6996B9}" dt="2026-09-15T10:26:19.711" v="1470" actId="1076"/>
          <ac:spMkLst>
            <pc:docMk/>
            <pc:sldMk cId="589335554" sldId="558"/>
            <ac:spMk id="35" creationId="{158FF2A4-C5F1-DFC7-51E1-C54371E513CE}"/>
          </ac:spMkLst>
        </pc:spChg>
        <pc:spChg chg="add mod">
          <ac:chgData name="Mauri, Giacomo (STFC,RAL,ISIS)" userId="7a85084a-2080-412b-b6a2-de715e773a6d" providerId="ADAL" clId="{4303F315-1CC1-418F-9568-4222AB6996B9}" dt="2026-09-16T15:06:32.485" v="3854" actId="164"/>
          <ac:spMkLst>
            <pc:docMk/>
            <pc:sldMk cId="589335554" sldId="558"/>
            <ac:spMk id="42" creationId="{C6BE3531-9AAC-33E6-3129-AADE4DD840C9}"/>
          </ac:spMkLst>
        </pc:spChg>
        <pc:grpChg chg="add mod">
          <ac:chgData name="Mauri, Giacomo (STFC,RAL,ISIS)" userId="7a85084a-2080-412b-b6a2-de715e773a6d" providerId="ADAL" clId="{4303F315-1CC1-418F-9568-4222AB6996B9}" dt="2026-09-16T15:06:32.485" v="3854" actId="164"/>
          <ac:grpSpMkLst>
            <pc:docMk/>
            <pc:sldMk cId="589335554" sldId="558"/>
            <ac:grpSpMk id="43" creationId="{24A81B34-6EC9-305D-BD62-8994C35295CC}"/>
          </ac:grpSpMkLst>
        </pc:grpChg>
        <pc:graphicFrameChg chg="add mod modGraphic">
          <ac:chgData name="Mauri, Giacomo (STFC,RAL,ISIS)" userId="7a85084a-2080-412b-b6a2-de715e773a6d" providerId="ADAL" clId="{4303F315-1CC1-418F-9568-4222AB6996B9}" dt="2026-09-15T13:31:47.776" v="1761" actId="2711"/>
          <ac:graphicFrameMkLst>
            <pc:docMk/>
            <pc:sldMk cId="589335554" sldId="558"/>
            <ac:graphicFrameMk id="34" creationId="{F71AF47A-7D42-BCD4-39D3-BDF6F7A9B366}"/>
          </ac:graphicFrameMkLst>
        </pc:graphicFrameChg>
        <pc:picChg chg="mod ord">
          <ac:chgData name="Mauri, Giacomo (STFC,RAL,ISIS)" userId="7a85084a-2080-412b-b6a2-de715e773a6d" providerId="ADAL" clId="{4303F315-1CC1-418F-9568-4222AB6996B9}" dt="2026-09-15T10:26:44.532" v="1472" actId="1076"/>
          <ac:picMkLst>
            <pc:docMk/>
            <pc:sldMk cId="589335554" sldId="558"/>
            <ac:picMk id="5" creationId="{0D275173-68DE-F1D1-A671-B41543097459}"/>
          </ac:picMkLst>
        </pc:picChg>
        <pc:picChg chg="mod">
          <ac:chgData name="Mauri, Giacomo (STFC,RAL,ISIS)" userId="7a85084a-2080-412b-b6a2-de715e773a6d" providerId="ADAL" clId="{4303F315-1CC1-418F-9568-4222AB6996B9}" dt="2026-09-15T10:25:53.677" v="1462" actId="1076"/>
          <ac:picMkLst>
            <pc:docMk/>
            <pc:sldMk cId="589335554" sldId="558"/>
            <ac:picMk id="7" creationId="{588BF2B1-7E8C-FB87-FB14-047F3CDD86CA}"/>
          </ac:picMkLst>
        </pc:picChg>
        <pc:picChg chg="add mod">
          <ac:chgData name="Mauri, Giacomo (STFC,RAL,ISIS)" userId="7a85084a-2080-412b-b6a2-de715e773a6d" providerId="ADAL" clId="{4303F315-1CC1-418F-9568-4222AB6996B9}" dt="2026-09-15T10:25:53.677" v="1462" actId="1076"/>
          <ac:picMkLst>
            <pc:docMk/>
            <pc:sldMk cId="589335554" sldId="558"/>
            <ac:picMk id="10" creationId="{83229DE0-48E2-F3E7-3A9D-CEF663F69402}"/>
          </ac:picMkLst>
        </pc:picChg>
        <pc:picChg chg="mod">
          <ac:chgData name="Mauri, Giacomo (STFC,RAL,ISIS)" userId="7a85084a-2080-412b-b6a2-de715e773a6d" providerId="ADAL" clId="{4303F315-1CC1-418F-9568-4222AB6996B9}" dt="2026-09-15T10:26:46.925" v="1473" actId="1076"/>
          <ac:picMkLst>
            <pc:docMk/>
            <pc:sldMk cId="589335554" sldId="558"/>
            <ac:picMk id="12" creationId="{2249C6E2-FE47-29B5-B985-880418059D98}"/>
          </ac:picMkLst>
        </pc:picChg>
        <pc:picChg chg="add mod">
          <ac:chgData name="Mauri, Giacomo (STFC,RAL,ISIS)" userId="7a85084a-2080-412b-b6a2-de715e773a6d" providerId="ADAL" clId="{4303F315-1CC1-418F-9568-4222AB6996B9}" dt="2026-09-16T15:06:32.485" v="3854" actId="164"/>
          <ac:picMkLst>
            <pc:docMk/>
            <pc:sldMk cId="589335554" sldId="558"/>
            <ac:picMk id="38" creationId="{7FCB6AD3-DCBC-216B-BD2A-E899518BCF56}"/>
          </ac:picMkLst>
        </pc:picChg>
        <pc:picChg chg="add mod">
          <ac:chgData name="Mauri, Giacomo (STFC,RAL,ISIS)" userId="7a85084a-2080-412b-b6a2-de715e773a6d" providerId="ADAL" clId="{4303F315-1CC1-418F-9568-4222AB6996B9}" dt="2026-09-16T15:06:32.485" v="3854" actId="164"/>
          <ac:picMkLst>
            <pc:docMk/>
            <pc:sldMk cId="589335554" sldId="558"/>
            <ac:picMk id="40" creationId="{465EB80B-3026-7550-31D9-976E9C41D1E1}"/>
          </ac:picMkLst>
        </pc:picChg>
      </pc:sldChg>
      <pc:sldChg chg="addSp delSp modSp add mod">
        <pc:chgData name="Mauri, Giacomo (STFC,RAL,ISIS)" userId="7a85084a-2080-412b-b6a2-de715e773a6d" providerId="ADAL" clId="{4303F315-1CC1-418F-9568-4222AB6996B9}" dt="2026-09-15T09:48:32.914" v="1304" actId="1076"/>
        <pc:sldMkLst>
          <pc:docMk/>
          <pc:sldMk cId="54842923" sldId="559"/>
        </pc:sldMkLst>
        <pc:spChg chg="add mod">
          <ac:chgData name="Mauri, Giacomo (STFC,RAL,ISIS)" userId="7a85084a-2080-412b-b6a2-de715e773a6d" providerId="ADAL" clId="{4303F315-1CC1-418F-9568-4222AB6996B9}" dt="2026-09-15T08:28:33.001" v="1099" actId="113"/>
          <ac:spMkLst>
            <pc:docMk/>
            <pc:sldMk cId="54842923" sldId="559"/>
            <ac:spMk id="6" creationId="{2342C19A-330A-E8E1-0B98-056E9C6733B4}"/>
          </ac:spMkLst>
        </pc:spChg>
        <pc:spChg chg="mod">
          <ac:chgData name="Mauri, Giacomo (STFC,RAL,ISIS)" userId="7a85084a-2080-412b-b6a2-de715e773a6d" providerId="ADAL" clId="{4303F315-1CC1-418F-9568-4222AB6996B9}" dt="2026-09-15T08:35:39.434" v="1259" actId="20577"/>
          <ac:spMkLst>
            <pc:docMk/>
            <pc:sldMk cId="54842923" sldId="559"/>
            <ac:spMk id="10" creationId="{6452371C-6C87-B31C-0D71-8B6982EC8ED2}"/>
          </ac:spMkLst>
        </pc:spChg>
        <pc:spChg chg="add mod ord">
          <ac:chgData name="Mauri, Giacomo (STFC,RAL,ISIS)" userId="7a85084a-2080-412b-b6a2-de715e773a6d" providerId="ADAL" clId="{4303F315-1CC1-418F-9568-4222AB6996B9}" dt="2026-09-15T08:27:55.296" v="1090" actId="167"/>
          <ac:spMkLst>
            <pc:docMk/>
            <pc:sldMk cId="54842923" sldId="559"/>
            <ac:spMk id="11" creationId="{FDEE4D51-3823-5457-9A20-B49B3C5C294F}"/>
          </ac:spMkLst>
        </pc:spChg>
        <pc:graphicFrameChg chg="add mod modGraphic">
          <ac:chgData name="Mauri, Giacomo (STFC,RAL,ISIS)" userId="7a85084a-2080-412b-b6a2-de715e773a6d" providerId="ADAL" clId="{4303F315-1CC1-418F-9568-4222AB6996B9}" dt="2026-09-15T08:28:29.880" v="1098" actId="113"/>
          <ac:graphicFrameMkLst>
            <pc:docMk/>
            <pc:sldMk cId="54842923" sldId="559"/>
            <ac:graphicFrameMk id="8" creationId="{51D7138D-F16C-BF28-E49B-E2E59130E499}"/>
          </ac:graphicFrameMkLst>
        </pc:graphicFrameChg>
        <pc:picChg chg="add mod">
          <ac:chgData name="Mauri, Giacomo (STFC,RAL,ISIS)" userId="7a85084a-2080-412b-b6a2-de715e773a6d" providerId="ADAL" clId="{4303F315-1CC1-418F-9568-4222AB6996B9}" dt="2026-09-15T09:48:32.914" v="1304" actId="1076"/>
          <ac:picMkLst>
            <pc:docMk/>
            <pc:sldMk cId="54842923" sldId="559"/>
            <ac:picMk id="3" creationId="{42AA34EB-2F96-982A-0FAB-4889A85ECCBE}"/>
          </ac:picMkLst>
        </pc:picChg>
      </pc:sldChg>
      <pc:sldChg chg="addSp delSp modSp add mod">
        <pc:chgData name="Mauri, Giacomo (STFC,RAL,ISIS)" userId="7a85084a-2080-412b-b6a2-de715e773a6d" providerId="ADAL" clId="{4303F315-1CC1-418F-9568-4222AB6996B9}" dt="2026-09-16T15:50:34.388" v="3858" actId="1076"/>
        <pc:sldMkLst>
          <pc:docMk/>
          <pc:sldMk cId="1635289836" sldId="560"/>
        </pc:sldMkLst>
        <pc:spChg chg="add mod">
          <ac:chgData name="Mauri, Giacomo (STFC,RAL,ISIS)" userId="7a85084a-2080-412b-b6a2-de715e773a6d" providerId="ADAL" clId="{4303F315-1CC1-418F-9568-4222AB6996B9}" dt="2026-09-16T15:50:34.388" v="3858" actId="1076"/>
          <ac:spMkLst>
            <pc:docMk/>
            <pc:sldMk cId="1635289836" sldId="560"/>
            <ac:spMk id="4" creationId="{D6234D87-1ED1-E467-3AFE-690D1CEDB6B6}"/>
          </ac:spMkLst>
        </pc:spChg>
        <pc:spChg chg="add mod">
          <ac:chgData name="Mauri, Giacomo (STFC,RAL,ISIS)" userId="7a85084a-2080-412b-b6a2-de715e773a6d" providerId="ADAL" clId="{4303F315-1CC1-418F-9568-4222AB6996B9}" dt="2026-09-15T10:33:00.320" v="1555" actId="1076"/>
          <ac:spMkLst>
            <pc:docMk/>
            <pc:sldMk cId="1635289836" sldId="560"/>
            <ac:spMk id="13" creationId="{AA0329DB-6FAB-8412-8165-4128C8F9971B}"/>
          </ac:spMkLst>
        </pc:spChg>
        <pc:spChg chg="add mod">
          <ac:chgData name="Mauri, Giacomo (STFC,RAL,ISIS)" userId="7a85084a-2080-412b-b6a2-de715e773a6d" providerId="ADAL" clId="{4303F315-1CC1-418F-9568-4222AB6996B9}" dt="2026-09-15T10:32:38.521" v="1551" actId="1076"/>
          <ac:spMkLst>
            <pc:docMk/>
            <pc:sldMk cId="1635289836" sldId="560"/>
            <ac:spMk id="21" creationId="{1872367C-0A99-0905-2CB9-AB4A266F17BE}"/>
          </ac:spMkLst>
        </pc:spChg>
        <pc:spChg chg="mod">
          <ac:chgData name="Mauri, Giacomo (STFC,RAL,ISIS)" userId="7a85084a-2080-412b-b6a2-de715e773a6d" providerId="ADAL" clId="{4303F315-1CC1-418F-9568-4222AB6996B9}" dt="2026-09-15T10:30:23.013" v="1515" actId="164"/>
          <ac:spMkLst>
            <pc:docMk/>
            <pc:sldMk cId="1635289836" sldId="560"/>
            <ac:spMk id="27" creationId="{F5F20129-B3DE-0C52-4E30-8CCF176D3536}"/>
          </ac:spMkLst>
        </pc:spChg>
        <pc:spChg chg="add">
          <ac:chgData name="Mauri, Giacomo (STFC,RAL,ISIS)" userId="7a85084a-2080-412b-b6a2-de715e773a6d" providerId="ADAL" clId="{4303F315-1CC1-418F-9568-4222AB6996B9}" dt="2026-09-15T13:30:26.356" v="1745" actId="22"/>
          <ac:spMkLst>
            <pc:docMk/>
            <pc:sldMk cId="1635289836" sldId="560"/>
            <ac:spMk id="28" creationId="{9A3D792A-28DF-36FE-F740-E0AC479AC8B4}"/>
          </ac:spMkLst>
        </pc:spChg>
        <pc:grpChg chg="add mod">
          <ac:chgData name="Mauri, Giacomo (STFC,RAL,ISIS)" userId="7a85084a-2080-412b-b6a2-de715e773a6d" providerId="ADAL" clId="{4303F315-1CC1-418F-9568-4222AB6996B9}" dt="2026-09-15T10:33:18.237" v="1559" actId="1076"/>
          <ac:grpSpMkLst>
            <pc:docMk/>
            <pc:sldMk cId="1635289836" sldId="560"/>
            <ac:grpSpMk id="19" creationId="{A58EEC28-7CA7-4FA1-23E5-9D7E0BF6B594}"/>
          </ac:grpSpMkLst>
        </pc:grpChg>
        <pc:picChg chg="add mod">
          <ac:chgData name="Mauri, Giacomo (STFC,RAL,ISIS)" userId="7a85084a-2080-412b-b6a2-de715e773a6d" providerId="ADAL" clId="{4303F315-1CC1-418F-9568-4222AB6996B9}" dt="2026-09-15T10:31:23.631" v="1534" actId="1076"/>
          <ac:picMkLst>
            <pc:docMk/>
            <pc:sldMk cId="1635289836" sldId="560"/>
            <ac:picMk id="8" creationId="{93F4BB40-D978-46F8-CE4B-D84B5E66A1EC}"/>
          </ac:picMkLst>
        </pc:picChg>
        <pc:picChg chg="add mod">
          <ac:chgData name="Mauri, Giacomo (STFC,RAL,ISIS)" userId="7a85084a-2080-412b-b6a2-de715e773a6d" providerId="ADAL" clId="{4303F315-1CC1-418F-9568-4222AB6996B9}" dt="2026-09-15T10:32:27.811" v="1547" actId="1076"/>
          <ac:picMkLst>
            <pc:docMk/>
            <pc:sldMk cId="1635289836" sldId="560"/>
            <ac:picMk id="17" creationId="{85580644-6BBD-14AE-D8E4-8A223598C7FE}"/>
          </ac:picMkLst>
        </pc:picChg>
        <pc:picChg chg="add mod">
          <ac:chgData name="Mauri, Giacomo (STFC,RAL,ISIS)" userId="7a85084a-2080-412b-b6a2-de715e773a6d" providerId="ADAL" clId="{4303F315-1CC1-418F-9568-4222AB6996B9}" dt="2026-09-15T10:32:30.679" v="1548" actId="1076"/>
          <ac:picMkLst>
            <pc:docMk/>
            <pc:sldMk cId="1635289836" sldId="560"/>
            <ac:picMk id="24" creationId="{B1DE4400-534F-3A2D-6EBA-FD6CA8B9D32C}"/>
          </ac:picMkLst>
        </pc:picChg>
        <pc:picChg chg="mod">
          <ac:chgData name="Mauri, Giacomo (STFC,RAL,ISIS)" userId="7a85084a-2080-412b-b6a2-de715e773a6d" providerId="ADAL" clId="{4303F315-1CC1-418F-9568-4222AB6996B9}" dt="2026-09-15T10:33:27.935" v="1569" actId="1035"/>
          <ac:picMkLst>
            <pc:docMk/>
            <pc:sldMk cId="1635289836" sldId="560"/>
            <ac:picMk id="25" creationId="{549E9019-57B2-2FB1-F5DE-B2A6CC03426F}"/>
          </ac:picMkLst>
        </pc:picChg>
      </pc:sldChg>
      <pc:sldChg chg="addSp delSp modSp new mod">
        <pc:chgData name="Mauri, Giacomo (STFC,RAL,ISIS)" userId="7a85084a-2080-412b-b6a2-de715e773a6d" providerId="ADAL" clId="{4303F315-1CC1-418F-9568-4222AB6996B9}" dt="2026-09-15T13:24:35.421" v="1687" actId="1076"/>
        <pc:sldMkLst>
          <pc:docMk/>
          <pc:sldMk cId="4109657536" sldId="561"/>
        </pc:sldMkLst>
        <pc:spChg chg="add mod">
          <ac:chgData name="Mauri, Giacomo (STFC,RAL,ISIS)" userId="7a85084a-2080-412b-b6a2-de715e773a6d" providerId="ADAL" clId="{4303F315-1CC1-418F-9568-4222AB6996B9}" dt="2026-09-15T13:13:42.622" v="1628" actId="14100"/>
          <ac:spMkLst>
            <pc:docMk/>
            <pc:sldMk cId="4109657536" sldId="561"/>
            <ac:spMk id="5" creationId="{243FA4E9-D117-0E8B-B477-C0D71A2CE2A0}"/>
          </ac:spMkLst>
        </pc:spChg>
        <pc:spChg chg="mod">
          <ac:chgData name="Mauri, Giacomo (STFC,RAL,ISIS)" userId="7a85084a-2080-412b-b6a2-de715e773a6d" providerId="ADAL" clId="{4303F315-1CC1-418F-9568-4222AB6996B9}" dt="2026-09-15T13:18:19.753" v="1634" actId="14100"/>
          <ac:spMkLst>
            <pc:docMk/>
            <pc:sldMk cId="4109657536" sldId="561"/>
            <ac:spMk id="7" creationId="{902B951A-810D-A700-6CA2-D846C3858C58}"/>
          </ac:spMkLst>
        </pc:spChg>
        <pc:spChg chg="mod">
          <ac:chgData name="Mauri, Giacomo (STFC,RAL,ISIS)" userId="7a85084a-2080-412b-b6a2-de715e773a6d" providerId="ADAL" clId="{4303F315-1CC1-418F-9568-4222AB6996B9}" dt="2026-09-15T13:19:02.453" v="1639" actId="2711"/>
          <ac:spMkLst>
            <pc:docMk/>
            <pc:sldMk cId="4109657536" sldId="561"/>
            <ac:spMk id="9" creationId="{5AD61584-43D4-A889-278D-609710DB58CF}"/>
          </ac:spMkLst>
        </pc:spChg>
        <pc:spChg chg="mod">
          <ac:chgData name="Mauri, Giacomo (STFC,RAL,ISIS)" userId="7a85084a-2080-412b-b6a2-de715e773a6d" providerId="ADAL" clId="{4303F315-1CC1-418F-9568-4222AB6996B9}" dt="2026-09-15T13:21:10.116" v="1650" actId="14861"/>
          <ac:spMkLst>
            <pc:docMk/>
            <pc:sldMk cId="4109657536" sldId="561"/>
            <ac:spMk id="11" creationId="{E10A51D9-8B53-B389-7A05-2A9BAD1160C1}"/>
          </ac:spMkLst>
        </pc:spChg>
        <pc:spChg chg="mod">
          <ac:chgData name="Mauri, Giacomo (STFC,RAL,ISIS)" userId="7a85084a-2080-412b-b6a2-de715e773a6d" providerId="ADAL" clId="{4303F315-1CC1-418F-9568-4222AB6996B9}" dt="2026-09-15T13:21:05.002" v="1649" actId="14861"/>
          <ac:spMkLst>
            <pc:docMk/>
            <pc:sldMk cId="4109657536" sldId="561"/>
            <ac:spMk id="12" creationId="{2B6C598D-4D57-971D-6C9A-246CFFCFF389}"/>
          </ac:spMkLst>
        </pc:spChg>
        <pc:spChg chg="mod">
          <ac:chgData name="Mauri, Giacomo (STFC,RAL,ISIS)" userId="7a85084a-2080-412b-b6a2-de715e773a6d" providerId="ADAL" clId="{4303F315-1CC1-418F-9568-4222AB6996B9}" dt="2026-09-15T13:21:25.243" v="1652" actId="14861"/>
          <ac:spMkLst>
            <pc:docMk/>
            <pc:sldMk cId="4109657536" sldId="561"/>
            <ac:spMk id="13" creationId="{8DD7F6D1-7D41-57D5-BB43-D82003446BBB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25" creationId="{B2D97946-3EF7-696F-64E3-2A64DC8A0A32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31" creationId="{A182629D-3E98-72D2-9E2F-F79D77647DDF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38" creationId="{0B574767-47C4-92E9-F201-CA8F8D16C758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45" creationId="{62D329D9-8BB3-0B34-B9AF-3AC1AF135063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55" creationId="{056401B1-94E4-D301-153A-546E428C15D4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72" creationId="{B3C2ADA9-D5A2-F93B-8A16-E94334FECA54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78" creationId="{17A28F0C-484A-55DC-F111-A231884E73B3}"/>
          </ac:spMkLst>
        </pc:spChg>
        <pc:spChg chg="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82" creationId="{35D3A231-CAA3-9637-F2E9-2D1FF2CE3022}"/>
          </ac:spMkLst>
        </pc:spChg>
        <pc:spChg chg="mod">
          <ac:chgData name="Mauri, Giacomo (STFC,RAL,ISIS)" userId="7a85084a-2080-412b-b6a2-de715e773a6d" providerId="ADAL" clId="{4303F315-1CC1-418F-9568-4222AB6996B9}" dt="2026-09-15T13:19:46.739" v="1643" actId="5793"/>
          <ac:spMkLst>
            <pc:docMk/>
            <pc:sldMk cId="4109657536" sldId="561"/>
            <ac:spMk id="92" creationId="{9995F582-ABE8-CE25-EAD7-0D5DF3925427}"/>
          </ac:spMkLst>
        </pc:spChg>
        <pc:spChg chg="add 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95" creationId="{DF548FA4-E240-F967-A1EE-D558296D4B81}"/>
          </ac:spMkLst>
        </pc:spChg>
        <pc:spChg chg="add mod">
          <ac:chgData name="Mauri, Giacomo (STFC,RAL,ISIS)" userId="7a85084a-2080-412b-b6a2-de715e773a6d" providerId="ADAL" clId="{4303F315-1CC1-418F-9568-4222AB6996B9}" dt="2026-09-15T13:18:09.870" v="1630"/>
          <ac:spMkLst>
            <pc:docMk/>
            <pc:sldMk cId="4109657536" sldId="561"/>
            <ac:spMk id="96" creationId="{EE29EE58-35B7-9A0D-4077-60D241795B70}"/>
          </ac:spMkLst>
        </pc:spChg>
        <pc:spChg chg="mod">
          <ac:chgData name="Mauri, Giacomo (STFC,RAL,ISIS)" userId="7a85084a-2080-412b-b6a2-de715e773a6d" providerId="ADAL" clId="{4303F315-1CC1-418F-9568-4222AB6996B9}" dt="2026-09-15T13:21:40.347" v="1655" actId="692"/>
          <ac:spMkLst>
            <pc:docMk/>
            <pc:sldMk cId="4109657536" sldId="561"/>
            <ac:spMk id="99" creationId="{15AD6E52-B26C-AC1C-A024-E4A277B8A6B6}"/>
          </ac:spMkLst>
        </pc:spChg>
        <pc:spChg chg="mod">
          <ac:chgData name="Mauri, Giacomo (STFC,RAL,ISIS)" userId="7a85084a-2080-412b-b6a2-de715e773a6d" providerId="ADAL" clId="{4303F315-1CC1-418F-9568-4222AB6996B9}" dt="2026-09-15T13:19:44.081" v="1642" actId="5793"/>
          <ac:spMkLst>
            <pc:docMk/>
            <pc:sldMk cId="4109657536" sldId="561"/>
            <ac:spMk id="100" creationId="{3A10C150-50B2-13F1-B7D9-6AC27B7E553F}"/>
          </ac:spMkLst>
        </pc:spChg>
        <pc:spChg chg="add mod ord">
          <ac:chgData name="Mauri, Giacomo (STFC,RAL,ISIS)" userId="7a85084a-2080-412b-b6a2-de715e773a6d" providerId="ADAL" clId="{4303F315-1CC1-418F-9568-4222AB6996B9}" dt="2026-09-15T13:18:32.165" v="1638" actId="167"/>
          <ac:spMkLst>
            <pc:docMk/>
            <pc:sldMk cId="4109657536" sldId="561"/>
            <ac:spMk id="104" creationId="{1709D647-24DE-62E4-4EB1-EAA0135259B5}"/>
          </ac:spMkLst>
        </pc:spChg>
        <pc:graphicFrameChg chg="add mod">
          <ac:chgData name="Mauri, Giacomo (STFC,RAL,ISIS)" userId="7a85084a-2080-412b-b6a2-de715e773a6d" providerId="ADAL" clId="{4303F315-1CC1-418F-9568-4222AB6996B9}" dt="2026-09-15T13:13:48.935" v="1629" actId="1076"/>
          <ac:graphicFrameMkLst>
            <pc:docMk/>
            <pc:sldMk cId="4109657536" sldId="561"/>
            <ac:graphicFrameMk id="3" creationId="{AEE6067E-962E-13AD-ADAA-362298F9EFCA}"/>
          </ac:graphicFrameMkLst>
        </pc:graphicFrameChg>
        <pc:picChg chg="mod">
          <ac:chgData name="Mauri, Giacomo (STFC,RAL,ISIS)" userId="7a85084a-2080-412b-b6a2-de715e773a6d" providerId="ADAL" clId="{4303F315-1CC1-418F-9568-4222AB6996B9}" dt="2026-09-15T13:23:13.275" v="1680" actId="1076"/>
          <ac:picMkLst>
            <pc:docMk/>
            <pc:sldMk cId="4109657536" sldId="561"/>
            <ac:picMk id="97" creationId="{ACB137EC-F3F4-CA43-14D1-83F37BDFC5E9}"/>
          </ac:picMkLst>
        </pc:picChg>
        <pc:picChg chg="mod">
          <ac:chgData name="Mauri, Giacomo (STFC,RAL,ISIS)" userId="7a85084a-2080-412b-b6a2-de715e773a6d" providerId="ADAL" clId="{4303F315-1CC1-418F-9568-4222AB6996B9}" dt="2026-09-15T13:23:14.983" v="1681" actId="1076"/>
          <ac:picMkLst>
            <pc:docMk/>
            <pc:sldMk cId="4109657536" sldId="561"/>
            <ac:picMk id="101" creationId="{0CA30F29-AB99-E1BA-9623-EE7A3B7720A6}"/>
          </ac:picMkLst>
        </pc:picChg>
        <pc:picChg chg="mod">
          <ac:chgData name="Mauri, Giacomo (STFC,RAL,ISIS)" userId="7a85084a-2080-412b-b6a2-de715e773a6d" providerId="ADAL" clId="{4303F315-1CC1-418F-9568-4222AB6996B9}" dt="2026-09-15T13:23:17.182" v="1682" actId="1076"/>
          <ac:picMkLst>
            <pc:docMk/>
            <pc:sldMk cId="4109657536" sldId="561"/>
            <ac:picMk id="102" creationId="{D75511D0-F274-0790-F449-1DF6B38FEA99}"/>
          </ac:picMkLst>
        </pc:picChg>
        <pc:picChg chg="add mod">
          <ac:chgData name="Mauri, Giacomo (STFC,RAL,ISIS)" userId="7a85084a-2080-412b-b6a2-de715e773a6d" providerId="ADAL" clId="{4303F315-1CC1-418F-9568-4222AB6996B9}" dt="2026-09-15T13:24:35.421" v="1687" actId="1076"/>
          <ac:picMkLst>
            <pc:docMk/>
            <pc:sldMk cId="4109657536" sldId="561"/>
            <ac:picMk id="111" creationId="{398C3890-FA3A-C08C-5024-F5521416C1C5}"/>
          </ac:picMkLst>
        </pc:picChg>
        <pc:cxnChg chg="add mod ord">
          <ac:chgData name="Mauri, Giacomo (STFC,RAL,ISIS)" userId="7a85084a-2080-412b-b6a2-de715e773a6d" providerId="ADAL" clId="{4303F315-1CC1-418F-9568-4222AB6996B9}" dt="2026-09-15T13:22:25.460" v="1666" actId="692"/>
          <ac:cxnSpMkLst>
            <pc:docMk/>
            <pc:sldMk cId="4109657536" sldId="561"/>
            <ac:cxnSpMk id="106" creationId="{BBBDA5B8-F721-A0FD-E4B0-067790792667}"/>
          </ac:cxnSpMkLst>
        </pc:cxnChg>
        <pc:cxnChg chg="add mod ord">
          <ac:chgData name="Mauri, Giacomo (STFC,RAL,ISIS)" userId="7a85084a-2080-412b-b6a2-de715e773a6d" providerId="ADAL" clId="{4303F315-1CC1-418F-9568-4222AB6996B9}" dt="2026-09-15T13:22:29.883" v="1667" actId="692"/>
          <ac:cxnSpMkLst>
            <pc:docMk/>
            <pc:sldMk cId="4109657536" sldId="561"/>
            <ac:cxnSpMk id="107" creationId="{407771CC-06BB-449A-4826-4C067FEB67D2}"/>
          </ac:cxnSpMkLst>
        </pc:cxnChg>
        <pc:cxnChg chg="add mod ord">
          <ac:chgData name="Mauri, Giacomo (STFC,RAL,ISIS)" userId="7a85084a-2080-412b-b6a2-de715e773a6d" providerId="ADAL" clId="{4303F315-1CC1-418F-9568-4222AB6996B9}" dt="2026-09-15T13:22:34.354" v="1668" actId="692"/>
          <ac:cxnSpMkLst>
            <pc:docMk/>
            <pc:sldMk cId="4109657536" sldId="561"/>
            <ac:cxnSpMk id="108" creationId="{8E990741-396F-21D2-2398-F5BC4A42E111}"/>
          </ac:cxnSpMkLst>
        </pc:cxnChg>
        <pc:cxnChg chg="add mod ord">
          <ac:chgData name="Mauri, Giacomo (STFC,RAL,ISIS)" userId="7a85084a-2080-412b-b6a2-de715e773a6d" providerId="ADAL" clId="{4303F315-1CC1-418F-9568-4222AB6996B9}" dt="2026-09-15T13:22:45.149" v="1670" actId="692"/>
          <ac:cxnSpMkLst>
            <pc:docMk/>
            <pc:sldMk cId="4109657536" sldId="561"/>
            <ac:cxnSpMk id="109" creationId="{05CBD99E-DEDF-7212-1CDB-9D6CC0257B05}"/>
          </ac:cxnSpMkLst>
        </pc:cxnChg>
      </pc:sldChg>
      <pc:sldChg chg="addSp delSp modSp add mod modAnim">
        <pc:chgData name="Mauri, Giacomo (STFC,RAL,ISIS)" userId="7a85084a-2080-412b-b6a2-de715e773a6d" providerId="ADAL" clId="{4303F315-1CC1-418F-9568-4222AB6996B9}" dt="2026-09-16T15:53:54.654" v="3891"/>
        <pc:sldMkLst>
          <pc:docMk/>
          <pc:sldMk cId="109524380" sldId="562"/>
        </pc:sldMkLst>
        <pc:spChg chg="add del mod">
          <ac:chgData name="Mauri, Giacomo (STFC,RAL,ISIS)" userId="7a85084a-2080-412b-b6a2-de715e773a6d" providerId="ADAL" clId="{4303F315-1CC1-418F-9568-4222AB6996B9}" dt="2026-09-16T15:53:53.451" v="3890" actId="164"/>
          <ac:spMkLst>
            <pc:docMk/>
            <pc:sldMk cId="109524380" sldId="562"/>
            <ac:spMk id="39" creationId="{558FB938-C5CB-5AD2-9668-4F21C642CEFF}"/>
          </ac:spMkLst>
        </pc:spChg>
        <pc:spChg chg="add mod">
          <ac:chgData name="Mauri, Giacomo (STFC,RAL,ISIS)" userId="7a85084a-2080-412b-b6a2-de715e773a6d" providerId="ADAL" clId="{4303F315-1CC1-418F-9568-4222AB6996B9}" dt="2026-09-16T15:53:53.451" v="3890" actId="164"/>
          <ac:spMkLst>
            <pc:docMk/>
            <pc:sldMk cId="109524380" sldId="562"/>
            <ac:spMk id="49" creationId="{40ACB783-A600-3C1F-B46A-177AB55DC977}"/>
          </ac:spMkLst>
        </pc:spChg>
        <pc:spChg chg="add mod ord">
          <ac:chgData name="Mauri, Giacomo (STFC,RAL,ISIS)" userId="7a85084a-2080-412b-b6a2-de715e773a6d" providerId="ADAL" clId="{4303F315-1CC1-418F-9568-4222AB6996B9}" dt="2026-09-16T15:53:53.451" v="3890" actId="164"/>
          <ac:spMkLst>
            <pc:docMk/>
            <pc:sldMk cId="109524380" sldId="562"/>
            <ac:spMk id="51" creationId="{8B7DB1DB-28FF-4E9E-CB5D-63D2ECC785FC}"/>
          </ac:spMkLst>
        </pc:spChg>
        <pc:spChg chg="add mod">
          <ac:chgData name="Mauri, Giacomo (STFC,RAL,ISIS)" userId="7a85084a-2080-412b-b6a2-de715e773a6d" providerId="ADAL" clId="{4303F315-1CC1-418F-9568-4222AB6996B9}" dt="2026-09-15T14:08:57.722" v="2060" actId="164"/>
          <ac:spMkLst>
            <pc:docMk/>
            <pc:sldMk cId="109524380" sldId="562"/>
            <ac:spMk id="52" creationId="{0F7C8F56-1A0A-1C70-9756-AB9C4B0DAA42}"/>
          </ac:spMkLst>
        </pc:spChg>
        <pc:spChg chg="add mod">
          <ac:chgData name="Mauri, Giacomo (STFC,RAL,ISIS)" userId="7a85084a-2080-412b-b6a2-de715e773a6d" providerId="ADAL" clId="{4303F315-1CC1-418F-9568-4222AB6996B9}" dt="2026-09-16T15:53:53.451" v="3890" actId="164"/>
          <ac:spMkLst>
            <pc:docMk/>
            <pc:sldMk cId="109524380" sldId="562"/>
            <ac:spMk id="55" creationId="{CAAE932C-A341-3DF2-BACD-2586E66274D2}"/>
          </ac:spMkLst>
        </pc:spChg>
        <pc:grpChg chg="add mod">
          <ac:chgData name="Mauri, Giacomo (STFC,RAL,ISIS)" userId="7a85084a-2080-412b-b6a2-de715e773a6d" providerId="ADAL" clId="{4303F315-1CC1-418F-9568-4222AB6996B9}" dt="2026-09-16T15:53:53.451" v="3890" actId="164"/>
          <ac:grpSpMkLst>
            <pc:docMk/>
            <pc:sldMk cId="109524380" sldId="562"/>
            <ac:grpSpMk id="53" creationId="{799A09F6-EBA4-9DE9-2D30-28B385839410}"/>
          </ac:grpSpMkLst>
        </pc:grpChg>
        <pc:grpChg chg="add mod">
          <ac:chgData name="Mauri, Giacomo (STFC,RAL,ISIS)" userId="7a85084a-2080-412b-b6a2-de715e773a6d" providerId="ADAL" clId="{4303F315-1CC1-418F-9568-4222AB6996B9}" dt="2026-09-16T15:53:53.451" v="3890" actId="164"/>
          <ac:grpSpMkLst>
            <pc:docMk/>
            <pc:sldMk cId="109524380" sldId="562"/>
            <ac:grpSpMk id="58" creationId="{5583662D-60F8-E8A4-F368-25C336314234}"/>
          </ac:grpSpMkLst>
        </pc:grpChg>
        <pc:graphicFrameChg chg="add mod modGraphic">
          <ac:chgData name="Mauri, Giacomo (STFC,RAL,ISIS)" userId="7a85084a-2080-412b-b6a2-de715e773a6d" providerId="ADAL" clId="{4303F315-1CC1-418F-9568-4222AB6996B9}" dt="2026-09-15T14:10:32.395" v="2104" actId="1076"/>
          <ac:graphicFrameMkLst>
            <pc:docMk/>
            <pc:sldMk cId="109524380" sldId="562"/>
            <ac:graphicFrameMk id="14" creationId="{7F92BBC5-8B25-0F2C-E80D-A0CCA359481B}"/>
          </ac:graphicFrameMkLst>
        </pc:graphicFrameChg>
        <pc:picChg chg="add mod">
          <ac:chgData name="Mauri, Giacomo (STFC,RAL,ISIS)" userId="7a85084a-2080-412b-b6a2-de715e773a6d" providerId="ADAL" clId="{4303F315-1CC1-418F-9568-4222AB6996B9}" dt="2026-09-15T14:10:38.755" v="2106" actId="1076"/>
          <ac:picMkLst>
            <pc:docMk/>
            <pc:sldMk cId="109524380" sldId="562"/>
            <ac:picMk id="3" creationId="{29EB8DF9-F19F-64D1-E941-71A2AF6C2A8C}"/>
          </ac:picMkLst>
        </pc:picChg>
        <pc:picChg chg="add mod">
          <ac:chgData name="Mauri, Giacomo (STFC,RAL,ISIS)" userId="7a85084a-2080-412b-b6a2-de715e773a6d" providerId="ADAL" clId="{4303F315-1CC1-418F-9568-4222AB6996B9}" dt="2026-09-15T14:10:45.132" v="2108" actId="1076"/>
          <ac:picMkLst>
            <pc:docMk/>
            <pc:sldMk cId="109524380" sldId="562"/>
            <ac:picMk id="9" creationId="{548FD667-2147-6B4E-5BDE-1FBB06FDB6F0}"/>
          </ac:picMkLst>
        </pc:picChg>
        <pc:picChg chg="add mod">
          <ac:chgData name="Mauri, Giacomo (STFC,RAL,ISIS)" userId="7a85084a-2080-412b-b6a2-de715e773a6d" providerId="ADAL" clId="{4303F315-1CC1-418F-9568-4222AB6996B9}" dt="2026-09-15T14:10:46.979" v="2109" actId="1076"/>
          <ac:picMkLst>
            <pc:docMk/>
            <pc:sldMk cId="109524380" sldId="562"/>
            <ac:picMk id="11" creationId="{CC1B9153-D0FD-CF9A-8B81-AA904743998F}"/>
          </ac:picMkLst>
        </pc:picChg>
        <pc:picChg chg="add mod ord">
          <ac:chgData name="Mauri, Giacomo (STFC,RAL,ISIS)" userId="7a85084a-2080-412b-b6a2-de715e773a6d" providerId="ADAL" clId="{4303F315-1CC1-418F-9568-4222AB6996B9}" dt="2026-09-16T15:53:53.451" v="3890" actId="164"/>
          <ac:picMkLst>
            <pc:docMk/>
            <pc:sldMk cId="109524380" sldId="562"/>
            <ac:picMk id="33" creationId="{92106515-F4F0-743C-FA1F-F82C0AABD4B6}"/>
          </ac:picMkLst>
        </pc:picChg>
        <pc:picChg chg="add mod">
          <ac:chgData name="Mauri, Giacomo (STFC,RAL,ISIS)" userId="7a85084a-2080-412b-b6a2-de715e773a6d" providerId="ADAL" clId="{4303F315-1CC1-418F-9568-4222AB6996B9}" dt="2026-09-15T14:08:57.722" v="2060" actId="164"/>
          <ac:picMkLst>
            <pc:docMk/>
            <pc:sldMk cId="109524380" sldId="562"/>
            <ac:picMk id="35" creationId="{68BC57BC-739E-0AD6-61A4-C22FC4AB3AC6}"/>
          </ac:picMkLst>
        </pc:picChg>
        <pc:picChg chg="add mod">
          <ac:chgData name="Mauri, Giacomo (STFC,RAL,ISIS)" userId="7a85084a-2080-412b-b6a2-de715e773a6d" providerId="ADAL" clId="{4303F315-1CC1-418F-9568-4222AB6996B9}" dt="2026-09-16T15:53:53.451" v="3890" actId="164"/>
          <ac:picMkLst>
            <pc:docMk/>
            <pc:sldMk cId="109524380" sldId="562"/>
            <ac:picMk id="37" creationId="{5CC7364E-B0F6-0DA9-A1A7-0293E0F38D01}"/>
          </ac:picMkLst>
        </pc:picChg>
        <pc:picChg chg="add mod">
          <ac:chgData name="Mauri, Giacomo (STFC,RAL,ISIS)" userId="7a85084a-2080-412b-b6a2-de715e773a6d" providerId="ADAL" clId="{4303F315-1CC1-418F-9568-4222AB6996B9}" dt="2026-09-16T15:53:53.451" v="3890" actId="164"/>
          <ac:picMkLst>
            <pc:docMk/>
            <pc:sldMk cId="109524380" sldId="562"/>
            <ac:picMk id="48" creationId="{707824CC-2385-17CD-1C80-E822E25D9E66}"/>
          </ac:picMkLst>
        </pc:picChg>
        <pc:cxnChg chg="add mod">
          <ac:chgData name="Mauri, Giacomo (STFC,RAL,ISIS)" userId="7a85084a-2080-412b-b6a2-de715e773a6d" providerId="ADAL" clId="{4303F315-1CC1-418F-9568-4222AB6996B9}" dt="2026-09-16T15:53:53.451" v="3890" actId="164"/>
          <ac:cxnSpMkLst>
            <pc:docMk/>
            <pc:sldMk cId="109524380" sldId="562"/>
            <ac:cxnSpMk id="41" creationId="{CCB1E37E-BB10-8B47-D8C5-98F0D295D115}"/>
          </ac:cxnSpMkLst>
        </pc:cxnChg>
        <pc:cxnChg chg="add mod">
          <ac:chgData name="Mauri, Giacomo (STFC,RAL,ISIS)" userId="7a85084a-2080-412b-b6a2-de715e773a6d" providerId="ADAL" clId="{4303F315-1CC1-418F-9568-4222AB6996B9}" dt="2026-09-15T14:02:13.323" v="1940" actId="14100"/>
          <ac:cxnSpMkLst>
            <pc:docMk/>
            <pc:sldMk cId="109524380" sldId="562"/>
            <ac:cxnSpMk id="43" creationId="{FA6A3A4E-6C20-97FC-807C-A66D5C4F48DB}"/>
          </ac:cxnSpMkLst>
        </pc:cxnChg>
      </pc:sldChg>
      <pc:sldChg chg="addSp delSp modSp add mod modAnim">
        <pc:chgData name="Mauri, Giacomo (STFC,RAL,ISIS)" userId="7a85084a-2080-412b-b6a2-de715e773a6d" providerId="ADAL" clId="{4303F315-1CC1-418F-9568-4222AB6996B9}" dt="2026-09-16T15:50:18.207" v="3857"/>
        <pc:sldMkLst>
          <pc:docMk/>
          <pc:sldMk cId="2026909336" sldId="563"/>
        </pc:sldMkLst>
        <pc:spChg chg="add mod">
          <ac:chgData name="Mauri, Giacomo (STFC,RAL,ISIS)" userId="7a85084a-2080-412b-b6a2-de715e773a6d" providerId="ADAL" clId="{4303F315-1CC1-418F-9568-4222AB6996B9}" dt="2026-09-16T15:49:27.435" v="3856" actId="164"/>
          <ac:spMkLst>
            <pc:docMk/>
            <pc:sldMk cId="2026909336" sldId="563"/>
            <ac:spMk id="17" creationId="{C32696D9-D376-0662-774F-608F45893FCD}"/>
          </ac:spMkLst>
        </pc:spChg>
        <pc:spChg chg="add mod">
          <ac:chgData name="Mauri, Giacomo (STFC,RAL,ISIS)" userId="7a85084a-2080-412b-b6a2-de715e773a6d" providerId="ADAL" clId="{4303F315-1CC1-418F-9568-4222AB6996B9}" dt="2026-09-15T14:33:31.990" v="2198" actId="255"/>
          <ac:spMkLst>
            <pc:docMk/>
            <pc:sldMk cId="2026909336" sldId="563"/>
            <ac:spMk id="19" creationId="{5DF3945C-B7B6-2C7C-459B-9B161C87129A}"/>
          </ac:spMkLst>
        </pc:spChg>
        <pc:spChg chg="add mod">
          <ac:chgData name="Mauri, Giacomo (STFC,RAL,ISIS)" userId="7a85084a-2080-412b-b6a2-de715e773a6d" providerId="ADAL" clId="{4303F315-1CC1-418F-9568-4222AB6996B9}" dt="2026-09-16T15:49:27.435" v="3856" actId="164"/>
          <ac:spMkLst>
            <pc:docMk/>
            <pc:sldMk cId="2026909336" sldId="563"/>
            <ac:spMk id="27" creationId="{987013B5-FBE6-EDD8-48B2-6E89E269B819}"/>
          </ac:spMkLst>
        </pc:spChg>
        <pc:spChg chg="add mod">
          <ac:chgData name="Mauri, Giacomo (STFC,RAL,ISIS)" userId="7a85084a-2080-412b-b6a2-de715e773a6d" providerId="ADAL" clId="{4303F315-1CC1-418F-9568-4222AB6996B9}" dt="2026-09-16T15:49:27.435" v="3856" actId="164"/>
          <ac:spMkLst>
            <pc:docMk/>
            <pc:sldMk cId="2026909336" sldId="563"/>
            <ac:spMk id="30" creationId="{D358D8F2-D344-8346-CB90-C41F5531F34A}"/>
          </ac:spMkLst>
        </pc:spChg>
        <pc:spChg chg="add mod">
          <ac:chgData name="Mauri, Giacomo (STFC,RAL,ISIS)" userId="7a85084a-2080-412b-b6a2-de715e773a6d" providerId="ADAL" clId="{4303F315-1CC1-418F-9568-4222AB6996B9}" dt="2026-09-16T15:49:27.435" v="3856" actId="164"/>
          <ac:spMkLst>
            <pc:docMk/>
            <pc:sldMk cId="2026909336" sldId="563"/>
            <ac:spMk id="32" creationId="{CE1C926D-835E-8BD3-DC92-53B670904169}"/>
          </ac:spMkLst>
        </pc:spChg>
        <pc:spChg chg="add mod">
          <ac:chgData name="Mauri, Giacomo (STFC,RAL,ISIS)" userId="7a85084a-2080-412b-b6a2-de715e773a6d" providerId="ADAL" clId="{4303F315-1CC1-418F-9568-4222AB6996B9}" dt="2026-09-15T14:33:53.204" v="2206" actId="1076"/>
          <ac:spMkLst>
            <pc:docMk/>
            <pc:sldMk cId="2026909336" sldId="563"/>
            <ac:spMk id="34" creationId="{D3152D1F-A1D0-63B7-776D-4F06EB6AD3FB}"/>
          </ac:spMkLst>
        </pc:spChg>
        <pc:picChg chg="add mod">
          <ac:chgData name="Mauri, Giacomo (STFC,RAL,ISIS)" userId="7a85084a-2080-412b-b6a2-de715e773a6d" providerId="ADAL" clId="{4303F315-1CC1-418F-9568-4222AB6996B9}" dt="2026-09-15T14:19:37.935" v="2142" actId="1076"/>
          <ac:picMkLst>
            <pc:docMk/>
            <pc:sldMk cId="2026909336" sldId="563"/>
            <ac:picMk id="4" creationId="{E53B88A2-F3CC-BABE-F6F8-132BD4E610EE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8" creationId="{45BCF79C-CB56-AB95-E601-823D4032CDC7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12" creationId="{87F23B8D-583B-036B-64F6-3F4B263A2C04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15" creationId="{4121F073-0609-4B45-7447-CEC54209A3BB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21" creationId="{831991BC-62B7-10EF-C6F3-83D1FE141A56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23" creationId="{752C607D-B7A3-41A0-12F8-6C6807CD7E35}"/>
          </ac:picMkLst>
        </pc:picChg>
        <pc:picChg chg="add mod">
          <ac:chgData name="Mauri, Giacomo (STFC,RAL,ISIS)" userId="7a85084a-2080-412b-b6a2-de715e773a6d" providerId="ADAL" clId="{4303F315-1CC1-418F-9568-4222AB6996B9}" dt="2026-09-16T15:49:27.435" v="3856" actId="164"/>
          <ac:picMkLst>
            <pc:docMk/>
            <pc:sldMk cId="2026909336" sldId="563"/>
            <ac:picMk id="25" creationId="{E44CA40A-24CC-37DE-084E-7C13C9026B17}"/>
          </ac:picMkLst>
        </pc:picChg>
      </pc:sldChg>
      <pc:sldChg chg="addSp delSp modSp add mod modAnim">
        <pc:chgData name="Mauri, Giacomo (STFC,RAL,ISIS)" userId="7a85084a-2080-412b-b6a2-de715e773a6d" providerId="ADAL" clId="{4303F315-1CC1-418F-9568-4222AB6996B9}" dt="2026-09-16T15:51:16.433" v="3872" actId="1076"/>
        <pc:sldMkLst>
          <pc:docMk/>
          <pc:sldMk cId="3169327224" sldId="564"/>
        </pc:sldMkLst>
        <pc:spChg chg="add mod">
          <ac:chgData name="Mauri, Giacomo (STFC,RAL,ISIS)" userId="7a85084a-2080-412b-b6a2-de715e773a6d" providerId="ADAL" clId="{4303F315-1CC1-418F-9568-4222AB6996B9}" dt="2026-09-16T15:51:03.645" v="3860" actId="1076"/>
          <ac:spMkLst>
            <pc:docMk/>
            <pc:sldMk cId="3169327224" sldId="564"/>
            <ac:spMk id="30" creationId="{E3515A6D-0555-70E2-D3C3-3E3A8313A027}"/>
          </ac:spMkLst>
        </pc:spChg>
        <pc:spChg chg="add del mod">
          <ac:chgData name="Mauri, Giacomo (STFC,RAL,ISIS)" userId="7a85084a-2080-412b-b6a2-de715e773a6d" providerId="ADAL" clId="{4303F315-1CC1-418F-9568-4222AB6996B9}" dt="2026-09-16T13:42:12.644" v="2941" actId="478"/>
          <ac:spMkLst>
            <pc:docMk/>
            <pc:sldMk cId="3169327224" sldId="564"/>
            <ac:spMk id="36" creationId="{A683A363-BB55-A180-44C6-99A0E1982144}"/>
          </ac:spMkLst>
        </pc:spChg>
        <pc:picChg chg="add mod ord">
          <ac:chgData name="Mauri, Giacomo (STFC,RAL,ISIS)" userId="7a85084a-2080-412b-b6a2-de715e773a6d" providerId="ADAL" clId="{4303F315-1CC1-418F-9568-4222AB6996B9}" dt="2026-09-16T13:36:08.628" v="2854" actId="1076"/>
          <ac:picMkLst>
            <pc:docMk/>
            <pc:sldMk cId="3169327224" sldId="564"/>
            <ac:picMk id="21" creationId="{4D7020FD-5CE4-A84B-35BB-7F2C9BA9BC22}"/>
          </ac:picMkLst>
        </pc:picChg>
        <pc:picChg chg="add mod">
          <ac:chgData name="Mauri, Giacomo (STFC,RAL,ISIS)" userId="7a85084a-2080-412b-b6a2-de715e773a6d" providerId="ADAL" clId="{4303F315-1CC1-418F-9568-4222AB6996B9}" dt="2026-09-16T15:51:12.931" v="3871" actId="1038"/>
          <ac:picMkLst>
            <pc:docMk/>
            <pc:sldMk cId="3169327224" sldId="564"/>
            <ac:picMk id="26" creationId="{6B89FDD1-9AAD-4E40-BA9C-9B3AD0B9D246}"/>
          </ac:picMkLst>
        </pc:picChg>
        <pc:picChg chg="add mod">
          <ac:chgData name="Mauri, Giacomo (STFC,RAL,ISIS)" userId="7a85084a-2080-412b-b6a2-de715e773a6d" providerId="ADAL" clId="{4303F315-1CC1-418F-9568-4222AB6996B9}" dt="2026-09-16T13:35:35.065" v="2844" actId="1076"/>
          <ac:picMkLst>
            <pc:docMk/>
            <pc:sldMk cId="3169327224" sldId="564"/>
            <ac:picMk id="32" creationId="{AF60721B-A0B6-531A-75EE-7D6AEE6D36E1}"/>
          </ac:picMkLst>
        </pc:picChg>
        <pc:picChg chg="add mod modCrop">
          <ac:chgData name="Mauri, Giacomo (STFC,RAL,ISIS)" userId="7a85084a-2080-412b-b6a2-de715e773a6d" providerId="ADAL" clId="{4303F315-1CC1-418F-9568-4222AB6996B9}" dt="2026-09-16T15:51:16.433" v="3872" actId="1076"/>
          <ac:picMkLst>
            <pc:docMk/>
            <pc:sldMk cId="3169327224" sldId="564"/>
            <ac:picMk id="34" creationId="{9A5F1EA7-A2AA-8BBC-6466-20AC7D1BE7D9}"/>
          </ac:picMkLst>
        </pc:picChg>
      </pc:sldChg>
      <pc:sldChg chg="add modAnim">
        <pc:chgData name="Mauri, Giacomo (STFC,RAL,ISIS)" userId="7a85084a-2080-412b-b6a2-de715e773a6d" providerId="ADAL" clId="{4303F315-1CC1-418F-9568-4222AB6996B9}" dt="2026-09-16T14:44:59.118" v="3571"/>
        <pc:sldMkLst>
          <pc:docMk/>
          <pc:sldMk cId="981873094" sldId="565"/>
        </pc:sldMkLst>
      </pc:sldChg>
      <pc:sldChg chg="addSp delSp modSp add del mod">
        <pc:chgData name="Mauri, Giacomo (STFC,RAL,ISIS)" userId="7a85084a-2080-412b-b6a2-de715e773a6d" providerId="ADAL" clId="{4303F315-1CC1-418F-9568-4222AB6996B9}" dt="2026-09-16T13:36:17.449" v="2856" actId="2696"/>
        <pc:sldMkLst>
          <pc:docMk/>
          <pc:sldMk cId="1888459772" sldId="565"/>
        </pc:sldMkLst>
      </pc:sldChg>
      <pc:sldChg chg="addSp delSp modSp add del mod delAnim">
        <pc:chgData name="Mauri, Giacomo (STFC,RAL,ISIS)" userId="7a85084a-2080-412b-b6a2-de715e773a6d" providerId="ADAL" clId="{4303F315-1CC1-418F-9568-4222AB6996B9}" dt="2026-09-16T13:36:17.449" v="2856" actId="2696"/>
        <pc:sldMkLst>
          <pc:docMk/>
          <pc:sldMk cId="664717821" sldId="566"/>
        </pc:sldMkLst>
      </pc:sldChg>
      <pc:sldChg chg="add">
        <pc:chgData name="Mauri, Giacomo (STFC,RAL,ISIS)" userId="7a85084a-2080-412b-b6a2-de715e773a6d" providerId="ADAL" clId="{4303F315-1CC1-418F-9568-4222AB6996B9}" dt="2026-09-16T13:36:26.110" v="2857"/>
        <pc:sldMkLst>
          <pc:docMk/>
          <pc:sldMk cId="825929953" sldId="566"/>
        </pc:sldMkLst>
      </pc:sldChg>
      <pc:sldChg chg="addSp delSp modSp add mod delAnim modAnim">
        <pc:chgData name="Mauri, Giacomo (STFC,RAL,ISIS)" userId="7a85084a-2080-412b-b6a2-de715e773a6d" providerId="ADAL" clId="{4303F315-1CC1-418F-9568-4222AB6996B9}" dt="2026-09-16T14:29:50.837" v="3388" actId="1076"/>
        <pc:sldMkLst>
          <pc:docMk/>
          <pc:sldMk cId="3448703580" sldId="567"/>
        </pc:sldMkLst>
        <pc:spChg chg="mod">
          <ac:chgData name="Mauri, Giacomo (STFC,RAL,ISIS)" userId="7a85084a-2080-412b-b6a2-de715e773a6d" providerId="ADAL" clId="{4303F315-1CC1-418F-9568-4222AB6996B9}" dt="2026-09-16T14:12:41.869" v="3193" actId="20577"/>
          <ac:spMkLst>
            <pc:docMk/>
            <pc:sldMk cId="3448703580" sldId="567"/>
            <ac:spMk id="7" creationId="{4F89BF5D-C550-47F7-8413-FF5AF915D17B}"/>
          </ac:spMkLst>
        </pc:spChg>
        <pc:spChg chg="add mod">
          <ac:chgData name="Mauri, Giacomo (STFC,RAL,ISIS)" userId="7a85084a-2080-412b-b6a2-de715e773a6d" providerId="ADAL" clId="{4303F315-1CC1-418F-9568-4222AB6996B9}" dt="2026-09-16T14:16:25.675" v="3330" actId="164"/>
          <ac:spMkLst>
            <pc:docMk/>
            <pc:sldMk cId="3448703580" sldId="567"/>
            <ac:spMk id="8" creationId="{8F0A0C66-3943-9E81-07EE-8048572D84CB}"/>
          </ac:spMkLst>
        </pc:spChg>
        <pc:spChg chg="add mod">
          <ac:chgData name="Mauri, Giacomo (STFC,RAL,ISIS)" userId="7a85084a-2080-412b-b6a2-de715e773a6d" providerId="ADAL" clId="{4303F315-1CC1-418F-9568-4222AB6996B9}" dt="2026-09-16T14:16:25.675" v="3330" actId="164"/>
          <ac:spMkLst>
            <pc:docMk/>
            <pc:sldMk cId="3448703580" sldId="567"/>
            <ac:spMk id="9" creationId="{9CCF8F02-D25F-AFA1-299B-130A0DA51432}"/>
          </ac:spMkLst>
        </pc:spChg>
        <pc:spChg chg="add mod">
          <ac:chgData name="Mauri, Giacomo (STFC,RAL,ISIS)" userId="7a85084a-2080-412b-b6a2-de715e773a6d" providerId="ADAL" clId="{4303F315-1CC1-418F-9568-4222AB6996B9}" dt="2026-09-16T14:16:25.675" v="3330" actId="164"/>
          <ac:spMkLst>
            <pc:docMk/>
            <pc:sldMk cId="3448703580" sldId="567"/>
            <ac:spMk id="12" creationId="{5C0179E6-A3F7-27DA-352F-298356E364B9}"/>
          </ac:spMkLst>
        </pc:spChg>
        <pc:spChg chg="add mod">
          <ac:chgData name="Mauri, Giacomo (STFC,RAL,ISIS)" userId="7a85084a-2080-412b-b6a2-de715e773a6d" providerId="ADAL" clId="{4303F315-1CC1-418F-9568-4222AB6996B9}" dt="2026-09-16T14:18:26.753" v="3359" actId="1076"/>
          <ac:spMkLst>
            <pc:docMk/>
            <pc:sldMk cId="3448703580" sldId="567"/>
            <ac:spMk id="17" creationId="{D0DF0A17-EE15-1EE8-5399-3C8B70FC453A}"/>
          </ac:spMkLst>
        </pc:spChg>
        <pc:spChg chg="add mod">
          <ac:chgData name="Mauri, Giacomo (STFC,RAL,ISIS)" userId="7a85084a-2080-412b-b6a2-de715e773a6d" providerId="ADAL" clId="{4303F315-1CC1-418F-9568-4222AB6996B9}" dt="2026-09-16T14:17:52.556" v="3356" actId="113"/>
          <ac:spMkLst>
            <pc:docMk/>
            <pc:sldMk cId="3448703580" sldId="567"/>
            <ac:spMk id="20" creationId="{417900C6-0050-F96D-3F99-248785FD96F8}"/>
          </ac:spMkLst>
        </pc:spChg>
        <pc:spChg chg="add del mod">
          <ac:chgData name="Mauri, Giacomo (STFC,RAL,ISIS)" userId="7a85084a-2080-412b-b6a2-de715e773a6d" providerId="ADAL" clId="{4303F315-1CC1-418F-9568-4222AB6996B9}" dt="2026-09-16T14:13:35.071" v="3203" actId="478"/>
          <ac:spMkLst>
            <pc:docMk/>
            <pc:sldMk cId="3448703580" sldId="567"/>
            <ac:spMk id="22" creationId="{1C964CF5-3848-533E-3608-563B1B96ACE2}"/>
          </ac:spMkLst>
        </pc:spChg>
        <pc:spChg chg="add del mod">
          <ac:chgData name="Mauri, Giacomo (STFC,RAL,ISIS)" userId="7a85084a-2080-412b-b6a2-de715e773a6d" providerId="ADAL" clId="{4303F315-1CC1-418F-9568-4222AB6996B9}" dt="2026-09-16T14:13:56.106" v="3210" actId="478"/>
          <ac:spMkLst>
            <pc:docMk/>
            <pc:sldMk cId="3448703580" sldId="567"/>
            <ac:spMk id="23" creationId="{33C3381D-2C2F-D68B-40D9-483ECDECBBC0}"/>
          </ac:spMkLst>
        </pc:spChg>
        <pc:spChg chg="add mod">
          <ac:chgData name="Mauri, Giacomo (STFC,RAL,ISIS)" userId="7a85084a-2080-412b-b6a2-de715e773a6d" providerId="ADAL" clId="{4303F315-1CC1-418F-9568-4222AB6996B9}" dt="2026-09-16T14:17:56.155" v="3357" actId="113"/>
          <ac:spMkLst>
            <pc:docMk/>
            <pc:sldMk cId="3448703580" sldId="567"/>
            <ac:spMk id="25" creationId="{02EE64E8-97B5-2A52-A16D-9ED9F6645AD3}"/>
          </ac:spMkLst>
        </pc:spChg>
        <pc:spChg chg="del">
          <ac:chgData name="Mauri, Giacomo (STFC,RAL,ISIS)" userId="7a85084a-2080-412b-b6a2-de715e773a6d" providerId="ADAL" clId="{4303F315-1CC1-418F-9568-4222AB6996B9}" dt="2026-09-16T14:08:25.236" v="3151" actId="478"/>
          <ac:spMkLst>
            <pc:docMk/>
            <pc:sldMk cId="3448703580" sldId="567"/>
            <ac:spMk id="26" creationId="{779841DA-50BF-0772-0A3D-6473A51631F6}"/>
          </ac:spMkLst>
        </pc:spChg>
        <pc:spChg chg="del mod">
          <ac:chgData name="Mauri, Giacomo (STFC,RAL,ISIS)" userId="7a85084a-2080-412b-b6a2-de715e773a6d" providerId="ADAL" clId="{4303F315-1CC1-418F-9568-4222AB6996B9}" dt="2026-09-16T14:11:15.749" v="3162" actId="478"/>
          <ac:spMkLst>
            <pc:docMk/>
            <pc:sldMk cId="3448703580" sldId="567"/>
            <ac:spMk id="57" creationId="{97092F8D-4742-8EFA-6CB9-025F0B51FB02}"/>
          </ac:spMkLst>
        </pc:spChg>
        <pc:spChg chg="del">
          <ac:chgData name="Mauri, Giacomo (STFC,RAL,ISIS)" userId="7a85084a-2080-412b-b6a2-de715e773a6d" providerId="ADAL" clId="{4303F315-1CC1-418F-9568-4222AB6996B9}" dt="2026-09-16T14:08:21.573" v="3146" actId="478"/>
          <ac:spMkLst>
            <pc:docMk/>
            <pc:sldMk cId="3448703580" sldId="567"/>
            <ac:spMk id="59" creationId="{4A48B6E5-7F18-8EDE-DDE7-D0CA922A3372}"/>
          </ac:spMkLst>
        </pc:spChg>
        <pc:spChg chg="del mod">
          <ac:chgData name="Mauri, Giacomo (STFC,RAL,ISIS)" userId="7a85084a-2080-412b-b6a2-de715e773a6d" providerId="ADAL" clId="{4303F315-1CC1-418F-9568-4222AB6996B9}" dt="2026-09-16T14:16:07.400" v="3328" actId="478"/>
          <ac:spMkLst>
            <pc:docMk/>
            <pc:sldMk cId="3448703580" sldId="567"/>
            <ac:spMk id="60" creationId="{1FE29196-613F-D604-F0DD-FB42DF921614}"/>
          </ac:spMkLst>
        </pc:spChg>
        <pc:grpChg chg="add mod">
          <ac:chgData name="Mauri, Giacomo (STFC,RAL,ISIS)" userId="7a85084a-2080-412b-b6a2-de715e773a6d" providerId="ADAL" clId="{4303F315-1CC1-418F-9568-4222AB6996B9}" dt="2026-09-16T14:16:25.675" v="3330" actId="164"/>
          <ac:grpSpMkLst>
            <pc:docMk/>
            <pc:sldMk cId="3448703580" sldId="567"/>
            <ac:grpSpMk id="24" creationId="{717EAF5A-7827-8775-1D35-328190BCCCF0}"/>
          </ac:grpSpMkLst>
        </pc:grpChg>
        <pc:picChg chg="add del mod">
          <ac:chgData name="Mauri, Giacomo (STFC,RAL,ISIS)" userId="7a85084a-2080-412b-b6a2-de715e773a6d" providerId="ADAL" clId="{4303F315-1CC1-418F-9568-4222AB6996B9}" dt="2026-09-16T14:11:16.458" v="3163" actId="478"/>
          <ac:picMkLst>
            <pc:docMk/>
            <pc:sldMk cId="3448703580" sldId="567"/>
            <ac:picMk id="3" creationId="{AC4C539D-E9D5-490E-64FB-2ED045224815}"/>
          </ac:picMkLst>
        </pc:picChg>
        <pc:picChg chg="add del mod">
          <ac:chgData name="Mauri, Giacomo (STFC,RAL,ISIS)" userId="7a85084a-2080-412b-b6a2-de715e773a6d" providerId="ADAL" clId="{4303F315-1CC1-418F-9568-4222AB6996B9}" dt="2026-09-16T14:11:18.022" v="3164" actId="478"/>
          <ac:picMkLst>
            <pc:docMk/>
            <pc:sldMk cId="3448703580" sldId="567"/>
            <ac:picMk id="5" creationId="{03D9CE3E-4A40-B307-A23A-2CC7CB24DEC6}"/>
          </ac:picMkLst>
        </pc:picChg>
        <pc:picChg chg="add mod">
          <ac:chgData name="Mauri, Giacomo (STFC,RAL,ISIS)" userId="7a85084a-2080-412b-b6a2-de715e773a6d" providerId="ADAL" clId="{4303F315-1CC1-418F-9568-4222AB6996B9}" dt="2026-09-16T14:16:25.675" v="3330" actId="164"/>
          <ac:picMkLst>
            <pc:docMk/>
            <pc:sldMk cId="3448703580" sldId="567"/>
            <ac:picMk id="6" creationId="{51246A87-27F1-0391-FBA9-47CCC296615F}"/>
          </ac:picMkLst>
        </pc:picChg>
        <pc:picChg chg="add mod">
          <ac:chgData name="Mauri, Giacomo (STFC,RAL,ISIS)" userId="7a85084a-2080-412b-b6a2-de715e773a6d" providerId="ADAL" clId="{4303F315-1CC1-418F-9568-4222AB6996B9}" dt="2026-09-16T14:29:50.837" v="3388" actId="1076"/>
          <ac:picMkLst>
            <pc:docMk/>
            <pc:sldMk cId="3448703580" sldId="567"/>
            <ac:picMk id="10" creationId="{18147118-3B7C-4471-E69D-E743F14ADCBA}"/>
          </ac:picMkLst>
        </pc:picChg>
        <pc:picChg chg="del">
          <ac:chgData name="Mauri, Giacomo (STFC,RAL,ISIS)" userId="7a85084a-2080-412b-b6a2-de715e773a6d" providerId="ADAL" clId="{4303F315-1CC1-418F-9568-4222AB6996B9}" dt="2026-09-16T14:08:25.842" v="3152" actId="478"/>
          <ac:picMkLst>
            <pc:docMk/>
            <pc:sldMk cId="3448703580" sldId="567"/>
            <ac:picMk id="11" creationId="{BB6F5261-C482-7B8A-91FC-4A4373923AEC}"/>
          </ac:picMkLst>
        </pc:picChg>
        <pc:picChg chg="add mod">
          <ac:chgData name="Mauri, Giacomo (STFC,RAL,ISIS)" userId="7a85084a-2080-412b-b6a2-de715e773a6d" providerId="ADAL" clId="{4303F315-1CC1-418F-9568-4222AB6996B9}" dt="2026-09-16T14:16:25.675" v="3330" actId="164"/>
          <ac:picMkLst>
            <pc:docMk/>
            <pc:sldMk cId="3448703580" sldId="567"/>
            <ac:picMk id="13" creationId="{F5B9C2D8-EF99-B8FA-06D2-0EF387B1FA97}"/>
          </ac:picMkLst>
        </pc:picChg>
        <pc:picChg chg="add mod">
          <ac:chgData name="Mauri, Giacomo (STFC,RAL,ISIS)" userId="7a85084a-2080-412b-b6a2-de715e773a6d" providerId="ADAL" clId="{4303F315-1CC1-418F-9568-4222AB6996B9}" dt="2026-09-16T14:16:25.675" v="3330" actId="164"/>
          <ac:picMkLst>
            <pc:docMk/>
            <pc:sldMk cId="3448703580" sldId="567"/>
            <ac:picMk id="18" creationId="{CB0FA995-B939-757C-9C7D-8B39B9D8E2AB}"/>
          </ac:picMkLst>
        </pc:picChg>
        <pc:picChg chg="del">
          <ac:chgData name="Mauri, Giacomo (STFC,RAL,ISIS)" userId="7a85084a-2080-412b-b6a2-de715e773a6d" providerId="ADAL" clId="{4303F315-1CC1-418F-9568-4222AB6996B9}" dt="2026-09-16T14:08:23.149" v="3149" actId="478"/>
          <ac:picMkLst>
            <pc:docMk/>
            <pc:sldMk cId="3448703580" sldId="567"/>
            <ac:picMk id="19" creationId="{24074629-649E-9E66-FDF5-63FA09400DEC}"/>
          </ac:picMkLst>
        </pc:picChg>
        <pc:picChg chg="del">
          <ac:chgData name="Mauri, Giacomo (STFC,RAL,ISIS)" userId="7a85084a-2080-412b-b6a2-de715e773a6d" providerId="ADAL" clId="{4303F315-1CC1-418F-9568-4222AB6996B9}" dt="2026-09-16T14:08:23.698" v="3150" actId="478"/>
          <ac:picMkLst>
            <pc:docMk/>
            <pc:sldMk cId="3448703580" sldId="567"/>
            <ac:picMk id="21" creationId="{0CDD0786-4DC2-A66C-68DC-4F93578AC56C}"/>
          </ac:picMkLst>
        </pc:picChg>
        <pc:picChg chg="del">
          <ac:chgData name="Mauri, Giacomo (STFC,RAL,ISIS)" userId="7a85084a-2080-412b-b6a2-de715e773a6d" providerId="ADAL" clId="{4303F315-1CC1-418F-9568-4222AB6996B9}" dt="2026-09-16T14:08:26.236" v="3153" actId="478"/>
          <ac:picMkLst>
            <pc:docMk/>
            <pc:sldMk cId="3448703580" sldId="567"/>
            <ac:picMk id="40" creationId="{ED22D910-9F79-92E0-63FD-2D0065F3B470}"/>
          </ac:picMkLst>
        </pc:picChg>
        <pc:picChg chg="del">
          <ac:chgData name="Mauri, Giacomo (STFC,RAL,ISIS)" userId="7a85084a-2080-412b-b6a2-de715e773a6d" providerId="ADAL" clId="{4303F315-1CC1-418F-9568-4222AB6996B9}" dt="2026-09-16T14:08:22.590" v="3148" actId="478"/>
          <ac:picMkLst>
            <pc:docMk/>
            <pc:sldMk cId="3448703580" sldId="567"/>
            <ac:picMk id="42" creationId="{A6DCB6B5-18A2-026E-DE32-EE32AED5E710}"/>
          </ac:picMkLst>
        </pc:picChg>
        <pc:picChg chg="del">
          <ac:chgData name="Mauri, Giacomo (STFC,RAL,ISIS)" userId="7a85084a-2080-412b-b6a2-de715e773a6d" providerId="ADAL" clId="{4303F315-1CC1-418F-9568-4222AB6996B9}" dt="2026-09-16T14:08:22.194" v="3147" actId="478"/>
          <ac:picMkLst>
            <pc:docMk/>
            <pc:sldMk cId="3448703580" sldId="567"/>
            <ac:picMk id="45" creationId="{F34E2241-7143-DDEA-30D0-C53B45128177}"/>
          </ac:picMkLst>
        </pc:picChg>
        <pc:picChg chg="del">
          <ac:chgData name="Mauri, Giacomo (STFC,RAL,ISIS)" userId="7a85084a-2080-412b-b6a2-de715e773a6d" providerId="ADAL" clId="{4303F315-1CC1-418F-9568-4222AB6996B9}" dt="2026-09-16T14:08:20.221" v="3145" actId="478"/>
          <ac:picMkLst>
            <pc:docMk/>
            <pc:sldMk cId="3448703580" sldId="567"/>
            <ac:picMk id="49" creationId="{0FA38224-E187-E221-4F9D-3C9A0B157240}"/>
          </ac:picMkLst>
        </pc:picChg>
        <pc:picChg chg="del">
          <ac:chgData name="Mauri, Giacomo (STFC,RAL,ISIS)" userId="7a85084a-2080-412b-b6a2-de715e773a6d" providerId="ADAL" clId="{4303F315-1CC1-418F-9568-4222AB6996B9}" dt="2026-09-16T14:08:13.933" v="3140" actId="478"/>
          <ac:picMkLst>
            <pc:docMk/>
            <pc:sldMk cId="3448703580" sldId="567"/>
            <ac:picMk id="51" creationId="{3F52D739-409E-A6C0-8B6F-34D25AD3C5BF}"/>
          </ac:picMkLst>
        </pc:picChg>
        <pc:picChg chg="del">
          <ac:chgData name="Mauri, Giacomo (STFC,RAL,ISIS)" userId="7a85084a-2080-412b-b6a2-de715e773a6d" providerId="ADAL" clId="{4303F315-1CC1-418F-9568-4222AB6996B9}" dt="2026-09-16T14:08:12.915" v="3138" actId="478"/>
          <ac:picMkLst>
            <pc:docMk/>
            <pc:sldMk cId="3448703580" sldId="567"/>
            <ac:picMk id="53" creationId="{95BC4FD2-33BA-3550-C0C9-4C6F567FD2B2}"/>
          </ac:picMkLst>
        </pc:picChg>
        <pc:picChg chg="del">
          <ac:chgData name="Mauri, Giacomo (STFC,RAL,ISIS)" userId="7a85084a-2080-412b-b6a2-de715e773a6d" providerId="ADAL" clId="{4303F315-1CC1-418F-9568-4222AB6996B9}" dt="2026-09-16T14:08:13.436" v="3139" actId="478"/>
          <ac:picMkLst>
            <pc:docMk/>
            <pc:sldMk cId="3448703580" sldId="567"/>
            <ac:picMk id="55" creationId="{CE9FF6AE-3D35-53D5-FF84-8D96958E3D81}"/>
          </ac:picMkLst>
        </pc:picChg>
        <pc:cxnChg chg="add mod">
          <ac:chgData name="Mauri, Giacomo (STFC,RAL,ISIS)" userId="7a85084a-2080-412b-b6a2-de715e773a6d" providerId="ADAL" clId="{4303F315-1CC1-418F-9568-4222AB6996B9}" dt="2026-09-16T14:18:23.817" v="3358" actId="14100"/>
          <ac:cxnSpMkLst>
            <pc:docMk/>
            <pc:sldMk cId="3448703580" sldId="567"/>
            <ac:cxnSpMk id="14" creationId="{2562C80A-7B76-7BB8-124C-AFD0080C8468}"/>
          </ac:cxnSpMkLst>
        </pc:cxnChg>
        <pc:cxnChg chg="add mod">
          <ac:chgData name="Mauri, Giacomo (STFC,RAL,ISIS)" userId="7a85084a-2080-412b-b6a2-de715e773a6d" providerId="ADAL" clId="{4303F315-1CC1-418F-9568-4222AB6996B9}" dt="2026-09-16T14:16:23.432" v="3329" actId="1076"/>
          <ac:cxnSpMkLst>
            <pc:docMk/>
            <pc:sldMk cId="3448703580" sldId="567"/>
            <ac:cxnSpMk id="15" creationId="{5C9DBBD7-C86F-E959-8D00-A71B82D6D60A}"/>
          </ac:cxnSpMkLst>
        </pc:cxnChg>
      </pc:sldChg>
      <pc:sldChg chg="addSp delSp add mod delAnim">
        <pc:chgData name="Mauri, Giacomo (STFC,RAL,ISIS)" userId="7a85084a-2080-412b-b6a2-de715e773a6d" providerId="ADAL" clId="{4303F315-1CC1-418F-9568-4222AB6996B9}" dt="2026-09-16T14:44:50.571" v="3570" actId="478"/>
        <pc:sldMkLst>
          <pc:docMk/>
          <pc:sldMk cId="3375524560" sldId="568"/>
        </pc:sldMkLst>
        <pc:spChg chg="del">
          <ac:chgData name="Mauri, Giacomo (STFC,RAL,ISIS)" userId="7a85084a-2080-412b-b6a2-de715e773a6d" providerId="ADAL" clId="{4303F315-1CC1-418F-9568-4222AB6996B9}" dt="2026-09-16T14:44:50.571" v="3570" actId="478"/>
          <ac:spMkLst>
            <pc:docMk/>
            <pc:sldMk cId="3375524560" sldId="568"/>
            <ac:spMk id="7" creationId="{29FF0ACD-AC41-32A5-9855-81B5BA84D1B5}"/>
          </ac:spMkLst>
        </pc:spChg>
        <pc:spChg chg="del">
          <ac:chgData name="Mauri, Giacomo (STFC,RAL,ISIS)" userId="7a85084a-2080-412b-b6a2-de715e773a6d" providerId="ADAL" clId="{4303F315-1CC1-418F-9568-4222AB6996B9}" dt="2026-09-16T14:29:39.660" v="3384" actId="478"/>
          <ac:spMkLst>
            <pc:docMk/>
            <pc:sldMk cId="3375524560" sldId="568"/>
            <ac:spMk id="8" creationId="{EDEF9872-23AE-AF99-2874-047801F73975}"/>
          </ac:spMkLst>
        </pc:spChg>
        <pc:spChg chg="del">
          <ac:chgData name="Mauri, Giacomo (STFC,RAL,ISIS)" userId="7a85084a-2080-412b-b6a2-de715e773a6d" providerId="ADAL" clId="{4303F315-1CC1-418F-9568-4222AB6996B9}" dt="2026-09-16T14:29:40.870" v="3385" actId="478"/>
          <ac:spMkLst>
            <pc:docMk/>
            <pc:sldMk cId="3375524560" sldId="568"/>
            <ac:spMk id="9" creationId="{F62DD74B-FBBC-D0BC-1565-CD87266AA444}"/>
          </ac:spMkLst>
        </pc:spChg>
        <pc:spChg chg="del">
          <ac:chgData name="Mauri, Giacomo (STFC,RAL,ISIS)" userId="7a85084a-2080-412b-b6a2-de715e773a6d" providerId="ADAL" clId="{4303F315-1CC1-418F-9568-4222AB6996B9}" dt="2026-09-16T14:29:41.541" v="3386" actId="478"/>
          <ac:spMkLst>
            <pc:docMk/>
            <pc:sldMk cId="3375524560" sldId="568"/>
            <ac:spMk id="12" creationId="{CFBB092B-7DC0-A0A6-2590-1EF7E8606ABD}"/>
          </ac:spMkLst>
        </pc:spChg>
        <pc:spChg chg="del">
          <ac:chgData name="Mauri, Giacomo (STFC,RAL,ISIS)" userId="7a85084a-2080-412b-b6a2-de715e773a6d" providerId="ADAL" clId="{4303F315-1CC1-418F-9568-4222AB6996B9}" dt="2026-09-16T14:44:48.873" v="3569" actId="478"/>
          <ac:spMkLst>
            <pc:docMk/>
            <pc:sldMk cId="3375524560" sldId="568"/>
            <ac:spMk id="57" creationId="{FBB6BEFD-0C98-1A53-E7F1-AEBF50BACD4A}"/>
          </ac:spMkLst>
        </pc:spChg>
        <pc:picChg chg="add del">
          <ac:chgData name="Mauri, Giacomo (STFC,RAL,ISIS)" userId="7a85084a-2080-412b-b6a2-de715e773a6d" providerId="ADAL" clId="{4303F315-1CC1-418F-9568-4222AB6996B9}" dt="2026-09-16T14:38:15.451" v="3516" actId="21"/>
          <ac:picMkLst>
            <pc:docMk/>
            <pc:sldMk cId="3375524560" sldId="568"/>
            <ac:picMk id="4" creationId="{337B6DC7-CAB2-F358-46AB-11DF4AB25DE2}"/>
          </ac:picMkLst>
        </pc:picChg>
        <pc:picChg chg="del">
          <ac:chgData name="Mauri, Giacomo (STFC,RAL,ISIS)" userId="7a85084a-2080-412b-b6a2-de715e773a6d" providerId="ADAL" clId="{4303F315-1CC1-418F-9568-4222AB6996B9}" dt="2026-09-16T14:29:38.323" v="3383" actId="478"/>
          <ac:picMkLst>
            <pc:docMk/>
            <pc:sldMk cId="3375524560" sldId="568"/>
            <ac:picMk id="6" creationId="{08C6D00B-6A66-BA2F-9F62-09A4B892FC10}"/>
          </ac:picMkLst>
        </pc:picChg>
        <pc:picChg chg="del">
          <ac:chgData name="Mauri, Giacomo (STFC,RAL,ISIS)" userId="7a85084a-2080-412b-b6a2-de715e773a6d" providerId="ADAL" clId="{4303F315-1CC1-418F-9568-4222AB6996B9}" dt="2026-09-16T14:29:43.620" v="3387" actId="478"/>
          <ac:picMkLst>
            <pc:docMk/>
            <pc:sldMk cId="3375524560" sldId="568"/>
            <ac:picMk id="10" creationId="{BB0EED3E-5414-0A00-BE10-E494EA5F45ED}"/>
          </ac:picMkLst>
        </pc:picChg>
      </pc:sldChg>
      <pc:sldChg chg="addSp delSp modSp add mod delAnim modAnim">
        <pc:chgData name="Mauri, Giacomo (STFC,RAL,ISIS)" userId="7a85084a-2080-412b-b6a2-de715e773a6d" providerId="ADAL" clId="{4303F315-1CC1-418F-9568-4222AB6996B9}" dt="2026-09-16T15:52:07.742" v="3877"/>
        <pc:sldMkLst>
          <pc:docMk/>
          <pc:sldMk cId="2404038435" sldId="569"/>
        </pc:sldMkLst>
        <pc:spChg chg="del mod topLvl">
          <ac:chgData name="Mauri, Giacomo (STFC,RAL,ISIS)" userId="7a85084a-2080-412b-b6a2-de715e773a6d" providerId="ADAL" clId="{4303F315-1CC1-418F-9568-4222AB6996B9}" dt="2026-09-16T14:31:18.353" v="3397" actId="478"/>
          <ac:spMkLst>
            <pc:docMk/>
            <pc:sldMk cId="2404038435" sldId="569"/>
            <ac:spMk id="4" creationId="{97EE0EED-35C8-B6A2-A75F-59D14300D734}"/>
          </ac:spMkLst>
        </pc:spChg>
        <pc:spChg chg="mod">
          <ac:chgData name="Mauri, Giacomo (STFC,RAL,ISIS)" userId="7a85084a-2080-412b-b6a2-de715e773a6d" providerId="ADAL" clId="{4303F315-1CC1-418F-9568-4222AB6996B9}" dt="2026-09-16T14:29:29.121" v="3379" actId="20577"/>
          <ac:spMkLst>
            <pc:docMk/>
            <pc:sldMk cId="2404038435" sldId="569"/>
            <ac:spMk id="7" creationId="{A3D780E0-7C94-B4FA-BC88-F77790AD3D21}"/>
          </ac:spMkLst>
        </pc:spChg>
        <pc:spChg chg="mod">
          <ac:chgData name="Mauri, Giacomo (STFC,RAL,ISIS)" userId="7a85084a-2080-412b-b6a2-de715e773a6d" providerId="ADAL" clId="{4303F315-1CC1-418F-9568-4222AB6996B9}" dt="2026-09-16T14:29:33.798" v="3380" actId="478"/>
          <ac:spMkLst>
            <pc:docMk/>
            <pc:sldMk cId="2404038435" sldId="569"/>
            <ac:spMk id="8" creationId="{99032AD8-7270-AD5D-1A66-108E22CDFA3C}"/>
          </ac:spMkLst>
        </pc:spChg>
        <pc:spChg chg="mod">
          <ac:chgData name="Mauri, Giacomo (STFC,RAL,ISIS)" userId="7a85084a-2080-412b-b6a2-de715e773a6d" providerId="ADAL" clId="{4303F315-1CC1-418F-9568-4222AB6996B9}" dt="2026-09-16T14:29:33.798" v="3380" actId="478"/>
          <ac:spMkLst>
            <pc:docMk/>
            <pc:sldMk cId="2404038435" sldId="569"/>
            <ac:spMk id="9" creationId="{EA98DCEB-F101-785C-8B28-369D4BB795DF}"/>
          </ac:spMkLst>
        </pc:spChg>
        <pc:spChg chg="mod">
          <ac:chgData name="Mauri, Giacomo (STFC,RAL,ISIS)" userId="7a85084a-2080-412b-b6a2-de715e773a6d" providerId="ADAL" clId="{4303F315-1CC1-418F-9568-4222AB6996B9}" dt="2026-09-16T14:29:33.798" v="3380" actId="478"/>
          <ac:spMkLst>
            <pc:docMk/>
            <pc:sldMk cId="2404038435" sldId="569"/>
            <ac:spMk id="12" creationId="{78AED90B-F0D6-060D-B285-3ECFFC906C2B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16" creationId="{8E4AB5AD-B550-652C-7D9A-4753BAA1E711}"/>
          </ac:spMkLst>
        </pc:spChg>
        <pc:spChg chg="mod">
          <ac:chgData name="Mauri, Giacomo (STFC,RAL,ISIS)" userId="7a85084a-2080-412b-b6a2-de715e773a6d" providerId="ADAL" clId="{4303F315-1CC1-418F-9568-4222AB6996B9}" dt="2026-09-16T14:29:33.798" v="3380" actId="478"/>
          <ac:spMkLst>
            <pc:docMk/>
            <pc:sldMk cId="2404038435" sldId="569"/>
            <ac:spMk id="17" creationId="{EF8B558F-35DE-01B0-0FAC-2CCCBF7B165E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19" creationId="{B4EE01A7-E8CC-A5A0-5212-7A222C24800E}"/>
          </ac:spMkLst>
        </pc:spChg>
        <pc:spChg chg="del">
          <ac:chgData name="Mauri, Giacomo (STFC,RAL,ISIS)" userId="7a85084a-2080-412b-b6a2-de715e773a6d" providerId="ADAL" clId="{4303F315-1CC1-418F-9568-4222AB6996B9}" dt="2026-09-16T14:30:30.211" v="3390" actId="478"/>
          <ac:spMkLst>
            <pc:docMk/>
            <pc:sldMk cId="2404038435" sldId="569"/>
            <ac:spMk id="20" creationId="{BF2933D8-BA20-183B-06A4-262E9E07931A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21" creationId="{ADAECBF9-DB7E-FA6C-8E4C-9977F66F6775}"/>
          </ac:spMkLst>
        </pc:spChg>
        <pc:spChg chg="del">
          <ac:chgData name="Mauri, Giacomo (STFC,RAL,ISIS)" userId="7a85084a-2080-412b-b6a2-de715e773a6d" providerId="ADAL" clId="{4303F315-1CC1-418F-9568-4222AB6996B9}" dt="2026-09-16T14:29:36.752" v="3382" actId="478"/>
          <ac:spMkLst>
            <pc:docMk/>
            <pc:sldMk cId="2404038435" sldId="569"/>
            <ac:spMk id="25" creationId="{B4481FF4-2ECC-5926-6BEF-3FC99E2AE26E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26" creationId="{19DBC21C-B5B8-3184-2129-3FA0B03B7F85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30" creationId="{F9F3E62F-CDB8-939A-8F93-F6627AB8B178}"/>
          </ac:spMkLst>
        </pc:spChg>
        <pc:spChg chg="add mod">
          <ac:chgData name="Mauri, Giacomo (STFC,RAL,ISIS)" userId="7a85084a-2080-412b-b6a2-de715e773a6d" providerId="ADAL" clId="{4303F315-1CC1-418F-9568-4222AB6996B9}" dt="2026-09-16T14:32:22.769" v="3411" actId="164"/>
          <ac:spMkLst>
            <pc:docMk/>
            <pc:sldMk cId="2404038435" sldId="569"/>
            <ac:spMk id="32" creationId="{70B3A417-4BCC-C275-BCFE-46524BBD3A03}"/>
          </ac:spMkLst>
        </pc:spChg>
        <pc:spChg chg="add mod">
          <ac:chgData name="Mauri, Giacomo (STFC,RAL,ISIS)" userId="7a85084a-2080-412b-b6a2-de715e773a6d" providerId="ADAL" clId="{4303F315-1CC1-418F-9568-4222AB6996B9}" dt="2026-09-16T14:32:47.596" v="3427" actId="1076"/>
          <ac:spMkLst>
            <pc:docMk/>
            <pc:sldMk cId="2404038435" sldId="569"/>
            <ac:spMk id="39" creationId="{3B32D627-82EF-2303-1C42-9BF9965918C9}"/>
          </ac:spMkLst>
        </pc:spChg>
        <pc:spChg chg="add mod">
          <ac:chgData name="Mauri, Giacomo (STFC,RAL,ISIS)" userId="7a85084a-2080-412b-b6a2-de715e773a6d" providerId="ADAL" clId="{4303F315-1CC1-418F-9568-4222AB6996B9}" dt="2026-09-16T14:37:06.829" v="3514" actId="113"/>
          <ac:spMkLst>
            <pc:docMk/>
            <pc:sldMk cId="2404038435" sldId="569"/>
            <ac:spMk id="41" creationId="{8750EF62-FEC7-205C-3E0E-0B9406416351}"/>
          </ac:spMkLst>
        </pc:spChg>
        <pc:spChg chg="mod">
          <ac:chgData name="Mauri, Giacomo (STFC,RAL,ISIS)" userId="7a85084a-2080-412b-b6a2-de715e773a6d" providerId="ADAL" clId="{4303F315-1CC1-418F-9568-4222AB6996B9}" dt="2026-09-16T14:39:16.882" v="3520"/>
          <ac:spMkLst>
            <pc:docMk/>
            <pc:sldMk cId="2404038435" sldId="569"/>
            <ac:spMk id="51" creationId="{8C193AB8-9C5C-53F7-9A7C-584F0F2B8AD9}"/>
          </ac:spMkLst>
        </pc:spChg>
        <pc:spChg chg="add mod">
          <ac:chgData name="Mauri, Giacomo (STFC,RAL,ISIS)" userId="7a85084a-2080-412b-b6a2-de715e773a6d" providerId="ADAL" clId="{4303F315-1CC1-418F-9568-4222AB6996B9}" dt="2026-09-16T15:52:05.402" v="3876" actId="164"/>
          <ac:spMkLst>
            <pc:docMk/>
            <pc:sldMk cId="2404038435" sldId="569"/>
            <ac:spMk id="56" creationId="{7E50CB67-FAAB-FDF4-6479-21E36957584A}"/>
          </ac:spMkLst>
        </pc:spChg>
        <pc:spChg chg="add mod">
          <ac:chgData name="Mauri, Giacomo (STFC,RAL,ISIS)" userId="7a85084a-2080-412b-b6a2-de715e773a6d" providerId="ADAL" clId="{4303F315-1CC1-418F-9568-4222AB6996B9}" dt="2026-09-16T15:52:05.402" v="3876" actId="164"/>
          <ac:spMkLst>
            <pc:docMk/>
            <pc:sldMk cId="2404038435" sldId="569"/>
            <ac:spMk id="57" creationId="{CBEC8267-B975-D6B7-99D5-39321ACA8278}"/>
          </ac:spMkLst>
        </pc:spChg>
        <pc:spChg chg="add mod">
          <ac:chgData name="Mauri, Giacomo (STFC,RAL,ISIS)" userId="7a85084a-2080-412b-b6a2-de715e773a6d" providerId="ADAL" clId="{4303F315-1CC1-418F-9568-4222AB6996B9}" dt="2026-09-16T15:52:05.402" v="3876" actId="164"/>
          <ac:spMkLst>
            <pc:docMk/>
            <pc:sldMk cId="2404038435" sldId="569"/>
            <ac:spMk id="60" creationId="{9C12B0FF-0704-4C8F-3366-39594A7A9606}"/>
          </ac:spMkLst>
        </pc:spChg>
        <pc:spChg chg="add mod">
          <ac:chgData name="Mauri, Giacomo (STFC,RAL,ISIS)" userId="7a85084a-2080-412b-b6a2-de715e773a6d" providerId="ADAL" clId="{4303F315-1CC1-418F-9568-4222AB6996B9}" dt="2026-09-16T15:52:05.402" v="3876" actId="164"/>
          <ac:spMkLst>
            <pc:docMk/>
            <pc:sldMk cId="2404038435" sldId="569"/>
            <ac:spMk id="61" creationId="{52218AE9-50AD-2D47-E339-FB2D1FF2AC06}"/>
          </ac:spMkLst>
        </pc:spChg>
        <pc:grpChg chg="add del mod">
          <ac:chgData name="Mauri, Giacomo (STFC,RAL,ISIS)" userId="7a85084a-2080-412b-b6a2-de715e773a6d" providerId="ADAL" clId="{4303F315-1CC1-418F-9568-4222AB6996B9}" dt="2026-09-16T14:31:18.353" v="3397" actId="478"/>
          <ac:grpSpMkLst>
            <pc:docMk/>
            <pc:sldMk cId="2404038435" sldId="569"/>
            <ac:grpSpMk id="3" creationId="{C318C595-6AE9-8DB4-C2BA-5AD535CF8405}"/>
          </ac:grpSpMkLst>
        </pc:grpChg>
        <pc:grpChg chg="del mod">
          <ac:chgData name="Mauri, Giacomo (STFC,RAL,ISIS)" userId="7a85084a-2080-412b-b6a2-de715e773a6d" providerId="ADAL" clId="{4303F315-1CC1-418F-9568-4222AB6996B9}" dt="2026-09-16T14:29:35.316" v="3381" actId="478"/>
          <ac:grpSpMkLst>
            <pc:docMk/>
            <pc:sldMk cId="2404038435" sldId="569"/>
            <ac:grpSpMk id="24" creationId="{67137BBA-8186-7B93-E02A-85B7BE121EF7}"/>
          </ac:grpSpMkLst>
        </pc:grpChg>
        <pc:grpChg chg="add del mod">
          <ac:chgData name="Mauri, Giacomo (STFC,RAL,ISIS)" userId="7a85084a-2080-412b-b6a2-de715e773a6d" providerId="ADAL" clId="{4303F315-1CC1-418F-9568-4222AB6996B9}" dt="2026-09-16T14:32:50.114" v="3428" actId="478"/>
          <ac:grpSpMkLst>
            <pc:docMk/>
            <pc:sldMk cId="2404038435" sldId="569"/>
            <ac:grpSpMk id="36" creationId="{73618C78-1E29-CBD8-06AB-B025CB80C2AF}"/>
          </ac:grpSpMkLst>
        </pc:grpChg>
        <pc:grpChg chg="add del mod">
          <ac:chgData name="Mauri, Giacomo (STFC,RAL,ISIS)" userId="7a85084a-2080-412b-b6a2-de715e773a6d" providerId="ADAL" clId="{4303F315-1CC1-418F-9568-4222AB6996B9}" dt="2026-09-16T14:39:28.969" v="3525" actId="478"/>
          <ac:grpSpMkLst>
            <pc:docMk/>
            <pc:sldMk cId="2404038435" sldId="569"/>
            <ac:grpSpMk id="49" creationId="{CB0926C2-B1C2-E29E-0F9E-AD12A613662D}"/>
          </ac:grpSpMkLst>
        </pc:grpChg>
        <pc:grpChg chg="add mod">
          <ac:chgData name="Mauri, Giacomo (STFC,RAL,ISIS)" userId="7a85084a-2080-412b-b6a2-de715e773a6d" providerId="ADAL" clId="{4303F315-1CC1-418F-9568-4222AB6996B9}" dt="2026-09-16T15:52:05.402" v="3876" actId="164"/>
          <ac:grpSpMkLst>
            <pc:docMk/>
            <pc:sldMk cId="2404038435" sldId="569"/>
            <ac:grpSpMk id="71" creationId="{939BF37F-E3A5-4EAF-88C7-74B28B0362CF}"/>
          </ac:grpSpMkLst>
        </pc:grpChg>
        <pc:picChg chg="add del mod">
          <ac:chgData name="Mauri, Giacomo (STFC,RAL,ISIS)" userId="7a85084a-2080-412b-b6a2-de715e773a6d" providerId="ADAL" clId="{4303F315-1CC1-418F-9568-4222AB6996B9}" dt="2026-09-16T14:34:15.277" v="3459" actId="478"/>
          <ac:picMkLst>
            <pc:docMk/>
            <pc:sldMk cId="2404038435" sldId="569"/>
            <ac:picMk id="2" creationId="{23567CCC-E0B4-82EB-9A9D-4889E3E4CFB9}"/>
          </ac:picMkLst>
        </pc:picChg>
        <pc:picChg chg="mod topLvl">
          <ac:chgData name="Mauri, Giacomo (STFC,RAL,ISIS)" userId="7a85084a-2080-412b-b6a2-de715e773a6d" providerId="ADAL" clId="{4303F315-1CC1-418F-9568-4222AB6996B9}" dt="2026-09-16T14:32:22.769" v="3411" actId="164"/>
          <ac:picMkLst>
            <pc:docMk/>
            <pc:sldMk cId="2404038435" sldId="569"/>
            <ac:picMk id="5" creationId="{38790868-4623-A9AE-511C-C40619B1F764}"/>
          </ac:picMkLst>
        </pc:picChg>
        <pc:picChg chg="del">
          <ac:chgData name="Mauri, Giacomo (STFC,RAL,ISIS)" userId="7a85084a-2080-412b-b6a2-de715e773a6d" providerId="ADAL" clId="{4303F315-1CC1-418F-9568-4222AB6996B9}" dt="2026-09-16T14:29:33.798" v="3380" actId="478"/>
          <ac:picMkLst>
            <pc:docMk/>
            <pc:sldMk cId="2404038435" sldId="569"/>
            <ac:picMk id="6" creationId="{276EECBA-0DAB-2AA5-F17B-67D6F5F72446}"/>
          </ac:picMkLst>
        </pc:picChg>
        <pc:picChg chg="mod">
          <ac:chgData name="Mauri, Giacomo (STFC,RAL,ISIS)" userId="7a85084a-2080-412b-b6a2-de715e773a6d" providerId="ADAL" clId="{4303F315-1CC1-418F-9568-4222AB6996B9}" dt="2026-09-16T14:29:33.798" v="3380" actId="478"/>
          <ac:picMkLst>
            <pc:docMk/>
            <pc:sldMk cId="2404038435" sldId="569"/>
            <ac:picMk id="10" creationId="{6335DB6C-97F3-8E3E-E5A6-2BC85AB2C88F}"/>
          </ac:picMkLst>
        </pc:picChg>
        <pc:picChg chg="mod">
          <ac:chgData name="Mauri, Giacomo (STFC,RAL,ISIS)" userId="7a85084a-2080-412b-b6a2-de715e773a6d" providerId="ADAL" clId="{4303F315-1CC1-418F-9568-4222AB6996B9}" dt="2026-09-16T14:29:33.798" v="3380" actId="478"/>
          <ac:picMkLst>
            <pc:docMk/>
            <pc:sldMk cId="2404038435" sldId="569"/>
            <ac:picMk id="13" creationId="{48DE1EFE-428B-974C-8380-F45C9366F79B}"/>
          </ac:picMkLst>
        </pc:picChg>
        <pc:picChg chg="mod">
          <ac:chgData name="Mauri, Giacomo (STFC,RAL,ISIS)" userId="7a85084a-2080-412b-b6a2-de715e773a6d" providerId="ADAL" clId="{4303F315-1CC1-418F-9568-4222AB6996B9}" dt="2026-09-16T14:29:33.798" v="3380" actId="478"/>
          <ac:picMkLst>
            <pc:docMk/>
            <pc:sldMk cId="2404038435" sldId="569"/>
            <ac:picMk id="18" creationId="{FE5CECD8-4942-884B-F5FB-31790935B268}"/>
          </ac:picMkLst>
        </pc:picChg>
        <pc:picChg chg="add del mod">
          <ac:chgData name="Mauri, Giacomo (STFC,RAL,ISIS)" userId="7a85084a-2080-412b-b6a2-de715e773a6d" providerId="ADAL" clId="{4303F315-1CC1-418F-9568-4222AB6996B9}" dt="2026-09-16T14:31:10.373" v="3396" actId="478"/>
          <ac:picMkLst>
            <pc:docMk/>
            <pc:sldMk cId="2404038435" sldId="569"/>
            <ac:picMk id="28" creationId="{05983766-3C54-CFFB-8C5A-2E86C45C2997}"/>
          </ac:picMkLst>
        </pc:picChg>
        <pc:picChg chg="add mod">
          <ac:chgData name="Mauri, Giacomo (STFC,RAL,ISIS)" userId="7a85084a-2080-412b-b6a2-de715e773a6d" providerId="ADAL" clId="{4303F315-1CC1-418F-9568-4222AB6996B9}" dt="2026-09-16T14:32:36.758" v="3417" actId="1076"/>
          <ac:picMkLst>
            <pc:docMk/>
            <pc:sldMk cId="2404038435" sldId="569"/>
            <ac:picMk id="38" creationId="{DCB08C55-E271-EF4E-C6B6-8B57099946B5}"/>
          </ac:picMkLst>
        </pc:picChg>
        <pc:picChg chg="add del">
          <ac:chgData name="Mauri, Giacomo (STFC,RAL,ISIS)" userId="7a85084a-2080-412b-b6a2-de715e773a6d" providerId="ADAL" clId="{4303F315-1CC1-418F-9568-4222AB6996B9}" dt="2026-09-16T14:34:21.982" v="3461" actId="478"/>
          <ac:picMkLst>
            <pc:docMk/>
            <pc:sldMk cId="2404038435" sldId="569"/>
            <ac:picMk id="43" creationId="{A1C14220-2FEB-A1E8-73A7-C8E95AF8E081}"/>
          </ac:picMkLst>
        </pc:picChg>
        <pc:picChg chg="add mod">
          <ac:chgData name="Mauri, Giacomo (STFC,RAL,ISIS)" userId="7a85084a-2080-412b-b6a2-de715e773a6d" providerId="ADAL" clId="{4303F315-1CC1-418F-9568-4222AB6996B9}" dt="2026-09-16T14:34:27.986" v="3465" actId="1076"/>
          <ac:picMkLst>
            <pc:docMk/>
            <pc:sldMk cId="2404038435" sldId="569"/>
            <ac:picMk id="45" creationId="{EBB52AE9-48EA-1386-3C86-69F79FD622B2}"/>
          </ac:picMkLst>
        </pc:picChg>
        <pc:picChg chg="add mod">
          <ac:chgData name="Mauri, Giacomo (STFC,RAL,ISIS)" userId="7a85084a-2080-412b-b6a2-de715e773a6d" providerId="ADAL" clId="{4303F315-1CC1-418F-9568-4222AB6996B9}" dt="2026-09-16T15:52:05.402" v="3876" actId="164"/>
          <ac:picMkLst>
            <pc:docMk/>
            <pc:sldMk cId="2404038435" sldId="569"/>
            <ac:picMk id="47" creationId="{8344C045-D90F-27C6-1BE4-9747D46BDFF1}"/>
          </ac:picMkLst>
        </pc:picChg>
        <pc:picChg chg="add del mod">
          <ac:chgData name="Mauri, Giacomo (STFC,RAL,ISIS)" userId="7a85084a-2080-412b-b6a2-de715e773a6d" providerId="ADAL" clId="{4303F315-1CC1-418F-9568-4222AB6996B9}" dt="2026-09-16T14:39:27.344" v="3524" actId="478"/>
          <ac:picMkLst>
            <pc:docMk/>
            <pc:sldMk cId="2404038435" sldId="569"/>
            <ac:picMk id="48" creationId="{AB0EA2C6-6342-70D2-F5E0-79661CB16720}"/>
          </ac:picMkLst>
        </pc:picChg>
        <pc:picChg chg="add mod">
          <ac:chgData name="Mauri, Giacomo (STFC,RAL,ISIS)" userId="7a85084a-2080-412b-b6a2-de715e773a6d" providerId="ADAL" clId="{4303F315-1CC1-418F-9568-4222AB6996B9}" dt="2026-09-16T15:52:05.402" v="3876" actId="164"/>
          <ac:picMkLst>
            <pc:docMk/>
            <pc:sldMk cId="2404038435" sldId="569"/>
            <ac:picMk id="54" creationId="{64D002A6-6455-C04A-5FB7-1F6DF60B677A}"/>
          </ac:picMkLst>
        </pc:picChg>
        <pc:picChg chg="add mod">
          <ac:chgData name="Mauri, Giacomo (STFC,RAL,ISIS)" userId="7a85084a-2080-412b-b6a2-de715e773a6d" providerId="ADAL" clId="{4303F315-1CC1-418F-9568-4222AB6996B9}" dt="2026-09-16T15:52:05.402" v="3876" actId="164"/>
          <ac:picMkLst>
            <pc:docMk/>
            <pc:sldMk cId="2404038435" sldId="569"/>
            <ac:picMk id="55" creationId="{3BB4A990-E2D4-0270-F3C0-01BFE166ACD4}"/>
          </ac:picMkLst>
        </pc:picChg>
        <pc:cxnChg chg="add mod">
          <ac:chgData name="Mauri, Giacomo (STFC,RAL,ISIS)" userId="7a85084a-2080-412b-b6a2-de715e773a6d" providerId="ADAL" clId="{4303F315-1CC1-418F-9568-4222AB6996B9}" dt="2026-09-16T14:32:22.769" v="3411" actId="164"/>
          <ac:cxnSpMkLst>
            <pc:docMk/>
            <pc:sldMk cId="2404038435" sldId="569"/>
            <ac:cxnSpMk id="11" creationId="{C3C1A5B3-1FD3-502B-67D6-73A5AA40F3EC}"/>
          </ac:cxnSpMkLst>
        </pc:cxnChg>
        <pc:cxnChg chg="mod">
          <ac:chgData name="Mauri, Giacomo (STFC,RAL,ISIS)" userId="7a85084a-2080-412b-b6a2-de715e773a6d" providerId="ADAL" clId="{4303F315-1CC1-418F-9568-4222AB6996B9}" dt="2026-09-16T14:29:33.798" v="3380" actId="478"/>
          <ac:cxnSpMkLst>
            <pc:docMk/>
            <pc:sldMk cId="2404038435" sldId="569"/>
            <ac:cxnSpMk id="14" creationId="{9929580A-7921-6CAB-29F1-84DB7E2E87B8}"/>
          </ac:cxnSpMkLst>
        </pc:cxnChg>
        <pc:cxnChg chg="add mod">
          <ac:chgData name="Mauri, Giacomo (STFC,RAL,ISIS)" userId="7a85084a-2080-412b-b6a2-de715e773a6d" providerId="ADAL" clId="{4303F315-1CC1-418F-9568-4222AB6996B9}" dt="2026-09-16T14:32:50.114" v="3428" actId="478"/>
          <ac:cxnSpMkLst>
            <pc:docMk/>
            <pc:sldMk cId="2404038435" sldId="569"/>
            <ac:cxnSpMk id="22" creationId="{9C67EFE8-54F8-63DE-1F91-A90B6EBB4EB5}"/>
          </ac:cxnSpMkLst>
        </pc:cxnChg>
        <pc:cxnChg chg="add mod">
          <ac:chgData name="Mauri, Giacomo (STFC,RAL,ISIS)" userId="7a85084a-2080-412b-b6a2-de715e773a6d" providerId="ADAL" clId="{4303F315-1CC1-418F-9568-4222AB6996B9}" dt="2026-09-16T14:32:50.114" v="3428" actId="478"/>
          <ac:cxnSpMkLst>
            <pc:docMk/>
            <pc:sldMk cId="2404038435" sldId="569"/>
            <ac:cxnSpMk id="23" creationId="{74571481-1532-081E-3870-59E02EDD96AE}"/>
          </ac:cxnSpMkLst>
        </pc:cxnChg>
        <pc:cxnChg chg="add mod">
          <ac:chgData name="Mauri, Giacomo (STFC,RAL,ISIS)" userId="7a85084a-2080-412b-b6a2-de715e773a6d" providerId="ADAL" clId="{4303F315-1CC1-418F-9568-4222AB6996B9}" dt="2026-09-16T14:31:37.508" v="3401"/>
          <ac:cxnSpMkLst>
            <pc:docMk/>
            <pc:sldMk cId="2404038435" sldId="569"/>
            <ac:cxnSpMk id="29" creationId="{7BC881B4-E842-6782-4389-0361FAD50409}"/>
          </ac:cxnSpMkLst>
        </pc:cxnChg>
        <pc:cxnChg chg="add mod">
          <ac:chgData name="Mauri, Giacomo (STFC,RAL,ISIS)" userId="7a85084a-2080-412b-b6a2-de715e773a6d" providerId="ADAL" clId="{4303F315-1CC1-418F-9568-4222AB6996B9}" dt="2026-09-16T14:32:07.814" v="3406" actId="14100"/>
          <ac:cxnSpMkLst>
            <pc:docMk/>
            <pc:sldMk cId="2404038435" sldId="569"/>
            <ac:cxnSpMk id="31" creationId="{9441037D-4D29-4E4B-9427-357395341BE4}"/>
          </ac:cxnSpMkLst>
        </pc:cxnChg>
        <pc:cxnChg chg="add mod">
          <ac:chgData name="Mauri, Giacomo (STFC,RAL,ISIS)" userId="7a85084a-2080-412b-b6a2-de715e773a6d" providerId="ADAL" clId="{4303F315-1CC1-418F-9568-4222AB6996B9}" dt="2026-09-16T14:32:10.516" v="3407" actId="1076"/>
          <ac:cxnSpMkLst>
            <pc:docMk/>
            <pc:sldMk cId="2404038435" sldId="569"/>
            <ac:cxnSpMk id="33" creationId="{2BA0A2DA-50C1-0A50-D781-A2CD1BD73549}"/>
          </ac:cxnSpMkLst>
        </pc:cxnChg>
        <pc:cxnChg chg="add del mod">
          <ac:chgData name="Mauri, Giacomo (STFC,RAL,ISIS)" userId="7a85084a-2080-412b-b6a2-de715e773a6d" providerId="ADAL" clId="{4303F315-1CC1-418F-9568-4222AB6996B9}" dt="2026-09-16T14:31:55.919" v="3403" actId="478"/>
          <ac:cxnSpMkLst>
            <pc:docMk/>
            <pc:sldMk cId="2404038435" sldId="569"/>
            <ac:cxnSpMk id="34" creationId="{AFF0D9C7-BFE6-E0D9-27E1-8C95FEF4F266}"/>
          </ac:cxnSpMkLst>
        </pc:cxnChg>
        <pc:cxnChg chg="mod">
          <ac:chgData name="Mauri, Giacomo (STFC,RAL,ISIS)" userId="7a85084a-2080-412b-b6a2-de715e773a6d" providerId="ADAL" clId="{4303F315-1CC1-418F-9568-4222AB6996B9}" dt="2026-09-16T14:39:16.882" v="3520"/>
          <ac:cxnSpMkLst>
            <pc:docMk/>
            <pc:sldMk cId="2404038435" sldId="569"/>
            <ac:cxnSpMk id="50" creationId="{F58F007B-E066-C72A-46D4-2AAEECB8C356}"/>
          </ac:cxnSpMkLst>
        </pc:cxnChg>
        <pc:cxnChg chg="mod">
          <ac:chgData name="Mauri, Giacomo (STFC,RAL,ISIS)" userId="7a85084a-2080-412b-b6a2-de715e773a6d" providerId="ADAL" clId="{4303F315-1CC1-418F-9568-4222AB6996B9}" dt="2026-09-16T14:39:28.969" v="3525" actId="478"/>
          <ac:cxnSpMkLst>
            <pc:docMk/>
            <pc:sldMk cId="2404038435" sldId="569"/>
            <ac:cxnSpMk id="52" creationId="{71E4DE23-2820-F6B6-D591-14E03E329C03}"/>
          </ac:cxnSpMkLst>
        </pc:cxnChg>
        <pc:cxnChg chg="add mod">
          <ac:chgData name="Mauri, Giacomo (STFC,RAL,ISIS)" userId="7a85084a-2080-412b-b6a2-de715e773a6d" providerId="ADAL" clId="{4303F315-1CC1-418F-9568-4222AB6996B9}" dt="2026-09-16T15:52:05.402" v="3876" actId="164"/>
          <ac:cxnSpMkLst>
            <pc:docMk/>
            <pc:sldMk cId="2404038435" sldId="569"/>
            <ac:cxnSpMk id="58" creationId="{8F59FE89-B8D8-2B48-B73E-39911B5BDEBE}"/>
          </ac:cxnSpMkLst>
        </pc:cxnChg>
        <pc:cxnChg chg="add mod">
          <ac:chgData name="Mauri, Giacomo (STFC,RAL,ISIS)" userId="7a85084a-2080-412b-b6a2-de715e773a6d" providerId="ADAL" clId="{4303F315-1CC1-418F-9568-4222AB6996B9}" dt="2026-09-16T15:52:05.402" v="3876" actId="164"/>
          <ac:cxnSpMkLst>
            <pc:docMk/>
            <pc:sldMk cId="2404038435" sldId="569"/>
            <ac:cxnSpMk id="59" creationId="{D1A8DC93-C518-5108-421B-EE2470B58AAC}"/>
          </ac:cxnSpMkLst>
        </pc:cxnChg>
      </pc:sldChg>
      <pc:sldChg chg="addSp modSp new mod">
        <pc:chgData name="Mauri, Giacomo (STFC,RAL,ISIS)" userId="7a85084a-2080-412b-b6a2-de715e773a6d" providerId="ADAL" clId="{4303F315-1CC1-418F-9568-4222AB6996B9}" dt="2026-09-16T14:45:18.160" v="3580" actId="1076"/>
        <pc:sldMkLst>
          <pc:docMk/>
          <pc:sldMk cId="2469835442" sldId="570"/>
        </pc:sldMkLst>
        <pc:spChg chg="add mod">
          <ac:chgData name="Mauri, Giacomo (STFC,RAL,ISIS)" userId="7a85084a-2080-412b-b6a2-de715e773a6d" providerId="ADAL" clId="{4303F315-1CC1-418F-9568-4222AB6996B9}" dt="2026-09-16T14:45:18.160" v="3580" actId="1076"/>
          <ac:spMkLst>
            <pc:docMk/>
            <pc:sldMk cId="2469835442" sldId="570"/>
            <ac:spMk id="2" creationId="{72FA5223-DE77-E4A0-E007-16937419022E}"/>
          </ac:spMkLst>
        </pc:spChg>
      </pc:sldChg>
      <pc:sldChg chg="addSp delSp modSp new mod modClrScheme chgLayout">
        <pc:chgData name="Mauri, Giacomo (STFC,RAL,ISIS)" userId="7a85084a-2080-412b-b6a2-de715e773a6d" providerId="ADAL" clId="{4303F315-1CC1-418F-9568-4222AB6996B9}" dt="2026-09-16T15:52:47.035" v="3889" actId="1076"/>
        <pc:sldMkLst>
          <pc:docMk/>
          <pc:sldMk cId="2392833699" sldId="571"/>
        </pc:sldMkLst>
        <pc:spChg chg="del">
          <ac:chgData name="Mauri, Giacomo (STFC,RAL,ISIS)" userId="7a85084a-2080-412b-b6a2-de715e773a6d" providerId="ADAL" clId="{4303F315-1CC1-418F-9568-4222AB6996B9}" dt="2026-09-16T14:46:17.148" v="3582" actId="700"/>
          <ac:spMkLst>
            <pc:docMk/>
            <pc:sldMk cId="2392833699" sldId="571"/>
            <ac:spMk id="2" creationId="{982DC476-2753-D3EF-9784-22CA9BE3C569}"/>
          </ac:spMkLst>
        </pc:spChg>
        <pc:spChg chg="del">
          <ac:chgData name="Mauri, Giacomo (STFC,RAL,ISIS)" userId="7a85084a-2080-412b-b6a2-de715e773a6d" providerId="ADAL" clId="{4303F315-1CC1-418F-9568-4222AB6996B9}" dt="2026-09-16T14:46:17.148" v="3582" actId="700"/>
          <ac:spMkLst>
            <pc:docMk/>
            <pc:sldMk cId="2392833699" sldId="571"/>
            <ac:spMk id="3" creationId="{CEEB48FB-1840-F992-726A-A33777C7EE98}"/>
          </ac:spMkLst>
        </pc:spChg>
        <pc:spChg chg="del">
          <ac:chgData name="Mauri, Giacomo (STFC,RAL,ISIS)" userId="7a85084a-2080-412b-b6a2-de715e773a6d" providerId="ADAL" clId="{4303F315-1CC1-418F-9568-4222AB6996B9}" dt="2026-09-16T14:46:17.148" v="3582" actId="700"/>
          <ac:spMkLst>
            <pc:docMk/>
            <pc:sldMk cId="2392833699" sldId="571"/>
            <ac:spMk id="4" creationId="{4E2057F0-7493-921F-02AC-E98F92AC5B1B}"/>
          </ac:spMkLst>
        </pc:spChg>
        <pc:spChg chg="del">
          <ac:chgData name="Mauri, Giacomo (STFC,RAL,ISIS)" userId="7a85084a-2080-412b-b6a2-de715e773a6d" providerId="ADAL" clId="{4303F315-1CC1-418F-9568-4222AB6996B9}" dt="2026-09-16T14:46:17.148" v="3582" actId="700"/>
          <ac:spMkLst>
            <pc:docMk/>
            <pc:sldMk cId="2392833699" sldId="571"/>
            <ac:spMk id="5" creationId="{8E3BA907-8C2D-E63C-0D62-A87BD415F8F4}"/>
          </ac:spMkLst>
        </pc:spChg>
        <pc:spChg chg="add del mod">
          <ac:chgData name="Mauri, Giacomo (STFC,RAL,ISIS)" userId="7a85084a-2080-412b-b6a2-de715e773a6d" providerId="ADAL" clId="{4303F315-1CC1-418F-9568-4222AB6996B9}" dt="2026-09-16T14:48:28.059" v="3647"/>
          <ac:spMkLst>
            <pc:docMk/>
            <pc:sldMk cId="2392833699" sldId="571"/>
            <ac:spMk id="6" creationId="{5E90B8BA-012F-95CC-1335-BA469A7859C5}"/>
          </ac:spMkLst>
        </pc:spChg>
        <pc:spChg chg="add del mod">
          <ac:chgData name="Mauri, Giacomo (STFC,RAL,ISIS)" userId="7a85084a-2080-412b-b6a2-de715e773a6d" providerId="ADAL" clId="{4303F315-1CC1-418F-9568-4222AB6996B9}" dt="2026-09-16T14:48:28.061" v="3649"/>
          <ac:spMkLst>
            <pc:docMk/>
            <pc:sldMk cId="2392833699" sldId="571"/>
            <ac:spMk id="7" creationId="{A71AC3BD-6EEA-0F9F-911E-E7B4E20B78FF}"/>
          </ac:spMkLst>
        </pc:spChg>
        <pc:spChg chg="add del mod">
          <ac:chgData name="Mauri, Giacomo (STFC,RAL,ISIS)" userId="7a85084a-2080-412b-b6a2-de715e773a6d" providerId="ADAL" clId="{4303F315-1CC1-418F-9568-4222AB6996B9}" dt="2026-09-16T14:48:28.057" v="3645" actId="478"/>
          <ac:spMkLst>
            <pc:docMk/>
            <pc:sldMk cId="2392833699" sldId="571"/>
            <ac:spMk id="8" creationId="{C34F3170-6795-AF0F-FE95-39256827AF9C}"/>
          </ac:spMkLst>
        </pc:spChg>
        <pc:spChg chg="add del mod">
          <ac:chgData name="Mauri, Giacomo (STFC,RAL,ISIS)" userId="7a85084a-2080-412b-b6a2-de715e773a6d" providerId="ADAL" clId="{4303F315-1CC1-418F-9568-4222AB6996B9}" dt="2026-09-16T14:48:29.269" v="3650" actId="478"/>
          <ac:spMkLst>
            <pc:docMk/>
            <pc:sldMk cId="2392833699" sldId="571"/>
            <ac:spMk id="9" creationId="{32CA8070-22A4-5AE6-3B92-37460338B0CB}"/>
          </ac:spMkLst>
        </pc:spChg>
        <pc:spChg chg="add mod">
          <ac:chgData name="Mauri, Giacomo (STFC,RAL,ISIS)" userId="7a85084a-2080-412b-b6a2-de715e773a6d" providerId="ADAL" clId="{4303F315-1CC1-418F-9568-4222AB6996B9}" dt="2026-09-16T15:52:40.132" v="3887" actId="1076"/>
          <ac:spMkLst>
            <pc:docMk/>
            <pc:sldMk cId="2392833699" sldId="571"/>
            <ac:spMk id="10" creationId="{24B3EC4D-3FFC-FADA-0CDC-0B064BE527F8}"/>
          </ac:spMkLst>
        </pc:spChg>
        <pc:spChg chg="add mod">
          <ac:chgData name="Mauri, Giacomo (STFC,RAL,ISIS)" userId="7a85084a-2080-412b-b6a2-de715e773a6d" providerId="ADAL" clId="{4303F315-1CC1-418F-9568-4222AB6996B9}" dt="2026-09-16T14:49:24.247" v="3678" actId="14100"/>
          <ac:spMkLst>
            <pc:docMk/>
            <pc:sldMk cId="2392833699" sldId="571"/>
            <ac:spMk id="17" creationId="{03F4C1BA-6063-39B3-8F52-B0044E212FB0}"/>
          </ac:spMkLst>
        </pc:spChg>
        <pc:spChg chg="mod">
          <ac:chgData name="Mauri, Giacomo (STFC,RAL,ISIS)" userId="7a85084a-2080-412b-b6a2-de715e773a6d" providerId="ADAL" clId="{4303F315-1CC1-418F-9568-4222AB6996B9}" dt="2026-09-16T14:50:49.235" v="3687"/>
          <ac:spMkLst>
            <pc:docMk/>
            <pc:sldMk cId="2392833699" sldId="571"/>
            <ac:spMk id="23" creationId="{A05645B8-82C0-DAB0-F5EA-CA52D426DC88}"/>
          </ac:spMkLst>
        </pc:spChg>
        <pc:spChg chg="mod">
          <ac:chgData name="Mauri, Giacomo (STFC,RAL,ISIS)" userId="7a85084a-2080-412b-b6a2-de715e773a6d" providerId="ADAL" clId="{4303F315-1CC1-418F-9568-4222AB6996B9}" dt="2026-09-16T14:50:49.235" v="3687"/>
          <ac:spMkLst>
            <pc:docMk/>
            <pc:sldMk cId="2392833699" sldId="571"/>
            <ac:spMk id="26" creationId="{E01AC187-5224-57E4-20E0-3A70A3660128}"/>
          </ac:spMkLst>
        </pc:spChg>
        <pc:spChg chg="mod">
          <ac:chgData name="Mauri, Giacomo (STFC,RAL,ISIS)" userId="7a85084a-2080-412b-b6a2-de715e773a6d" providerId="ADAL" clId="{4303F315-1CC1-418F-9568-4222AB6996B9}" dt="2026-09-16T14:50:49.235" v="3687"/>
          <ac:spMkLst>
            <pc:docMk/>
            <pc:sldMk cId="2392833699" sldId="571"/>
            <ac:spMk id="29" creationId="{2114323F-48BC-E904-6FB9-CF6FD75EB849}"/>
          </ac:spMkLst>
        </pc:spChg>
        <pc:spChg chg="mod">
          <ac:chgData name="Mauri, Giacomo (STFC,RAL,ISIS)" userId="7a85084a-2080-412b-b6a2-de715e773a6d" providerId="ADAL" clId="{4303F315-1CC1-418F-9568-4222AB6996B9}" dt="2026-09-16T14:50:49.235" v="3687"/>
          <ac:spMkLst>
            <pc:docMk/>
            <pc:sldMk cId="2392833699" sldId="571"/>
            <ac:spMk id="32" creationId="{3FC5C20D-9221-D08B-FC47-E0D98EC2321F}"/>
          </ac:spMkLst>
        </pc:spChg>
        <pc:spChg chg="mod">
          <ac:chgData name="Mauri, Giacomo (STFC,RAL,ISIS)" userId="7a85084a-2080-412b-b6a2-de715e773a6d" providerId="ADAL" clId="{4303F315-1CC1-418F-9568-4222AB6996B9}" dt="2026-09-16T14:50:49.235" v="3687"/>
          <ac:spMkLst>
            <pc:docMk/>
            <pc:sldMk cId="2392833699" sldId="571"/>
            <ac:spMk id="35" creationId="{E89C55F9-2070-B923-7D1A-9C0160B0F088}"/>
          </ac:spMkLst>
        </pc:spChg>
        <pc:spChg chg="mod">
          <ac:chgData name="Mauri, Giacomo (STFC,RAL,ISIS)" userId="7a85084a-2080-412b-b6a2-de715e773a6d" providerId="ADAL" clId="{4303F315-1CC1-418F-9568-4222AB6996B9}" dt="2026-09-16T14:51:16.491" v="3722" actId="255"/>
          <ac:spMkLst>
            <pc:docMk/>
            <pc:sldMk cId="2392833699" sldId="571"/>
            <ac:spMk id="38" creationId="{59373AA5-43C7-1C0F-C10D-D3DA24B2DEB5}"/>
          </ac:spMkLst>
        </pc:spChg>
        <pc:spChg chg="mod">
          <ac:chgData name="Mauri, Giacomo (STFC,RAL,ISIS)" userId="7a85084a-2080-412b-b6a2-de715e773a6d" providerId="ADAL" clId="{4303F315-1CC1-418F-9568-4222AB6996B9}" dt="2026-09-16T14:51:39.800" v="3729"/>
          <ac:spMkLst>
            <pc:docMk/>
            <pc:sldMk cId="2392833699" sldId="571"/>
            <ac:spMk id="41" creationId="{FF8C7179-82C5-4B5B-7385-5B602242E5E0}"/>
          </ac:spMkLst>
        </pc:spChg>
        <pc:spChg chg="add mod">
          <ac:chgData name="Mauri, Giacomo (STFC,RAL,ISIS)" userId="7a85084a-2080-412b-b6a2-de715e773a6d" providerId="ADAL" clId="{4303F315-1CC1-418F-9568-4222AB6996B9}" dt="2026-09-16T14:57:19.696" v="3792" actId="1076"/>
          <ac:spMkLst>
            <pc:docMk/>
            <pc:sldMk cId="2392833699" sldId="571"/>
            <ac:spMk id="60" creationId="{43E72EA5-68A9-F192-AFC1-1CD924D59C7A}"/>
          </ac:spMkLst>
        </pc:spChg>
        <pc:spChg chg="add mod">
          <ac:chgData name="Mauri, Giacomo (STFC,RAL,ISIS)" userId="7a85084a-2080-412b-b6a2-de715e773a6d" providerId="ADAL" clId="{4303F315-1CC1-418F-9568-4222AB6996B9}" dt="2026-09-16T14:58:59.934" v="3811" actId="14100"/>
          <ac:spMkLst>
            <pc:docMk/>
            <pc:sldMk cId="2392833699" sldId="571"/>
            <ac:spMk id="62" creationId="{4AB2E20C-30AB-5675-D4B5-81978514A414}"/>
          </ac:spMkLst>
        </pc:spChg>
        <pc:spChg chg="add del mod">
          <ac:chgData name="Mauri, Giacomo (STFC,RAL,ISIS)" userId="7a85084a-2080-412b-b6a2-de715e773a6d" providerId="ADAL" clId="{4303F315-1CC1-418F-9568-4222AB6996B9}" dt="2026-09-16T15:01:14.238" v="3829" actId="478"/>
          <ac:spMkLst>
            <pc:docMk/>
            <pc:sldMk cId="2392833699" sldId="571"/>
            <ac:spMk id="65" creationId="{7FE80EA3-3D0F-5E0E-BCC7-25D0B93536E1}"/>
          </ac:spMkLst>
        </pc:spChg>
        <pc:spChg chg="add del mod">
          <ac:chgData name="Mauri, Giacomo (STFC,RAL,ISIS)" userId="7a85084a-2080-412b-b6a2-de715e773a6d" providerId="ADAL" clId="{4303F315-1CC1-418F-9568-4222AB6996B9}" dt="2026-09-16T15:01:12.042" v="3828" actId="478"/>
          <ac:spMkLst>
            <pc:docMk/>
            <pc:sldMk cId="2392833699" sldId="571"/>
            <ac:spMk id="66" creationId="{E2075867-AC5A-3872-1B60-2C2E1AD5A98A}"/>
          </ac:spMkLst>
        </pc:spChg>
        <pc:grpChg chg="del mod">
          <ac:chgData name="Mauri, Giacomo (STFC,RAL,ISIS)" userId="7a85084a-2080-412b-b6a2-de715e773a6d" providerId="ADAL" clId="{4303F315-1CC1-418F-9568-4222AB6996B9}" dt="2026-09-16T14:51:55.829" v="3738" actId="478"/>
          <ac:grpSpMkLst>
            <pc:docMk/>
            <pc:sldMk cId="2392833699" sldId="571"/>
            <ac:grpSpMk id="21" creationId="{22E30A14-D1C7-CAEE-CB8B-3195D4851D71}"/>
          </ac:grpSpMkLst>
        </pc:grpChg>
        <pc:grpChg chg="del">
          <ac:chgData name="Mauri, Giacomo (STFC,RAL,ISIS)" userId="7a85084a-2080-412b-b6a2-de715e773a6d" providerId="ADAL" clId="{4303F315-1CC1-418F-9568-4222AB6996B9}" dt="2026-09-16T14:51:55.829" v="3738" actId="478"/>
          <ac:grpSpMkLst>
            <pc:docMk/>
            <pc:sldMk cId="2392833699" sldId="571"/>
            <ac:grpSpMk id="24" creationId="{C38F3653-323D-25B0-A091-F4C29A70D438}"/>
          </ac:grpSpMkLst>
        </pc:grpChg>
        <pc:grpChg chg="del">
          <ac:chgData name="Mauri, Giacomo (STFC,RAL,ISIS)" userId="7a85084a-2080-412b-b6a2-de715e773a6d" providerId="ADAL" clId="{4303F315-1CC1-418F-9568-4222AB6996B9}" dt="2026-09-16T14:51:55.829" v="3738" actId="478"/>
          <ac:grpSpMkLst>
            <pc:docMk/>
            <pc:sldMk cId="2392833699" sldId="571"/>
            <ac:grpSpMk id="27" creationId="{10DCD495-ECEC-EE62-4B48-B8F14690A5FD}"/>
          </ac:grpSpMkLst>
        </pc:grpChg>
        <pc:grpChg chg="del mod">
          <ac:chgData name="Mauri, Giacomo (STFC,RAL,ISIS)" userId="7a85084a-2080-412b-b6a2-de715e773a6d" providerId="ADAL" clId="{4303F315-1CC1-418F-9568-4222AB6996B9}" dt="2026-09-16T14:51:52.691" v="3737" actId="478"/>
          <ac:grpSpMkLst>
            <pc:docMk/>
            <pc:sldMk cId="2392833699" sldId="571"/>
            <ac:grpSpMk id="30" creationId="{05C13CE2-6FB0-A68F-1B15-D4B834062307}"/>
          </ac:grpSpMkLst>
        </pc:grpChg>
        <pc:grpChg chg="del mod">
          <ac:chgData name="Mauri, Giacomo (STFC,RAL,ISIS)" userId="7a85084a-2080-412b-b6a2-de715e773a6d" providerId="ADAL" clId="{4303F315-1CC1-418F-9568-4222AB6996B9}" dt="2026-09-16T14:51:55.829" v="3738" actId="478"/>
          <ac:grpSpMkLst>
            <pc:docMk/>
            <pc:sldMk cId="2392833699" sldId="571"/>
            <ac:grpSpMk id="33" creationId="{A8DDCD63-0151-E653-F5E6-48A6C0C923BB}"/>
          </ac:grpSpMkLst>
        </pc:grpChg>
        <pc:grpChg chg="del mod">
          <ac:chgData name="Mauri, Giacomo (STFC,RAL,ISIS)" userId="7a85084a-2080-412b-b6a2-de715e773a6d" providerId="ADAL" clId="{4303F315-1CC1-418F-9568-4222AB6996B9}" dt="2026-09-16T14:51:43.821" v="3732" actId="478"/>
          <ac:grpSpMkLst>
            <pc:docMk/>
            <pc:sldMk cId="2392833699" sldId="571"/>
            <ac:grpSpMk id="36" creationId="{C0964ACD-677A-809E-9C32-8AA9F1A027D1}"/>
          </ac:grpSpMkLst>
        </pc:grpChg>
        <pc:grpChg chg="add del mod">
          <ac:chgData name="Mauri, Giacomo (STFC,RAL,ISIS)" userId="7a85084a-2080-412b-b6a2-de715e773a6d" providerId="ADAL" clId="{4303F315-1CC1-418F-9568-4222AB6996B9}" dt="2026-09-16T14:51:43.349" v="3731" actId="478"/>
          <ac:grpSpMkLst>
            <pc:docMk/>
            <pc:sldMk cId="2392833699" sldId="571"/>
            <ac:grpSpMk id="39" creationId="{C1F47C5D-92F4-F603-A915-0B39B8E604E5}"/>
          </ac:grpSpMkLst>
        </pc:grpChg>
        <pc:picChg chg="mod">
          <ac:chgData name="Mauri, Giacomo (STFC,RAL,ISIS)" userId="7a85084a-2080-412b-b6a2-de715e773a6d" providerId="ADAL" clId="{4303F315-1CC1-418F-9568-4222AB6996B9}" dt="2026-09-16T14:50:49.235" v="3687"/>
          <ac:picMkLst>
            <pc:docMk/>
            <pc:sldMk cId="2392833699" sldId="571"/>
            <ac:picMk id="22" creationId="{AFE3FD3E-0D6C-5DD2-A222-532CB0C05FF0}"/>
          </ac:picMkLst>
        </pc:picChg>
        <pc:picChg chg="mod">
          <ac:chgData name="Mauri, Giacomo (STFC,RAL,ISIS)" userId="7a85084a-2080-412b-b6a2-de715e773a6d" providerId="ADAL" clId="{4303F315-1CC1-418F-9568-4222AB6996B9}" dt="2026-09-16T14:50:49.235" v="3687"/>
          <ac:picMkLst>
            <pc:docMk/>
            <pc:sldMk cId="2392833699" sldId="571"/>
            <ac:picMk id="25" creationId="{F2F7F04A-309B-9BDC-4977-68FF525D453F}"/>
          </ac:picMkLst>
        </pc:picChg>
        <pc:picChg chg="mod">
          <ac:chgData name="Mauri, Giacomo (STFC,RAL,ISIS)" userId="7a85084a-2080-412b-b6a2-de715e773a6d" providerId="ADAL" clId="{4303F315-1CC1-418F-9568-4222AB6996B9}" dt="2026-09-16T14:50:49.235" v="3687"/>
          <ac:picMkLst>
            <pc:docMk/>
            <pc:sldMk cId="2392833699" sldId="571"/>
            <ac:picMk id="28" creationId="{02F2BF04-6D65-308F-2505-AB062D864692}"/>
          </ac:picMkLst>
        </pc:picChg>
        <pc:picChg chg="mod">
          <ac:chgData name="Mauri, Giacomo (STFC,RAL,ISIS)" userId="7a85084a-2080-412b-b6a2-de715e773a6d" providerId="ADAL" clId="{4303F315-1CC1-418F-9568-4222AB6996B9}" dt="2026-09-16T14:50:49.235" v="3687"/>
          <ac:picMkLst>
            <pc:docMk/>
            <pc:sldMk cId="2392833699" sldId="571"/>
            <ac:picMk id="31" creationId="{EEA12EE9-C2C7-3958-8506-679A22F8F239}"/>
          </ac:picMkLst>
        </pc:picChg>
        <pc:picChg chg="mod">
          <ac:chgData name="Mauri, Giacomo (STFC,RAL,ISIS)" userId="7a85084a-2080-412b-b6a2-de715e773a6d" providerId="ADAL" clId="{4303F315-1CC1-418F-9568-4222AB6996B9}" dt="2026-09-16T14:51:39.800" v="3729"/>
          <ac:picMkLst>
            <pc:docMk/>
            <pc:sldMk cId="2392833699" sldId="571"/>
            <ac:picMk id="40" creationId="{ACD69EDB-0305-93E3-D35A-F3E63D0BE525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43" creationId="{1442D9AB-6324-A873-B713-1489662CC4CE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45" creationId="{7E7F3562-CC91-8DD9-57FD-CB482CA6D401}"/>
          </ac:picMkLst>
        </pc:picChg>
        <pc:picChg chg="add del">
          <ac:chgData name="Mauri, Giacomo (STFC,RAL,ISIS)" userId="7a85084a-2080-412b-b6a2-de715e773a6d" providerId="ADAL" clId="{4303F315-1CC1-418F-9568-4222AB6996B9}" dt="2026-09-16T14:52:13.454" v="3740" actId="22"/>
          <ac:picMkLst>
            <pc:docMk/>
            <pc:sldMk cId="2392833699" sldId="571"/>
            <ac:picMk id="47" creationId="{05B5987A-546A-167B-98A4-BBBC0B6031CF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49" creationId="{C598A2E4-CC04-7DC0-61D8-D9B7B97073AA}"/>
          </ac:picMkLst>
        </pc:picChg>
        <pc:picChg chg="add del">
          <ac:chgData name="Mauri, Giacomo (STFC,RAL,ISIS)" userId="7a85084a-2080-412b-b6a2-de715e773a6d" providerId="ADAL" clId="{4303F315-1CC1-418F-9568-4222AB6996B9}" dt="2026-09-16T14:52:52.763" v="3748" actId="478"/>
          <ac:picMkLst>
            <pc:docMk/>
            <pc:sldMk cId="2392833699" sldId="571"/>
            <ac:picMk id="51" creationId="{D9EF8C1B-5369-A05F-21E6-296F9489FB81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53" creationId="{935732A0-87B2-FABD-3FAB-AF76122950B3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55" creationId="{4A5D6B20-B859-E0D0-A5BA-A44CCC240323}"/>
          </ac:picMkLst>
        </pc:picChg>
        <pc:picChg chg="add mod">
          <ac:chgData name="Mauri, Giacomo (STFC,RAL,ISIS)" userId="7a85084a-2080-412b-b6a2-de715e773a6d" providerId="ADAL" clId="{4303F315-1CC1-418F-9568-4222AB6996B9}" dt="2026-09-16T14:57:26.632" v="3793" actId="1076"/>
          <ac:picMkLst>
            <pc:docMk/>
            <pc:sldMk cId="2392833699" sldId="571"/>
            <ac:picMk id="57" creationId="{C449BE40-C350-7940-B84C-537C40FE6467}"/>
          </ac:picMkLst>
        </pc:picChg>
        <pc:picChg chg="add mod">
          <ac:chgData name="Mauri, Giacomo (STFC,RAL,ISIS)" userId="7a85084a-2080-412b-b6a2-de715e773a6d" providerId="ADAL" clId="{4303F315-1CC1-418F-9568-4222AB6996B9}" dt="2026-09-16T14:59:05.213" v="3812" actId="1076"/>
          <ac:picMkLst>
            <pc:docMk/>
            <pc:sldMk cId="2392833699" sldId="571"/>
            <ac:picMk id="59" creationId="{A554D34F-3AE1-316D-8E1F-4D93F243869A}"/>
          </ac:picMkLst>
        </pc:picChg>
        <pc:picChg chg="add del mod">
          <ac:chgData name="Mauri, Giacomo (STFC,RAL,ISIS)" userId="7a85084a-2080-412b-b6a2-de715e773a6d" providerId="ADAL" clId="{4303F315-1CC1-418F-9568-4222AB6996B9}" dt="2026-09-16T15:01:16.517" v="3830" actId="478"/>
          <ac:picMkLst>
            <pc:docMk/>
            <pc:sldMk cId="2392833699" sldId="571"/>
            <ac:picMk id="64" creationId="{D8922335-C7A5-DE4F-3144-E3C566C847DA}"/>
          </ac:picMkLst>
        </pc:picChg>
        <pc:picChg chg="add mod">
          <ac:chgData name="Mauri, Giacomo (STFC,RAL,ISIS)" userId="7a85084a-2080-412b-b6a2-de715e773a6d" providerId="ADAL" clId="{4303F315-1CC1-418F-9568-4222AB6996B9}" dt="2026-09-16T15:05:41.002" v="3844" actId="14100"/>
          <ac:picMkLst>
            <pc:docMk/>
            <pc:sldMk cId="2392833699" sldId="571"/>
            <ac:picMk id="68" creationId="{2789401B-362D-C58E-94E7-F71A40828E08}"/>
          </ac:picMkLst>
        </pc:picChg>
        <pc:picChg chg="add mod">
          <ac:chgData name="Mauri, Giacomo (STFC,RAL,ISIS)" userId="7a85084a-2080-412b-b6a2-de715e773a6d" providerId="ADAL" clId="{4303F315-1CC1-418F-9568-4222AB6996B9}" dt="2026-09-16T15:05:44.672" v="3846" actId="1076"/>
          <ac:picMkLst>
            <pc:docMk/>
            <pc:sldMk cId="2392833699" sldId="571"/>
            <ac:picMk id="70" creationId="{362FE149-2AFA-B724-97EB-190EA2EDAE4E}"/>
          </ac:picMkLst>
        </pc:picChg>
        <pc:picChg chg="add mod">
          <ac:chgData name="Mauri, Giacomo (STFC,RAL,ISIS)" userId="7a85084a-2080-412b-b6a2-de715e773a6d" providerId="ADAL" clId="{4303F315-1CC1-418F-9568-4222AB6996B9}" dt="2026-09-16T15:05:46.413" v="3847" actId="1076"/>
          <ac:picMkLst>
            <pc:docMk/>
            <pc:sldMk cId="2392833699" sldId="571"/>
            <ac:picMk id="72" creationId="{DB19A459-2747-0BBA-57B1-34EAA0452DAB}"/>
          </ac:picMkLst>
        </pc:picChg>
        <pc:cxnChg chg="add mod">
          <ac:chgData name="Mauri, Giacomo (STFC,RAL,ISIS)" userId="7a85084a-2080-412b-b6a2-de715e773a6d" providerId="ADAL" clId="{4303F315-1CC1-418F-9568-4222AB6996B9}" dt="2026-09-16T15:52:47.035" v="3889" actId="1076"/>
          <ac:cxnSpMkLst>
            <pc:docMk/>
            <pc:sldMk cId="2392833699" sldId="571"/>
            <ac:cxnSpMk id="11" creationId="{33853EF2-4B20-9780-0BB9-354D3AE8B49F}"/>
          </ac:cxnSpMkLst>
        </pc:cxnChg>
        <pc:cxnChg chg="add mod">
          <ac:chgData name="Mauri, Giacomo (STFC,RAL,ISIS)" userId="7a85084a-2080-412b-b6a2-de715e773a6d" providerId="ADAL" clId="{4303F315-1CC1-418F-9568-4222AB6996B9}" dt="2026-09-16T15:52:43.970" v="3888" actId="14100"/>
          <ac:cxnSpMkLst>
            <pc:docMk/>
            <pc:sldMk cId="2392833699" sldId="571"/>
            <ac:cxnSpMk id="12" creationId="{06C64FE9-718B-1E82-BF15-8EA923D0513D}"/>
          </ac:cxnSpMkLst>
        </pc:cxnChg>
      </pc:sldChg>
      <pc:sldMasterChg chg="delSldLayout">
        <pc:chgData name="Mauri, Giacomo (STFC,RAL,ISIS)" userId="7a85084a-2080-412b-b6a2-de715e773a6d" providerId="ADAL" clId="{4303F315-1CC1-418F-9568-4222AB6996B9}" dt="2026-09-14T14:01:49.831" v="756" actId="47"/>
        <pc:sldMasterMkLst>
          <pc:docMk/>
          <pc:sldMasterMk cId="2817877830" sldId="2147483650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A51FE4-BC14-47CD-9C40-CCF7A17CF871}" type="doc">
      <dgm:prSet loTypeId="urn:microsoft.com/office/officeart/2005/8/layout/chevronAccent+Icon" loCatId="officeonline" qsTypeId="urn:microsoft.com/office/officeart/2005/8/quickstyle/simple1#1" qsCatId="simple" csTypeId="urn:microsoft.com/office/officeart/2005/8/colors/colorful5#1" csCatId="colorful" phldr="1"/>
      <dgm:spPr/>
    </dgm:pt>
    <dgm:pt modelId="{973EEE56-0D42-4525-BB92-9E06DB415D76}">
      <dgm:prSet phldrT="[Text]"/>
      <dgm:spPr/>
      <dgm:t>
        <a:bodyPr/>
        <a:lstStyle/>
        <a:p>
          <a:r>
            <a:rPr lang="en-US"/>
            <a:t>Scintillator/WLSF</a:t>
          </a:r>
        </a:p>
      </dgm:t>
    </dgm:pt>
    <dgm:pt modelId="{B4DA63E9-0F52-45C2-8D61-52E4CA35DCC2}" type="parTrans" cxnId="{2960816C-5923-4489-8CF5-2FD5FB4226C1}">
      <dgm:prSet/>
      <dgm:spPr/>
      <dgm:t>
        <a:bodyPr/>
        <a:lstStyle/>
        <a:p>
          <a:endParaRPr lang="en-US"/>
        </a:p>
      </dgm:t>
    </dgm:pt>
    <dgm:pt modelId="{11A9F3E5-79CC-4B27-8CA8-4FB7501C59DF}" type="sibTrans" cxnId="{2960816C-5923-4489-8CF5-2FD5FB4226C1}">
      <dgm:prSet/>
      <dgm:spPr/>
      <dgm:t>
        <a:bodyPr/>
        <a:lstStyle/>
        <a:p>
          <a:endParaRPr lang="en-US"/>
        </a:p>
      </dgm:t>
    </dgm:pt>
    <dgm:pt modelId="{6EC1F830-1771-4FE2-85B2-DFF0775D7529}">
      <dgm:prSet phldrT="[Text]"/>
      <dgm:spPr/>
      <dgm:t>
        <a:bodyPr/>
        <a:lstStyle/>
        <a:p>
          <a:r>
            <a:rPr lang="en-US"/>
            <a:t>PMT</a:t>
          </a:r>
        </a:p>
      </dgm:t>
    </dgm:pt>
    <dgm:pt modelId="{C48FA497-4EF6-4E99-85EA-972275C4C4DE}" type="parTrans" cxnId="{344D483D-9849-424D-B2F0-08E294F98E86}">
      <dgm:prSet/>
      <dgm:spPr/>
      <dgm:t>
        <a:bodyPr/>
        <a:lstStyle/>
        <a:p>
          <a:endParaRPr lang="en-US"/>
        </a:p>
      </dgm:t>
    </dgm:pt>
    <dgm:pt modelId="{B874B20A-8E7C-4852-8DE6-642BAE790FE7}" type="sibTrans" cxnId="{344D483D-9849-424D-B2F0-08E294F98E86}">
      <dgm:prSet/>
      <dgm:spPr/>
      <dgm:t>
        <a:bodyPr/>
        <a:lstStyle/>
        <a:p>
          <a:endParaRPr lang="en-US"/>
        </a:p>
      </dgm:t>
    </dgm:pt>
    <dgm:pt modelId="{5E4837C4-676D-4E9C-AB26-11D889951F09}">
      <dgm:prSet phldrT="[Text]"/>
      <dgm:spPr/>
      <dgm:t>
        <a:bodyPr/>
        <a:lstStyle/>
        <a:p>
          <a:r>
            <a:rPr lang="en-US"/>
            <a:t>Front-End Electronics</a:t>
          </a:r>
        </a:p>
        <a:p>
          <a:r>
            <a:rPr lang="en-US" err="1"/>
            <a:t>PreAmps</a:t>
          </a:r>
          <a:r>
            <a:rPr lang="en-US"/>
            <a:t>+ FPGA Discriminator board</a:t>
          </a:r>
        </a:p>
      </dgm:t>
    </dgm:pt>
    <dgm:pt modelId="{9176782F-07EC-4E7A-A77D-0E2F867EF9DB}" type="parTrans" cxnId="{BDF14C67-ED67-46FC-B373-962AA09D59F5}">
      <dgm:prSet/>
      <dgm:spPr/>
      <dgm:t>
        <a:bodyPr/>
        <a:lstStyle/>
        <a:p>
          <a:endParaRPr lang="en-US"/>
        </a:p>
      </dgm:t>
    </dgm:pt>
    <dgm:pt modelId="{3D155965-C25C-4FEE-A817-33F641A862B6}" type="sibTrans" cxnId="{BDF14C67-ED67-46FC-B373-962AA09D59F5}">
      <dgm:prSet/>
      <dgm:spPr/>
      <dgm:t>
        <a:bodyPr/>
        <a:lstStyle/>
        <a:p>
          <a:endParaRPr lang="en-US"/>
        </a:p>
      </dgm:t>
    </dgm:pt>
    <dgm:pt modelId="{0B754B46-A3C4-40FD-BC11-919D37413035}">
      <dgm:prSet phldrT="[Text]"/>
      <dgm:spPr/>
      <dgm:t>
        <a:bodyPr/>
        <a:lstStyle/>
        <a:p>
          <a:r>
            <a:rPr lang="en-US"/>
            <a:t>Data Acquisition</a:t>
          </a:r>
        </a:p>
      </dgm:t>
    </dgm:pt>
    <dgm:pt modelId="{E142940A-7536-4303-A268-04A8217B61F0}" type="parTrans" cxnId="{0C15BA63-8B7A-4E3B-A928-7F46BA800CB9}">
      <dgm:prSet/>
      <dgm:spPr/>
      <dgm:t>
        <a:bodyPr/>
        <a:lstStyle/>
        <a:p>
          <a:endParaRPr lang="en-GB"/>
        </a:p>
      </dgm:t>
    </dgm:pt>
    <dgm:pt modelId="{B4126871-35BC-41E8-908A-AE51C8599DCF}" type="sibTrans" cxnId="{0C15BA63-8B7A-4E3B-A928-7F46BA800CB9}">
      <dgm:prSet/>
      <dgm:spPr/>
      <dgm:t>
        <a:bodyPr/>
        <a:lstStyle/>
        <a:p>
          <a:endParaRPr lang="en-GB"/>
        </a:p>
      </dgm:t>
    </dgm:pt>
    <dgm:pt modelId="{F5CEF8F4-9AD2-4854-8612-5749BF3EFD19}" type="pres">
      <dgm:prSet presAssocID="{7FA51FE4-BC14-47CD-9C40-CCF7A17CF871}" presName="Name0" presStyleCnt="0">
        <dgm:presLayoutVars>
          <dgm:dir/>
          <dgm:resizeHandles val="exact"/>
        </dgm:presLayoutVars>
      </dgm:prSet>
      <dgm:spPr/>
    </dgm:pt>
    <dgm:pt modelId="{F97CD0F4-806C-41BD-9D15-DB67023887E5}" type="pres">
      <dgm:prSet presAssocID="{973EEE56-0D42-4525-BB92-9E06DB415D76}" presName="composite" presStyleCnt="0"/>
      <dgm:spPr/>
    </dgm:pt>
    <dgm:pt modelId="{74A5BF63-C49C-4273-B403-15F9A829CC07}" type="pres">
      <dgm:prSet presAssocID="{973EEE56-0D42-4525-BB92-9E06DB415D76}" presName="bgChev" presStyleLbl="node1" presStyleIdx="0" presStyleCnt="4"/>
      <dgm:spPr/>
    </dgm:pt>
    <dgm:pt modelId="{5A3EEF45-8CBF-4883-89FB-BFDB9FC600B8}" type="pres">
      <dgm:prSet presAssocID="{973EEE56-0D42-4525-BB92-9E06DB415D76}" presName="txNode" presStyleLbl="fgAcc1" presStyleIdx="0" presStyleCnt="4">
        <dgm:presLayoutVars>
          <dgm:bulletEnabled val="1"/>
        </dgm:presLayoutVars>
      </dgm:prSet>
      <dgm:spPr/>
    </dgm:pt>
    <dgm:pt modelId="{5DDFE831-9512-4F8D-A1E0-06F3FD6914D9}" type="pres">
      <dgm:prSet presAssocID="{11A9F3E5-79CC-4B27-8CA8-4FB7501C59DF}" presName="compositeSpace" presStyleCnt="0"/>
      <dgm:spPr/>
    </dgm:pt>
    <dgm:pt modelId="{6D9FF349-B36A-499A-9E77-3402C3D2E839}" type="pres">
      <dgm:prSet presAssocID="{6EC1F830-1771-4FE2-85B2-DFF0775D7529}" presName="composite" presStyleCnt="0"/>
      <dgm:spPr/>
    </dgm:pt>
    <dgm:pt modelId="{9F1C3EBC-2457-49BC-990C-7F5401C12F96}" type="pres">
      <dgm:prSet presAssocID="{6EC1F830-1771-4FE2-85B2-DFF0775D7529}" presName="bgChev" presStyleLbl="node1" presStyleIdx="1" presStyleCnt="4"/>
      <dgm:spPr/>
    </dgm:pt>
    <dgm:pt modelId="{45D5EE52-0D2D-4022-BD40-BF40373B7F80}" type="pres">
      <dgm:prSet presAssocID="{6EC1F830-1771-4FE2-85B2-DFF0775D7529}" presName="txNode" presStyleLbl="fgAcc1" presStyleIdx="1" presStyleCnt="4">
        <dgm:presLayoutVars>
          <dgm:bulletEnabled val="1"/>
        </dgm:presLayoutVars>
      </dgm:prSet>
      <dgm:spPr/>
    </dgm:pt>
    <dgm:pt modelId="{7B456000-25D8-4502-81ED-7C4E8FFB2A02}" type="pres">
      <dgm:prSet presAssocID="{B874B20A-8E7C-4852-8DE6-642BAE790FE7}" presName="compositeSpace" presStyleCnt="0"/>
      <dgm:spPr/>
    </dgm:pt>
    <dgm:pt modelId="{8A831E18-5317-42F5-B094-672487690CAD}" type="pres">
      <dgm:prSet presAssocID="{5E4837C4-676D-4E9C-AB26-11D889951F09}" presName="composite" presStyleCnt="0"/>
      <dgm:spPr/>
    </dgm:pt>
    <dgm:pt modelId="{03F1AF2A-EDF4-40D1-9F24-1CF544A0646B}" type="pres">
      <dgm:prSet presAssocID="{5E4837C4-676D-4E9C-AB26-11D889951F09}" presName="bgChev" presStyleLbl="node1" presStyleIdx="2" presStyleCnt="4"/>
      <dgm:spPr/>
    </dgm:pt>
    <dgm:pt modelId="{F6DC399F-C1E0-4FF6-B5F3-CCFF44896DE3}" type="pres">
      <dgm:prSet presAssocID="{5E4837C4-676D-4E9C-AB26-11D889951F09}" presName="txNode" presStyleLbl="fgAcc1" presStyleIdx="2" presStyleCnt="4">
        <dgm:presLayoutVars>
          <dgm:bulletEnabled val="1"/>
        </dgm:presLayoutVars>
      </dgm:prSet>
      <dgm:spPr/>
    </dgm:pt>
    <dgm:pt modelId="{86FCB4C0-1BFE-40A5-938E-5550FD3C89F3}" type="pres">
      <dgm:prSet presAssocID="{3D155965-C25C-4FEE-A817-33F641A862B6}" presName="compositeSpace" presStyleCnt="0"/>
      <dgm:spPr/>
    </dgm:pt>
    <dgm:pt modelId="{DCFB45ED-BE1E-4762-9274-9441679CE522}" type="pres">
      <dgm:prSet presAssocID="{0B754B46-A3C4-40FD-BC11-919D37413035}" presName="composite" presStyleCnt="0"/>
      <dgm:spPr/>
    </dgm:pt>
    <dgm:pt modelId="{78675722-B356-4D69-B926-F00731733C34}" type="pres">
      <dgm:prSet presAssocID="{0B754B46-A3C4-40FD-BC11-919D37413035}" presName="bgChev" presStyleLbl="node1" presStyleIdx="3" presStyleCnt="4"/>
      <dgm:spPr/>
    </dgm:pt>
    <dgm:pt modelId="{C5DA9B2C-089A-4855-A534-40D87CFB0075}" type="pres">
      <dgm:prSet presAssocID="{0B754B46-A3C4-40FD-BC11-919D37413035}" presName="txNode" presStyleLbl="fgAcc1" presStyleIdx="3" presStyleCnt="4">
        <dgm:presLayoutVars>
          <dgm:bulletEnabled val="1"/>
        </dgm:presLayoutVars>
      </dgm:prSet>
      <dgm:spPr/>
    </dgm:pt>
  </dgm:ptLst>
  <dgm:cxnLst>
    <dgm:cxn modelId="{20755920-279C-4B4B-9E3D-0DB30C6EA30E}" type="presOf" srcId="{0B754B46-A3C4-40FD-BC11-919D37413035}" destId="{C5DA9B2C-089A-4855-A534-40D87CFB0075}" srcOrd="0" destOrd="0" presId="urn:microsoft.com/office/officeart/2005/8/layout/chevronAccent+Icon"/>
    <dgm:cxn modelId="{FB99282C-D864-4CE4-B62D-9BB408CB9778}" type="presOf" srcId="{7FA51FE4-BC14-47CD-9C40-CCF7A17CF871}" destId="{F5CEF8F4-9AD2-4854-8612-5749BF3EFD19}" srcOrd="0" destOrd="0" presId="urn:microsoft.com/office/officeart/2005/8/layout/chevronAccent+Icon"/>
    <dgm:cxn modelId="{344D483D-9849-424D-B2F0-08E294F98E86}" srcId="{7FA51FE4-BC14-47CD-9C40-CCF7A17CF871}" destId="{6EC1F830-1771-4FE2-85B2-DFF0775D7529}" srcOrd="1" destOrd="0" parTransId="{C48FA497-4EF6-4E99-85EA-972275C4C4DE}" sibTransId="{B874B20A-8E7C-4852-8DE6-642BAE790FE7}"/>
    <dgm:cxn modelId="{0C15BA63-8B7A-4E3B-A928-7F46BA800CB9}" srcId="{7FA51FE4-BC14-47CD-9C40-CCF7A17CF871}" destId="{0B754B46-A3C4-40FD-BC11-919D37413035}" srcOrd="3" destOrd="0" parTransId="{E142940A-7536-4303-A268-04A8217B61F0}" sibTransId="{B4126871-35BC-41E8-908A-AE51C8599DCF}"/>
    <dgm:cxn modelId="{90101165-CB02-4DBF-AB12-2FE774BA0B31}" type="presOf" srcId="{6EC1F830-1771-4FE2-85B2-DFF0775D7529}" destId="{45D5EE52-0D2D-4022-BD40-BF40373B7F80}" srcOrd="0" destOrd="0" presId="urn:microsoft.com/office/officeart/2005/8/layout/chevronAccent+Icon"/>
    <dgm:cxn modelId="{BDF14C67-ED67-46FC-B373-962AA09D59F5}" srcId="{7FA51FE4-BC14-47CD-9C40-CCF7A17CF871}" destId="{5E4837C4-676D-4E9C-AB26-11D889951F09}" srcOrd="2" destOrd="0" parTransId="{9176782F-07EC-4E7A-A77D-0E2F867EF9DB}" sibTransId="{3D155965-C25C-4FEE-A817-33F641A862B6}"/>
    <dgm:cxn modelId="{2960816C-5923-4489-8CF5-2FD5FB4226C1}" srcId="{7FA51FE4-BC14-47CD-9C40-CCF7A17CF871}" destId="{973EEE56-0D42-4525-BB92-9E06DB415D76}" srcOrd="0" destOrd="0" parTransId="{B4DA63E9-0F52-45C2-8D61-52E4CA35DCC2}" sibTransId="{11A9F3E5-79CC-4B27-8CA8-4FB7501C59DF}"/>
    <dgm:cxn modelId="{F9142588-1249-448C-92A8-C5A62DE59B13}" type="presOf" srcId="{5E4837C4-676D-4E9C-AB26-11D889951F09}" destId="{F6DC399F-C1E0-4FF6-B5F3-CCFF44896DE3}" srcOrd="0" destOrd="0" presId="urn:microsoft.com/office/officeart/2005/8/layout/chevronAccent+Icon"/>
    <dgm:cxn modelId="{5CD1B1D7-F9F0-48C8-9A30-62516A72B99A}" type="presOf" srcId="{973EEE56-0D42-4525-BB92-9E06DB415D76}" destId="{5A3EEF45-8CBF-4883-89FB-BFDB9FC600B8}" srcOrd="0" destOrd="0" presId="urn:microsoft.com/office/officeart/2005/8/layout/chevronAccent+Icon"/>
    <dgm:cxn modelId="{8D6A9A28-99C4-4EB3-ABAA-B0A212EE1597}" type="presParOf" srcId="{F5CEF8F4-9AD2-4854-8612-5749BF3EFD19}" destId="{F97CD0F4-806C-41BD-9D15-DB67023887E5}" srcOrd="0" destOrd="0" presId="urn:microsoft.com/office/officeart/2005/8/layout/chevronAccent+Icon"/>
    <dgm:cxn modelId="{6B4BD4F7-4F02-4815-B5FA-DE2C9DC4E8E4}" type="presParOf" srcId="{F97CD0F4-806C-41BD-9D15-DB67023887E5}" destId="{74A5BF63-C49C-4273-B403-15F9A829CC07}" srcOrd="0" destOrd="0" presId="urn:microsoft.com/office/officeart/2005/8/layout/chevronAccent+Icon"/>
    <dgm:cxn modelId="{E7760DDE-D053-41F7-BCDE-84B66838F42B}" type="presParOf" srcId="{F97CD0F4-806C-41BD-9D15-DB67023887E5}" destId="{5A3EEF45-8CBF-4883-89FB-BFDB9FC600B8}" srcOrd="1" destOrd="0" presId="urn:microsoft.com/office/officeart/2005/8/layout/chevronAccent+Icon"/>
    <dgm:cxn modelId="{EE80039E-B7FD-4962-9DA7-66D871EABB5C}" type="presParOf" srcId="{F5CEF8F4-9AD2-4854-8612-5749BF3EFD19}" destId="{5DDFE831-9512-4F8D-A1E0-06F3FD6914D9}" srcOrd="1" destOrd="0" presId="urn:microsoft.com/office/officeart/2005/8/layout/chevronAccent+Icon"/>
    <dgm:cxn modelId="{D66CF538-8C45-4A72-8C18-5143F76AA524}" type="presParOf" srcId="{F5CEF8F4-9AD2-4854-8612-5749BF3EFD19}" destId="{6D9FF349-B36A-499A-9E77-3402C3D2E839}" srcOrd="2" destOrd="0" presId="urn:microsoft.com/office/officeart/2005/8/layout/chevronAccent+Icon"/>
    <dgm:cxn modelId="{1D16F4FC-0131-4017-8AFD-B3CB26F0C410}" type="presParOf" srcId="{6D9FF349-B36A-499A-9E77-3402C3D2E839}" destId="{9F1C3EBC-2457-49BC-990C-7F5401C12F96}" srcOrd="0" destOrd="0" presId="urn:microsoft.com/office/officeart/2005/8/layout/chevronAccent+Icon"/>
    <dgm:cxn modelId="{7F6FEECB-92A3-4721-BE84-324896EC62B0}" type="presParOf" srcId="{6D9FF349-B36A-499A-9E77-3402C3D2E839}" destId="{45D5EE52-0D2D-4022-BD40-BF40373B7F80}" srcOrd="1" destOrd="0" presId="urn:microsoft.com/office/officeart/2005/8/layout/chevronAccent+Icon"/>
    <dgm:cxn modelId="{C36C4191-A40B-4D5F-8034-ED836B1487A9}" type="presParOf" srcId="{F5CEF8F4-9AD2-4854-8612-5749BF3EFD19}" destId="{7B456000-25D8-4502-81ED-7C4E8FFB2A02}" srcOrd="3" destOrd="0" presId="urn:microsoft.com/office/officeart/2005/8/layout/chevronAccent+Icon"/>
    <dgm:cxn modelId="{41B5068D-A1A8-451E-95C2-09CCB3B76D7A}" type="presParOf" srcId="{F5CEF8F4-9AD2-4854-8612-5749BF3EFD19}" destId="{8A831E18-5317-42F5-B094-672487690CAD}" srcOrd="4" destOrd="0" presId="urn:microsoft.com/office/officeart/2005/8/layout/chevronAccent+Icon"/>
    <dgm:cxn modelId="{EFFF59C5-0B4F-44E5-97EA-2CECF5CF4F69}" type="presParOf" srcId="{8A831E18-5317-42F5-B094-672487690CAD}" destId="{03F1AF2A-EDF4-40D1-9F24-1CF544A0646B}" srcOrd="0" destOrd="0" presId="urn:microsoft.com/office/officeart/2005/8/layout/chevronAccent+Icon"/>
    <dgm:cxn modelId="{16B229F6-0E23-4999-BB1A-A784542DE0F9}" type="presParOf" srcId="{8A831E18-5317-42F5-B094-672487690CAD}" destId="{F6DC399F-C1E0-4FF6-B5F3-CCFF44896DE3}" srcOrd="1" destOrd="0" presId="urn:microsoft.com/office/officeart/2005/8/layout/chevronAccent+Icon"/>
    <dgm:cxn modelId="{B515B363-D422-4CAA-9F79-6D6B9165D367}" type="presParOf" srcId="{F5CEF8F4-9AD2-4854-8612-5749BF3EFD19}" destId="{86FCB4C0-1BFE-40A5-938E-5550FD3C89F3}" srcOrd="5" destOrd="0" presId="urn:microsoft.com/office/officeart/2005/8/layout/chevronAccent+Icon"/>
    <dgm:cxn modelId="{F720B274-5BA4-4F08-B92D-BF564709DDA9}" type="presParOf" srcId="{F5CEF8F4-9AD2-4854-8612-5749BF3EFD19}" destId="{DCFB45ED-BE1E-4762-9274-9441679CE522}" srcOrd="6" destOrd="0" presId="urn:microsoft.com/office/officeart/2005/8/layout/chevronAccent+Icon"/>
    <dgm:cxn modelId="{ACCC64F0-6F4A-46F0-B1DD-D3FF150B20A6}" type="presParOf" srcId="{DCFB45ED-BE1E-4762-9274-9441679CE522}" destId="{78675722-B356-4D69-B926-F00731733C34}" srcOrd="0" destOrd="0" presId="urn:microsoft.com/office/officeart/2005/8/layout/chevronAccent+Icon"/>
    <dgm:cxn modelId="{775A3514-6118-4DA5-8439-02A12576E765}" type="presParOf" srcId="{DCFB45ED-BE1E-4762-9274-9441679CE522}" destId="{C5DA9B2C-089A-4855-A534-40D87CFB0075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5BF63-C49C-4273-B403-15F9A829CC07}">
      <dsp:nvSpPr>
        <dsp:cNvPr id="0" name=""/>
        <dsp:cNvSpPr/>
      </dsp:nvSpPr>
      <dsp:spPr>
        <a:xfrm>
          <a:off x="5549" y="0"/>
          <a:ext cx="2611892" cy="722787"/>
        </a:xfrm>
        <a:prstGeom prst="chevron">
          <a:avLst>
            <a:gd name="adj" fmla="val 4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3EEF45-8CBF-4883-89FB-BFDB9FC600B8}">
      <dsp:nvSpPr>
        <dsp:cNvPr id="0" name=""/>
        <dsp:cNvSpPr/>
      </dsp:nvSpPr>
      <dsp:spPr>
        <a:xfrm>
          <a:off x="702054" y="180696"/>
          <a:ext cx="2205598" cy="7227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Scintillator/WLSF</a:t>
          </a:r>
        </a:p>
      </dsp:txBody>
      <dsp:txXfrm>
        <a:off x="723224" y="201866"/>
        <a:ext cx="2163258" cy="680447"/>
      </dsp:txXfrm>
    </dsp:sp>
    <dsp:sp modelId="{9F1C3EBC-2457-49BC-990C-7F5401C12F96}">
      <dsp:nvSpPr>
        <dsp:cNvPr id="0" name=""/>
        <dsp:cNvSpPr/>
      </dsp:nvSpPr>
      <dsp:spPr>
        <a:xfrm>
          <a:off x="2988911" y="0"/>
          <a:ext cx="2611892" cy="722787"/>
        </a:xfrm>
        <a:prstGeom prst="chevron">
          <a:avLst>
            <a:gd name="adj" fmla="val 4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5EE52-0D2D-4022-BD40-BF40373B7F80}">
      <dsp:nvSpPr>
        <dsp:cNvPr id="0" name=""/>
        <dsp:cNvSpPr/>
      </dsp:nvSpPr>
      <dsp:spPr>
        <a:xfrm>
          <a:off x="3685416" y="180696"/>
          <a:ext cx="2205598" cy="7227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PMT</a:t>
          </a:r>
        </a:p>
      </dsp:txBody>
      <dsp:txXfrm>
        <a:off x="3706586" y="201866"/>
        <a:ext cx="2163258" cy="680447"/>
      </dsp:txXfrm>
    </dsp:sp>
    <dsp:sp modelId="{03F1AF2A-EDF4-40D1-9F24-1CF544A0646B}">
      <dsp:nvSpPr>
        <dsp:cNvPr id="0" name=""/>
        <dsp:cNvSpPr/>
      </dsp:nvSpPr>
      <dsp:spPr>
        <a:xfrm>
          <a:off x="5972273" y="0"/>
          <a:ext cx="2611892" cy="722787"/>
        </a:xfrm>
        <a:prstGeom prst="chevron">
          <a:avLst>
            <a:gd name="adj" fmla="val 4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C399F-C1E0-4FF6-B5F3-CCFF44896DE3}">
      <dsp:nvSpPr>
        <dsp:cNvPr id="0" name=""/>
        <dsp:cNvSpPr/>
      </dsp:nvSpPr>
      <dsp:spPr>
        <a:xfrm>
          <a:off x="6668778" y="180696"/>
          <a:ext cx="2205598" cy="7227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Front-End Electronics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PreAmps</a:t>
          </a:r>
          <a:r>
            <a:rPr lang="en-US" sz="1100" kern="1200"/>
            <a:t>+ FPGA Discriminator board</a:t>
          </a:r>
        </a:p>
      </dsp:txBody>
      <dsp:txXfrm>
        <a:off x="6689948" y="201866"/>
        <a:ext cx="2163258" cy="680447"/>
      </dsp:txXfrm>
    </dsp:sp>
    <dsp:sp modelId="{78675722-B356-4D69-B926-F00731733C34}">
      <dsp:nvSpPr>
        <dsp:cNvPr id="0" name=""/>
        <dsp:cNvSpPr/>
      </dsp:nvSpPr>
      <dsp:spPr>
        <a:xfrm>
          <a:off x="8955635" y="0"/>
          <a:ext cx="2611892" cy="722787"/>
        </a:xfrm>
        <a:prstGeom prst="chevron">
          <a:avLst>
            <a:gd name="adj" fmla="val 4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A9B2C-089A-4855-A534-40D87CFB0075}">
      <dsp:nvSpPr>
        <dsp:cNvPr id="0" name=""/>
        <dsp:cNvSpPr/>
      </dsp:nvSpPr>
      <dsp:spPr>
        <a:xfrm>
          <a:off x="9652140" y="180696"/>
          <a:ext cx="2205598" cy="7227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Data Acquisition</a:t>
          </a:r>
        </a:p>
      </dsp:txBody>
      <dsp:txXfrm>
        <a:off x="9673310" y="201866"/>
        <a:ext cx="2163258" cy="680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A17C7-3EB3-4460-BC2F-E841D425E456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2052-4B76-4629-8E9B-F00B4EC6A1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3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257353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93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2300" y="1304923"/>
            <a:ext cx="49530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6324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01602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97599-2A9C-5AA0-31EE-2F7D816D38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2300" y="1304923"/>
            <a:ext cx="49530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D7392BA-D8EC-9D4B-0AA1-69CB6051F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6324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001088-2808-7E1E-B08D-B61ED5BA3BE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5796" t="62321" r="121"/>
          <a:stretch/>
        </p:blipFill>
        <p:spPr>
          <a:xfrm rot="5400000">
            <a:off x="7966078" y="1635124"/>
            <a:ext cx="5861043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93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97599-2A9C-5AA0-31EE-2F7D816D38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2300" y="1304924"/>
            <a:ext cx="4953000" cy="4351338"/>
          </a:xfrm>
        </p:spPr>
        <p:txBody>
          <a:bodyPr/>
          <a:lstStyle/>
          <a:p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E95479-118E-DBCE-93E7-E339ECCCE8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867400" y="-2"/>
            <a:ext cx="6324600" cy="1091613"/>
          </a:xfrm>
          <a:prstGeom prst="rect">
            <a:avLst/>
          </a:prstGeom>
        </p:spPr>
      </p:pic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6E2FDCEF-C9D2-66D0-BD32-C46658AAC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6324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1156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5F332DC3-2DBB-EEFF-F22D-63436AAAC87C}"/>
              </a:ext>
            </a:extLst>
          </p:cNvPr>
          <p:cNvSpPr/>
          <p:nvPr userDrawn="1"/>
        </p:nvSpPr>
        <p:spPr>
          <a:xfrm flipH="1" flipV="1">
            <a:off x="9601200" y="-9"/>
            <a:ext cx="2590800" cy="3429008"/>
          </a:xfrm>
          <a:prstGeom prst="rtTriangle">
            <a:avLst/>
          </a:prstGeom>
          <a:solidFill>
            <a:srgbClr val="FF9D1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83130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AA976A4-21D0-25CB-0A95-7E3C426C5B7A}"/>
              </a:ext>
            </a:extLst>
          </p:cNvPr>
          <p:cNvSpPr/>
          <p:nvPr userDrawn="1"/>
        </p:nvSpPr>
        <p:spPr>
          <a:xfrm rot="5400000" flipV="1">
            <a:off x="8325644" y="1789904"/>
            <a:ext cx="5656270" cy="2076451"/>
          </a:xfrm>
          <a:prstGeom prst="rtTriangle">
            <a:avLst/>
          </a:prstGeom>
          <a:solidFill>
            <a:srgbClr val="FF9D1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76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7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9D82-DDCA-4B05-8F28-76805F7C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4F509-078F-4C39-B47F-40D0F417D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BF969-912C-438D-B6CE-2FAD7323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CBDE4-9F9C-476F-8095-24E2FCFE839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7AE0C-AAAD-47D6-B47A-183CD4C3E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51E43-5088-4848-8FE2-1DC92AC3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0CCE-2DC1-41E8-A9A7-F12899028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5587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403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403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5D9C-4517-B44A-4445-529C31FD7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7457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93571"/>
            <a:ext cx="5157787" cy="25832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7457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93571"/>
            <a:ext cx="5183188" cy="2583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154A-EF13-B277-891F-6660B3E5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8121A5-C1A5-6F26-61FF-325C49EA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41043C-A282-EF50-A645-BCC8C2AA0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5BE11-5A49-5EDA-A6B6-475026E3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419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41D8-3ACE-8E96-8429-F4A584CA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47222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1220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4842-827F-2F87-6069-C78C49E4A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4696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7A304-883A-07D0-002C-E50C544FD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0958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C3C4-5710-038F-388A-3F5C9C8E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73CB0-95F2-D5D0-1F36-A5C150CB2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D7B24-584D-9019-3E04-085954D44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7DC35-3ACC-F872-678D-E003FFF5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43F0F-F4EB-3A3D-7AF2-094F3A6F3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55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5C0CBA-F9AC-3DB0-512A-B1998355B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78045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330A2-789E-DBAC-085E-5F8C5FAA6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47804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BD012-F4FD-555E-45DD-43A415E96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BDE9C-B403-C556-B566-873B4692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AEDC1-F09E-B227-21B1-DEAF555C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272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5F332DC3-2DBB-EEFF-F22D-63436AAAC87C}"/>
              </a:ext>
            </a:extLst>
          </p:cNvPr>
          <p:cNvSpPr/>
          <p:nvPr userDrawn="1"/>
        </p:nvSpPr>
        <p:spPr>
          <a:xfrm flipH="1" flipV="1">
            <a:off x="9601200" y="-9"/>
            <a:ext cx="2590800" cy="3429008"/>
          </a:xfrm>
          <a:prstGeom prst="rtTriangle">
            <a:avLst/>
          </a:prstGeom>
          <a:solidFill>
            <a:srgbClr val="FF9D1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83130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AA976A4-21D0-25CB-0A95-7E3C426C5B7A}"/>
              </a:ext>
            </a:extLst>
          </p:cNvPr>
          <p:cNvSpPr/>
          <p:nvPr userDrawn="1"/>
        </p:nvSpPr>
        <p:spPr>
          <a:xfrm rot="5400000" flipV="1">
            <a:off x="8325644" y="1789904"/>
            <a:ext cx="5656270" cy="2076451"/>
          </a:xfrm>
          <a:prstGeom prst="rtTriangle">
            <a:avLst/>
          </a:prstGeom>
          <a:solidFill>
            <a:srgbClr val="FF9D1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22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CD08151-6D18-25FB-A802-E745648762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610686-6AB8-DE04-DA39-C6BB5918C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1034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27FDF-0155-797D-5DDB-D0BCCCF4B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3527425"/>
            <a:ext cx="10515600" cy="1844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25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7086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81787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62" r:id="rId3"/>
    <p:sldLayoutId id="2147483660" r:id="rId4"/>
    <p:sldLayoutId id="2147483661" r:id="rId5"/>
    <p:sldLayoutId id="2147483676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DF4FA-C0AF-B820-DFA1-4D5A16AFC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344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46E3D24-6BCE-48F4-B6DB-AB007E8B5F8E}" type="datetimeFigureOut">
              <a:rPr lang="en-GB" smtClean="0"/>
              <a:pPr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9D1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tiff"/><Relationship Id="rId18" Type="http://schemas.openxmlformats.org/officeDocument/2006/relationships/image" Target="../media/image23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gif"/><Relationship Id="rId12" Type="http://schemas.openxmlformats.org/officeDocument/2006/relationships/image" Target="../media/image17.tiff"/><Relationship Id="rId1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6" Type="http://schemas.openxmlformats.org/officeDocument/2006/relationships/image" Target="../media/image21.pn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1.xml"/><Relationship Id="rId15" Type="http://schemas.openxmlformats.org/officeDocument/2006/relationships/image" Target="../media/image20.tiff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.gif"/><Relationship Id="rId1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iff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iff"/><Relationship Id="rId5" Type="http://schemas.microsoft.com/office/2007/relationships/hdphoto" Target="../media/hdphoto1.wdp"/><Relationship Id="rId4" Type="http://schemas.openxmlformats.org/officeDocument/2006/relationships/image" Target="../media/image42.png"/><Relationship Id="rId9" Type="http://schemas.openxmlformats.org/officeDocument/2006/relationships/image" Target="../media/image46.tif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tiff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2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570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microsoft.com/office/2007/relationships/hdphoto" Target="../media/hdphoto3.wdp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tiff"/><Relationship Id="rId4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jpeg"/><Relationship Id="rId7" Type="http://schemas.openxmlformats.org/officeDocument/2006/relationships/image" Target="../media/image72.tif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tiff"/><Relationship Id="rId11" Type="http://schemas.openxmlformats.org/officeDocument/2006/relationships/image" Target="../media/image76.png"/><Relationship Id="rId5" Type="http://schemas.openxmlformats.org/officeDocument/2006/relationships/image" Target="../media/image70.jpeg"/><Relationship Id="rId10" Type="http://schemas.openxmlformats.org/officeDocument/2006/relationships/image" Target="../media/image75.png"/><Relationship Id="rId4" Type="http://schemas.openxmlformats.org/officeDocument/2006/relationships/image" Target="../media/image69.jpeg"/><Relationship Id="rId9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jpg"/><Relationship Id="rId5" Type="http://schemas.openxmlformats.org/officeDocument/2006/relationships/image" Target="../media/image85.png"/><Relationship Id="rId10" Type="http://schemas.openxmlformats.org/officeDocument/2006/relationships/image" Target="../media/image90.jpg"/><Relationship Id="rId4" Type="http://schemas.openxmlformats.org/officeDocument/2006/relationships/image" Target="../media/image84.png"/><Relationship Id="rId9" Type="http://schemas.openxmlformats.org/officeDocument/2006/relationships/image" Target="../media/image8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image" Target="../media/image9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BE87-4FFD-65EF-92D0-C45C2FB6D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2019662"/>
            <a:ext cx="9144000" cy="1643729"/>
          </a:xfrm>
        </p:spPr>
        <p:txBody>
          <a:bodyPr>
            <a:noAutofit/>
          </a:bodyPr>
          <a:lstStyle/>
          <a:p>
            <a:r>
              <a:rPr lang="en-GB" dirty="0"/>
              <a:t>Enabling Better Science: Recent Scintillator and Micro-Pattern Gas Detector Developments at ISIS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D17ACB-0A8A-D7E5-C681-0F9E269012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900" dirty="0">
                <a:latin typeface="+mn-lt"/>
                <a:ea typeface="Arial"/>
                <a:cs typeface="Arial"/>
                <a:sym typeface="Arial"/>
              </a:rPr>
              <a:t>Giacomo Mauri, </a:t>
            </a:r>
            <a:r>
              <a:rPr lang="en-GB" sz="2200" dirty="0">
                <a:solidFill>
                  <a:schemeClr val="tx2"/>
                </a:solidFill>
              </a:rPr>
              <a:t>G. Jeff Sykora</a:t>
            </a:r>
            <a:r>
              <a:rPr lang="en-GB" sz="2200" baseline="30000" dirty="0">
                <a:solidFill>
                  <a:schemeClr val="tx2"/>
                </a:solidFill>
              </a:rPr>
              <a:t>1</a:t>
            </a:r>
            <a:r>
              <a:rPr lang="en-GB" sz="2200" dirty="0">
                <a:solidFill>
                  <a:schemeClr val="tx2"/>
                </a:solidFill>
              </a:rPr>
              <a:t>, Davide Raspino</a:t>
            </a:r>
            <a:r>
              <a:rPr lang="en-GB" sz="2200" baseline="30000" dirty="0">
                <a:solidFill>
                  <a:schemeClr val="tx2"/>
                </a:solidFill>
              </a:rPr>
              <a:t>1</a:t>
            </a:r>
            <a:r>
              <a:rPr lang="en-GB" sz="2200" dirty="0">
                <a:solidFill>
                  <a:schemeClr val="tx2"/>
                </a:solidFill>
              </a:rPr>
              <a:t>, Sarah E. Mann</a:t>
            </a:r>
            <a:r>
              <a:rPr lang="en-GB" sz="2200" baseline="30000" dirty="0">
                <a:solidFill>
                  <a:schemeClr val="tx2"/>
                </a:solidFill>
              </a:rPr>
              <a:t>1</a:t>
            </a:r>
            <a:r>
              <a:rPr lang="en-GB" sz="2200" dirty="0">
                <a:solidFill>
                  <a:schemeClr val="tx2"/>
                </a:solidFill>
              </a:rPr>
              <a:t>, Erik M. Schooneveld</a:t>
            </a:r>
            <a:r>
              <a:rPr lang="en-GB" sz="2200" baseline="30000" dirty="0">
                <a:solidFill>
                  <a:schemeClr val="tx2"/>
                </a:solidFill>
              </a:rPr>
              <a:t>1</a:t>
            </a:r>
            <a:r>
              <a:rPr lang="en-GB" sz="2200" dirty="0">
                <a:solidFill>
                  <a:schemeClr val="tx2"/>
                </a:solidFill>
              </a:rPr>
              <a:t>, Nigel J. Rhodes</a:t>
            </a:r>
            <a:r>
              <a:rPr lang="en-GB" sz="2200" baseline="30000" dirty="0">
                <a:solidFill>
                  <a:schemeClr val="tx2"/>
                </a:solidFill>
              </a:rPr>
              <a:t>1</a:t>
            </a:r>
            <a:endParaRPr lang="en-GB" sz="2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6B01A-F278-65DA-ED05-569F555A3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Neutron Detector and Facility Workshop – Institute of Physics London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054CB-DECE-6CCC-2F30-B4DDC42C13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17-09-2026</a:t>
            </a:r>
          </a:p>
        </p:txBody>
      </p:sp>
    </p:spTree>
    <p:extLst>
      <p:ext uri="{BB962C8B-B14F-4D97-AF65-F5344CB8AC3E}">
        <p14:creationId xmlns:p14="http://schemas.microsoft.com/office/powerpoint/2010/main" val="344024218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477534-FF41-B7E9-9821-BAD9A118126C}"/>
              </a:ext>
            </a:extLst>
          </p:cNvPr>
          <p:cNvSpPr/>
          <p:nvPr/>
        </p:nvSpPr>
        <p:spPr>
          <a:xfrm>
            <a:off x="0" y="0"/>
            <a:ext cx="52760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ISIS neutron and muon facility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1A6375-A61C-9420-F29A-DBD4AF8A860B}"/>
              </a:ext>
            </a:extLst>
          </p:cNvPr>
          <p:cNvSpPr txBox="1"/>
          <p:nvPr/>
        </p:nvSpPr>
        <p:spPr>
          <a:xfrm>
            <a:off x="544068" y="694944"/>
            <a:ext cx="4608576" cy="646986"/>
          </a:xfrm>
          <a:prstGeom prst="roundRect">
            <a:avLst/>
          </a:prstGeom>
          <a:solidFill>
            <a:srgbClr val="002C8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Spallation neutron and muon source with two target stations and  a suite of 35 instruments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673C92-976F-CFB2-D3F6-DA2ABDD6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7"/>
          <a:stretch>
            <a:fillRect/>
          </a:stretch>
        </p:blipFill>
        <p:spPr>
          <a:xfrm>
            <a:off x="420624" y="1387650"/>
            <a:ext cx="4855464" cy="10671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67B2D93-0FCF-E953-963C-52386DB572D3}"/>
              </a:ext>
            </a:extLst>
          </p:cNvPr>
          <p:cNvGrpSpPr/>
          <p:nvPr/>
        </p:nvGrpSpPr>
        <p:grpSpPr>
          <a:xfrm>
            <a:off x="6661023" y="0"/>
            <a:ext cx="5530977" cy="6858000"/>
            <a:chOff x="6661023" y="0"/>
            <a:chExt cx="5530977" cy="6858000"/>
          </a:xfrm>
        </p:grpSpPr>
        <p:pic>
          <p:nvPicPr>
            <p:cNvPr id="5" name="Picture 4" descr="Map&#10;&#10;Description automatically generated">
              <a:extLst>
                <a:ext uri="{FF2B5EF4-FFF2-40B4-BE49-F238E27FC236}">
                  <a16:creationId xmlns:a16="http://schemas.microsoft.com/office/drawing/2014/main" id="{1D5429C0-9D3B-7932-A2E5-596665290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1023" y="0"/>
              <a:ext cx="5530977" cy="6858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7DC8BF-ADE4-0637-D71C-5FEA02AD193B}"/>
                </a:ext>
              </a:extLst>
            </p:cNvPr>
            <p:cNvSpPr/>
            <p:nvPr/>
          </p:nvSpPr>
          <p:spPr>
            <a:xfrm>
              <a:off x="7095744" y="4837176"/>
              <a:ext cx="1261872" cy="1261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098A2265-1BF3-6014-0401-753A4F188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45" t="71200" r="68775" b="12666"/>
          <a:stretch>
            <a:fillRect/>
          </a:stretch>
        </p:blipFill>
        <p:spPr>
          <a:xfrm>
            <a:off x="6219426" y="3596214"/>
            <a:ext cx="2594553" cy="22585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709973C-E294-9D02-E416-6C05EE73B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23" y="2325232"/>
            <a:ext cx="5530977" cy="44406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D94B99-4BB3-E730-953B-737ED5C6C8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84" t="19121"/>
          <a:stretch>
            <a:fillRect/>
          </a:stretch>
        </p:blipFill>
        <p:spPr>
          <a:xfrm>
            <a:off x="5097972" y="5854782"/>
            <a:ext cx="4019925" cy="91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8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4AB0F-B0A5-2CE6-600B-942957A47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EE4D51-3823-5457-9A20-B49B3C5C294F}"/>
              </a:ext>
            </a:extLst>
          </p:cNvPr>
          <p:cNvSpPr/>
          <p:nvPr/>
        </p:nvSpPr>
        <p:spPr>
          <a:xfrm>
            <a:off x="254000" y="6099048"/>
            <a:ext cx="1041400" cy="75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CB4528-BE89-822E-6AB8-484490A8F399}"/>
              </a:ext>
            </a:extLst>
          </p:cNvPr>
          <p:cNvSpPr/>
          <p:nvPr/>
        </p:nvSpPr>
        <p:spPr>
          <a:xfrm>
            <a:off x="0" y="0"/>
            <a:ext cx="52760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ISIS neutron and muon facility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2371C-6C87-B31C-0D71-8B6982EC8ED2}"/>
              </a:ext>
            </a:extLst>
          </p:cNvPr>
          <p:cNvSpPr txBox="1"/>
          <p:nvPr/>
        </p:nvSpPr>
        <p:spPr>
          <a:xfrm>
            <a:off x="544068" y="694944"/>
            <a:ext cx="4608576" cy="919401"/>
          </a:xfrm>
          <a:prstGeom prst="roundRect">
            <a:avLst/>
          </a:prstGeom>
          <a:solidFill>
            <a:srgbClr val="002C8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Keeping the facility at the forefront of neutron and muon scattering: Delivering Scientific and Societal Impact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2D2C16-D4E0-9F9C-5321-B7B5E2D19393}"/>
              </a:ext>
            </a:extLst>
          </p:cNvPr>
          <p:cNvGrpSpPr/>
          <p:nvPr/>
        </p:nvGrpSpPr>
        <p:grpSpPr>
          <a:xfrm>
            <a:off x="6661023" y="0"/>
            <a:ext cx="5530977" cy="6858000"/>
            <a:chOff x="6661023" y="0"/>
            <a:chExt cx="5530977" cy="6858000"/>
          </a:xfrm>
        </p:grpSpPr>
        <p:pic>
          <p:nvPicPr>
            <p:cNvPr id="5" name="Picture 4" descr="Map&#10;&#10;Description automatically generated">
              <a:extLst>
                <a:ext uri="{FF2B5EF4-FFF2-40B4-BE49-F238E27FC236}">
                  <a16:creationId xmlns:a16="http://schemas.microsoft.com/office/drawing/2014/main" id="{19729564-8EA7-690E-992D-5047E4CDE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61023" y="0"/>
              <a:ext cx="5530977" cy="685800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6E8B2B-6214-04B4-7339-82316C2C466D}"/>
                </a:ext>
              </a:extLst>
            </p:cNvPr>
            <p:cNvSpPr/>
            <p:nvPr/>
          </p:nvSpPr>
          <p:spPr>
            <a:xfrm>
              <a:off x="7095744" y="4837176"/>
              <a:ext cx="1261872" cy="1261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2AA34EB-2F96-982A-0FAB-4889A85ECC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09"/>
          <a:stretch>
            <a:fillRect/>
          </a:stretch>
        </p:blipFill>
        <p:spPr>
          <a:xfrm>
            <a:off x="1484472" y="1713893"/>
            <a:ext cx="2727767" cy="709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42C19A-330A-E8E1-0B98-056E9C6733B4}"/>
              </a:ext>
            </a:extLst>
          </p:cNvPr>
          <p:cNvSpPr txBox="1"/>
          <p:nvPr/>
        </p:nvSpPr>
        <p:spPr>
          <a:xfrm>
            <a:off x="647700" y="2517297"/>
            <a:ext cx="4504944" cy="1191816"/>
          </a:xfrm>
          <a:prstGeom prst="roundRect">
            <a:avLst/>
          </a:prstGeom>
          <a:solidFill>
            <a:srgbClr val="002C8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75</a:t>
            </a:r>
            <a:r>
              <a:rPr lang="en-GB" sz="1600" b="1" i="0" dirty="0">
                <a:solidFill>
                  <a:schemeClr val="bg1"/>
                </a:solidFill>
                <a:effectLst/>
              </a:rPr>
              <a:t>M£</a:t>
            </a:r>
            <a:r>
              <a:rPr lang="en-GB" sz="1600" b="0" i="0" dirty="0">
                <a:solidFill>
                  <a:schemeClr val="bg1"/>
                </a:solidFill>
                <a:effectLst/>
              </a:rPr>
              <a:t> programme to deliver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i="0" dirty="0">
                <a:solidFill>
                  <a:schemeClr val="bg1"/>
                </a:solidFill>
                <a:effectLst/>
              </a:rPr>
              <a:t>2</a:t>
            </a:r>
            <a:r>
              <a:rPr lang="en-GB" sz="1600" b="0" i="0" dirty="0">
                <a:solidFill>
                  <a:schemeClr val="bg1"/>
                </a:solidFill>
                <a:effectLst/>
              </a:rPr>
              <a:t> cutting-edge instruments </a:t>
            </a:r>
            <a:r>
              <a:rPr lang="en-GB" sz="1600" b="1" i="0" dirty="0">
                <a:solidFill>
                  <a:schemeClr val="bg1"/>
                </a:solidFill>
                <a:effectLst/>
              </a:rPr>
              <a:t>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i="0" dirty="0">
                <a:solidFill>
                  <a:schemeClr val="bg1"/>
                </a:solidFill>
                <a:effectLst/>
              </a:rPr>
              <a:t>5</a:t>
            </a:r>
            <a:r>
              <a:rPr lang="en-GB" sz="1600" b="0" i="0" dirty="0">
                <a:solidFill>
                  <a:schemeClr val="bg1"/>
                </a:solidFill>
                <a:effectLst/>
              </a:rPr>
              <a:t> major upgrades</a:t>
            </a:r>
          </a:p>
          <a:p>
            <a:r>
              <a:rPr lang="en-GB" sz="1600" dirty="0">
                <a:solidFill>
                  <a:schemeClr val="bg1"/>
                </a:solidFill>
              </a:rPr>
              <a:t>Over the next </a:t>
            </a:r>
            <a:r>
              <a:rPr lang="en-GB" sz="1600" b="1" dirty="0">
                <a:solidFill>
                  <a:schemeClr val="bg1"/>
                </a:solidFill>
              </a:rPr>
              <a:t>10 years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D7138D-F16C-BF28-E49B-E2E59130E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998007"/>
              </p:ext>
            </p:extLst>
          </p:nvPr>
        </p:nvGraphicFramePr>
        <p:xfrm>
          <a:off x="225488" y="3942032"/>
          <a:ext cx="5349368" cy="2682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69390">
                  <a:extLst>
                    <a:ext uri="{9D8B030D-6E8A-4147-A177-3AD203B41FA5}">
                      <a16:colId xmlns:a16="http://schemas.microsoft.com/office/drawing/2014/main" val="1383133754"/>
                    </a:ext>
                  </a:extLst>
                </a:gridCol>
                <a:gridCol w="3879978">
                  <a:extLst>
                    <a:ext uri="{9D8B030D-6E8A-4147-A177-3AD203B41FA5}">
                      <a16:colId xmlns:a16="http://schemas.microsoft.com/office/drawing/2014/main" val="1084246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Instrument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Technique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402696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HRPD-X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Roboto" panose="02000000000000000000" pitchFamily="2" charset="0"/>
                        </a:rPr>
                        <a:t>High resolution powder diffraction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91439" marR="91439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896373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Wish-II </a:t>
                      </a:r>
                      <a:r>
                        <a:rPr lang="en-GB" sz="1600" b="1" dirty="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Roboto" panose="02000000000000000000" pitchFamily="2" charset="0"/>
                        </a:rPr>
                        <a:t>Disordered material neutron diffraction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91439" marR="91439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785063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SANDALS-2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Lucida Grande"/>
                          <a:ea typeface="ヒラギノ角ゴ Pro W3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n-lt"/>
                          <a:ea typeface="Roboto" panose="02000000000000000000" pitchFamily="2" charset="0"/>
                        </a:rPr>
                        <a:t>Inelastic neutron scattering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L="91439" marR="91439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903961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Mushroom </a:t>
                      </a:r>
                      <a:r>
                        <a:rPr lang="en-GB" sz="1600" b="1" dirty="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1pPr>
                      <a:lvl2pPr marL="1513743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2pPr>
                      <a:lvl3pPr marL="3027487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3pPr>
                      <a:lvl4pPr marL="4541230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4pPr>
                      <a:lvl5pPr marL="6054974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5pPr>
                      <a:lvl6pPr marL="7568717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6pPr>
                      <a:lvl7pPr marL="9082461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7pPr>
                      <a:lvl8pPr marL="10596204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8pPr>
                      <a:lvl9pPr marL="12109948" algn="l" defTabSz="3027487" rtl="0" eaLnBrk="1" latinLnBrk="0" hangingPunct="1">
                        <a:defRPr sz="5960" kern="1200">
                          <a:solidFill>
                            <a:schemeClr val="tx1"/>
                          </a:solidFill>
                          <a:latin typeface="Roboto"/>
                        </a:defRPr>
                      </a:lvl9pPr>
                    </a:lstStyle>
                    <a:p>
                      <a:pPr algn="l"/>
                      <a:r>
                        <a:rPr lang="en-GB" sz="1400" dirty="0">
                          <a:latin typeface="+mn-lt"/>
                          <a:ea typeface="Roboto" panose="02000000000000000000" pitchFamily="2" charset="0"/>
                        </a:rPr>
                        <a:t>Single crystal, thin film and powder diffraction</a:t>
                      </a:r>
                    </a:p>
                  </a:txBody>
                  <a:tcPr marL="91439" marR="91439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879799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Osiris+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High-resolution spectrometer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778708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Tosca+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indirect geometry spectrometer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27718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GB" sz="1600" dirty="0" err="1"/>
                        <a:t>SuperMuSR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Muon spectrometer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16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42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210F8-9D6D-A7EC-43BC-66143954B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D6C2ECAA-F507-70E5-1338-FC8B1DBD38D4}"/>
              </a:ext>
            </a:extLst>
          </p:cNvPr>
          <p:cNvSpPr/>
          <p:nvPr/>
        </p:nvSpPr>
        <p:spPr>
          <a:xfrm>
            <a:off x="173736" y="5687568"/>
            <a:ext cx="5922264" cy="1076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C19D62-AC60-4A50-F917-1E9683E016E3}"/>
              </a:ext>
            </a:extLst>
          </p:cNvPr>
          <p:cNvSpPr txBox="1"/>
          <p:nvPr/>
        </p:nvSpPr>
        <p:spPr>
          <a:xfrm>
            <a:off x="544068" y="694944"/>
            <a:ext cx="4608576" cy="646986"/>
          </a:xfrm>
          <a:prstGeom prst="roundRect">
            <a:avLst/>
          </a:prstGeom>
          <a:solidFill>
            <a:srgbClr val="002C8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Neutron detector development necessary to meet the requirements of the instruments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F109E5-7EE6-099E-3644-CE532FC95210}"/>
              </a:ext>
            </a:extLst>
          </p:cNvPr>
          <p:cNvGrpSpPr/>
          <p:nvPr/>
        </p:nvGrpSpPr>
        <p:grpSpPr>
          <a:xfrm>
            <a:off x="173735" y="1584159"/>
            <a:ext cx="6316220" cy="766629"/>
            <a:chOff x="173735" y="1393659"/>
            <a:chExt cx="6316220" cy="76662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7D4C950-BABE-AFA1-BFB7-7C092A144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4" t="5207" b="61744"/>
            <a:stretch>
              <a:fillRect/>
            </a:stretch>
          </p:blipFill>
          <p:spPr>
            <a:xfrm>
              <a:off x="173735" y="1394892"/>
              <a:ext cx="3230033" cy="76539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A198B48-908E-ED0C-A7A8-9E68782C3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40" b="15418"/>
            <a:stretch>
              <a:fillRect/>
            </a:stretch>
          </p:blipFill>
          <p:spPr>
            <a:xfrm>
              <a:off x="3087450" y="1393659"/>
              <a:ext cx="3402505" cy="765396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0DFCE65-BA9B-2CBA-9E70-24FD0A912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4" y="2675650"/>
            <a:ext cx="3920943" cy="40546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BD4701-EF81-5967-CEDE-ACC3FFA67106}"/>
              </a:ext>
            </a:extLst>
          </p:cNvPr>
          <p:cNvSpPr/>
          <p:nvPr/>
        </p:nvSpPr>
        <p:spPr>
          <a:xfrm>
            <a:off x="0" y="0"/>
            <a:ext cx="52760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Neutron detector development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427036-2611-5A86-331F-EB9999B157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754"/>
          <a:stretch>
            <a:fillRect/>
          </a:stretch>
        </p:blipFill>
        <p:spPr>
          <a:xfrm>
            <a:off x="8232000" y="3795316"/>
            <a:ext cx="3960000" cy="30626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6D4A4F-E9C5-7C38-56C8-F02FC7CE24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065"/>
          <a:stretch>
            <a:fillRect/>
          </a:stretch>
        </p:blipFill>
        <p:spPr>
          <a:xfrm>
            <a:off x="4258475" y="3744014"/>
            <a:ext cx="3960000" cy="31501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6EC150-FB62-CE27-19BA-67B8174B2B4C}"/>
              </a:ext>
            </a:extLst>
          </p:cNvPr>
          <p:cNvSpPr txBox="1"/>
          <p:nvPr/>
        </p:nvSpPr>
        <p:spPr>
          <a:xfrm>
            <a:off x="4542275" y="2675650"/>
            <a:ext cx="7520941" cy="919401"/>
          </a:xfrm>
          <a:prstGeom prst="roundRect">
            <a:avLst/>
          </a:prstGeom>
          <a:solidFill>
            <a:srgbClr val="002C8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>
                <a:solidFill>
                  <a:schemeClr val="bg1"/>
                </a:solidFill>
              </a:rPr>
              <a:t>Scintillator-</a:t>
            </a:r>
            <a:r>
              <a:rPr lang="en-GB" sz="1600" dirty="0">
                <a:solidFill>
                  <a:schemeClr val="bg1"/>
                </a:solidFill>
              </a:rPr>
              <a:t> and </a:t>
            </a:r>
            <a:r>
              <a:rPr lang="en-GB" sz="1600" b="1" dirty="0">
                <a:solidFill>
                  <a:schemeClr val="bg1"/>
                </a:solidFill>
              </a:rPr>
              <a:t>gaseous-</a:t>
            </a:r>
            <a:r>
              <a:rPr lang="en-GB" sz="1600" dirty="0">
                <a:solidFill>
                  <a:schemeClr val="bg1"/>
                </a:solidFill>
              </a:rPr>
              <a:t>based neutron detectors have been developed at ISIS for over 30 years. Ongoing R&amp;D is focused on improving performance and meeting increasingly demanding instrument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100318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407771CC-06BB-449A-4826-4C067FEB67D2}"/>
              </a:ext>
            </a:extLst>
          </p:cNvPr>
          <p:cNvCxnSpPr/>
          <p:nvPr/>
        </p:nvCxnSpPr>
        <p:spPr>
          <a:xfrm>
            <a:off x="4558632" y="1541721"/>
            <a:ext cx="0" cy="540359"/>
          </a:xfrm>
          <a:prstGeom prst="straightConnector1">
            <a:avLst/>
          </a:prstGeom>
          <a:ln w="38100">
            <a:solidFill>
              <a:srgbClr val="52CAB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E990741-396F-21D2-2398-F5BC4A42E111}"/>
              </a:ext>
            </a:extLst>
          </p:cNvPr>
          <p:cNvCxnSpPr/>
          <p:nvPr/>
        </p:nvCxnSpPr>
        <p:spPr>
          <a:xfrm>
            <a:off x="7400169" y="1556971"/>
            <a:ext cx="0" cy="540359"/>
          </a:xfrm>
          <a:prstGeom prst="straightConnector1">
            <a:avLst/>
          </a:prstGeom>
          <a:ln w="38100">
            <a:solidFill>
              <a:srgbClr val="49BF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05CBD99E-DEDF-7212-1CDB-9D6CC0257B05}"/>
              </a:ext>
            </a:extLst>
          </p:cNvPr>
          <p:cNvCxnSpPr/>
          <p:nvPr/>
        </p:nvCxnSpPr>
        <p:spPr>
          <a:xfrm>
            <a:off x="10499381" y="1556970"/>
            <a:ext cx="0" cy="540359"/>
          </a:xfrm>
          <a:prstGeom prst="straightConnector1">
            <a:avLst/>
          </a:prstGeom>
          <a:ln w="3810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BBBDA5B8-F721-A0FD-E4B0-067790792667}"/>
              </a:ext>
            </a:extLst>
          </p:cNvPr>
          <p:cNvCxnSpPr/>
          <p:nvPr/>
        </p:nvCxnSpPr>
        <p:spPr>
          <a:xfrm>
            <a:off x="1404999" y="1541721"/>
            <a:ext cx="0" cy="540359"/>
          </a:xfrm>
          <a:prstGeom prst="straightConnector1">
            <a:avLst/>
          </a:prstGeom>
          <a:ln w="38100">
            <a:solidFill>
              <a:srgbClr val="5B9BD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709D647-24DE-62E4-4EB1-EAA0135259B5}"/>
              </a:ext>
            </a:extLst>
          </p:cNvPr>
          <p:cNvSpPr/>
          <p:nvPr/>
        </p:nvSpPr>
        <p:spPr>
          <a:xfrm>
            <a:off x="9856380" y="5944131"/>
            <a:ext cx="2335619" cy="90348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E6067E-962E-13AD-ADAA-362298F9E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9142301"/>
              </p:ext>
            </p:extLst>
          </p:nvPr>
        </p:nvGraphicFramePr>
        <p:xfrm>
          <a:off x="249416" y="832380"/>
          <a:ext cx="11863288" cy="903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43FA4E9-D117-0E8B-B477-C0D71A2CE2A0}"/>
              </a:ext>
            </a:extLst>
          </p:cNvPr>
          <p:cNvSpPr/>
          <p:nvPr/>
        </p:nvSpPr>
        <p:spPr>
          <a:xfrm>
            <a:off x="-1" y="0"/>
            <a:ext cx="832529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detectors – basic concept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09F4EB8-BDAE-F734-86BA-87EB5842C0C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350" t="13977" r="9271" b="20031"/>
          <a:stretch/>
        </p:blipFill>
        <p:spPr>
          <a:xfrm>
            <a:off x="56828" y="2309465"/>
            <a:ext cx="2696343" cy="14860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02B951A-810D-A700-6CA2-D846C3858C58}"/>
              </a:ext>
            </a:extLst>
          </p:cNvPr>
          <p:cNvSpPr/>
          <p:nvPr/>
        </p:nvSpPr>
        <p:spPr>
          <a:xfrm>
            <a:off x="37936" y="5908645"/>
            <a:ext cx="5140120" cy="90348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C53A25-5AF0-BDB4-2A59-5A14EFC2AC55}"/>
                  </a:ext>
                </a:extLst>
              </p:cNvPr>
              <p:cNvSpPr txBox="1"/>
              <p:nvPr/>
            </p:nvSpPr>
            <p:spPr>
              <a:xfrm>
                <a:off x="303031" y="4252865"/>
                <a:ext cx="2476762" cy="1892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Pre>
                        <m:sPrePr>
                          <m:ctrlP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𝐿𝑖</m:t>
                          </m:r>
                        </m:e>
                      </m:sPre>
                      <m:r>
                        <a:rPr lang="en-GB" sz="1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Pre>
                            <m:sPrePr>
                              <m:ctrlP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sPre>
                          <m:r>
                            <a:rPr lang="en-GB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Pre>
                            <m:sPrePr>
                              <m:ctrlP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  <m:e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; </m:t>
                              </m:r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=4.78 </m:t>
                              </m:r>
                              <m:r>
                                <a:rPr lang="en-GB" sz="1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𝑀𝑒𝑉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en-GB" sz="12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C53A25-5AF0-BDB4-2A59-5A14EFC2A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31" y="4252865"/>
                <a:ext cx="2476762" cy="189283"/>
              </a:xfrm>
              <a:prstGeom prst="rect">
                <a:avLst/>
              </a:prstGeom>
              <a:blipFill>
                <a:blip r:embed="rId8"/>
                <a:stretch>
                  <a:fillRect l="-246" r="-1232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AD61584-43D4-A889-278D-609710DB58CF}"/>
              </a:ext>
            </a:extLst>
          </p:cNvPr>
          <p:cNvSpPr txBox="1"/>
          <p:nvPr/>
        </p:nvSpPr>
        <p:spPr>
          <a:xfrm>
            <a:off x="219273" y="5282925"/>
            <a:ext cx="2644278" cy="738664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Scintillator: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2:1 </a:t>
            </a:r>
            <a:r>
              <a:rPr kumimoji="0" lang="en-GB" sz="10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ZnS:Ag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to </a:t>
            </a:r>
            <a:r>
              <a:rPr kumimoji="0" lang="en-GB" sz="105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6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LiF ratio</a:t>
            </a:r>
            <a:endParaRPr kumimoji="0" lang="en-GB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Fibre: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Kuraray Y-11, 300 ppm dye concentration, diameter 0.5 mm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Reflector: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 foil</a:t>
            </a:r>
            <a:endParaRPr kumimoji="0" lang="en-GB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C2D0427F-E300-512B-47FA-DC234B4785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2930" y="2309465"/>
            <a:ext cx="2824914" cy="1589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0A51D9-8B53-B389-7A05-2A9BAD1160C1}"/>
              </a:ext>
            </a:extLst>
          </p:cNvPr>
          <p:cNvSpPr/>
          <p:nvPr/>
        </p:nvSpPr>
        <p:spPr>
          <a:xfrm>
            <a:off x="3129421" y="2097885"/>
            <a:ext cx="2858423" cy="4170180"/>
          </a:xfrm>
          <a:prstGeom prst="rect">
            <a:avLst/>
          </a:prstGeom>
          <a:noFill/>
          <a:ln w="12700" cap="flat" cmpd="sng" algn="ctr">
            <a:solidFill>
              <a:srgbClr val="52CAB8"/>
            </a:solidFill>
            <a:prstDash val="solid"/>
            <a:round/>
          </a:ln>
          <a:effectLst>
            <a:glow rad="63500">
              <a:srgbClr val="52CAB8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6C598D-4D57-971D-6C9A-246CFFCFF389}"/>
              </a:ext>
            </a:extLst>
          </p:cNvPr>
          <p:cNvSpPr/>
          <p:nvPr/>
        </p:nvSpPr>
        <p:spPr>
          <a:xfrm>
            <a:off x="37161" y="2097884"/>
            <a:ext cx="3026752" cy="4170180"/>
          </a:xfrm>
          <a:prstGeom prst="rect">
            <a:avLst/>
          </a:prstGeom>
          <a:noFill/>
          <a:ln w="12700" cap="flat" cmpd="sng" algn="ctr">
            <a:solidFill>
              <a:srgbClr val="5B9BD5"/>
            </a:solidFill>
            <a:prstDash val="solid"/>
            <a:round/>
          </a:ln>
          <a:effectLst>
            <a:glow rad="63500">
              <a:srgbClr val="5B9BD5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D7F6D1-7D41-57D5-BB43-D82003446BBB}"/>
              </a:ext>
            </a:extLst>
          </p:cNvPr>
          <p:cNvSpPr/>
          <p:nvPr/>
        </p:nvSpPr>
        <p:spPr>
          <a:xfrm>
            <a:off x="6053352" y="2097330"/>
            <a:ext cx="2880574" cy="4170180"/>
          </a:xfrm>
          <a:prstGeom prst="rect">
            <a:avLst/>
          </a:prstGeom>
          <a:noFill/>
          <a:ln w="12700" cap="flat" cmpd="sng" algn="ctr">
            <a:solidFill>
              <a:srgbClr val="49BF64"/>
            </a:solidFill>
            <a:prstDash val="solid"/>
            <a:round/>
          </a:ln>
          <a:effectLst>
            <a:glow rad="63500">
              <a:srgbClr val="49BF64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9D473A75-0844-FFCB-2618-51AD10317A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2" r="24073"/>
          <a:stretch/>
        </p:blipFill>
        <p:spPr bwMode="auto">
          <a:xfrm>
            <a:off x="7211961" y="3788959"/>
            <a:ext cx="1606401" cy="132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552EB1-701B-796D-1399-9D358D6560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26" y="3761284"/>
            <a:ext cx="1021584" cy="137364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065C553-B18A-3DD1-BB77-14C4ECD3BD81}"/>
              </a:ext>
            </a:extLst>
          </p:cNvPr>
          <p:cNvGrpSpPr/>
          <p:nvPr/>
        </p:nvGrpSpPr>
        <p:grpSpPr>
          <a:xfrm>
            <a:off x="6111826" y="2365855"/>
            <a:ext cx="1100135" cy="1063145"/>
            <a:chOff x="1555555" y="945196"/>
            <a:chExt cx="2781392" cy="228391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29DD03C-1EC7-33D8-6770-F3B8A600C2AD}"/>
                </a:ext>
              </a:extLst>
            </p:cNvPr>
            <p:cNvSpPr/>
            <p:nvPr/>
          </p:nvSpPr>
          <p:spPr>
            <a:xfrm>
              <a:off x="1555555" y="945196"/>
              <a:ext cx="1809083" cy="1905873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2100000" lon="189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74BFAD-E262-9977-3AFE-72367769688C}"/>
                </a:ext>
              </a:extLst>
            </p:cNvPr>
            <p:cNvSpPr/>
            <p:nvPr/>
          </p:nvSpPr>
          <p:spPr>
            <a:xfrm>
              <a:off x="2446538" y="1316744"/>
              <a:ext cx="1300251" cy="936000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900000" lon="33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7BEFA5-F900-E7B1-1638-88F9080FBFAA}"/>
                </a:ext>
              </a:extLst>
            </p:cNvPr>
            <p:cNvSpPr/>
            <p:nvPr/>
          </p:nvSpPr>
          <p:spPr>
            <a:xfrm>
              <a:off x="2234521" y="1444273"/>
              <a:ext cx="1300251" cy="936000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900000" lon="33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8C9EB0F-69D5-A505-16D2-9E9BFA7BD30C}"/>
                </a:ext>
              </a:extLst>
            </p:cNvPr>
            <p:cNvSpPr/>
            <p:nvPr/>
          </p:nvSpPr>
          <p:spPr>
            <a:xfrm>
              <a:off x="2005129" y="1592892"/>
              <a:ext cx="1300251" cy="936000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900000" lon="33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D6DC133-DE97-D667-E06E-4FFD375F3DEF}"/>
                </a:ext>
              </a:extLst>
            </p:cNvPr>
            <p:cNvSpPr/>
            <p:nvPr/>
          </p:nvSpPr>
          <p:spPr>
            <a:xfrm>
              <a:off x="1774427" y="1741560"/>
              <a:ext cx="1300251" cy="936000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900000" lon="33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867E11B-9ADA-9529-C718-47E38876EF23}"/>
                </a:ext>
              </a:extLst>
            </p:cNvPr>
            <p:cNvSpPr/>
            <p:nvPr/>
          </p:nvSpPr>
          <p:spPr>
            <a:xfrm>
              <a:off x="2512635" y="1472939"/>
              <a:ext cx="1200649" cy="1246296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rgbClr val="00B050"/>
              </a:solidFill>
              <a:prstDash val="solid"/>
              <a:miter lim="800000"/>
            </a:ln>
            <a:effectLst/>
            <a:scene3d>
              <a:camera prst="isometricOffAxis1Left">
                <a:rot lat="2100000" lon="18900000" rev="0"/>
              </a:camera>
              <a:lightRig rig="threePt" dir="t"/>
            </a:scene3d>
            <a:sp3d>
              <a:bevelT w="6350"/>
              <a:bevelB w="0" h="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435D177-D821-CCE7-2ABE-FD561108B32C}"/>
                </a:ext>
              </a:extLst>
            </p:cNvPr>
            <p:cNvGrpSpPr/>
            <p:nvPr/>
          </p:nvGrpSpPr>
          <p:grpSpPr>
            <a:xfrm>
              <a:off x="2519339" y="1167443"/>
              <a:ext cx="1817608" cy="2061669"/>
              <a:chOff x="1950524" y="2463143"/>
              <a:chExt cx="3929286" cy="4306179"/>
            </a:xfrm>
          </p:grpSpPr>
          <p:sp>
            <p:nvSpPr>
              <p:cNvPr id="25" name="Cube 24">
                <a:extLst>
                  <a:ext uri="{FF2B5EF4-FFF2-40B4-BE49-F238E27FC236}">
                    <a16:creationId xmlns:a16="http://schemas.microsoft.com/office/drawing/2014/main" id="{B2D97946-3EF7-696F-64E3-2A64DC8A0A32}"/>
                  </a:ext>
                </a:extLst>
              </p:cNvPr>
              <p:cNvSpPr/>
              <p:nvPr/>
            </p:nvSpPr>
            <p:spPr>
              <a:xfrm rot="10800000" flipH="1" flipV="1">
                <a:off x="1950524" y="2463143"/>
                <a:ext cx="3929286" cy="4306179"/>
              </a:xfrm>
              <a:prstGeom prst="cube">
                <a:avLst>
                  <a:gd name="adj" fmla="val 56594"/>
                </a:avLst>
              </a:prstGeom>
              <a:solidFill>
                <a:srgbClr val="2E2C61">
                  <a:lumMod val="50000"/>
                  <a:lumOff val="50000"/>
                </a:srgbClr>
              </a:solidFill>
              <a:ln w="12700" cap="flat" cmpd="sng" algn="ctr">
                <a:solidFill>
                  <a:srgbClr val="2E2C61"/>
                </a:solidFill>
                <a:prstDash val="solid"/>
                <a:miter lim="800000"/>
              </a:ln>
              <a:effectLst/>
              <a:scene3d>
                <a:camera prst="orthographicFront">
                  <a:rot lat="2100000" lon="240000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500421E-D3FB-8D7D-52F9-EC8CABFDD9EB}"/>
                  </a:ext>
                </a:extLst>
              </p:cNvPr>
              <p:cNvGrpSpPr/>
              <p:nvPr/>
            </p:nvGrpSpPr>
            <p:grpSpPr>
              <a:xfrm>
                <a:off x="3466352" y="3802289"/>
                <a:ext cx="2321556" cy="2374556"/>
                <a:chOff x="3274142" y="1892646"/>
                <a:chExt cx="2321556" cy="237455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E57E2DB-2001-C5BA-EF74-FC50639F6712}"/>
                    </a:ext>
                  </a:extLst>
                </p:cNvPr>
                <p:cNvSpPr/>
                <p:nvPr/>
              </p:nvSpPr>
              <p:spPr>
                <a:xfrm>
                  <a:off x="3274142" y="2015550"/>
                  <a:ext cx="2321556" cy="2146446"/>
                </a:xfrm>
                <a:prstGeom prst="rect">
                  <a:avLst/>
                </a:prstGeom>
                <a:solidFill>
                  <a:srgbClr val="1E5DF8"/>
                </a:solidFill>
                <a:ln w="12700" cap="flat" cmpd="sng" algn="ctr">
                  <a:solidFill>
                    <a:srgbClr val="1E5DF8">
                      <a:shade val="50000"/>
                    </a:srgbClr>
                  </a:solidFill>
                  <a:prstDash val="solid"/>
                  <a:miter lim="800000"/>
                </a:ln>
                <a:effectLst/>
                <a:scene3d>
                  <a:camera prst="isometricRightUp"/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33F44678-67C5-C5B7-426C-D7A510EC871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0311" y="259472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AD6352A-4530-67BC-F7C3-6174F8ACBD0A}"/>
                    </a:ext>
                  </a:extLst>
                </p:cNvPr>
                <p:cNvSpPr/>
                <p:nvPr/>
              </p:nvSpPr>
              <p:spPr>
                <a:xfrm rot="10800000" flipH="1">
                  <a:off x="4066115" y="247642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7ABBE45-C664-474A-361C-CBD8B2F09667}"/>
                    </a:ext>
                  </a:extLst>
                </p:cNvPr>
                <p:cNvSpPr/>
                <p:nvPr/>
              </p:nvSpPr>
              <p:spPr>
                <a:xfrm rot="10800000" flipH="1">
                  <a:off x="4261555" y="2356589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182629D-3E98-72D2-9E2F-F79D77647DDF}"/>
                    </a:ext>
                  </a:extLst>
                </p:cNvPr>
                <p:cNvSpPr/>
                <p:nvPr/>
              </p:nvSpPr>
              <p:spPr>
                <a:xfrm rot="10800000" flipH="1">
                  <a:off x="4463871" y="224889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AE5CE581-1C46-FE2B-0409-91E87FE1951E}"/>
                    </a:ext>
                  </a:extLst>
                </p:cNvPr>
                <p:cNvSpPr/>
                <p:nvPr/>
              </p:nvSpPr>
              <p:spPr>
                <a:xfrm rot="10800000" flipH="1">
                  <a:off x="4669798" y="213255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29873862-F07E-8928-C549-F69FB04D3917}"/>
                    </a:ext>
                  </a:extLst>
                </p:cNvPr>
                <p:cNvSpPr/>
                <p:nvPr/>
              </p:nvSpPr>
              <p:spPr>
                <a:xfrm rot="10800000" flipH="1">
                  <a:off x="4875292" y="201555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7CF3F90-0F00-CC7A-0FC5-6FD8124788A3}"/>
                    </a:ext>
                  </a:extLst>
                </p:cNvPr>
                <p:cNvSpPr/>
                <p:nvPr/>
              </p:nvSpPr>
              <p:spPr>
                <a:xfrm rot="10800000" flipH="1">
                  <a:off x="5080783" y="189264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164E940-6018-F1D8-38D1-380EE84379D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692351" y="269993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9AA346C-D50B-99D5-4699-405409C5DC3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81249" y="282292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180896A2-3301-270B-FA71-9E72ABB26E3A}"/>
                    </a:ext>
                  </a:extLst>
                </p:cNvPr>
                <p:cNvSpPr/>
                <p:nvPr/>
              </p:nvSpPr>
              <p:spPr>
                <a:xfrm rot="10800000" flipH="1">
                  <a:off x="4077053" y="270462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0B574767-47C4-92E9-F201-CA8F8D16C758}"/>
                    </a:ext>
                  </a:extLst>
                </p:cNvPr>
                <p:cNvSpPr/>
                <p:nvPr/>
              </p:nvSpPr>
              <p:spPr>
                <a:xfrm rot="10800000" flipH="1">
                  <a:off x="4272493" y="2584788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C9BE1CDB-7FBA-36C8-DAE1-08AD8E4CB9EE}"/>
                    </a:ext>
                  </a:extLst>
                </p:cNvPr>
                <p:cNvSpPr/>
                <p:nvPr/>
              </p:nvSpPr>
              <p:spPr>
                <a:xfrm rot="10800000" flipH="1">
                  <a:off x="4474809" y="247709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2CB07069-8354-883D-8D2E-733DC662C41C}"/>
                    </a:ext>
                  </a:extLst>
                </p:cNvPr>
                <p:cNvSpPr/>
                <p:nvPr/>
              </p:nvSpPr>
              <p:spPr>
                <a:xfrm rot="10800000" flipH="1">
                  <a:off x="4680736" y="2360754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6347D49-C4ED-68A4-75E8-9D846B6F44F6}"/>
                    </a:ext>
                  </a:extLst>
                </p:cNvPr>
                <p:cNvSpPr/>
                <p:nvPr/>
              </p:nvSpPr>
              <p:spPr>
                <a:xfrm rot="10800000" flipH="1">
                  <a:off x="4886230" y="224375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DE47A2A7-145A-6601-468A-026DEDC77C08}"/>
                    </a:ext>
                  </a:extLst>
                </p:cNvPr>
                <p:cNvSpPr/>
                <p:nvPr/>
              </p:nvSpPr>
              <p:spPr>
                <a:xfrm rot="10800000" flipH="1">
                  <a:off x="5091721" y="212084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7270C806-DB0F-101C-0665-D0D655F9279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703289" y="2928129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2B5AE8D-97EB-C9FD-1B4A-C5B3C186C17E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80402" y="304634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62D329D9-8BB3-0B34-B9AF-3AC1AF135063}"/>
                    </a:ext>
                  </a:extLst>
                </p:cNvPr>
                <p:cNvSpPr/>
                <p:nvPr/>
              </p:nvSpPr>
              <p:spPr>
                <a:xfrm rot="10800000" flipH="1">
                  <a:off x="4076206" y="292804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362646EF-52AA-FE15-E156-D525D6067D21}"/>
                    </a:ext>
                  </a:extLst>
                </p:cNvPr>
                <p:cNvSpPr/>
                <p:nvPr/>
              </p:nvSpPr>
              <p:spPr>
                <a:xfrm rot="10800000" flipH="1">
                  <a:off x="4271646" y="2808209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109A407-7552-CE96-50D2-A54AB3D9F143}"/>
                    </a:ext>
                  </a:extLst>
                </p:cNvPr>
                <p:cNvSpPr/>
                <p:nvPr/>
              </p:nvSpPr>
              <p:spPr>
                <a:xfrm rot="10800000" flipH="1">
                  <a:off x="4473962" y="270051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F50F49B-025F-8CD9-BAA5-195DB233F0A3}"/>
                    </a:ext>
                  </a:extLst>
                </p:cNvPr>
                <p:cNvSpPr/>
                <p:nvPr/>
              </p:nvSpPr>
              <p:spPr>
                <a:xfrm rot="10800000" flipH="1">
                  <a:off x="4679889" y="258417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2949D110-23D6-B84E-C570-ACC79CCB2627}"/>
                    </a:ext>
                  </a:extLst>
                </p:cNvPr>
                <p:cNvSpPr/>
                <p:nvPr/>
              </p:nvSpPr>
              <p:spPr>
                <a:xfrm rot="10800000" flipH="1">
                  <a:off x="4885383" y="246717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FEB32DA-08FE-6739-208E-CF5313477A2F}"/>
                    </a:ext>
                  </a:extLst>
                </p:cNvPr>
                <p:cNvSpPr/>
                <p:nvPr/>
              </p:nvSpPr>
              <p:spPr>
                <a:xfrm rot="10800000" flipH="1">
                  <a:off x="5090874" y="234426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727D1928-AA7D-352B-B52E-A64B5C4376FF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702442" y="315155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58E4450-6AF0-8787-6BA5-3259EC0BB6A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8440" y="326206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110F7179-429B-DDAF-36BA-5BC4A6EDC738}"/>
                    </a:ext>
                  </a:extLst>
                </p:cNvPr>
                <p:cNvSpPr/>
                <p:nvPr/>
              </p:nvSpPr>
              <p:spPr>
                <a:xfrm rot="10800000" flipH="1">
                  <a:off x="4074244" y="314377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4E3123D5-868A-CB7F-02F8-0D8DEFCBB432}"/>
                    </a:ext>
                  </a:extLst>
                </p:cNvPr>
                <p:cNvSpPr/>
                <p:nvPr/>
              </p:nvSpPr>
              <p:spPr>
                <a:xfrm rot="10800000" flipH="1">
                  <a:off x="4269684" y="3023933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056401B1-94E4-D301-153A-546E428C15D4}"/>
                    </a:ext>
                  </a:extLst>
                </p:cNvPr>
                <p:cNvSpPr/>
                <p:nvPr/>
              </p:nvSpPr>
              <p:spPr>
                <a:xfrm rot="10800000" flipH="1">
                  <a:off x="4472000" y="291623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8D3A988-FEE1-FBAD-1B3A-2A3972985463}"/>
                    </a:ext>
                  </a:extLst>
                </p:cNvPr>
                <p:cNvSpPr/>
                <p:nvPr/>
              </p:nvSpPr>
              <p:spPr>
                <a:xfrm rot="10800000" flipH="1">
                  <a:off x="4677927" y="2799899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C3AD5A1-1B7C-E918-2D16-0914C63F717A}"/>
                    </a:ext>
                  </a:extLst>
                </p:cNvPr>
                <p:cNvSpPr/>
                <p:nvPr/>
              </p:nvSpPr>
              <p:spPr>
                <a:xfrm rot="10800000" flipH="1">
                  <a:off x="4883421" y="268289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54813FEC-F7BB-120B-8AED-14FF2E760DE4}"/>
                    </a:ext>
                  </a:extLst>
                </p:cNvPr>
                <p:cNvSpPr/>
                <p:nvPr/>
              </p:nvSpPr>
              <p:spPr>
                <a:xfrm rot="10800000" flipH="1">
                  <a:off x="5088912" y="255999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662F406-6222-B488-2A1A-D0087809E8C6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700480" y="3367274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EB5B2224-15C8-E65E-21D3-DB41E6F390B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6964" y="347919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EFA9D80-26FA-6624-0FCD-44B31994C124}"/>
                    </a:ext>
                  </a:extLst>
                </p:cNvPr>
                <p:cNvSpPr/>
                <p:nvPr/>
              </p:nvSpPr>
              <p:spPr>
                <a:xfrm rot="10800000" flipH="1">
                  <a:off x="4072768" y="336089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0B6F9EAA-A91F-8B87-864B-3768D8774D6A}"/>
                    </a:ext>
                  </a:extLst>
                </p:cNvPr>
                <p:cNvSpPr/>
                <p:nvPr/>
              </p:nvSpPr>
              <p:spPr>
                <a:xfrm rot="10800000" flipH="1">
                  <a:off x="4268208" y="3241059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3E8963D7-91A4-740B-2088-CDADA499DA8E}"/>
                    </a:ext>
                  </a:extLst>
                </p:cNvPr>
                <p:cNvSpPr/>
                <p:nvPr/>
              </p:nvSpPr>
              <p:spPr>
                <a:xfrm rot="10800000" flipH="1">
                  <a:off x="4470524" y="313336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4F0C7520-EA25-34C8-42D6-C7CF3B6EB054}"/>
                    </a:ext>
                  </a:extLst>
                </p:cNvPr>
                <p:cNvSpPr/>
                <p:nvPr/>
              </p:nvSpPr>
              <p:spPr>
                <a:xfrm rot="10800000" flipH="1">
                  <a:off x="4676451" y="301702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13ECD6CB-AA8A-0F35-C94F-9F0B96FC5B8B}"/>
                    </a:ext>
                  </a:extLst>
                </p:cNvPr>
                <p:cNvSpPr/>
                <p:nvPr/>
              </p:nvSpPr>
              <p:spPr>
                <a:xfrm rot="10800000" flipH="1">
                  <a:off x="4881945" y="290002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2863261E-B6AE-E248-CF50-A3E4DA17C08E}"/>
                    </a:ext>
                  </a:extLst>
                </p:cNvPr>
                <p:cNvSpPr/>
                <p:nvPr/>
              </p:nvSpPr>
              <p:spPr>
                <a:xfrm rot="10800000" flipH="1">
                  <a:off x="5087436" y="277711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895FA125-1232-7122-71E5-34DAB2CB9F2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699004" y="3584400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D3DFF03E-78A1-9F5C-9667-1831788F8851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6281" y="3696947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AAD25FB6-7870-DCD3-30AA-F08D650024A3}"/>
                    </a:ext>
                  </a:extLst>
                </p:cNvPr>
                <p:cNvSpPr/>
                <p:nvPr/>
              </p:nvSpPr>
              <p:spPr>
                <a:xfrm rot="10800000" flipH="1">
                  <a:off x="4072085" y="357865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7CDBA02E-1F07-2A3D-FFC6-19DD1D9FAEB7}"/>
                    </a:ext>
                  </a:extLst>
                </p:cNvPr>
                <p:cNvSpPr/>
                <p:nvPr/>
              </p:nvSpPr>
              <p:spPr>
                <a:xfrm rot="10800000" flipH="1">
                  <a:off x="4267525" y="3458814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4804D1C1-FC81-98A3-FBED-5AB229BE462E}"/>
                    </a:ext>
                  </a:extLst>
                </p:cNvPr>
                <p:cNvSpPr/>
                <p:nvPr/>
              </p:nvSpPr>
              <p:spPr>
                <a:xfrm rot="10800000" flipH="1">
                  <a:off x="4469841" y="335111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3C2ADA9-D5A2-F93B-8A16-E94334FECA54}"/>
                    </a:ext>
                  </a:extLst>
                </p:cNvPr>
                <p:cNvSpPr/>
                <p:nvPr/>
              </p:nvSpPr>
              <p:spPr>
                <a:xfrm rot="10800000" flipH="1">
                  <a:off x="4675768" y="3234780"/>
                  <a:ext cx="72001" cy="90001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1646E123-00D1-CC12-93AE-90121DA95D8E}"/>
                    </a:ext>
                  </a:extLst>
                </p:cNvPr>
                <p:cNvSpPr/>
                <p:nvPr/>
              </p:nvSpPr>
              <p:spPr>
                <a:xfrm rot="10800000" flipH="1">
                  <a:off x="4881262" y="311777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312635C7-B6D4-B84F-1D30-68F3CA1097A5}"/>
                    </a:ext>
                  </a:extLst>
                </p:cNvPr>
                <p:cNvSpPr/>
                <p:nvPr/>
              </p:nvSpPr>
              <p:spPr>
                <a:xfrm rot="10800000" flipH="1">
                  <a:off x="5086753" y="299487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2CBC03BF-F5F7-998A-AD71-17DD0C4AE670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698321" y="380215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98668CD9-8170-A303-2A66-0AEF6C18D24D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4503" y="3890498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14B1C917-E420-3CA0-BFD4-CBDABBDD5F0F}"/>
                    </a:ext>
                  </a:extLst>
                </p:cNvPr>
                <p:cNvSpPr/>
                <p:nvPr/>
              </p:nvSpPr>
              <p:spPr>
                <a:xfrm rot="10800000" flipH="1">
                  <a:off x="4070307" y="377220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17A28F0C-484A-55DC-F111-A231884E73B3}"/>
                    </a:ext>
                  </a:extLst>
                </p:cNvPr>
                <p:cNvSpPr/>
                <p:nvPr/>
              </p:nvSpPr>
              <p:spPr>
                <a:xfrm rot="10800000" flipH="1">
                  <a:off x="4265747" y="3652365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3096542B-C3C9-A973-43FD-44560F8D3371}"/>
                    </a:ext>
                  </a:extLst>
                </p:cNvPr>
                <p:cNvSpPr/>
                <p:nvPr/>
              </p:nvSpPr>
              <p:spPr>
                <a:xfrm rot="10800000" flipH="1">
                  <a:off x="4468063" y="3544667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A94AE65-5F15-D2C2-0683-D19FFCCB0F85}"/>
                    </a:ext>
                  </a:extLst>
                </p:cNvPr>
                <p:cNvSpPr/>
                <p:nvPr/>
              </p:nvSpPr>
              <p:spPr>
                <a:xfrm rot="10800000" flipH="1">
                  <a:off x="4673990" y="342833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CB76EC57-DAA8-A5AE-3AC3-DF985C8C83AB}"/>
                    </a:ext>
                  </a:extLst>
                </p:cNvPr>
                <p:cNvSpPr/>
                <p:nvPr/>
              </p:nvSpPr>
              <p:spPr>
                <a:xfrm rot="10800000" flipH="1">
                  <a:off x="4879484" y="3311327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35D3A231-CAA3-9637-F2E9-2D1FF2CE3022}"/>
                    </a:ext>
                  </a:extLst>
                </p:cNvPr>
                <p:cNvSpPr/>
                <p:nvPr/>
              </p:nvSpPr>
              <p:spPr>
                <a:xfrm rot="10800000" flipH="1">
                  <a:off x="5084975" y="318842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1C50414D-49DA-B982-76B2-309E3E43E3B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696543" y="3995706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EB5F61DF-2245-92D1-4643-643A8C4E6993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874503" y="4071994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6ADF3743-FE9E-86F6-3B86-F69E0F77ECEB}"/>
                    </a:ext>
                  </a:extLst>
                </p:cNvPr>
                <p:cNvSpPr/>
                <p:nvPr/>
              </p:nvSpPr>
              <p:spPr>
                <a:xfrm rot="10800000" flipH="1">
                  <a:off x="4070307" y="3953698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8D57A1D9-CDCE-F67B-4F4E-0F85506DD30B}"/>
                    </a:ext>
                  </a:extLst>
                </p:cNvPr>
                <p:cNvSpPr/>
                <p:nvPr/>
              </p:nvSpPr>
              <p:spPr>
                <a:xfrm rot="10800000" flipH="1">
                  <a:off x="4265747" y="3833861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9971A53-6DF8-5932-F3E6-8E91DA8ABB3C}"/>
                    </a:ext>
                  </a:extLst>
                </p:cNvPr>
                <p:cNvSpPr/>
                <p:nvPr/>
              </p:nvSpPr>
              <p:spPr>
                <a:xfrm rot="10800000" flipH="1">
                  <a:off x="4468063" y="3726163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8D41D555-C024-184F-3849-4CC68E7BD853}"/>
                    </a:ext>
                  </a:extLst>
                </p:cNvPr>
                <p:cNvSpPr/>
                <p:nvPr/>
              </p:nvSpPr>
              <p:spPr>
                <a:xfrm rot="10800000" flipH="1">
                  <a:off x="4673990" y="3609827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AB6DC2E5-91AE-D3F8-A4CE-602C3B1A84DC}"/>
                    </a:ext>
                  </a:extLst>
                </p:cNvPr>
                <p:cNvSpPr/>
                <p:nvPr/>
              </p:nvSpPr>
              <p:spPr>
                <a:xfrm rot="10800000" flipH="1">
                  <a:off x="4879484" y="3492823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537C7AB9-BE96-9D3C-412B-9A758ED7AA96}"/>
                    </a:ext>
                  </a:extLst>
                </p:cNvPr>
                <p:cNvSpPr/>
                <p:nvPr/>
              </p:nvSpPr>
              <p:spPr>
                <a:xfrm rot="10800000" flipH="1">
                  <a:off x="5084975" y="3369918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BB2D8BAF-C952-CF8C-6C2C-B06B41EA047A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3696543" y="4177202"/>
                  <a:ext cx="72000" cy="90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FF0000"/>
                  </a:solidFill>
                  <a:prstDash val="solid"/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995F582-ABE8-CE25-EAD7-0D5DF3925427}"/>
              </a:ext>
            </a:extLst>
          </p:cNvPr>
          <p:cNvSpPr txBox="1"/>
          <p:nvPr/>
        </p:nvSpPr>
        <p:spPr>
          <a:xfrm>
            <a:off x="6171500" y="5451379"/>
            <a:ext cx="2644278" cy="577081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Three-stage integrator and single differentiator: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convert single photon density into digitised analogue signal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82931BD3-BE9A-7725-7EC3-F896996ED0B4}"/>
              </a:ext>
            </a:extLst>
          </p:cNvPr>
          <p:cNvSpPr/>
          <p:nvPr/>
        </p:nvSpPr>
        <p:spPr>
          <a:xfrm>
            <a:off x="3214789" y="4023734"/>
            <a:ext cx="1008852" cy="1014935"/>
          </a:xfrm>
          <a:prstGeom prst="roundRect">
            <a:avLst>
              <a:gd name="adj" fmla="val 10000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43" t="9641" r="-6608" b="4388"/>
            </a:stretch>
          </a:blipFill>
          <a:ln w="12700" cap="flat" cmpd="sng" algn="ctr">
            <a:solidFill>
              <a:srgbClr val="2E2C61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44C6D169-223B-69AA-E2D2-13CCF76B782B}"/>
              </a:ext>
            </a:extLst>
          </p:cNvPr>
          <p:cNvSpPr/>
          <p:nvPr/>
        </p:nvSpPr>
        <p:spPr>
          <a:xfrm>
            <a:off x="4840370" y="4023734"/>
            <a:ext cx="1008852" cy="1014935"/>
          </a:xfrm>
          <a:prstGeom prst="roundRect">
            <a:avLst>
              <a:gd name="adj" fmla="val 10000"/>
            </a:avLst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  <a:ln w="12700" cap="flat" cmpd="sng" algn="ctr">
            <a:solidFill>
              <a:srgbClr val="2E2C61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DF548FA4-E240-F967-A1EE-D558296D4B81}"/>
              </a:ext>
            </a:extLst>
          </p:cNvPr>
          <p:cNvSpPr/>
          <p:nvPr/>
        </p:nvSpPr>
        <p:spPr>
          <a:xfrm>
            <a:off x="3226359" y="5098543"/>
            <a:ext cx="1008000" cy="1015200"/>
          </a:xfrm>
          <a:prstGeom prst="roundRect">
            <a:avLst>
              <a:gd name="adj" fmla="val 10000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647" t="7385" r="-8607" b="4264"/>
            </a:stretch>
          </a:blipFill>
          <a:ln w="12700" cap="flat" cmpd="sng" algn="ctr">
            <a:solidFill>
              <a:srgbClr val="2E2C61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EE29EE58-35B7-9A0D-4077-60D241795B70}"/>
              </a:ext>
            </a:extLst>
          </p:cNvPr>
          <p:cNvSpPr/>
          <p:nvPr/>
        </p:nvSpPr>
        <p:spPr>
          <a:xfrm>
            <a:off x="4835066" y="5088400"/>
            <a:ext cx="1008000" cy="1015200"/>
          </a:xfrm>
          <a:prstGeom prst="roundRect">
            <a:avLst>
              <a:gd name="adj" fmla="val 10000"/>
            </a:avLst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22" t="10141" r="-5442" b="3726"/>
            </a:stretch>
          </a:blipFill>
          <a:ln w="12700" cap="flat" cmpd="sng" algn="ctr">
            <a:solidFill>
              <a:srgbClr val="2E2C61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ACB137EC-F3F4-CA43-14D1-83F37BDFC5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34879" y="3424003"/>
            <a:ext cx="1624866" cy="796503"/>
          </a:xfrm>
          <a:prstGeom prst="rect">
            <a:avLst/>
          </a:prstGeom>
        </p:spPr>
      </p:pic>
      <p:pic>
        <p:nvPicPr>
          <p:cNvPr id="98" name="Picture 9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CA211E5-5B87-D2B4-023E-49EE20040DD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5043" y="2365855"/>
            <a:ext cx="3013771" cy="738768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15AD6E52-B26C-AC1C-A024-E4A277B8A6B6}"/>
              </a:ext>
            </a:extLst>
          </p:cNvPr>
          <p:cNvSpPr/>
          <p:nvPr/>
        </p:nvSpPr>
        <p:spPr>
          <a:xfrm>
            <a:off x="8986005" y="2082080"/>
            <a:ext cx="3026752" cy="4185430"/>
          </a:xfrm>
          <a:prstGeom prst="rect">
            <a:avLst/>
          </a:prstGeom>
          <a:noFill/>
          <a:ln w="12700" cap="flat" cmpd="sng" algn="ctr">
            <a:solidFill>
              <a:srgbClr val="70AD47"/>
            </a:solidFill>
            <a:prstDash val="solid"/>
            <a:round/>
          </a:ln>
          <a:effectLst>
            <a:glow rad="63500">
              <a:srgbClr val="70AD47"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A10C150-50B2-13F1-B7D9-6AC27B7E553F}"/>
              </a:ext>
            </a:extLst>
          </p:cNvPr>
          <p:cNvSpPr txBox="1"/>
          <p:nvPr/>
        </p:nvSpPr>
        <p:spPr>
          <a:xfrm>
            <a:off x="9256171" y="5283437"/>
            <a:ext cx="2644278" cy="738664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Data transfer: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Directly from FPGA to the pc via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USB/Ethernet.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</a:t>
            </a: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Via</a:t>
            </a: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ISIS DAE saved on the network.  </a:t>
            </a:r>
          </a:p>
        </p:txBody>
      </p:sp>
      <p:pic>
        <p:nvPicPr>
          <p:cNvPr id="101" name="Picture 100" descr="Diagram&#10;&#10;Description automatically generated">
            <a:extLst>
              <a:ext uri="{FF2B5EF4-FFF2-40B4-BE49-F238E27FC236}">
                <a16:creationId xmlns:a16="http://schemas.microsoft.com/office/drawing/2014/main" id="{0CA30F29-AB99-E1BA-9623-EE7A3B7720A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8519" t="3760" r="7419" b="3760"/>
          <a:stretch/>
        </p:blipFill>
        <p:spPr>
          <a:xfrm>
            <a:off x="9187638" y="4347506"/>
            <a:ext cx="1519347" cy="797306"/>
          </a:xfrm>
          <a:prstGeom prst="rect">
            <a:avLst/>
          </a:prstGeom>
        </p:spPr>
      </p:pic>
      <p:pic>
        <p:nvPicPr>
          <p:cNvPr id="102" name="Content Placeholder 5">
            <a:extLst>
              <a:ext uri="{FF2B5EF4-FFF2-40B4-BE49-F238E27FC236}">
                <a16:creationId xmlns:a16="http://schemas.microsoft.com/office/drawing/2014/main" id="{D75511D0-F274-0790-F449-1DF6B38FEA9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0" t="21788" r="41521" b="14372"/>
          <a:stretch>
            <a:fillRect/>
          </a:stretch>
        </p:blipFill>
        <p:spPr>
          <a:xfrm>
            <a:off x="10821683" y="3426525"/>
            <a:ext cx="1101682" cy="996783"/>
          </a:xfrm>
          <a:prstGeom prst="rect">
            <a:avLst/>
          </a:prstGeom>
        </p:spPr>
      </p:pic>
      <p:pic>
        <p:nvPicPr>
          <p:cNvPr id="111" name="Picture 110" descr="A green circuit board with wires and wires&#10;&#10;AI-generated content may be incorrect.">
            <a:extLst>
              <a:ext uri="{FF2B5EF4-FFF2-40B4-BE49-F238E27FC236}">
                <a16:creationId xmlns:a16="http://schemas.microsoft.com/office/drawing/2014/main" id="{398C3890-FA3A-C08C-5024-F5521416C1C5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355338" y="2259681"/>
            <a:ext cx="1322773" cy="147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5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CABEB-8087-60D6-3DE8-75B0CB765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89BF5D-C550-47F7-8413-FF5AF915D17B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µRWELL detector – basic concept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7EAF5A-7827-8775-1D35-328190BCCCF0}"/>
              </a:ext>
            </a:extLst>
          </p:cNvPr>
          <p:cNvGrpSpPr/>
          <p:nvPr/>
        </p:nvGrpSpPr>
        <p:grpSpPr>
          <a:xfrm>
            <a:off x="400045" y="815190"/>
            <a:ext cx="10159465" cy="4929031"/>
            <a:chOff x="400045" y="815190"/>
            <a:chExt cx="10159465" cy="4929031"/>
          </a:xfrm>
        </p:grpSpPr>
        <p:pic>
          <p:nvPicPr>
            <p:cNvPr id="6" name="Picture 4" descr="Layout of the µ-RWELL. Figure 2. Principle of operation of the µ-RWELL.">
              <a:extLst>
                <a:ext uri="{FF2B5EF4-FFF2-40B4-BE49-F238E27FC236}">
                  <a16:creationId xmlns:a16="http://schemas.microsoft.com/office/drawing/2014/main" id="{51246A87-27F1-0391-FBA9-47CCC2966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45" y="2382555"/>
              <a:ext cx="5245861" cy="3092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llout: Line with Border and Accent Bar 7">
              <a:extLst>
                <a:ext uri="{FF2B5EF4-FFF2-40B4-BE49-F238E27FC236}">
                  <a16:creationId xmlns:a16="http://schemas.microsoft.com/office/drawing/2014/main" id="{8F0A0C66-3943-9E81-07EE-8048572D84CB}"/>
                </a:ext>
              </a:extLst>
            </p:cNvPr>
            <p:cNvSpPr/>
            <p:nvPr/>
          </p:nvSpPr>
          <p:spPr>
            <a:xfrm>
              <a:off x="7161464" y="815190"/>
              <a:ext cx="3163494" cy="2207319"/>
            </a:xfrm>
            <a:prstGeom prst="accentBorderCallout1">
              <a:avLst>
                <a:gd name="adj1" fmla="val 18750"/>
                <a:gd name="adj2" fmla="val -8333"/>
                <a:gd name="adj3" fmla="val 99140"/>
                <a:gd name="adj4" fmla="val -125167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CCF8F02-D25F-AFA1-299B-130A0DA51432}"/>
                </a:ext>
              </a:extLst>
            </p:cNvPr>
            <p:cNvSpPr/>
            <p:nvPr/>
          </p:nvSpPr>
          <p:spPr>
            <a:xfrm>
              <a:off x="2658954" y="3027941"/>
              <a:ext cx="1015620" cy="59577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147118-3B7C-4471-E69D-E743F14AD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8842"/>
            <a:stretch/>
          </p:blipFill>
          <p:spPr>
            <a:xfrm flipH="1">
              <a:off x="3115657" y="3928909"/>
              <a:ext cx="285152" cy="280495"/>
            </a:xfrm>
            <a:prstGeom prst="rect">
              <a:avLst/>
            </a:prstGeom>
          </p:spPr>
        </p:pic>
        <p:sp>
          <p:nvSpPr>
            <p:cNvPr id="12" name="Callout: Line with Border and Accent Bar 11">
              <a:extLst>
                <a:ext uri="{FF2B5EF4-FFF2-40B4-BE49-F238E27FC236}">
                  <a16:creationId xmlns:a16="http://schemas.microsoft.com/office/drawing/2014/main" id="{5C0179E6-A3F7-27DA-352F-298356E364B9}"/>
                </a:ext>
              </a:extLst>
            </p:cNvPr>
            <p:cNvSpPr/>
            <p:nvPr/>
          </p:nvSpPr>
          <p:spPr>
            <a:xfrm>
              <a:off x="6515161" y="3536901"/>
              <a:ext cx="4044349" cy="2207320"/>
            </a:xfrm>
            <a:prstGeom prst="accentBorderCallout1">
              <a:avLst>
                <a:gd name="adj1" fmla="val 18750"/>
                <a:gd name="adj2" fmla="val -8333"/>
                <a:gd name="adj3" fmla="val 4521"/>
                <a:gd name="adj4" fmla="val -82527"/>
              </a:avLst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 descr="A diagram of a chemical reaction&#10;&#10;AI-generated content may be incorrect.">
              <a:extLst>
                <a:ext uri="{FF2B5EF4-FFF2-40B4-BE49-F238E27FC236}">
                  <a16:creationId xmlns:a16="http://schemas.microsoft.com/office/drawing/2014/main" id="{F5B9C2D8-EF99-B8FA-06D2-0EF387B1F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261" r="7933"/>
            <a:stretch/>
          </p:blipFill>
          <p:spPr>
            <a:xfrm>
              <a:off x="7306947" y="910846"/>
              <a:ext cx="2880373" cy="203671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562C80A-7B76-7BB8-124C-AFD0080C84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5657" y="2605489"/>
              <a:ext cx="1466282" cy="69500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C9DBBD7-C86F-E959-8D00-A71B82D6D6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25476" y="3040286"/>
              <a:ext cx="1200150" cy="800794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DF0A17-EE15-1EE8-5399-3C8B70FC453A}"/>
                </a:ext>
              </a:extLst>
            </p:cNvPr>
            <p:cNvSpPr txBox="1"/>
            <p:nvPr/>
          </p:nvSpPr>
          <p:spPr>
            <a:xfrm>
              <a:off x="4581939" y="2366202"/>
              <a:ext cx="438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accent1"/>
                  </a:solidFill>
                </a:rPr>
                <a:t>n</a:t>
              </a:r>
            </a:p>
          </p:txBody>
        </p:sp>
        <p:pic>
          <p:nvPicPr>
            <p:cNvPr id="18" name="Content Placeholder 3" descr="Diagram of a diagram of a metal detector&#10;&#10;Description automatically generated with medium confidence">
              <a:extLst>
                <a:ext uri="{FF2B5EF4-FFF2-40B4-BE49-F238E27FC236}">
                  <a16:creationId xmlns:a16="http://schemas.microsoft.com/office/drawing/2014/main" id="{CB0FA995-B939-757C-9C7D-8B39B9D8E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54" t="7346" r="7798" b="11790"/>
            <a:stretch/>
          </p:blipFill>
          <p:spPr>
            <a:xfrm>
              <a:off x="6583368" y="3580310"/>
              <a:ext cx="3907933" cy="212050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17900C6-0050-F96D-3F99-248785FD96F8}"/>
              </a:ext>
            </a:extLst>
          </p:cNvPr>
          <p:cNvSpPr txBox="1"/>
          <p:nvPr/>
        </p:nvSpPr>
        <p:spPr>
          <a:xfrm>
            <a:off x="400045" y="653028"/>
            <a:ext cx="5153939" cy="1191816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>
                <a:solidFill>
                  <a:schemeClr val="bg1"/>
                </a:solidFill>
                <a:cs typeface="Arial" panose="020B0604020202020204" pitchFamily="34" charset="0"/>
              </a:rPr>
              <a:t>Micro-Pattern Gas Detection technology </a:t>
            </a:r>
            <a:r>
              <a:rPr lang="en-GB" sz="1600" dirty="0">
                <a:solidFill>
                  <a:schemeClr val="bg1"/>
                </a:solidFill>
              </a:rPr>
              <a:t>developed for High-Energy physics at CERN.</a:t>
            </a:r>
          </a:p>
          <a:p>
            <a:pPr algn="just"/>
            <a:r>
              <a:rPr lang="en-GB" sz="1600" dirty="0">
                <a:solidFill>
                  <a:schemeClr val="bg1"/>
                </a:solidFill>
              </a:rPr>
              <a:t>Adapted for neutrons at ISIS in 2022</a:t>
            </a:r>
            <a:r>
              <a:rPr lang="en-GB" sz="1600" b="1" dirty="0">
                <a:solidFill>
                  <a:schemeClr val="bg1"/>
                </a:solidFill>
              </a:rPr>
              <a:t>*</a:t>
            </a:r>
            <a:r>
              <a:rPr lang="en-GB" sz="1600" dirty="0">
                <a:solidFill>
                  <a:schemeClr val="bg1"/>
                </a:solidFill>
              </a:rPr>
              <a:t>. It was shown that µ-RWELLs can operate in </a:t>
            </a:r>
            <a:r>
              <a:rPr lang="en-GB" sz="1600" baseline="30000" dirty="0">
                <a:solidFill>
                  <a:schemeClr val="bg1"/>
                </a:solidFill>
              </a:rPr>
              <a:t>3</a:t>
            </a:r>
            <a:r>
              <a:rPr lang="en-GB" sz="1600" dirty="0">
                <a:solidFill>
                  <a:schemeClr val="bg1"/>
                </a:solidFill>
              </a:rPr>
              <a:t>He-CF</a:t>
            </a:r>
            <a:r>
              <a:rPr lang="en-GB" sz="1600" baseline="-25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 (up to 6 bar CF</a:t>
            </a:r>
            <a:r>
              <a:rPr lang="en-GB" sz="1600" baseline="-25000" dirty="0">
                <a:solidFill>
                  <a:schemeClr val="bg1"/>
                </a:solidFill>
              </a:rPr>
              <a:t>4</a:t>
            </a:r>
            <a:r>
              <a:rPr lang="en-GB" sz="1600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EE64E8-97B5-2A52-A16D-9ED9F6645AD3}"/>
              </a:ext>
            </a:extLst>
          </p:cNvPr>
          <p:cNvSpPr txBox="1"/>
          <p:nvPr/>
        </p:nvSpPr>
        <p:spPr>
          <a:xfrm>
            <a:off x="2103547" y="1893911"/>
            <a:ext cx="1695644" cy="374571"/>
          </a:xfrm>
          <a:prstGeom prst="round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*</a:t>
            </a:r>
            <a:r>
              <a:rPr lang="en-GB" sz="1600" dirty="0">
                <a:solidFill>
                  <a:schemeClr val="bg1"/>
                </a:solidFill>
              </a:rPr>
              <a:t>Davide </a:t>
            </a:r>
            <a:r>
              <a:rPr lang="en-GB" sz="1600" dirty="0" err="1">
                <a:solidFill>
                  <a:schemeClr val="bg1"/>
                </a:solidFill>
              </a:rPr>
              <a:t>Raspino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03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F52A2-7D60-1671-C643-B7967F2A2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301D2A-7F29-8932-C6BC-5F65D6F25AB0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8BF2B1-7E8C-FB87-FB14-047F3CDD86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3432" y="828584"/>
            <a:ext cx="1648273" cy="18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229DE0-48E2-F3E7-3A9D-CEF663F69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93937" y="1044060"/>
            <a:ext cx="1800000" cy="1357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49C6E2-FE47-29B5-B985-880418059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4" y="817085"/>
            <a:ext cx="2645741" cy="1426969"/>
          </a:xfrm>
          <a:prstGeom prst="rect">
            <a:avLst/>
          </a:prstGeom>
        </p:spPr>
      </p:pic>
      <p:pic>
        <p:nvPicPr>
          <p:cNvPr id="5" name="Picture 4" descr="A green light on a rectangular object&#10;&#10;Description automatically generated">
            <a:extLst>
              <a:ext uri="{FF2B5EF4-FFF2-40B4-BE49-F238E27FC236}">
                <a16:creationId xmlns:a16="http://schemas.microsoft.com/office/drawing/2014/main" id="{0D275173-68DE-F1D1-A671-B4154309745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58215" y="1049754"/>
            <a:ext cx="1800000" cy="1357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graphicFrame>
        <p:nvGraphicFramePr>
          <p:cNvPr id="34" name="Table 8">
            <a:extLst>
              <a:ext uri="{FF2B5EF4-FFF2-40B4-BE49-F238E27FC236}">
                <a16:creationId xmlns:a16="http://schemas.microsoft.com/office/drawing/2014/main" id="{F71AF47A-7D42-BCD4-39D3-BDF6F7A9B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536239"/>
              </p:ext>
            </p:extLst>
          </p:nvPr>
        </p:nvGraphicFramePr>
        <p:xfrm>
          <a:off x="4118183" y="817085"/>
          <a:ext cx="4864111" cy="23379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422243">
                  <a:extLst>
                    <a:ext uri="{9D8B030D-6E8A-4147-A177-3AD203B41FA5}">
                      <a16:colId xmlns:a16="http://schemas.microsoft.com/office/drawing/2014/main" val="3076914717"/>
                    </a:ext>
                  </a:extLst>
                </a:gridCol>
                <a:gridCol w="2441868">
                  <a:extLst>
                    <a:ext uri="{9D8B030D-6E8A-4147-A177-3AD203B41FA5}">
                      <a16:colId xmlns:a16="http://schemas.microsoft.com/office/drawing/2014/main" val="2636028886"/>
                    </a:ext>
                  </a:extLst>
                </a:gridCol>
              </a:tblGrid>
              <a:tr h="14623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SXD – Single crystal diffractometer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7129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Scintillator geometry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Double layer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67301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Efficiency at 1.8A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80%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893151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Area coverage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0.44 m</a:t>
                      </a:r>
                      <a:r>
                        <a:rPr lang="en-GB" sz="1400" b="0" u="none" strike="noStrike" baseline="30000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GB" sz="1400" b="0" i="0" u="none" strike="noStrike" baseline="30000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732189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Pixel size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 mm x 3 mm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386187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Number of pixels per module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4096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532639"/>
                  </a:ext>
                </a:extLst>
              </a:tr>
              <a:tr h="26106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PMT channels per module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419797"/>
                  </a:ext>
                </a:extLst>
              </a:tr>
              <a:tr h="29951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GB" sz="1400" b="0" u="none" strike="noStrike" dirty="0">
                          <a:solidFill>
                            <a:srgbClr val="0F3C8F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400" dirty="0">
                          <a:solidFill>
                            <a:srgbClr val="0F3C8F"/>
                          </a:solidFill>
                          <a:latin typeface="+mn-lt"/>
                        </a:rPr>
                        <a:t>mm</a:t>
                      </a:r>
                      <a:r>
                        <a:rPr lang="en-GB" sz="1400" baseline="30000" dirty="0">
                          <a:solidFill>
                            <a:srgbClr val="0F3C8F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 fontAlgn="b"/>
                      <a:r>
                        <a:rPr lang="en-GB" sz="1400" dirty="0">
                          <a:solidFill>
                            <a:srgbClr val="0F3C8F"/>
                          </a:solidFill>
                          <a:latin typeface="+mn-lt"/>
                        </a:rPr>
                        <a:t>unit-cell10000-30000 </a:t>
                      </a:r>
                      <a:r>
                        <a:rPr lang="en-GB" sz="1400" dirty="0">
                          <a:solidFill>
                            <a:srgbClr val="0F3C8F"/>
                          </a:solidFill>
                          <a:latin typeface="+mn-lt"/>
                          <a:cs typeface="Arial" panose="020B0604020202020204" pitchFamily="34" charset="0"/>
                        </a:rPr>
                        <a:t>Å</a:t>
                      </a:r>
                      <a:r>
                        <a:rPr lang="en-GB" sz="1400" baseline="30000" dirty="0">
                          <a:solidFill>
                            <a:srgbClr val="0F3C8F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GB" sz="1400" b="0" u="none" strike="noStrike" dirty="0">
                        <a:solidFill>
                          <a:srgbClr val="0F3C8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382855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158FF2A4-C5F1-DFC7-51E1-C54371E513CE}"/>
              </a:ext>
            </a:extLst>
          </p:cNvPr>
          <p:cNvSpPr txBox="1"/>
          <p:nvPr/>
        </p:nvSpPr>
        <p:spPr>
          <a:xfrm>
            <a:off x="245923" y="485487"/>
            <a:ext cx="222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Double-layer design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4A81B34-6EC9-305D-BD62-8994C35295CC}"/>
              </a:ext>
            </a:extLst>
          </p:cNvPr>
          <p:cNvGrpSpPr/>
          <p:nvPr/>
        </p:nvGrpSpPr>
        <p:grpSpPr>
          <a:xfrm>
            <a:off x="56861" y="3397490"/>
            <a:ext cx="12135139" cy="3460510"/>
            <a:chOff x="56861" y="3397490"/>
            <a:chExt cx="12135139" cy="346051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FCB6AD3-DCBC-216B-BD2A-E899518BC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61" y="3397490"/>
              <a:ext cx="6369630" cy="342194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65EB80B-3026-7550-31D9-976E9C41D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1288" y="4254945"/>
              <a:ext cx="5040712" cy="2603055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BE3531-9AAC-33E6-3129-AADE4DD840C9}"/>
                </a:ext>
              </a:extLst>
            </p:cNvPr>
            <p:cNvSpPr txBox="1"/>
            <p:nvPr/>
          </p:nvSpPr>
          <p:spPr>
            <a:xfrm>
              <a:off x="7239588" y="3460382"/>
              <a:ext cx="48641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600" dirty="0"/>
                <a:t>Increase position resolution using </a:t>
              </a:r>
              <a:r>
                <a:rPr lang="en-GB" sz="1600" dirty="0" err="1"/>
                <a:t>CoG</a:t>
              </a:r>
              <a:r>
                <a:rPr lang="en-GB" sz="1600" dirty="0"/>
                <a:t> algorithm. Able to resolve 3 holes of 2 mm Ø at 6 mm distance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33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5EF58-811F-9DDA-DA8D-6BC68AC8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58EEC28-7CA7-4FA1-23E5-9D7E0BF6B594}"/>
              </a:ext>
            </a:extLst>
          </p:cNvPr>
          <p:cNvGrpSpPr/>
          <p:nvPr/>
        </p:nvGrpSpPr>
        <p:grpSpPr>
          <a:xfrm>
            <a:off x="5201310" y="743175"/>
            <a:ext cx="6990690" cy="5763886"/>
            <a:chOff x="157400" y="671393"/>
            <a:chExt cx="6990690" cy="576388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9E9019-57B2-2FB1-F5DE-B2A6CC034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400" y="1356375"/>
              <a:ext cx="6990690" cy="390430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F20129-B3DE-0C52-4E30-8CCF176D3536}"/>
                </a:ext>
              </a:extLst>
            </p:cNvPr>
            <p:cNvSpPr txBox="1"/>
            <p:nvPr/>
          </p:nvSpPr>
          <p:spPr>
            <a:xfrm>
              <a:off x="899731" y="671393"/>
              <a:ext cx="55532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Manganese analogue of Prussian Blue: Mn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3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[Mn(CN)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6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]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2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(H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2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O)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6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.x(H</a:t>
              </a:r>
              <a:r>
                <a:rPr lang="en-US" altLang="en-US" sz="1600" baseline="-250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2</a:t>
              </a:r>
              <a:r>
                <a:rPr lang="en-US" altLang="en-US" sz="1600" dirty="0">
                  <a:solidFill>
                    <a:srgbClr val="0F3C8F"/>
                  </a:solidFill>
                  <a:latin typeface="+mj-lt"/>
                  <a:ea typeface="Roboto" panose="02000000000000000000" pitchFamily="2" charset="0"/>
                  <a:cs typeface="Aharoni" panose="02010803020104030203" pitchFamily="2" charset="-79"/>
                </a:rPr>
                <a:t>O)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6234D87-1ED1-E467-3AFE-690D1CEDB6B6}"/>
                </a:ext>
              </a:extLst>
            </p:cNvPr>
            <p:cNvSpPr txBox="1"/>
            <p:nvPr/>
          </p:nvSpPr>
          <p:spPr>
            <a:xfrm>
              <a:off x="2241763" y="5358061"/>
              <a:ext cx="286914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600" dirty="0"/>
                <a:t>Able to measure Bragg peak: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en-GB" sz="1600" dirty="0"/>
                <a:t>x50 smaller sample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en-GB" sz="1600" dirty="0"/>
                <a:t>45% of measuring time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en-GB" sz="1600" dirty="0"/>
                <a:t>In </a:t>
              </a:r>
              <a:r>
                <a:rPr lang="en-GB" sz="1600" dirty="0">
                  <a:ea typeface="Roboto" panose="02000000000000000000" pitchFamily="2" charset="0"/>
                  <a:sym typeface="Wingdings" panose="05000000000000000000" pitchFamily="2" charset="2"/>
                </a:rPr>
                <a:t>H</a:t>
              </a:r>
              <a:r>
                <a:rPr lang="en-GB" sz="1600" baseline="-25000" dirty="0">
                  <a:ea typeface="Roboto" panose="02000000000000000000" pitchFamily="2" charset="0"/>
                  <a:sym typeface="Wingdings" panose="05000000000000000000" pitchFamily="2" charset="2"/>
                </a:rPr>
                <a:t>2</a:t>
              </a:r>
              <a:r>
                <a:rPr lang="en-GB" sz="1600" dirty="0">
                  <a:ea typeface="Roboto" panose="02000000000000000000" pitchFamily="2" charset="0"/>
                  <a:sym typeface="Wingdings" panose="05000000000000000000" pitchFamily="2" charset="2"/>
                </a:rPr>
                <a:t>O instead of D</a:t>
              </a:r>
              <a:r>
                <a:rPr lang="en-GB" sz="1600" baseline="-25000" dirty="0">
                  <a:ea typeface="Roboto" panose="02000000000000000000" pitchFamily="2" charset="0"/>
                  <a:sym typeface="Wingdings" panose="05000000000000000000" pitchFamily="2" charset="2"/>
                </a:rPr>
                <a:t>2</a:t>
              </a:r>
              <a:r>
                <a:rPr lang="en-GB" sz="1600" dirty="0">
                  <a:ea typeface="Roboto" panose="02000000000000000000" pitchFamily="2" charset="0"/>
                  <a:sym typeface="Wingdings" panose="05000000000000000000" pitchFamily="2" charset="2"/>
                </a:rPr>
                <a:t>O</a:t>
              </a:r>
              <a:endParaRPr lang="en-GB" sz="1600" dirty="0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3F4BB40-D978-46F8-CE4B-D84B5E66A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1901"/>
            <a:ext cx="5061098" cy="25060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A0329DB-6FAB-8412-8165-4128C8F9971B}"/>
              </a:ext>
            </a:extLst>
          </p:cNvPr>
          <p:cNvSpPr txBox="1"/>
          <p:nvPr/>
        </p:nvSpPr>
        <p:spPr>
          <a:xfrm>
            <a:off x="253442" y="3860100"/>
            <a:ext cx="4554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Bragg reflections intensities of the centre Bragg peak</a:t>
            </a:r>
          </a:p>
          <a:p>
            <a:pPr algn="just"/>
            <a:r>
              <a:rPr lang="en-GB" sz="1400" dirty="0"/>
              <a:t>Increase by over a factor 3 with the new detector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580644-6BBD-14AE-D8E4-8A223598C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0" y="977924"/>
            <a:ext cx="4554213" cy="28136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72367C-0A99-0905-2CB9-AB4A266F17BE}"/>
              </a:ext>
            </a:extLst>
          </p:cNvPr>
          <p:cNvSpPr txBox="1"/>
          <p:nvPr/>
        </p:nvSpPr>
        <p:spPr>
          <a:xfrm>
            <a:off x="2066647" y="743175"/>
            <a:ext cx="652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dirty="0">
                <a:solidFill>
                  <a:srgbClr val="0F3C8F"/>
                </a:solidFill>
                <a:latin typeface="+mj-lt"/>
                <a:ea typeface="Roboto" panose="02000000000000000000" pitchFamily="2" charset="0"/>
                <a:cs typeface="Aharoni" panose="02010803020104030203" pitchFamily="2" charset="-79"/>
              </a:rPr>
              <a:t>NaCl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1DE4400-534F-3A2D-6EBA-FD6CA8B9D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14" y="1046440"/>
            <a:ext cx="786887" cy="64972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A3D792A-28DF-36FE-F740-E0AC479AC8B4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</p:spTree>
    <p:extLst>
      <p:ext uri="{BB962C8B-B14F-4D97-AF65-F5344CB8AC3E}">
        <p14:creationId xmlns:p14="http://schemas.microsoft.com/office/powerpoint/2010/main" val="1635289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58CB6-F313-54E1-EF47-C66629F0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F392FFF-8D2E-DA3B-6ABA-BDE942270CBC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3" name="Picture 2" descr="A machine inside a factory&#10;&#10;AI-generated content may be incorrect.">
            <a:extLst>
              <a:ext uri="{FF2B5EF4-FFF2-40B4-BE49-F238E27FC236}">
                <a16:creationId xmlns:a16="http://schemas.microsoft.com/office/drawing/2014/main" id="{29EB8DF9-F19F-64D1-E941-71A2AF6C2A8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1885" y="688257"/>
            <a:ext cx="2284112" cy="211721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48FD667-2147-6B4E-5BDE-1FBB06FDB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233522" y="688257"/>
            <a:ext cx="1020632" cy="109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1B9153-D0FD-CF9A-8B81-AA90474399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8" b="97632" l="1073" r="100000">
                        <a14:foregroundMark x1="60873" y1="66291" x2="99642" y2="48365"/>
                        <a14:foregroundMark x1="61087" y1="66178" x2="64092" y2="70688"/>
                        <a14:foregroundMark x1="64092" y1="70688" x2="85908" y2="63134"/>
                        <a14:foregroundMark x1="85908" y1="63134" x2="99857" y2="57272"/>
                        <a14:foregroundMark x1="94921" y1="12514" x2="97568" y2="47802"/>
                        <a14:foregroundMark x1="97568" y1="47802" x2="99857" y2="48140"/>
                        <a14:foregroundMark x1="95351" y1="12852" x2="99857" y2="15671"/>
                        <a14:foregroundMark x1="99285" y1="56370" x2="98569" y2="48027"/>
                        <a14:foregroundMark x1="92132" y1="60428" x2="79685" y2="58512"/>
                        <a14:foregroundMark x1="80401" y1="58174" x2="76395" y2="60090"/>
                        <a14:foregroundMark x1="96996" y1="14769" x2="97639" y2="28298"/>
                        <a14:foregroundMark x1="97639" y1="15671" x2="99857" y2="27959"/>
                        <a14:foregroundMark x1="34764" y1="42390" x2="9156" y2="47463"/>
                        <a14:foregroundMark x1="8798" y1="48365" x2="10587" y2="51522"/>
                        <a14:foregroundMark x1="10587" y1="51522" x2="36266" y2="45547"/>
                        <a14:foregroundMark x1="36266" y1="45547" x2="55866" y2="36866"/>
                        <a14:foregroundMark x1="55866" y1="36866" x2="66881" y2="29989"/>
                        <a14:foregroundMark x1="66881" y1="29989" x2="92918" y2="11161"/>
                        <a14:foregroundMark x1="39485" y1="74521" x2="3505" y2="73168"/>
                        <a14:foregroundMark x1="27182" y1="80496" x2="34049" y2="82525"/>
                        <a14:foregroundMark x1="14163" y1="92897" x2="58655" y2="95152"/>
                        <a14:foregroundMark x1="85122" y1="97069" x2="99642" y2="97745"/>
                        <a14:backgroundMark x1="14449" y1="46110" x2="21602" y2="43856"/>
                        <a14:backgroundMark x1="14807" y1="46223" x2="21459" y2="45772"/>
                        <a14:backgroundMark x1="21459" y1="45772" x2="33190" y2="42728"/>
                        <a14:backgroundMark x1="21674" y1="43968" x2="24034" y2="43968"/>
                        <a14:backgroundMark x1="12160" y1="91995" x2="13805" y2="92559"/>
                        <a14:backgroundMark x1="13805" y1="92559" x2="14807" y2="94138"/>
                        <a14:backgroundMark x1="14807" y1="94138" x2="53934" y2="96505"/>
                        <a14:backgroundMark x1="86052" y1="98985" x2="99642" y2="99324"/>
                        <a14:backgroundMark x1="21245" y1="45772" x2="15665" y2="452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39246">
            <a:off x="14824" y="947119"/>
            <a:ext cx="3300902" cy="2093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4" name="Table 8">
            <a:extLst>
              <a:ext uri="{FF2B5EF4-FFF2-40B4-BE49-F238E27FC236}">
                <a16:creationId xmlns:a16="http://schemas.microsoft.com/office/drawing/2014/main" id="{7F92BBC5-8B25-0F2C-E80D-A0CCA3594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430934"/>
              </p:ext>
            </p:extLst>
          </p:nvPr>
        </p:nvGraphicFramePr>
        <p:xfrm>
          <a:off x="3959903" y="688257"/>
          <a:ext cx="5051833" cy="18954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43670">
                  <a:extLst>
                    <a:ext uri="{9D8B030D-6E8A-4147-A177-3AD203B41FA5}">
                      <a16:colId xmlns:a16="http://schemas.microsoft.com/office/drawing/2014/main" val="3076914717"/>
                    </a:ext>
                  </a:extLst>
                </a:gridCol>
                <a:gridCol w="2008163">
                  <a:extLst>
                    <a:ext uri="{9D8B030D-6E8A-4147-A177-3AD203B41FA5}">
                      <a16:colId xmlns:a16="http://schemas.microsoft.com/office/drawing/2014/main" val="2636028886"/>
                    </a:ext>
                  </a:extLst>
                </a:gridCol>
              </a:tblGrid>
              <a:tr h="307875"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+mn-lt"/>
                          <a:cs typeface="Arial" panose="020B0604020202020204" pitchFamily="34" charset="0"/>
                        </a:rPr>
                        <a:t>Tomographic driven</a:t>
                      </a:r>
                      <a:r>
                        <a:rPr lang="en-GB" sz="1600" baseline="0" dirty="0">
                          <a:latin typeface="+mn-lt"/>
                          <a:cs typeface="Arial" panose="020B0604020202020204" pitchFamily="34" charset="0"/>
                        </a:rPr>
                        <a:t> diffraction with texture analysis</a:t>
                      </a:r>
                      <a:endParaRPr lang="en-GB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7129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Scintillator geometry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Venetian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667301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Efficiency at 1.8A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65%</a:t>
                      </a:r>
                      <a:endParaRPr lang="en-GB" sz="1400" b="0" i="0" u="none" strike="noStrike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893151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coverage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2.8 m</a:t>
                      </a:r>
                      <a:r>
                        <a:rPr lang="en-GB" sz="1400" b="0" u="none" strike="noStrike" baseline="30000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GB" sz="1400" b="0" i="0" u="none" strike="noStrike" baseline="30000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732189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Pixel size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 mm x 100 mm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386187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Number of pixels per module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512 x 2</a:t>
                      </a:r>
                      <a:endParaRPr lang="en-GB" sz="1400" b="0" i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2532639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Curvature geometry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GB" sz="1400" b="0" u="none" strike="noStrike" baseline="-25000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= 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419797"/>
                  </a:ext>
                </a:extLst>
              </a:tr>
              <a:tr h="1201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Resolution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GB" sz="1400" b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d/d&lt;0.01</a:t>
                      </a:r>
                      <a:endParaRPr lang="en-GB" sz="1400" b="0" u="none" strike="noStrike" dirty="0">
                        <a:solidFill>
                          <a:schemeClr val="accent3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072036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5583662D-60F8-E8A4-F368-25C336314234}"/>
              </a:ext>
            </a:extLst>
          </p:cNvPr>
          <p:cNvGrpSpPr/>
          <p:nvPr/>
        </p:nvGrpSpPr>
        <p:grpSpPr>
          <a:xfrm>
            <a:off x="0" y="2969759"/>
            <a:ext cx="12090736" cy="3888241"/>
            <a:chOff x="0" y="2969759"/>
            <a:chExt cx="12090736" cy="388824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CC7364E-B0F6-0DA9-A1A7-0293E0F38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2" t="5191" r="8169" b="2123"/>
            <a:stretch>
              <a:fillRect/>
            </a:stretch>
          </p:blipFill>
          <p:spPr>
            <a:xfrm>
              <a:off x="6812294" y="4221189"/>
              <a:ext cx="3157556" cy="263681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2106515-F4F0-743C-FA1F-F82C0AABD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63558" y="3329797"/>
              <a:ext cx="3127178" cy="178278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58FB938-C5CB-5AD2-9668-4F21C642CEFF}"/>
                </a:ext>
              </a:extLst>
            </p:cNvPr>
            <p:cNvSpPr txBox="1"/>
            <p:nvPr/>
          </p:nvSpPr>
          <p:spPr>
            <a:xfrm>
              <a:off x="10738770" y="4134439"/>
              <a:ext cx="12533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"/>
              <a:r>
                <a:rPr lang="el-GR" sz="1400" b="0" u="none" strike="noStrike" dirty="0">
                  <a:solidFill>
                    <a:schemeClr val="accent3"/>
                  </a:solidFill>
                  <a:effectLst/>
                  <a:latin typeface="+mn-lt"/>
                  <a:cs typeface="Times New Roman" panose="02020603050405020304" pitchFamily="18" charset="0"/>
                </a:rPr>
                <a:t>Δ</a:t>
              </a:r>
              <a:r>
                <a:rPr lang="en-GB" sz="1400" b="0" u="none" strike="noStrike" dirty="0">
                  <a:solidFill>
                    <a:schemeClr val="accent3"/>
                  </a:solidFill>
                  <a:effectLst/>
                  <a:latin typeface="+mn-lt"/>
                  <a:cs typeface="Times New Roman" panose="02020603050405020304" pitchFamily="18" charset="0"/>
                </a:rPr>
                <a:t>d/d</a:t>
              </a:r>
              <a:r>
                <a:rPr lang="en-GB" sz="1400" dirty="0">
                  <a:solidFill>
                    <a:schemeClr val="accent3"/>
                  </a:solidFill>
                  <a:cs typeface="Times New Roman" panose="02020603050405020304" pitchFamily="18" charset="0"/>
                </a:rPr>
                <a:t> = 0.0092</a:t>
              </a:r>
              <a:endParaRPr lang="en-GB" sz="1400" b="0" u="none" strike="noStrike" dirty="0">
                <a:solidFill>
                  <a:schemeClr val="accent3"/>
                </a:solidFill>
                <a:effectLst/>
                <a:latin typeface="+mn-lt"/>
                <a:cs typeface="Arial" panose="020B0604020202020204" pitchFamily="3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CB1E37E-BB10-8B47-D8C5-98F0D295D1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3220" y="3322007"/>
              <a:ext cx="272232" cy="96632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A6A3A4E-6C20-97FC-807C-A66D5C4F4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45863" y="5109812"/>
              <a:ext cx="3244873" cy="149572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07824CC-2385-17CD-1C80-E822E25D9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4" t="4747" r="51265"/>
            <a:stretch/>
          </p:blipFill>
          <p:spPr bwMode="auto">
            <a:xfrm>
              <a:off x="0" y="3329014"/>
              <a:ext cx="3201828" cy="351946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0ACB783-A600-3C1F-B46A-177AB55DC977}"/>
                </a:ext>
              </a:extLst>
            </p:cNvPr>
            <p:cNvSpPr txBox="1"/>
            <p:nvPr/>
          </p:nvSpPr>
          <p:spPr>
            <a:xfrm>
              <a:off x="865328" y="3151551"/>
              <a:ext cx="14711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Uniformity ±10%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99A09F6-EBA4-9DE9-2D30-28B385839410}"/>
                </a:ext>
              </a:extLst>
            </p:cNvPr>
            <p:cNvGrpSpPr/>
            <p:nvPr/>
          </p:nvGrpSpPr>
          <p:grpSpPr>
            <a:xfrm>
              <a:off x="3203405" y="4123449"/>
              <a:ext cx="3607312" cy="2734551"/>
              <a:chOff x="3203405" y="4123449"/>
              <a:chExt cx="3607312" cy="2734551"/>
            </a:xfrm>
          </p:grpSpPr>
          <p:pic>
            <p:nvPicPr>
              <p:cNvPr id="35" name="Picture 34" descr="A graph showing a graph of a powder&#10;&#10;AI-generated content may be incorrect.">
                <a:extLst>
                  <a:ext uri="{FF2B5EF4-FFF2-40B4-BE49-F238E27FC236}">
                    <a16:creationId xmlns:a16="http://schemas.microsoft.com/office/drawing/2014/main" id="{68BC57BC-739E-0AD6-61A4-C22FC4AB3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72" t="2618" r="4555"/>
              <a:stretch>
                <a:fillRect/>
              </a:stretch>
            </p:blipFill>
            <p:spPr>
              <a:xfrm>
                <a:off x="3203405" y="4134439"/>
                <a:ext cx="3607312" cy="2723561"/>
              </a:xfrm>
              <a:prstGeom prst="rect">
                <a:avLst/>
              </a:prstGeom>
            </p:spPr>
          </p:pic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F7C8F56-1A0A-1C70-9756-AB9C4B0DAA42}"/>
                  </a:ext>
                </a:extLst>
              </p:cNvPr>
              <p:cNvSpPr/>
              <p:nvPr/>
            </p:nvSpPr>
            <p:spPr>
              <a:xfrm>
                <a:off x="4734962" y="4123449"/>
                <a:ext cx="516048" cy="1430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AAE932C-A341-3DF2-BACD-2586E66274D2}"/>
                </a:ext>
              </a:extLst>
            </p:cNvPr>
            <p:cNvSpPr txBox="1"/>
            <p:nvPr/>
          </p:nvSpPr>
          <p:spPr>
            <a:xfrm>
              <a:off x="4773524" y="2969759"/>
              <a:ext cx="3400162" cy="715089"/>
            </a:xfrm>
            <a:prstGeom prst="roundRect">
              <a:avLst/>
            </a:prstGeom>
            <a:solidFill>
              <a:srgbClr val="D1EFEC"/>
            </a:solidFill>
            <a:ln w="19050">
              <a:solidFill>
                <a:srgbClr val="39BBAE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Successful commissioning and installation of 14 modules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7DB1DB-28FF-4E9E-CB5D-63D2ECC785FC}"/>
                </a:ext>
              </a:extLst>
            </p:cNvPr>
            <p:cNvSpPr txBox="1"/>
            <p:nvPr/>
          </p:nvSpPr>
          <p:spPr>
            <a:xfrm>
              <a:off x="6043374" y="3899262"/>
              <a:ext cx="1219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Fe powder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52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BB46-4DCC-BDBC-7D1E-346854B7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397F512-F044-29E1-D114-C1065FCE22BC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3B88A2-F3CC-BABE-F6F8-132BD4E61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0" y="964086"/>
            <a:ext cx="3747495" cy="14255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DF3945C-B7B6-2C7C-459B-9B161C87129A}"/>
              </a:ext>
            </a:extLst>
          </p:cNvPr>
          <p:cNvSpPr txBox="1"/>
          <p:nvPr/>
        </p:nvSpPr>
        <p:spPr>
          <a:xfrm>
            <a:off x="4032644" y="686257"/>
            <a:ext cx="76716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solidFill>
                  <a:prstClr val="black"/>
                </a:solidFill>
              </a:rPr>
              <a:t>4 detector banks for large-area coverage 17.5 m</a:t>
            </a:r>
            <a:r>
              <a:rPr lang="en-GB" sz="1600" baseline="30000" dirty="0">
                <a:solidFill>
                  <a:prstClr val="black"/>
                </a:solidFill>
              </a:rPr>
              <a:t>2</a:t>
            </a:r>
          </a:p>
          <a:p>
            <a:pPr algn="just"/>
            <a:r>
              <a:rPr lang="en-GB" sz="1600" dirty="0">
                <a:solidFill>
                  <a:prstClr val="black"/>
                </a:solidFill>
              </a:rPr>
              <a:t>5 different types of detectors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3 types of annular detector (back-scattering and forward-scattering)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2 types of ‘curved’ detector (90° and low angle)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Double layer geometry, efficiency  75%  at 1.8 </a:t>
            </a:r>
            <a:r>
              <a:rPr lang="en-GB" sz="1600" dirty="0">
                <a:cs typeface="Arial" panose="020B0604020202020204" pitchFamily="34" charset="0"/>
              </a:rPr>
              <a:t>Å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  <a:cs typeface="Arial" panose="020B0604020202020204" pitchFamily="34" charset="0"/>
              </a:rPr>
              <a:t>Pixel size 3 mm x varying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prstClr val="black"/>
                </a:solidFill>
                <a:cs typeface="Arial" panose="020B0604020202020204" pitchFamily="34" charset="0"/>
              </a:rPr>
              <a:t>Δd</a:t>
            </a:r>
            <a:r>
              <a:rPr lang="en-GB" sz="1600" dirty="0">
                <a:solidFill>
                  <a:prstClr val="black"/>
                </a:solidFill>
                <a:cs typeface="Arial" panose="020B0604020202020204" pitchFamily="34" charset="0"/>
              </a:rPr>
              <a:t>/d = </a:t>
            </a:r>
            <a:r>
              <a:rPr lang="en-GB" sz="1600" dirty="0">
                <a:cs typeface="Arial" panose="020B0604020202020204" pitchFamily="34" charset="0"/>
              </a:rPr>
              <a:t>4x10</a:t>
            </a:r>
            <a:r>
              <a:rPr lang="en-GB" sz="1600" baseline="30000" dirty="0">
                <a:cs typeface="Arial" panose="020B0604020202020204" pitchFamily="34" charset="0"/>
              </a:rPr>
              <a:t>-4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5DF716-634D-F69D-C789-F3853BB38C81}"/>
              </a:ext>
            </a:extLst>
          </p:cNvPr>
          <p:cNvGrpSpPr/>
          <p:nvPr/>
        </p:nvGrpSpPr>
        <p:grpSpPr>
          <a:xfrm>
            <a:off x="-81694" y="2740398"/>
            <a:ext cx="12273694" cy="4128348"/>
            <a:chOff x="-81694" y="2740398"/>
            <a:chExt cx="12273694" cy="412834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5BCF79C-CB56-AB95-E601-823D4032CD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" t="24348" r="2841" b="10145"/>
            <a:stretch/>
          </p:blipFill>
          <p:spPr>
            <a:xfrm>
              <a:off x="6755759" y="2740398"/>
              <a:ext cx="3019284" cy="1548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7F23B8D-583B-036B-64F6-3F4B263A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571"/>
            <a:stretch>
              <a:fillRect/>
            </a:stretch>
          </p:blipFill>
          <p:spPr>
            <a:xfrm>
              <a:off x="6708847" y="4348746"/>
              <a:ext cx="2319270" cy="2520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121F073-0609-4B45-7447-CEC54209A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137"/>
            <a:stretch>
              <a:fillRect/>
            </a:stretch>
          </p:blipFill>
          <p:spPr>
            <a:xfrm>
              <a:off x="9172716" y="4397148"/>
              <a:ext cx="3019284" cy="247159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2696D9-D376-0662-774F-608F45893FCD}"/>
                </a:ext>
              </a:extLst>
            </p:cNvPr>
            <p:cNvSpPr txBox="1"/>
            <p:nvPr/>
          </p:nvSpPr>
          <p:spPr>
            <a:xfrm>
              <a:off x="9775043" y="2789294"/>
              <a:ext cx="2087675" cy="376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First 90</a:t>
              </a:r>
              <a:r>
                <a:rPr lang="en-GB" dirty="0">
                  <a:solidFill>
                    <a:prstClr val="black"/>
                  </a:solidFill>
                  <a:latin typeface="Aptos Display" panose="020B0004020202020204" pitchFamily="34" charset="0"/>
                </a:rPr>
                <a:t> ° detector</a:t>
              </a:r>
              <a:endParaRPr lang="en-GB" dirty="0"/>
            </a:p>
          </p:txBody>
        </p:sp>
        <p:pic>
          <p:nvPicPr>
            <p:cNvPr id="21" name="Picture 20" descr="A graph of a graph&#10;&#10;AI-generated content may be incorrect.">
              <a:extLst>
                <a:ext uri="{FF2B5EF4-FFF2-40B4-BE49-F238E27FC236}">
                  <a16:creationId xmlns:a16="http://schemas.microsoft.com/office/drawing/2014/main" id="{831991BC-62B7-10EF-C6F3-83D1FE141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9" t="2353" r="8164"/>
            <a:stretch/>
          </p:blipFill>
          <p:spPr>
            <a:xfrm>
              <a:off x="2223106" y="4519756"/>
              <a:ext cx="4242668" cy="231008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52C607D-B7A3-41A0-12F8-6C6807CD7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3993" b="80397" l="27827" r="78669">
                          <a14:foregroundMark x1="43144" y1="73422" x2="59342" y2="80637"/>
                          <a14:foregroundMark x1="59342" y1="80637" x2="44507" y2="73903"/>
                          <a14:foregroundMark x1="31596" y1="37643" x2="51644" y2="23812"/>
                          <a14:foregroundMark x1="51644" y1="23812" x2="72735" y2="24654"/>
                          <a14:foregroundMark x1="72735" y1="24654" x2="69767" y2="38665"/>
                          <a14:foregroundMark x1="69767" y1="38665" x2="30874" y2="37462"/>
                          <a14:foregroundMark x1="76985" y1="32952" x2="63031" y2="23812"/>
                          <a14:foregroundMark x1="63031" y1="23812" x2="37931" y2="23512"/>
                          <a14:foregroundMark x1="37931" y1="23512" x2="75782" y2="32411"/>
                          <a14:foregroundMark x1="75782" y1="32411" x2="76022" y2="32411"/>
                          <a14:foregroundMark x1="77225" y1="28924" x2="46592" y2="25135"/>
                          <a14:foregroundMark x1="46592" y1="25135" x2="65277" y2="29826"/>
                          <a14:foregroundMark x1="65277" y1="29826" x2="76263" y2="28743"/>
                          <a14:foregroundMark x1="78829" y1="29284" x2="45148" y2="22730"/>
                          <a14:foregroundMark x1="45148" y1="22730" x2="27827" y2="29345"/>
                          <a14:foregroundMark x1="27827" y1="29345" x2="78589" y2="29465"/>
                          <a14:foregroundMark x1="30152" y1="28443" x2="31756" y2="28262"/>
                          <a14:foregroundMark x1="78909" y1="29886" x2="62069" y2="23993"/>
                          <a14:foregroundMark x1="62069" y1="23993" x2="78669" y2="29826"/>
                          <a14:foregroundMark x1="28709" y1="30367" x2="29832" y2="30367"/>
                          <a14:backgroundMark x1="31668" y1="38333" x2="42662" y2="78292"/>
                          <a14:backgroundMark x1="29434" y1="30213" x2="31199" y2="36625"/>
                          <a14:backgroundMark x1="29511" y1="80156" x2="36808" y2="61275"/>
                          <a14:backgroundMark x1="36808" y1="61275" x2="32157" y2="47565"/>
                          <a14:backgroundMark x1="32157" y1="47565" x2="29511" y2="79495"/>
                        </a14:backgroundRemoval>
                      </a14:imgEffect>
                    </a14:imgLayer>
                  </a14:imgProps>
                </a:ext>
              </a:extLst>
            </a:blip>
            <a:srcRect l="26925" t="22512" r="20956" b="19301"/>
            <a:stretch>
              <a:fillRect/>
            </a:stretch>
          </p:blipFill>
          <p:spPr>
            <a:xfrm rot="5400000">
              <a:off x="561246" y="2541997"/>
              <a:ext cx="1548000" cy="2304799"/>
            </a:xfrm>
            <a:prstGeom prst="roundRect">
              <a:avLst>
                <a:gd name="adj" fmla="val 8594"/>
              </a:avLst>
            </a:prstGeom>
            <a:noFill/>
            <a:ln>
              <a:solidFill>
                <a:schemeClr val="tx1"/>
              </a:solidFill>
            </a:ln>
            <a:effectLst/>
          </p:spPr>
        </p:pic>
        <p:pic>
          <p:nvPicPr>
            <p:cNvPr id="25" name="Picture 24" descr="A blue and green background&#10;&#10;AI-generated content may be incorrect.">
              <a:extLst>
                <a:ext uri="{FF2B5EF4-FFF2-40B4-BE49-F238E27FC236}">
                  <a16:creationId xmlns:a16="http://schemas.microsoft.com/office/drawing/2014/main" id="{E44CA40A-24CC-37DE-084E-7C13C9026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3" t="3581" r="8359" b="4840"/>
            <a:stretch/>
          </p:blipFill>
          <p:spPr>
            <a:xfrm>
              <a:off x="2580491" y="2920396"/>
              <a:ext cx="2824700" cy="1548000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7013B5-FBE6-EDD8-48B2-6E89E269B819}"/>
                </a:ext>
              </a:extLst>
            </p:cNvPr>
            <p:cNvSpPr txBox="1"/>
            <p:nvPr/>
          </p:nvSpPr>
          <p:spPr>
            <a:xfrm>
              <a:off x="-81694" y="4663630"/>
              <a:ext cx="2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First wedge detector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358D8F2-D344-8346-CB90-C41F5531F34A}"/>
                </a:ext>
              </a:extLst>
            </p:cNvPr>
            <p:cNvSpPr txBox="1"/>
            <p:nvPr/>
          </p:nvSpPr>
          <p:spPr>
            <a:xfrm>
              <a:off x="157067" y="2893817"/>
              <a:ext cx="10683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PICTURE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E1C926D-835E-8BD3-DC92-53B670904169}"/>
                </a:ext>
              </a:extLst>
            </p:cNvPr>
            <p:cNvSpPr txBox="1"/>
            <p:nvPr/>
          </p:nvSpPr>
          <p:spPr>
            <a:xfrm>
              <a:off x="2705099" y="2977720"/>
              <a:ext cx="1771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MEASUREMENT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3152D1F-A1D0-63B7-776D-4F06EB6AD3FB}"/>
              </a:ext>
            </a:extLst>
          </p:cNvPr>
          <p:cNvSpPr txBox="1"/>
          <p:nvPr/>
        </p:nvSpPr>
        <p:spPr>
          <a:xfrm>
            <a:off x="1335246" y="590660"/>
            <a:ext cx="98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HRPD-X</a:t>
            </a:r>
          </a:p>
        </p:txBody>
      </p:sp>
    </p:spTree>
    <p:extLst>
      <p:ext uri="{BB962C8B-B14F-4D97-AF65-F5344CB8AC3E}">
        <p14:creationId xmlns:p14="http://schemas.microsoft.com/office/powerpoint/2010/main" val="202690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2B34EB73-5410-DF70-34A5-7ACEDDE4FE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2486586"/>
                  </p:ext>
                </p:extLst>
              </p:nvPr>
            </p:nvGraphicFramePr>
            <p:xfrm>
              <a:off x="62509" y="694846"/>
              <a:ext cx="2159668" cy="182710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159668" cy="1827101"/>
                    </a:xfrm>
                    <a:prstGeom prst="rect">
                      <a:avLst/>
                    </a:prstGeom>
                    <a:ln>
                      <a:noFill/>
                    </a:ln>
                  </am3d:spPr>
                  <am3d:camera>
                    <am3d:pos x="0" y="0" z="5038373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38" d="1000000"/>
                    <am3d:preTrans dx="-6388613" dy="-981396" dz="16511279"/>
                    <am3d:scale>
                      <am3d:sx n="1000000" d="1000000"/>
                      <am3d:sy n="1000000" d="1000000"/>
                      <am3d:sz n="1000000" d="1000000"/>
                    </am3d:scale>
                    <am3d:rot ax="1122290" ay="290131" az="98089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58415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2B34EB73-5410-DF70-34A5-7ACEDDE4FE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509" y="694846"/>
                <a:ext cx="2159668" cy="1827101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C50E293-FBF3-A7E9-0D9A-086E823D4263}"/>
              </a:ext>
            </a:extLst>
          </p:cNvPr>
          <p:cNvSpPr txBox="1"/>
          <p:nvPr/>
        </p:nvSpPr>
        <p:spPr>
          <a:xfrm>
            <a:off x="0" y="501394"/>
            <a:ext cx="3144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rgbClr val="0F3C8F"/>
                </a:solidFill>
              </a:rPr>
              <a:t>HiRIS</a:t>
            </a:r>
            <a:r>
              <a:rPr lang="en-GB" sz="1600" dirty="0"/>
              <a:t> (</a:t>
            </a:r>
            <a:r>
              <a:rPr lang="en-GB" sz="1600" dirty="0">
                <a:solidFill>
                  <a:srgbClr val="0F3C8F"/>
                </a:solidFill>
              </a:rPr>
              <a:t>Hi</a:t>
            </a:r>
            <a:r>
              <a:rPr lang="en-GB" sz="1600" dirty="0">
                <a:solidFill>
                  <a:srgbClr val="000000"/>
                </a:solidFill>
              </a:rPr>
              <a:t>gh-</a:t>
            </a:r>
            <a:r>
              <a:rPr lang="en-GB" sz="1600" dirty="0">
                <a:solidFill>
                  <a:srgbClr val="0F3C8F"/>
                </a:solidFill>
              </a:rPr>
              <a:t>R</a:t>
            </a:r>
            <a:r>
              <a:rPr lang="en-GB" sz="1600" dirty="0">
                <a:solidFill>
                  <a:srgbClr val="000000"/>
                </a:solidFill>
              </a:rPr>
              <a:t>ate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>
                <a:solidFill>
                  <a:srgbClr val="0F3C8F"/>
                </a:solidFill>
              </a:rPr>
              <a:t>I</a:t>
            </a:r>
            <a:r>
              <a:rPr lang="en-GB" sz="1600" dirty="0">
                <a:solidFill>
                  <a:srgbClr val="000000"/>
                </a:solidFill>
              </a:rPr>
              <a:t>ndividual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dirty="0">
                <a:solidFill>
                  <a:srgbClr val="0F3C8F"/>
                </a:solidFill>
              </a:rPr>
              <a:t>S</a:t>
            </a:r>
            <a:r>
              <a:rPr lang="en-GB" sz="1600" dirty="0">
                <a:solidFill>
                  <a:srgbClr val="000000"/>
                </a:solidFill>
              </a:rPr>
              <a:t>trip)</a:t>
            </a:r>
            <a:endParaRPr lang="en-GB" sz="1600" dirty="0"/>
          </a:p>
        </p:txBody>
      </p:sp>
      <p:pic>
        <p:nvPicPr>
          <p:cNvPr id="8" name="Picture 7" descr="A green and silver piece of equipment&#10;&#10;AI-generated content may be incorrect.">
            <a:extLst>
              <a:ext uri="{FF2B5EF4-FFF2-40B4-BE49-F238E27FC236}">
                <a16:creationId xmlns:a16="http://schemas.microsoft.com/office/drawing/2014/main" id="{9020E1BD-A365-C8F8-F279-CD723AC05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1" t="15185" r="20833" b="17593"/>
          <a:stretch>
            <a:fillRect/>
          </a:stretch>
        </p:blipFill>
        <p:spPr>
          <a:xfrm rot="5400000">
            <a:off x="8002809" y="957168"/>
            <a:ext cx="1783106" cy="169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5000" dist="5000" dir="5400000" sy="-100000" algn="bl" rotWithShape="0"/>
          </a:effectLst>
        </p:spPr>
      </p:pic>
      <p:pic>
        <p:nvPicPr>
          <p:cNvPr id="88" name="Picture 87" descr="A close-up of a metal table&#10;&#10;AI-generated content may be incorrect.">
            <a:extLst>
              <a:ext uri="{FF2B5EF4-FFF2-40B4-BE49-F238E27FC236}">
                <a16:creationId xmlns:a16="http://schemas.microsoft.com/office/drawing/2014/main" id="{02F403EF-14D3-1501-6C40-1448A8041E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5" b="16700"/>
          <a:stretch>
            <a:fillRect/>
          </a:stretch>
        </p:blipFill>
        <p:spPr>
          <a:xfrm>
            <a:off x="10029463" y="1603235"/>
            <a:ext cx="1972146" cy="1092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5000" dist="5000" dir="5400000" sy="-100000" algn="bl" rotWithShape="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2872D2-BEDE-6656-EBED-C4FFE161053C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D0E7CE-2E69-F789-1C97-FCACF1838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3503" y="912823"/>
            <a:ext cx="2436743" cy="13307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A01644-7709-4CF5-DDC5-F782AFB598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7172" y="823819"/>
            <a:ext cx="3159982" cy="1961113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65B8F230-A24B-8EA5-C0A0-BE695054D591}"/>
              </a:ext>
            </a:extLst>
          </p:cNvPr>
          <p:cNvGrpSpPr/>
          <p:nvPr/>
        </p:nvGrpSpPr>
        <p:grpSpPr>
          <a:xfrm>
            <a:off x="193018" y="3092072"/>
            <a:ext cx="10424245" cy="3710658"/>
            <a:chOff x="193018" y="3092072"/>
            <a:chExt cx="10424245" cy="371065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BAB093C-DB49-8C61-52D5-B7DFF08E1CC3}"/>
                </a:ext>
              </a:extLst>
            </p:cNvPr>
            <p:cNvGrpSpPr/>
            <p:nvPr/>
          </p:nvGrpSpPr>
          <p:grpSpPr>
            <a:xfrm>
              <a:off x="193018" y="3092072"/>
              <a:ext cx="10424245" cy="3710658"/>
              <a:chOff x="136767" y="3059668"/>
              <a:chExt cx="10424245" cy="3710658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0A7E35AB-0C80-C2EA-284D-29C24524F150}"/>
                  </a:ext>
                </a:extLst>
              </p:cNvPr>
              <p:cNvGrpSpPr/>
              <p:nvPr/>
            </p:nvGrpSpPr>
            <p:grpSpPr>
              <a:xfrm>
                <a:off x="136767" y="3396216"/>
                <a:ext cx="10424245" cy="3374110"/>
                <a:chOff x="136767" y="3396216"/>
                <a:chExt cx="10424245" cy="3374110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733D9D3-E797-F9FD-027F-704C619A472D}"/>
                    </a:ext>
                  </a:extLst>
                </p:cNvPr>
                <p:cNvSpPr/>
                <p:nvPr/>
              </p:nvSpPr>
              <p:spPr>
                <a:xfrm>
                  <a:off x="2095500" y="6118843"/>
                  <a:ext cx="2952750" cy="6514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683921CE-E1F3-1177-184B-68C402BB7D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4533" b="22311"/>
                <a:stretch>
                  <a:fillRect/>
                </a:stretch>
              </p:blipFill>
              <p:spPr>
                <a:xfrm>
                  <a:off x="8227966" y="3474445"/>
                  <a:ext cx="2333046" cy="1653525"/>
                </a:xfrm>
                <a:prstGeom prst="round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178529D0-AEF2-798B-E501-D7AB6C7543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6767" y="5176539"/>
                  <a:ext cx="4268639" cy="1537275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58057BF6-E7C9-5D39-52AF-E892CD8025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3316" b="99515" l="13948" r="57156">
                              <a14:foregroundMark x1="21771" y1="55641" x2="14008" y2="75455"/>
                              <a14:foregroundMark x1="14008" y1="75455" x2="21195" y2="58027"/>
                              <a14:foregroundMark x1="42996" y1="86292" x2="25500" y2="88192"/>
                              <a14:foregroundMark x1="25500" y1="88192" x2="43117" y2="87101"/>
                              <a14:foregroundMark x1="43117" y1="87101" x2="43299" y2="86696"/>
                              <a14:foregroundMark x1="40934" y1="91023" x2="41540" y2="91427"/>
                              <a14:foregroundMark x1="20012" y1="32471" x2="34172" y2="16336"/>
                              <a14:foregroundMark x1="34172" y1="16336" x2="19497" y2="25637"/>
                              <a14:foregroundMark x1="19497" y1="25637" x2="19436" y2="33239"/>
                              <a14:foregroundMark x1="23833" y1="19127" x2="35931" y2="3316"/>
                              <a14:foregroundMark x1="35931" y1="3316" x2="23833" y2="18722"/>
                              <a14:foregroundMark x1="50091" y1="25799" x2="48029" y2="27740"/>
                              <a14:foregroundMark x1="50970" y1="25799" x2="51243" y2="24990"/>
                              <a14:foregroundMark x1="24439" y1="89446" x2="44845" y2="89689"/>
                              <a14:foregroundMark x1="44845" y1="89689" x2="30321" y2="99515"/>
                              <a14:foregroundMark x1="30321" y1="99515" x2="25015" y2="89850"/>
                              <a14:foregroundMark x1="56549" y1="35625" x2="50849" y2="11808"/>
                              <a14:foregroundMark x1="50849" y1="11808" x2="57156" y2="33320"/>
                              <a14:foregroundMark x1="57156" y1="33320" x2="56853" y2="3562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350" r="41714"/>
                <a:stretch>
                  <a:fillRect/>
                </a:stretch>
              </p:blipFill>
              <p:spPr>
                <a:xfrm rot="5400000">
                  <a:off x="5558599" y="4944514"/>
                  <a:ext cx="1298099" cy="2215865"/>
                </a:xfrm>
                <a:prstGeom prst="rect">
                  <a:avLst/>
                </a:prstGeom>
              </p:spPr>
            </p:pic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3B0DEE2-B210-E635-19F8-5D1FDB79F122}"/>
                    </a:ext>
                  </a:extLst>
                </p:cNvPr>
                <p:cNvSpPr txBox="1"/>
                <p:nvPr/>
              </p:nvSpPr>
              <p:spPr>
                <a:xfrm>
                  <a:off x="207966" y="3488778"/>
                  <a:ext cx="3263460" cy="1293971"/>
                </a:xfrm>
                <a:prstGeom prst="roundRect">
                  <a:avLst/>
                </a:prstGeom>
                <a:solidFill>
                  <a:srgbClr val="D1EFEC"/>
                </a:solidFill>
                <a:ln w="19050">
                  <a:solidFill>
                    <a:srgbClr val="39BBAE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lvl="0">
                    <a:defRPr/>
                  </a:pPr>
                  <a:r>
                    <a:rPr lang="en-GB" sz="1400" b="1" dirty="0">
                      <a:solidFill>
                        <a:prstClr val="black"/>
                      </a:solidFill>
                    </a:rPr>
                    <a:t>Implications:</a:t>
                  </a:r>
                </a:p>
                <a:p>
                  <a:pPr marL="285750" lvl="0" indent="-285750">
                    <a:buFont typeface="Arial" panose="020B0604020202020204" pitchFamily="34" charset="0"/>
                    <a:buChar char="•"/>
                    <a:defRPr/>
                  </a:pPr>
                  <a:r>
                    <a:rPr lang="en-GB" sz="1400" dirty="0">
                      <a:solidFill>
                        <a:prstClr val="black"/>
                      </a:solidFill>
                    </a:rPr>
                    <a:t>Same efficiency as using 4 layers</a:t>
                  </a:r>
                </a:p>
                <a:p>
                  <a:pPr marL="285750" lvl="0" indent="-285750">
                    <a:buFont typeface="Arial" panose="020B0604020202020204" pitchFamily="34" charset="0"/>
                    <a:buChar char="•"/>
                    <a:defRPr/>
                  </a:pPr>
                  <a:r>
                    <a:rPr lang="en-GB" sz="1400" dirty="0">
                      <a:solidFill>
                        <a:prstClr val="black"/>
                      </a:solidFill>
                    </a:rPr>
                    <a:t>Same increase in rate capability</a:t>
                  </a:r>
                </a:p>
                <a:p>
                  <a:pPr marL="285750" lvl="0" indent="-285750">
                    <a:buFont typeface="Arial" panose="020B0604020202020204" pitchFamily="34" charset="0"/>
                    <a:buChar char="•"/>
                    <a:defRPr/>
                  </a:pPr>
                  <a:r>
                    <a:rPr lang="en-GB" sz="1400" dirty="0">
                      <a:solidFill>
                        <a:prstClr val="black"/>
                      </a:solidFill>
                    </a:rPr>
                    <a:t>Easier to build</a:t>
                  </a:r>
                </a:p>
                <a:p>
                  <a:pPr marL="285750" lvl="0" indent="-285750">
                    <a:buFont typeface="Arial" panose="020B0604020202020204" pitchFamily="34" charset="0"/>
                    <a:buChar char="•"/>
                    <a:defRPr/>
                  </a:pPr>
                  <a:r>
                    <a:rPr lang="en-GB" sz="1400" dirty="0">
                      <a:solidFill>
                        <a:prstClr val="black"/>
                      </a:solidFill>
                    </a:rPr>
                    <a:t>Cost reduction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3B82909-65DF-5628-61D7-C48CA5D4C85F}"/>
                    </a:ext>
                  </a:extLst>
                </p:cNvPr>
                <p:cNvSpPr/>
                <p:nvPr/>
              </p:nvSpPr>
              <p:spPr>
                <a:xfrm rot="3268001">
                  <a:off x="3372536" y="4299252"/>
                  <a:ext cx="2004641" cy="198569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0326407A-450D-4F45-64F2-BCB41A49DA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3326" y="3525168"/>
                  <a:ext cx="0" cy="48233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0678FE32-1AB7-D8A4-936D-CBBB93C3B430}"/>
                    </a:ext>
                  </a:extLst>
                </p:cNvPr>
                <p:cNvCxnSpPr>
                  <a:cxnSpLocks/>
                  <a:endCxn id="32" idx="2"/>
                </p:cNvCxnSpPr>
                <p:nvPr/>
              </p:nvCxnSpPr>
              <p:spPr>
                <a:xfrm>
                  <a:off x="4293326" y="4109603"/>
                  <a:ext cx="735" cy="346636"/>
                </a:xfrm>
                <a:prstGeom prst="straightConnector1">
                  <a:avLst/>
                </a:prstGeom>
                <a:ln>
                  <a:prstDash val="sys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Isosceles Triangle 55">
                  <a:extLst>
                    <a:ext uri="{FF2B5EF4-FFF2-40B4-BE49-F238E27FC236}">
                      <a16:creationId xmlns:a16="http://schemas.microsoft.com/office/drawing/2014/main" id="{462C01C3-D053-8D7F-4E37-9B949AED9744}"/>
                    </a:ext>
                  </a:extLst>
                </p:cNvPr>
                <p:cNvSpPr/>
                <p:nvPr/>
              </p:nvSpPr>
              <p:spPr>
                <a:xfrm>
                  <a:off x="5099716" y="3525167"/>
                  <a:ext cx="520249" cy="1249665"/>
                </a:xfrm>
                <a:prstGeom prst="triangle">
                  <a:avLst>
                    <a:gd name="adj" fmla="val 0"/>
                  </a:avLst>
                </a:prstGeom>
                <a:noFill/>
                <a:ln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2A4C605D-965A-6143-46C1-85478AC12A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02196" y="3608267"/>
                      <a:ext cx="1107348" cy="40472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m:rPr>
                                <m:sty m:val="p"/>
                              </m:rPr>
                              <a:rPr lang="en-GB" sz="1400" i="1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GB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f>
                              <m:fPr>
                                <m:ctrlP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func>
                                  <m:funcPr>
                                    <m:ctrlPr>
                                      <a:rPr lang="en-GB" sz="140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sz="140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GB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den>
                            </m:f>
                          </m:oMath>
                        </m:oMathPara>
                      </a14:m>
                      <a:endParaRPr lang="en-GB" sz="1400" dirty="0"/>
                    </a:p>
                  </p:txBody>
                </p:sp>
              </mc:Choice>
              <mc:Fallback xmlns="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2A4C605D-965A-6143-46C1-85478AC12A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2196" y="3608267"/>
                      <a:ext cx="1107348" cy="404726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134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89AEF8C3-E215-4398-9D07-4F6129CD44FE}"/>
                    </a:ext>
                  </a:extLst>
                </p:cNvPr>
                <p:cNvSpPr txBox="1"/>
                <p:nvPr/>
              </p:nvSpPr>
              <p:spPr>
                <a:xfrm>
                  <a:off x="5350372" y="3981083"/>
                  <a:ext cx="3064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/>
                    <a:t>c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5E5079F-6353-682E-87F4-BAEFD040939C}"/>
                    </a:ext>
                  </a:extLst>
                </p:cNvPr>
                <p:cNvSpPr txBox="1"/>
                <p:nvPr/>
              </p:nvSpPr>
              <p:spPr>
                <a:xfrm>
                  <a:off x="5202585" y="4747758"/>
                  <a:ext cx="3145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/>
                    <a:t>b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935FB09-6FF6-A1F8-CDB4-6879A2F772FD}"/>
                    </a:ext>
                  </a:extLst>
                </p:cNvPr>
                <p:cNvSpPr txBox="1"/>
                <p:nvPr/>
              </p:nvSpPr>
              <p:spPr>
                <a:xfrm>
                  <a:off x="4851071" y="4098255"/>
                  <a:ext cx="3080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/>
                    <a:t>a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89566445-3B95-4AA2-E680-3F7017F4A0BC}"/>
                    </a:ext>
                  </a:extLst>
                </p:cNvPr>
                <p:cNvSpPr txBox="1"/>
                <p:nvPr/>
              </p:nvSpPr>
              <p:spPr>
                <a:xfrm>
                  <a:off x="5059195" y="3888403"/>
                  <a:ext cx="3113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dirty="0">
                      <a:latin typeface="Aptos" panose="020B0004020202020204" pitchFamily="34" charset="0"/>
                    </a:rPr>
                    <a:t>θ</a:t>
                  </a:r>
                  <a:endParaRPr lang="en-GB" dirty="0"/>
                </a:p>
              </p:txBody>
            </p: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E498248E-AA61-2A64-1D59-1C5DA02317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41037" y="4147404"/>
                  <a:ext cx="0" cy="381905"/>
                </a:xfrm>
                <a:prstGeom prst="straightConnector1">
                  <a:avLst/>
                </a:prstGeom>
                <a:ln>
                  <a:solidFill>
                    <a:schemeClr val="accent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1060DE4C-6DA9-5A98-2833-B802D1A4DB5A}"/>
                    </a:ext>
                  </a:extLst>
                </p:cNvPr>
                <p:cNvSpPr/>
                <p:nvPr/>
              </p:nvSpPr>
              <p:spPr>
                <a:xfrm>
                  <a:off x="6189294" y="3525167"/>
                  <a:ext cx="477173" cy="605598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A1D2BAB-7197-02AD-A5B9-8F85F907525F}"/>
                    </a:ext>
                  </a:extLst>
                </p:cNvPr>
                <p:cNvSpPr txBox="1"/>
                <p:nvPr/>
              </p:nvSpPr>
              <p:spPr>
                <a:xfrm>
                  <a:off x="5667386" y="4486148"/>
                  <a:ext cx="1991251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00" dirty="0"/>
                    <a:t>Factor increase in path length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E1D3E90-C9CB-E287-954D-D7E1420F849C}"/>
                    </a:ext>
                  </a:extLst>
                </p:cNvPr>
                <p:cNvSpPr txBox="1"/>
                <p:nvPr/>
              </p:nvSpPr>
              <p:spPr>
                <a:xfrm>
                  <a:off x="4256429" y="4229149"/>
                  <a:ext cx="26481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dirty="0"/>
                    <a:t>c</a:t>
                  </a:r>
                </a:p>
              </p:txBody>
            </p:sp>
            <p:pic>
              <p:nvPicPr>
                <p:cNvPr id="74" name="Picture 73">
                  <a:extLst>
                    <a:ext uri="{FF2B5EF4-FFF2-40B4-BE49-F238E27FC236}">
                      <a16:creationId xmlns:a16="http://schemas.microsoft.com/office/drawing/2014/main" id="{167694C2-B5A6-7842-D18D-3D2EF6D757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6050"/>
                <a:stretch>
                  <a:fillRect/>
                </a:stretch>
              </p:blipFill>
              <p:spPr>
                <a:xfrm>
                  <a:off x="8654105" y="5228902"/>
                  <a:ext cx="1480768" cy="1460040"/>
                </a:xfrm>
                <a:prstGeom prst="roundRect">
                  <a:avLst/>
                </a:prstGeom>
              </p:spPr>
            </p:pic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8049444-33E0-5821-1954-C9DD05D514EA}"/>
                  </a:ext>
                </a:extLst>
              </p:cNvPr>
              <p:cNvSpPr txBox="1"/>
              <p:nvPr/>
            </p:nvSpPr>
            <p:spPr>
              <a:xfrm>
                <a:off x="282652" y="3059668"/>
                <a:ext cx="17193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rgbClr val="0F3C8F"/>
                    </a:solidFill>
                  </a:rPr>
                  <a:t>Tilted geometry</a:t>
                </a:r>
              </a:p>
            </p:txBody>
          </p:sp>
        </p:grp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466EEE0E-A8DB-3810-A87D-AAD38B3EC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86702" y="4153532"/>
              <a:ext cx="155120" cy="116223"/>
            </a:xfrm>
            <a:prstGeom prst="straightConnector1">
              <a:avLst/>
            </a:prstGeom>
            <a:ln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6D19768-ED8D-94A7-1914-09B8B9447E65}"/>
                </a:ext>
              </a:extLst>
            </p:cNvPr>
            <p:cNvCxnSpPr>
              <a:cxnSpLocks/>
              <a:endCxn id="32" idx="2"/>
            </p:cNvCxnSpPr>
            <p:nvPr/>
          </p:nvCxnSpPr>
          <p:spPr>
            <a:xfrm>
              <a:off x="4204351" y="4261553"/>
              <a:ext cx="145961" cy="227090"/>
            </a:xfrm>
            <a:prstGeom prst="straightConnector1">
              <a:avLst/>
            </a:prstGeom>
            <a:ln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B7C225E-1C4B-BFD3-512C-94F8F679F71C}"/>
                </a:ext>
              </a:extLst>
            </p:cNvPr>
            <p:cNvSpPr txBox="1"/>
            <p:nvPr/>
          </p:nvSpPr>
          <p:spPr>
            <a:xfrm>
              <a:off x="3990845" y="3876970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b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DA92033-9004-9764-95F4-8F592E6DE349}"/>
                </a:ext>
              </a:extLst>
            </p:cNvPr>
            <p:cNvSpPr txBox="1"/>
            <p:nvPr/>
          </p:nvSpPr>
          <p:spPr>
            <a:xfrm>
              <a:off x="3999563" y="4300438"/>
              <a:ext cx="2664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269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12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3.4873"/>
                                          </p:val>
                                        </p:tav>
                                        <p:tav tm="6660">
                                          <p:val>
                                            <p:fltVal val="6.0519"/>
                                          </p:val>
                                        </p:tav>
                                        <p:tav tm="9990">
                                          <p:val>
                                            <p:fltVal val="7.8356"/>
                                          </p:val>
                                        </p:tav>
                                        <p:tav tm="13320">
                                          <p:val>
                                            <p:fltVal val="8.9802"/>
                                          </p:val>
                                        </p:tav>
                                        <p:tav tm="16650">
                                          <p:val>
                                            <p:fltVal val="9.6274"/>
                                          </p:val>
                                        </p:tav>
                                        <p:tav tm="19970">
                                          <p:val>
                                            <p:fltVal val="9.9185"/>
                                          </p:val>
                                        </p:tav>
                                        <p:tav tm="23290">
                                          <p:val>
                                            <p:fltVal val="9.9968"/>
                                          </p:val>
                                        </p:tav>
                                        <p:tav tm="26620">
                                          <p:val>
                                            <p:fltVal val="9.9972"/>
                                          </p:val>
                                        </p:tav>
                                        <p:tav tm="29950">
                                          <p:val>
                                            <p:fltVal val="9.9223"/>
                                          </p:val>
                                        </p:tav>
                                        <p:tav tm="33280">
                                          <p:val>
                                            <p:fltVal val="9.6366"/>
                                          </p:val>
                                        </p:tav>
                                        <p:tav tm="36610">
                                          <p:val>
                                            <p:fltVal val="8.9984"/>
                                          </p:val>
                                        </p:tav>
                                        <p:tav tm="39940">
                                          <p:val>
                                            <p:fltVal val="7.8658"/>
                                          </p:val>
                                        </p:tav>
                                        <p:tav tm="43270">
                                          <p:val>
                                            <p:fltVal val="6.097"/>
                                          </p:val>
                                        </p:tav>
                                        <p:tav tm="46600">
                                          <p:val>
                                            <p:fltVal val="3.5502"/>
                                          </p:val>
                                        </p:tav>
                                        <p:tav tm="49930">
                                          <p:val>
                                            <p:fltVal val="0.0837"/>
                                          </p:val>
                                        </p:tav>
                                        <p:tav tm="53250">
                                          <p:val>
                                            <p:fltVal val="-3.4149"/>
                                          </p:val>
                                        </p:tav>
                                        <p:tav tm="56580">
                                          <p:val>
                                            <p:fltVal val="-6.0001"/>
                                          </p:val>
                                        </p:tav>
                                        <p:tav tm="59900">
                                          <p:val>
                                            <p:fltVal val="-7.7965"/>
                                          </p:val>
                                        </p:tav>
                                        <p:tav tm="63220">
                                          <p:val>
                                            <p:fltVal val="-8.9537"/>
                                          </p:val>
                                        </p:tav>
                                        <p:tav tm="66540">
                                          <p:val>
                                            <p:fltVal val="-9.6124"/>
                                          </p:val>
                                        </p:tav>
                                        <p:tav tm="69870">
                                          <p:val>
                                            <p:fltVal val="-9.9135"/>
                                          </p:val>
                                        </p:tav>
                                        <p:tav tm="73190">
                                          <p:val>
                                            <p:fltVal val="-9.9962"/>
                                          </p:val>
                                        </p:tav>
                                        <p:tav tm="76510">
                                          <p:val>
                                            <p:fltVal val="-9.9977"/>
                                          </p:val>
                                        </p:tav>
                                        <p:tav tm="79830">
                                          <p:val>
                                            <p:fltVal val="-9.9278"/>
                                          </p:val>
                                        </p:tav>
                                        <p:tav tm="83160">
                                          <p:val>
                                            <p:fltVal val="-9.6522"/>
                                          </p:val>
                                        </p:tav>
                                        <p:tav tm="86480">
                                          <p:val>
                                            <p:fltVal val="-9.0317"/>
                                          </p:val>
                                        </p:tav>
                                        <p:tav tm="89800">
                                          <p:val>
                                            <p:fltVal val="-7.9252"/>
                                          </p:val>
                                        </p:tav>
                                        <p:tav tm="93120">
                                          <p:val>
                                            <p:fltVal val="-6.1923"/>
                                          </p:val>
                                        </p:tav>
                                        <p:tav tm="96450">
                                          <p:val>
                                            <p:fltVal val="-3.683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3A7BE-F52F-EFD0-1DE8-1BEA8E21B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368A53-5F38-7882-E2DA-A870B04C7380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26" name="Picture 25" descr="A graph with red lines&#10;&#10;AI-generated content may be incorrect.">
            <a:extLst>
              <a:ext uri="{FF2B5EF4-FFF2-40B4-BE49-F238E27FC236}">
                <a16:creationId xmlns:a16="http://schemas.microsoft.com/office/drawing/2014/main" id="{6B89FDD1-9AAD-4E40-BA9C-9B3AD0B9D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4823" r="6474"/>
          <a:stretch>
            <a:fillRect/>
          </a:stretch>
        </p:blipFill>
        <p:spPr>
          <a:xfrm>
            <a:off x="4697923" y="3272678"/>
            <a:ext cx="4410074" cy="35738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7020FD-5CE4-A84B-35BB-7F2C9BA9B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728" y="3194621"/>
            <a:ext cx="3957400" cy="302727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3515A6D-0555-70E2-D3C3-3E3A8313A027}"/>
              </a:ext>
            </a:extLst>
          </p:cNvPr>
          <p:cNvSpPr txBox="1"/>
          <p:nvPr/>
        </p:nvSpPr>
        <p:spPr>
          <a:xfrm>
            <a:off x="209551" y="523220"/>
            <a:ext cx="5753100" cy="2009061"/>
          </a:xfrm>
          <a:prstGeom prst="roundRect">
            <a:avLst/>
          </a:prstGeom>
          <a:solidFill>
            <a:srgbClr val="D1EFEC"/>
          </a:solidFill>
          <a:ln>
            <a:solidFill>
              <a:srgbClr val="39BBAE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Uniformity below ±</a:t>
            </a:r>
            <a:r>
              <a:rPr lang="en-GB" sz="1600" b="1" dirty="0"/>
              <a:t>8% </a:t>
            </a:r>
            <a:r>
              <a:rPr lang="en-GB" sz="1000" dirty="0"/>
              <a:t>(or </a:t>
            </a:r>
            <a:r>
              <a:rPr lang="en-GB" sz="1200" dirty="0"/>
              <a:t>±</a:t>
            </a:r>
            <a:r>
              <a:rPr lang="en-GB" sz="1200" b="1" dirty="0"/>
              <a:t>3%</a:t>
            </a:r>
            <a:r>
              <a:rPr lang="en-GB" sz="1600" b="1" dirty="0"/>
              <a:t> </a:t>
            </a:r>
            <a:r>
              <a:rPr lang="en-GB" sz="1000" dirty="0"/>
              <a:t>with variable LLD calculation)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TbE</a:t>
            </a:r>
            <a:r>
              <a:rPr lang="en-GB" sz="1600" dirty="0"/>
              <a:t> show potential double counting effects </a:t>
            </a:r>
            <a:r>
              <a:rPr lang="en-GB" sz="1600" b="1" dirty="0"/>
              <a:t>~0.9%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Gamma sensitivity </a:t>
            </a:r>
            <a:r>
              <a:rPr lang="en-GB" sz="1600" b="1" dirty="0"/>
              <a:t>~1.8·10</a:t>
            </a:r>
            <a:r>
              <a:rPr lang="en-GB" sz="1600" b="1" baseline="30000" dirty="0"/>
              <a:t>-6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Count rate </a:t>
            </a:r>
            <a:r>
              <a:rPr lang="en-GB" sz="1600" b="1" dirty="0"/>
              <a:t>~300kHz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Count rate variation </a:t>
            </a:r>
            <a:r>
              <a:rPr lang="en-GB" sz="1600" b="1" dirty="0"/>
              <a:t>&lt;0.09%/</a:t>
            </a:r>
            <a:r>
              <a:rPr lang="en-GB" sz="1600" b="1" dirty="0">
                <a:latin typeface="Aptos Display" panose="020B0004020202020204" pitchFamily="34" charset="0"/>
              </a:rPr>
              <a:t>°C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ptos Display" panose="020B0004020202020204" pitchFamily="34" charset="0"/>
                <a:cs typeface="Times New Roman" panose="02020603050405020304" pitchFamily="18" charset="0"/>
              </a:rPr>
              <a:t>ΔQ/Q &lt;1%</a:t>
            </a:r>
            <a:endParaRPr lang="en-GB" sz="16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F60721B-A0B6-531A-75EE-7D6AEE6D3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1" y="3194621"/>
            <a:ext cx="4490704" cy="2886881"/>
          </a:xfrm>
          <a:prstGeom prst="rect">
            <a:avLst/>
          </a:prstGeom>
        </p:spPr>
      </p:pic>
      <p:pic>
        <p:nvPicPr>
          <p:cNvPr id="34" name="Picture 33" descr="A graph with a red line&#10;&#10;AI-generated content may be incorrect.">
            <a:extLst>
              <a:ext uri="{FF2B5EF4-FFF2-40B4-BE49-F238E27FC236}">
                <a16:creationId xmlns:a16="http://schemas.microsoft.com/office/drawing/2014/main" id="{9A5F1EA7-A2AA-8BBC-6466-20AC7D1BE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6" t="6385" r="5702"/>
          <a:stretch>
            <a:fillRect/>
          </a:stretch>
        </p:blipFill>
        <p:spPr>
          <a:xfrm>
            <a:off x="6926925" y="516865"/>
            <a:ext cx="3337605" cy="275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2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BB98E-1128-7AF4-3488-81F0B78FF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DD8739-4969-9F6B-719C-D6B4A619E5B0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F21562-472C-AD68-2D49-3DE51F87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870" y="1064149"/>
            <a:ext cx="2062947" cy="1492171"/>
          </a:xfrm>
          <a:prstGeom prst="rect">
            <a:avLst/>
          </a:prstGeom>
        </p:spPr>
      </p:pic>
      <p:pic>
        <p:nvPicPr>
          <p:cNvPr id="19" name="Picture 2" descr="Diagram of a structure with text&#10;&#10;AI-generated content may be incorrect.">
            <a:extLst>
              <a:ext uri="{FF2B5EF4-FFF2-40B4-BE49-F238E27FC236}">
                <a16:creationId xmlns:a16="http://schemas.microsoft.com/office/drawing/2014/main" id="{690B1677-523B-DDAB-4FAF-22EC713FA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107" y="657045"/>
            <a:ext cx="2401363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pic>
        <p:nvPicPr>
          <p:cNvPr id="21" name="Picture 4" descr="A person standing next to a hexagon shaped object&#10;&#10;AI-generated content may be incorrect.">
            <a:extLst>
              <a:ext uri="{FF2B5EF4-FFF2-40B4-BE49-F238E27FC236}">
                <a16:creationId xmlns:a16="http://schemas.microsoft.com/office/drawing/2014/main" id="{2829F6FA-C2E6-7EC1-B83C-7F0704893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r="25860"/>
          <a:stretch>
            <a:fillRect/>
          </a:stretch>
        </p:blipFill>
        <p:spPr bwMode="auto">
          <a:xfrm>
            <a:off x="96032" y="657045"/>
            <a:ext cx="1440668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3B38284-0903-8351-03C9-D0EB13FC2590}"/>
              </a:ext>
            </a:extLst>
          </p:cNvPr>
          <p:cNvSpPr txBox="1"/>
          <p:nvPr/>
        </p:nvSpPr>
        <p:spPr>
          <a:xfrm>
            <a:off x="4079470" y="512742"/>
            <a:ext cx="5438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Large area coverage 12.5 m</a:t>
            </a:r>
            <a:r>
              <a:rPr lang="en-GB" baseline="30000" dirty="0">
                <a:solidFill>
                  <a:prstClr val="black"/>
                </a:solidFill>
              </a:rPr>
              <a:t>2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Minimise dead-space between modules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Vacuum compatibility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Aptos Display" panose="020B0004020202020204" pitchFamily="34" charset="0"/>
              </a:rPr>
              <a:t>Efficiency  &gt;75%  at 1.8 </a:t>
            </a:r>
            <a:r>
              <a:rPr lang="en-GB" dirty="0">
                <a:cs typeface="Arial" panose="020B0604020202020204" pitchFamily="34" charset="0"/>
              </a:rPr>
              <a:t>Å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cs typeface="Arial" panose="020B0604020202020204" pitchFamily="34" charset="0"/>
              </a:rPr>
              <a:t>Pixel size 4 mm x 4 mm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d-spacing range 0.5-100</a:t>
            </a:r>
            <a:r>
              <a:rPr lang="en-GB" dirty="0">
                <a:solidFill>
                  <a:prstClr val="black"/>
                </a:solidFill>
                <a:latin typeface="Aptos Display" panose="020B0004020202020204" pitchFamily="34" charset="0"/>
              </a:rPr>
              <a:t> </a:t>
            </a:r>
            <a:r>
              <a:rPr lang="en-GB" dirty="0">
                <a:cs typeface="Arial" panose="020B0604020202020204" pitchFamily="34" charset="0"/>
              </a:rPr>
              <a:t>Å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26B6FD-0193-5F36-690A-1B73C2DA56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5"/>
          <a:stretch>
            <a:fillRect/>
          </a:stretch>
        </p:blipFill>
        <p:spPr>
          <a:xfrm rot="5400000">
            <a:off x="9950402" y="444347"/>
            <a:ext cx="2161001" cy="2062948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29DE9A56-1788-F1A4-5138-8E2DB51C04C0}"/>
              </a:ext>
            </a:extLst>
          </p:cNvPr>
          <p:cNvGrpSpPr/>
          <p:nvPr/>
        </p:nvGrpSpPr>
        <p:grpSpPr>
          <a:xfrm>
            <a:off x="0" y="2327639"/>
            <a:ext cx="12095968" cy="4530361"/>
            <a:chOff x="0" y="2327639"/>
            <a:chExt cx="12095968" cy="453036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ED36468-AB9C-AD93-83AB-75DDF242472B}"/>
                </a:ext>
              </a:extLst>
            </p:cNvPr>
            <p:cNvSpPr/>
            <p:nvPr/>
          </p:nvSpPr>
          <p:spPr>
            <a:xfrm>
              <a:off x="3657600" y="5893904"/>
              <a:ext cx="1401417" cy="865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8C97DEC-C725-2A09-3116-A0BBB11C1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0" t="4445" r="6806" b="6280"/>
            <a:stretch>
              <a:fillRect/>
            </a:stretch>
          </p:blipFill>
          <p:spPr>
            <a:xfrm>
              <a:off x="96032" y="2327639"/>
              <a:ext cx="2975159" cy="2253317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6532BA-F4DE-4FC8-5FB7-30131B784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4" t="5747" r="8261" b="5867"/>
            <a:stretch>
              <a:fillRect/>
            </a:stretch>
          </p:blipFill>
          <p:spPr>
            <a:xfrm>
              <a:off x="0" y="4746486"/>
              <a:ext cx="4343847" cy="2111513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C263A82-055E-E70C-BE9C-07F214A9E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695" y="2717502"/>
              <a:ext cx="4127107" cy="1990377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56128856-A7ED-497C-E936-2C331282B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1489" y="3147476"/>
              <a:ext cx="1524479" cy="3710524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5B0AFFBA-23AF-FF06-7709-23CB005A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255" y="4875781"/>
              <a:ext cx="2194826" cy="188359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896466E-DD00-DA54-8403-5A6AFE416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6360" y="4875781"/>
              <a:ext cx="1623791" cy="188359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73B57FD-A076-9FE4-E40A-51560589B00E}"/>
                </a:ext>
              </a:extLst>
            </p:cNvPr>
            <p:cNvSpPr txBox="1"/>
            <p:nvPr/>
          </p:nvSpPr>
          <p:spPr>
            <a:xfrm>
              <a:off x="8287203" y="3257517"/>
              <a:ext cx="206294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/>
                <a:t>Silicon</a:t>
              </a:r>
            </a:p>
            <a:p>
              <a:r>
                <a:rPr lang="en-GB" sz="1600" dirty="0"/>
                <a:t>Shape and profile of the reflection is consistent with the </a:t>
              </a:r>
              <a:r>
                <a:rPr lang="en-GB" sz="1600" baseline="30000" dirty="0"/>
                <a:t>3</a:t>
              </a:r>
              <a:r>
                <a:rPr lang="en-GB" sz="1600" dirty="0"/>
                <a:t>He tubes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3E253D5-E788-03AD-8758-12C00FCE2596}"/>
                </a:ext>
              </a:extLst>
            </p:cNvPr>
            <p:cNvSpPr txBox="1"/>
            <p:nvPr/>
          </p:nvSpPr>
          <p:spPr>
            <a:xfrm>
              <a:off x="5884234" y="2779810"/>
              <a:ext cx="182880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 err="1"/>
                <a:t>NaCaAlF</a:t>
              </a:r>
              <a:endParaRPr lang="en-GB" sz="1600" b="1" dirty="0"/>
            </a:p>
            <a:p>
              <a:r>
                <a:rPr lang="en-GB" sz="1600" dirty="0"/>
                <a:t>15% less efficient than </a:t>
              </a:r>
              <a:r>
                <a:rPr lang="en-GB" sz="1600" baseline="30000" dirty="0"/>
                <a:t>3</a:t>
              </a:r>
              <a:r>
                <a:rPr lang="en-GB" sz="1600" dirty="0"/>
                <a:t>He tubes</a:t>
              </a:r>
            </a:p>
            <a:p>
              <a:r>
                <a:rPr lang="en-GB" sz="1600" dirty="0"/>
                <a:t>Similar SNR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723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927C4-D3CC-18BA-68E1-2A5B0317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D780E0-7C94-B4FA-BC88-F77790AD3D21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µRWELL detector – latest development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CB08C55-E271-EF4E-C6B6-8B5709994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01" y="828768"/>
            <a:ext cx="4080099" cy="223099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B32D627-82EF-2303-1C42-9BF9965918C9}"/>
              </a:ext>
            </a:extLst>
          </p:cNvPr>
          <p:cNvSpPr txBox="1"/>
          <p:nvPr/>
        </p:nvSpPr>
        <p:spPr>
          <a:xfrm>
            <a:off x="0" y="530862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MUSHROOM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50EF62-FEC7-205C-3E0E-0B9406416351}"/>
              </a:ext>
            </a:extLst>
          </p:cNvPr>
          <p:cNvSpPr txBox="1"/>
          <p:nvPr/>
        </p:nvSpPr>
        <p:spPr>
          <a:xfrm>
            <a:off x="4668711" y="705499"/>
            <a:ext cx="38021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5B9BD5"/>
                </a:solidFill>
              </a:rPr>
              <a:t>Concept: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B9BD5"/>
                </a:solidFill>
              </a:rPr>
              <a:t>Collect more scattered neutrons.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B9BD5"/>
                </a:solidFill>
              </a:rPr>
              <a:t>Concentrate them onto a compact detector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B9BD5"/>
                </a:solidFill>
              </a:rPr>
              <a:t>Use detectors capable of handling the much higher local rates</a:t>
            </a:r>
            <a:r>
              <a:rPr lang="en-GB" sz="1400" dirty="0"/>
              <a:t>.</a:t>
            </a:r>
          </a:p>
          <a:p>
            <a:r>
              <a:rPr lang="en-GB" sz="1400" b="1" dirty="0">
                <a:solidFill>
                  <a:schemeClr val="accent6"/>
                </a:solidFill>
              </a:rPr>
              <a:t>Detector Performance: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6"/>
                </a:solidFill>
              </a:rPr>
              <a:t>~80% efficiency at 4.3 Å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6"/>
                </a:solidFill>
              </a:rPr>
              <a:t>~3 mm spatial resolution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6"/>
                </a:solidFill>
              </a:rPr>
              <a:t>Local peak rates approaching 1–2 MHz per pixel during elastic peaks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BB52AE9-48EA-1386-3C86-69F79FD62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833" y="715528"/>
            <a:ext cx="2562086" cy="172745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939BF37F-E3A5-4EAF-88C7-74B28B0362CF}"/>
              </a:ext>
            </a:extLst>
          </p:cNvPr>
          <p:cNvGrpSpPr/>
          <p:nvPr/>
        </p:nvGrpSpPr>
        <p:grpSpPr>
          <a:xfrm>
            <a:off x="198307" y="3167712"/>
            <a:ext cx="11958066" cy="3559667"/>
            <a:chOff x="198307" y="3167712"/>
            <a:chExt cx="11958066" cy="3559667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344C045-D90F-27C6-1BE4-9747D46BD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307" y="3357664"/>
              <a:ext cx="4306946" cy="2671568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4D002A6-6455-C04A-5FB7-1F6DF60B6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87315" y="3167712"/>
              <a:ext cx="5667985" cy="3559667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BB4A990-E2D4-0270-F3C0-01BFE166A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83744" y="4539822"/>
              <a:ext cx="3072629" cy="2165881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E50CB67-FAAB-FDF4-6479-21E36957584A}"/>
                </a:ext>
              </a:extLst>
            </p:cNvPr>
            <p:cNvSpPr/>
            <p:nvPr/>
          </p:nvSpPr>
          <p:spPr>
            <a:xfrm>
              <a:off x="7197041" y="4190267"/>
              <a:ext cx="756744" cy="210207"/>
            </a:xfrm>
            <a:prstGeom prst="rect">
              <a:avLst/>
            </a:prstGeom>
            <a:solidFill>
              <a:srgbClr val="1E5DF8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BEC8267-B975-D6B7-99D5-39321ACA8278}"/>
                </a:ext>
              </a:extLst>
            </p:cNvPr>
            <p:cNvSpPr/>
            <p:nvPr/>
          </p:nvSpPr>
          <p:spPr>
            <a:xfrm>
              <a:off x="5865025" y="4533527"/>
              <a:ext cx="1839311" cy="418039"/>
            </a:xfrm>
            <a:prstGeom prst="rect">
              <a:avLst/>
            </a:prstGeom>
            <a:solidFill>
              <a:srgbClr val="FF0000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F59FE89-B8D8-2B48-B73E-39911B5BDEBE}"/>
                </a:ext>
              </a:extLst>
            </p:cNvPr>
            <p:cNvCxnSpPr>
              <a:cxnSpLocks/>
              <a:endCxn id="56" idx="3"/>
            </p:cNvCxnSpPr>
            <p:nvPr/>
          </p:nvCxnSpPr>
          <p:spPr>
            <a:xfrm flipH="1" flipV="1">
              <a:off x="7953785" y="4295371"/>
              <a:ext cx="2114554" cy="79209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1A8DC93-C518-5108-421B-EE2470B58AAC}"/>
                </a:ext>
              </a:extLst>
            </p:cNvPr>
            <p:cNvCxnSpPr>
              <a:cxnSpLocks/>
              <a:stCxn id="61" idx="3"/>
              <a:endCxn id="57" idx="3"/>
            </p:cNvCxnSpPr>
            <p:nvPr/>
          </p:nvCxnSpPr>
          <p:spPr>
            <a:xfrm flipH="1" flipV="1">
              <a:off x="7704336" y="4742547"/>
              <a:ext cx="3303528" cy="17575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12B0FF-0704-4C8F-3366-39594A7A9606}"/>
                </a:ext>
              </a:extLst>
            </p:cNvPr>
            <p:cNvSpPr/>
            <p:nvPr/>
          </p:nvSpPr>
          <p:spPr>
            <a:xfrm rot="16200000">
              <a:off x="9123431" y="5316718"/>
              <a:ext cx="1875382" cy="491361"/>
            </a:xfrm>
            <a:prstGeom prst="rect">
              <a:avLst/>
            </a:prstGeom>
            <a:solidFill>
              <a:srgbClr val="1E5DF8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2218AE9-50AD-2D47-E339-FB2D1FF2AC06}"/>
                </a:ext>
              </a:extLst>
            </p:cNvPr>
            <p:cNvSpPr/>
            <p:nvPr/>
          </p:nvSpPr>
          <p:spPr>
            <a:xfrm rot="5400000">
              <a:off x="10070173" y="5050811"/>
              <a:ext cx="1875381" cy="1023178"/>
            </a:xfrm>
            <a:prstGeom prst="rect">
              <a:avLst/>
            </a:prstGeom>
            <a:solidFill>
              <a:srgbClr val="FF0000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0403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4B3EC4D-3FFC-FADA-0CDC-0B064BE527F8}"/>
              </a:ext>
            </a:extLst>
          </p:cNvPr>
          <p:cNvSpPr txBox="1"/>
          <p:nvPr/>
        </p:nvSpPr>
        <p:spPr>
          <a:xfrm>
            <a:off x="8897104" y="551094"/>
            <a:ext cx="329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3"/>
                </a:solidFill>
              </a:rPr>
              <a:t>Group leader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Jeffrey Sykora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Section leader &amp; electronics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Erik Schooneveld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Scintillator detectors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Giacomo Mauri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Sarah Mann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Gas detectors 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Davide </a:t>
            </a:r>
            <a:r>
              <a:rPr lang="en-GB" sz="1600" b="1" dirty="0" err="1">
                <a:cs typeface="Arial" panose="020B0604020202020204" pitchFamily="34" charset="0"/>
              </a:rPr>
              <a:t>Raspino</a:t>
            </a:r>
            <a:r>
              <a:rPr lang="en-GB" sz="1600" b="1" dirty="0">
                <a:cs typeface="Arial" panose="020B0604020202020204" pitchFamily="34" charset="0"/>
              </a:rPr>
              <a:t> 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Imaging and muon detectors</a:t>
            </a:r>
            <a:r>
              <a:rPr lang="en-GB" sz="16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Daniel Pooley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Beam monitors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Quintino Mutamba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Technicians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Stefan Howarth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Graham Smith </a:t>
            </a:r>
          </a:p>
          <a:p>
            <a:r>
              <a:rPr lang="en-GB" sz="1600" dirty="0">
                <a:solidFill>
                  <a:schemeClr val="accent3"/>
                </a:solidFill>
              </a:rPr>
              <a:t>Endeavour consultant 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Nigel Rhodes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Students</a:t>
            </a:r>
          </a:p>
          <a:p>
            <a:r>
              <a:rPr lang="en-GB" sz="1600" b="1" dirty="0">
                <a:cs typeface="Arial" panose="020B0604020202020204" pitchFamily="34" charset="0"/>
              </a:rPr>
              <a:t>Reailtin Eve Emilia Giorgio Henry Ben Gabriel Annabelle + more</a:t>
            </a:r>
          </a:p>
          <a:p>
            <a:r>
              <a:rPr lang="en-GB" sz="1600" dirty="0">
                <a:solidFill>
                  <a:schemeClr val="accent3"/>
                </a:solidFill>
                <a:cs typeface="Arial" panose="020B0604020202020204" pitchFamily="34" charset="0"/>
              </a:rPr>
              <a:t>Electronics section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853EF2-4B20-9780-0BB9-354D3AE8B49F}"/>
              </a:ext>
            </a:extLst>
          </p:cNvPr>
          <p:cNvCxnSpPr>
            <a:cxnSpLocks/>
          </p:cNvCxnSpPr>
          <p:nvPr/>
        </p:nvCxnSpPr>
        <p:spPr>
          <a:xfrm>
            <a:off x="8794388" y="605744"/>
            <a:ext cx="3397612" cy="0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C64FE9-718B-1E82-BF15-8EA923D0513D}"/>
              </a:ext>
            </a:extLst>
          </p:cNvPr>
          <p:cNvCxnSpPr>
            <a:cxnSpLocks/>
          </p:cNvCxnSpPr>
          <p:nvPr/>
        </p:nvCxnSpPr>
        <p:spPr>
          <a:xfrm>
            <a:off x="8794388" y="605744"/>
            <a:ext cx="0" cy="5306774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3F4C1BA-6063-39B3-8F52-B0044E212FB0}"/>
              </a:ext>
            </a:extLst>
          </p:cNvPr>
          <p:cNvSpPr/>
          <p:nvPr/>
        </p:nvSpPr>
        <p:spPr>
          <a:xfrm>
            <a:off x="0" y="0"/>
            <a:ext cx="33207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1442D9AB-6324-A873-B713-1489662CC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201" y="4506820"/>
            <a:ext cx="1080000" cy="129154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E7F3562-CC91-8DD9-57FD-CB482CA6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771" y="4502324"/>
            <a:ext cx="1080000" cy="132865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598A2E4-CC04-7DC0-61D8-D9B7B9707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626" y="4502324"/>
            <a:ext cx="1080000" cy="132411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35732A0-87B2-FABD-3FAB-AF7612295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486" y="4516345"/>
            <a:ext cx="1080000" cy="131959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A5D6B20-B859-E0D0-A5BA-A44CCC240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056" y="4516345"/>
            <a:ext cx="1080000" cy="13195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449BE40-C350-7940-B84C-537C40FE6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0341" y="4516345"/>
            <a:ext cx="1080000" cy="1320412"/>
          </a:xfrm>
          <a:prstGeom prst="rect">
            <a:avLst/>
          </a:prstGeom>
        </p:spPr>
      </p:pic>
      <p:pic>
        <p:nvPicPr>
          <p:cNvPr id="59" name="Picture 58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A554D34F-3AE1-316D-8E1F-4D93F24386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41" y="1787073"/>
            <a:ext cx="4155929" cy="2046638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43E72EA5-68A9-F192-AFC1-1CD924D59C7A}"/>
              </a:ext>
            </a:extLst>
          </p:cNvPr>
          <p:cNvSpPr txBox="1">
            <a:spLocks/>
          </p:cNvSpPr>
          <p:nvPr/>
        </p:nvSpPr>
        <p:spPr>
          <a:xfrm>
            <a:off x="4886325" y="6060294"/>
            <a:ext cx="5476874" cy="61689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accent3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200" b="1">
                <a:latin typeface="+mn-lt"/>
              </a:rPr>
              <a:t>Thank you for your attention!</a:t>
            </a:r>
            <a:endParaRPr lang="en-GB" sz="3200">
              <a:latin typeface="+mn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AB2E20C-30AB-5675-D4B5-81978514A414}"/>
              </a:ext>
            </a:extLst>
          </p:cNvPr>
          <p:cNvSpPr txBox="1"/>
          <p:nvPr/>
        </p:nvSpPr>
        <p:spPr>
          <a:xfrm>
            <a:off x="51359" y="605744"/>
            <a:ext cx="8640311" cy="919401"/>
          </a:xfrm>
          <a:prstGeom prst="round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ea typeface="Roboto" panose="02000000000000000000" pitchFamily="2" charset="0"/>
              </a:rPr>
              <a:t>Enhancements in performance and continued research on these detector technologies, will further extend the capabilities of the science programme, paving the way for future instrument upgrades at ISIS.</a:t>
            </a:r>
          </a:p>
        </p:txBody>
      </p:sp>
      <p:pic>
        <p:nvPicPr>
          <p:cNvPr id="68" name="Picture 67" descr="A green light in a machine&#10;&#10;Description automatically generated">
            <a:extLst>
              <a:ext uri="{FF2B5EF4-FFF2-40B4-BE49-F238E27FC236}">
                <a16:creationId xmlns:a16="http://schemas.microsoft.com/office/drawing/2014/main" id="{2789401B-362D-C58E-94E7-F71A40828E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" y="1871916"/>
            <a:ext cx="1826218" cy="1216971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70" name="Picture 69" descr="A green square object with many green tubes&#10;&#10;Description automatically generated with medium confidence">
            <a:extLst>
              <a:ext uri="{FF2B5EF4-FFF2-40B4-BE49-F238E27FC236}">
                <a16:creationId xmlns:a16="http://schemas.microsoft.com/office/drawing/2014/main" id="{362FE149-2AFA-B724-97EB-190EA2EDAE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25" y="3174306"/>
            <a:ext cx="1826218" cy="1216971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B19A459-2747-0BBA-57B1-34EAA0452D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23930" y="1871917"/>
            <a:ext cx="1890643" cy="251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2833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FA5223-DE77-E4A0-E007-16937419022E}"/>
              </a:ext>
            </a:extLst>
          </p:cNvPr>
          <p:cNvSpPr txBox="1"/>
          <p:nvPr/>
        </p:nvSpPr>
        <p:spPr>
          <a:xfrm>
            <a:off x="6569766" y="2524539"/>
            <a:ext cx="92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469835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0191E-CF85-CB1C-2199-FE134C426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D67BC1A-C19C-FBC0-23C2-774BF44918A9}"/>
              </a:ext>
            </a:extLst>
          </p:cNvPr>
          <p:cNvSpPr/>
          <p:nvPr/>
        </p:nvSpPr>
        <p:spPr>
          <a:xfrm>
            <a:off x="3657600" y="5893904"/>
            <a:ext cx="1401417" cy="865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34618B-403E-8772-5DAC-F6E6C8C88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387" y="3033789"/>
            <a:ext cx="3603048" cy="3779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6BBD8D-7D58-6EE9-E4E3-AF8103E58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167" y="3010246"/>
            <a:ext cx="5047926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24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C855E-92C9-EE0F-1C66-4A110932F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4F15CDAE-DBE7-FCB7-2886-91AEB116B1C2}"/>
              </a:ext>
            </a:extLst>
          </p:cNvPr>
          <p:cNvSpPr txBox="1"/>
          <p:nvPr/>
        </p:nvSpPr>
        <p:spPr>
          <a:xfrm>
            <a:off x="209551" y="776498"/>
            <a:ext cx="5753100" cy="1464231"/>
          </a:xfrm>
          <a:prstGeom prst="roundRect">
            <a:avLst/>
          </a:prstGeom>
          <a:solidFill>
            <a:srgbClr val="D1EFEC"/>
          </a:solidFill>
          <a:ln>
            <a:solidFill>
              <a:srgbClr val="39BBAE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Number of counts similar between </a:t>
            </a:r>
            <a:r>
              <a:rPr lang="en-GB" sz="1600" b="1" dirty="0"/>
              <a:t>SF </a:t>
            </a:r>
            <a:r>
              <a:rPr lang="en-GB" sz="1600" dirty="0"/>
              <a:t>(standard firmware) and </a:t>
            </a:r>
            <a:r>
              <a:rPr lang="en-GB" sz="1600" b="1" dirty="0"/>
              <a:t>MF </a:t>
            </a:r>
            <a:r>
              <a:rPr lang="en-GB" sz="1600" dirty="0"/>
              <a:t>(multiplex firmware) </a:t>
            </a: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Uniformity below ±</a:t>
            </a:r>
            <a:r>
              <a:rPr lang="en-GB" sz="1600" b="1" dirty="0"/>
              <a:t>8% </a:t>
            </a:r>
            <a:r>
              <a:rPr lang="en-GB" sz="1000" dirty="0"/>
              <a:t>(or </a:t>
            </a:r>
            <a:r>
              <a:rPr lang="en-GB" sz="1200" dirty="0"/>
              <a:t>±</a:t>
            </a:r>
            <a:r>
              <a:rPr lang="en-GB" sz="1200" b="1" dirty="0"/>
              <a:t>3%</a:t>
            </a:r>
            <a:r>
              <a:rPr lang="en-GB" sz="1600" b="1" dirty="0"/>
              <a:t> </a:t>
            </a:r>
            <a:r>
              <a:rPr lang="en-GB" sz="1000" dirty="0"/>
              <a:t>with variable LLD calculation)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TbE</a:t>
            </a:r>
            <a:r>
              <a:rPr lang="en-GB" sz="1600" dirty="0"/>
              <a:t> show potential double counting effects </a:t>
            </a:r>
            <a:r>
              <a:rPr lang="en-GB" sz="1600" b="1" dirty="0"/>
              <a:t>~0.9%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Gamma sensitivity </a:t>
            </a:r>
            <a:r>
              <a:rPr lang="en-GB" sz="1600" b="1" dirty="0"/>
              <a:t>~1.8·10</a:t>
            </a:r>
            <a:r>
              <a:rPr lang="en-GB" sz="1600" b="1" baseline="30000" dirty="0"/>
              <a:t>-6</a:t>
            </a:r>
            <a:endParaRPr lang="en-GB" sz="1600" dirty="0"/>
          </a:p>
        </p:txBody>
      </p:sp>
      <p:pic>
        <p:nvPicPr>
          <p:cNvPr id="15" name="Picture 14" descr="A graph with red lines&#10;&#10;AI-generated content may be incorrect.">
            <a:extLst>
              <a:ext uri="{FF2B5EF4-FFF2-40B4-BE49-F238E27FC236}">
                <a16:creationId xmlns:a16="http://schemas.microsoft.com/office/drawing/2014/main" id="{492F128B-71FF-40C7-EF73-69C575207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" t="2705" r="4774"/>
          <a:stretch>
            <a:fillRect/>
          </a:stretch>
        </p:blipFill>
        <p:spPr>
          <a:xfrm>
            <a:off x="6893107" y="4243211"/>
            <a:ext cx="3284351" cy="24648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489DFF-AAC4-B7AA-A626-AC49034D6015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094681-6E7D-2590-CB30-E430F4A8D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389" y="783078"/>
            <a:ext cx="5599611" cy="3460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B9643E-F6F8-FB42-2EEC-E02441BC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80805"/>
            <a:ext cx="6592389" cy="407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73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B97DF-DFA5-27C5-C9BD-A66A2552F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3013A1-E0B2-91C0-D4D1-628C8389F9A6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9" name="Picture 8" descr="A graph of a graph&#10;&#10;AI-generated content may be incorrect.">
            <a:extLst>
              <a:ext uri="{FF2B5EF4-FFF2-40B4-BE49-F238E27FC236}">
                <a16:creationId xmlns:a16="http://schemas.microsoft.com/office/drawing/2014/main" id="{12EDB7C5-1A99-BC4C-6092-20845689B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t="2749" r="6286" b="5955"/>
          <a:stretch>
            <a:fillRect/>
          </a:stretch>
        </p:blipFill>
        <p:spPr>
          <a:xfrm>
            <a:off x="209550" y="2660854"/>
            <a:ext cx="3600000" cy="2616056"/>
          </a:xfrm>
          <a:prstGeom prst="rect">
            <a:avLst/>
          </a:prstGeom>
          <a:ln>
            <a:solidFill>
              <a:schemeClr val="accent1"/>
            </a:solidFill>
          </a:ln>
          <a:effectLst>
            <a:glow rad="63500">
              <a:schemeClr val="accent1">
                <a:alpha val="40000"/>
              </a:schemeClr>
            </a:glow>
          </a:effectLst>
        </p:spPr>
      </p:pic>
      <p:pic>
        <p:nvPicPr>
          <p:cNvPr id="10" name="Picture 9" descr="A graph of a number of colored lines&#10;&#10;AI-generated content may be incorrect.">
            <a:extLst>
              <a:ext uri="{FF2B5EF4-FFF2-40B4-BE49-F238E27FC236}">
                <a16:creationId xmlns:a16="http://schemas.microsoft.com/office/drawing/2014/main" id="{7C6E9D4D-E4FC-CE6C-5EFC-B73CA2979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3237" r="3867" b="3570"/>
          <a:stretch>
            <a:fillRect/>
          </a:stretch>
        </p:blipFill>
        <p:spPr>
          <a:xfrm>
            <a:off x="4078541" y="2660854"/>
            <a:ext cx="3600000" cy="2616059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</p:pic>
      <p:pic>
        <p:nvPicPr>
          <p:cNvPr id="11" name="Picture 10" descr="A graph with a red line&#10;&#10;AI-generated content may be incorrect.">
            <a:extLst>
              <a:ext uri="{FF2B5EF4-FFF2-40B4-BE49-F238E27FC236}">
                <a16:creationId xmlns:a16="http://schemas.microsoft.com/office/drawing/2014/main" id="{0D8333D4-322A-6C61-F972-5015EB168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25" y="2249071"/>
            <a:ext cx="4320000" cy="3439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3B782D-7AD5-60FE-45CB-BF01454D4721}"/>
              </a:ext>
            </a:extLst>
          </p:cNvPr>
          <p:cNvSpPr txBox="1"/>
          <p:nvPr/>
        </p:nvSpPr>
        <p:spPr>
          <a:xfrm>
            <a:off x="209551" y="776498"/>
            <a:ext cx="5753100" cy="1736646"/>
          </a:xfrm>
          <a:prstGeom prst="roundRect">
            <a:avLst/>
          </a:prstGeom>
          <a:solidFill>
            <a:srgbClr val="D1EFEC"/>
          </a:solidFill>
          <a:ln>
            <a:solidFill>
              <a:srgbClr val="39BBAE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Number of counts similar between </a:t>
            </a:r>
            <a:r>
              <a:rPr lang="en-GB" sz="1600" b="1" dirty="0"/>
              <a:t>SF </a:t>
            </a:r>
            <a:r>
              <a:rPr lang="en-GB" sz="1600" dirty="0"/>
              <a:t>(standard firmware) and </a:t>
            </a:r>
            <a:r>
              <a:rPr lang="en-GB" sz="1600" b="1" dirty="0"/>
              <a:t>MF </a:t>
            </a:r>
            <a:r>
              <a:rPr lang="en-GB" sz="1600" dirty="0"/>
              <a:t>(multiplex firmware) </a:t>
            </a: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Uniformity below ±</a:t>
            </a:r>
            <a:r>
              <a:rPr lang="en-GB" sz="1600" b="1" dirty="0"/>
              <a:t>8% </a:t>
            </a:r>
            <a:r>
              <a:rPr lang="en-GB" sz="1000" dirty="0"/>
              <a:t>(or </a:t>
            </a:r>
            <a:r>
              <a:rPr lang="en-GB" sz="1200" dirty="0"/>
              <a:t>±</a:t>
            </a:r>
            <a:r>
              <a:rPr lang="en-GB" sz="1200" b="1" dirty="0"/>
              <a:t>3%</a:t>
            </a:r>
            <a:r>
              <a:rPr lang="en-GB" sz="1600" b="1" dirty="0"/>
              <a:t> </a:t>
            </a:r>
            <a:r>
              <a:rPr lang="en-GB" sz="1000" dirty="0"/>
              <a:t>with variable LLD calculation)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TbE</a:t>
            </a:r>
            <a:r>
              <a:rPr lang="en-GB" sz="1600" dirty="0"/>
              <a:t> show potential double counting effects </a:t>
            </a:r>
            <a:r>
              <a:rPr lang="en-GB" sz="1600" b="1" dirty="0"/>
              <a:t>&gt;0.9%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Gamma sensitivity </a:t>
            </a:r>
            <a:r>
              <a:rPr lang="en-GB" sz="1600" b="1" dirty="0"/>
              <a:t>~1.8·10</a:t>
            </a:r>
            <a:r>
              <a:rPr lang="en-GB" sz="1600" b="1" baseline="30000" dirty="0"/>
              <a:t>-6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Count rate </a:t>
            </a:r>
            <a:r>
              <a:rPr lang="en-GB" sz="1600" b="1" dirty="0"/>
              <a:t>~300kHz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81873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89E2F-4F53-F00F-B496-5D7102F97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4549C6-B9DF-249A-87F9-770225150F71}"/>
              </a:ext>
            </a:extLst>
          </p:cNvPr>
          <p:cNvSpPr/>
          <p:nvPr/>
        </p:nvSpPr>
        <p:spPr>
          <a:xfrm>
            <a:off x="0" y="0"/>
            <a:ext cx="10655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WLSF scintillator detector - latest developments</a:t>
            </a:r>
          </a:p>
        </p:txBody>
      </p:sp>
      <p:pic>
        <p:nvPicPr>
          <p:cNvPr id="5" name="Picture 4" descr="A graph of a temperature&#10;&#10;AI-generated content may be incorrect.">
            <a:extLst>
              <a:ext uri="{FF2B5EF4-FFF2-40B4-BE49-F238E27FC236}">
                <a16:creationId xmlns:a16="http://schemas.microsoft.com/office/drawing/2014/main" id="{494FA13A-8C68-36EA-F2E4-532D3C56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"/>
          <a:stretch>
            <a:fillRect/>
          </a:stretch>
        </p:blipFill>
        <p:spPr>
          <a:xfrm>
            <a:off x="5976451" y="3314700"/>
            <a:ext cx="4331929" cy="3444406"/>
          </a:xfrm>
          <a:prstGeom prst="rect">
            <a:avLst/>
          </a:prstGeom>
        </p:spPr>
      </p:pic>
      <p:pic>
        <p:nvPicPr>
          <p:cNvPr id="7" name="Picture 6" descr="A graph showing the temperature of a number of times&#10;&#10;AI-generated content may be incorrect.">
            <a:extLst>
              <a:ext uri="{FF2B5EF4-FFF2-40B4-BE49-F238E27FC236}">
                <a16:creationId xmlns:a16="http://schemas.microsoft.com/office/drawing/2014/main" id="{92B4A219-3164-3E10-53B1-3FBB7BB98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3067643"/>
            <a:ext cx="5503511" cy="37903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0C3160-E0C1-4088-76CD-887544611B39}"/>
              </a:ext>
            </a:extLst>
          </p:cNvPr>
          <p:cNvSpPr txBox="1"/>
          <p:nvPr/>
        </p:nvSpPr>
        <p:spPr>
          <a:xfrm>
            <a:off x="209551" y="776498"/>
            <a:ext cx="5753100" cy="2009061"/>
          </a:xfrm>
          <a:prstGeom prst="roundRect">
            <a:avLst/>
          </a:prstGeom>
          <a:solidFill>
            <a:srgbClr val="D1EFEC"/>
          </a:solidFill>
          <a:ln>
            <a:solidFill>
              <a:srgbClr val="39BBAE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Number of counts similar between </a:t>
            </a:r>
            <a:r>
              <a:rPr lang="en-GB" sz="1600" b="1" dirty="0"/>
              <a:t>SF </a:t>
            </a:r>
            <a:r>
              <a:rPr lang="en-GB" sz="1600" dirty="0"/>
              <a:t>(standard firmware) and </a:t>
            </a:r>
            <a:r>
              <a:rPr lang="en-GB" sz="1600" b="1" dirty="0"/>
              <a:t>MF </a:t>
            </a:r>
            <a:r>
              <a:rPr lang="en-GB" sz="1600" dirty="0"/>
              <a:t>(multiplex firmware) </a:t>
            </a: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Uniformity below ±</a:t>
            </a:r>
            <a:r>
              <a:rPr lang="en-GB" sz="1600" b="1" dirty="0"/>
              <a:t>8% </a:t>
            </a:r>
            <a:r>
              <a:rPr lang="en-GB" sz="1000" dirty="0"/>
              <a:t>(or </a:t>
            </a:r>
            <a:r>
              <a:rPr lang="en-GB" sz="1200" dirty="0"/>
              <a:t>±</a:t>
            </a:r>
            <a:r>
              <a:rPr lang="en-GB" sz="1200" b="1" dirty="0"/>
              <a:t>3%</a:t>
            </a:r>
            <a:r>
              <a:rPr lang="en-GB" sz="1600" b="1" dirty="0"/>
              <a:t> </a:t>
            </a:r>
            <a:r>
              <a:rPr lang="en-GB" sz="1000" dirty="0"/>
              <a:t>with variable LLD calculation)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TbE</a:t>
            </a:r>
            <a:r>
              <a:rPr lang="en-GB" sz="1600" dirty="0"/>
              <a:t> show potential double counting effects </a:t>
            </a:r>
            <a:r>
              <a:rPr lang="en-GB" sz="1600" b="1" dirty="0"/>
              <a:t>&gt;0.9%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Gamma sensitivity </a:t>
            </a:r>
            <a:r>
              <a:rPr lang="en-GB" sz="1600" b="1" dirty="0"/>
              <a:t>~1.8·10</a:t>
            </a:r>
            <a:r>
              <a:rPr lang="en-GB" sz="1600" b="1" baseline="30000" dirty="0"/>
              <a:t>-6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Count rate </a:t>
            </a:r>
            <a:r>
              <a:rPr lang="en-GB" sz="1600" b="1" dirty="0"/>
              <a:t>~300kHz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Count rate variation </a:t>
            </a:r>
            <a:r>
              <a:rPr lang="en-GB" sz="1600" b="1" dirty="0"/>
              <a:t>&lt;0.09%/</a:t>
            </a:r>
            <a:r>
              <a:rPr lang="en-GB" sz="1600" b="1" dirty="0">
                <a:latin typeface="Aptos Display" panose="020B0004020202020204" pitchFamily="34" charset="0"/>
              </a:rPr>
              <a:t>°C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825929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 slid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re layouts">
  <a:themeElements>
    <a:clrScheme name="Custom 1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5" ma:contentTypeDescription="Create a new document." ma:contentTypeScope="" ma:versionID="bf9a459e8024347ae04296c47f65ae2e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0f8ea69ac4388d4ebd7708f2aa0601ea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041014-AFEB-48F2-A25A-3BCA4A35E0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F20E35-AD08-4860-886B-3FC83B256A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C02AEA-F982-4870-B047-B65545BC321C}">
  <ds:schemaRefs>
    <ds:schemaRef ds:uri="http://schemas.microsoft.com/office/2006/metadata/properties"/>
    <ds:schemaRef ds:uri="http://schemas.microsoft.com/office/infopath/2007/PartnerControls"/>
    <ds:schemaRef ds:uri="4367b676-3231-4229-b246-27e36f6a6ea0"/>
    <ds:schemaRef ds:uri="7a6c5452-7205-4e2c-a322-0d36e47a40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Widescreen</PresentationFormat>
  <Paragraphs>202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Times New Roman</vt:lpstr>
      <vt:lpstr>Cambria Math</vt:lpstr>
      <vt:lpstr>Aptos Display</vt:lpstr>
      <vt:lpstr>Wingdings</vt:lpstr>
      <vt:lpstr>Roboto</vt:lpstr>
      <vt:lpstr>Aptos</vt:lpstr>
      <vt:lpstr>Calibri</vt:lpstr>
      <vt:lpstr>Office Theme</vt:lpstr>
      <vt:lpstr>Standard slide</vt:lpstr>
      <vt:lpstr>More layouts</vt:lpstr>
      <vt:lpstr>Enabling Better Science: Recent Scintillator and Micro-Pattern Gas Detector Developments at 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Science and Technology Facilities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Richardson, Stephanie (STFC,RAL,ISIS)</dc:creator>
  <cp:lastModifiedBy>Mauri, Giacomo (STFC,RAL,ISIS)</cp:lastModifiedBy>
  <cp:revision>30</cp:revision>
  <dcterms:created xsi:type="dcterms:W3CDTF">2023-01-10T12:41:06Z</dcterms:created>
  <dcterms:modified xsi:type="dcterms:W3CDTF">2026-09-17T08:04:11Z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</Properties>
</file>